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5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056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7129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773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6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125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786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667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6786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736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7255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7F1CA1-4A23-4801-9A23-C19CFB6BADB5}" type="datetimeFigureOut">
              <a:rPr lang="fr-MA" smtClean="0"/>
              <a:t>26/11/2019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284A37-5E1F-46AD-91C1-75A28418F234}" type="slidenum">
              <a:rPr lang="fr-MA" smtClean="0"/>
              <a:t>‹N°›</a:t>
            </a:fld>
            <a:endParaRPr lang="fr-M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0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1D3B0-D551-4D3C-8315-95B811B6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sz="80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Figma</a:t>
            </a:r>
            <a:endParaRPr lang="fr-MA" sz="8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A90252-8AC4-44F5-ABB7-D1BD50EC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924050"/>
            <a:ext cx="8572499" cy="3810000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Calibri (Corps)"/>
              </a:rPr>
              <a:t> </a:t>
            </a:r>
            <a:r>
              <a:rPr lang="fr-FR" sz="2400" dirty="0" err="1">
                <a:solidFill>
                  <a:schemeClr val="tx1"/>
                </a:solidFill>
                <a:latin typeface="Calibri (Corps)"/>
              </a:rPr>
              <a:t>Figma</a:t>
            </a:r>
            <a:r>
              <a:rPr lang="fr-FR" sz="2400" dirty="0">
                <a:solidFill>
                  <a:schemeClr val="tx1"/>
                </a:solidFill>
                <a:latin typeface="Calibri (Corps)"/>
              </a:rPr>
              <a:t> prétend être le premier outil de design d’interface… collaboratif et en temps réel ! Parce que oui, sur Illustrator, Sketch ou Photoshop, si vous travaillez à plusieurs, il vous faudra partager votre fichier d’une quelconque manière et travailler en différé.</a:t>
            </a:r>
          </a:p>
          <a:p>
            <a:r>
              <a:rPr lang="fr-FR" sz="2400" dirty="0">
                <a:solidFill>
                  <a:schemeClr val="tx1"/>
                </a:solidFill>
              </a:rPr>
              <a:t>L’idée de </a:t>
            </a:r>
            <a:r>
              <a:rPr lang="fr-FR" sz="2400" dirty="0" err="1">
                <a:solidFill>
                  <a:schemeClr val="tx1"/>
                </a:solidFill>
              </a:rPr>
              <a:t>Figma</a:t>
            </a:r>
            <a:r>
              <a:rPr lang="fr-FR" sz="2400" dirty="0">
                <a:solidFill>
                  <a:schemeClr val="tx1"/>
                </a:solidFill>
              </a:rPr>
              <a:t> est donc de garder le focus sur le travail et l’intelligence de ce que l’on crée plutôt que de passer du temps à changer de logiciel ou à imposer un logiciel plutôt qu’un autre. L’outil permet aussi un versioning des fichiers plutôt élaboré et également de laisser des commentaires au fur et à mesure des interfaces créées</a:t>
            </a:r>
            <a:endParaRPr lang="fr-MA" sz="2400" dirty="0">
              <a:solidFill>
                <a:schemeClr val="tx1"/>
              </a:solidFill>
              <a:latin typeface="Calibri (Corps)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AF5320-0BF7-4D17-BAAF-4346D84C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798" y="0"/>
            <a:ext cx="1909763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1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2011B-99A0-4051-8A0A-2CD2BE47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sz="80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Creately</a:t>
            </a:r>
            <a:r>
              <a:rPr lang="fr-MA" sz="8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1EAF07-6D70-4FFC-908E-03836710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4" y="2038350"/>
            <a:ext cx="9565005" cy="3830744"/>
          </a:xfrm>
        </p:spPr>
        <p:txBody>
          <a:bodyPr>
            <a:normAutofit/>
          </a:bodyPr>
          <a:lstStyle/>
          <a:p>
            <a:r>
              <a:rPr lang="fr-FR" sz="2400" dirty="0" err="1"/>
              <a:t>Creately</a:t>
            </a:r>
            <a:r>
              <a:rPr lang="fr-FR" sz="2400" dirty="0"/>
              <a:t> est un outil de création de diagrammes dynamique pouvant être déployé à partir du cloud ou sur le bureau, ainsi que comme plug-in pour JIRA et Confluence. Il est conçu par sa société mère, </a:t>
            </a:r>
            <a:r>
              <a:rPr lang="fr-FR" sz="2400" dirty="0" err="1"/>
              <a:t>Cinergix</a:t>
            </a:r>
            <a:r>
              <a:rPr lang="fr-FR" sz="2400" dirty="0"/>
              <a:t>, pour être une plate-forme simple qui prend en charge de manière robuste les collaborations entre les membres de l’équipe.</a:t>
            </a:r>
          </a:p>
          <a:p>
            <a:r>
              <a:rPr lang="fr-FR" sz="2400" dirty="0" err="1">
                <a:solidFill>
                  <a:schemeClr val="tx1"/>
                </a:solidFill>
              </a:rPr>
              <a:t>Creately</a:t>
            </a:r>
            <a:r>
              <a:rPr lang="fr-FR" sz="2400" dirty="0">
                <a:solidFill>
                  <a:schemeClr val="tx1"/>
                </a:solidFill>
              </a:rPr>
              <a:t> est un super logiciel pour création de wireframes puisqu’il  propose une multitude de modèles gratuits et vous permet de gagner du temps avec son interface que vous guide pas à pas vers la fin de votre projet.</a:t>
            </a:r>
            <a:endParaRPr lang="fr-MA" sz="24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7D43EE-C917-4F15-B5D9-CA9BAFB4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1" y="411054"/>
            <a:ext cx="1492156" cy="11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E16E-F04F-447C-AA8B-5673424C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sz="80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Cacoo</a:t>
            </a:r>
            <a:endParaRPr lang="fr-MA" sz="8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26D98-9576-4E34-BD81-17F84C45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24" y="2000250"/>
            <a:ext cx="9469755" cy="3868844"/>
          </a:xfrm>
        </p:spPr>
        <p:txBody>
          <a:bodyPr>
            <a:normAutofit/>
          </a:bodyPr>
          <a:lstStyle/>
          <a:p>
            <a:r>
              <a:rPr lang="fr-FR" sz="2400" dirty="0" err="1"/>
              <a:t>Cacoo</a:t>
            </a:r>
            <a:r>
              <a:rPr lang="fr-FR" sz="2400" dirty="0"/>
              <a:t> est un service en ligne de création, partage et publication de </a:t>
            </a:r>
            <a:r>
              <a:rPr lang="fr-FR" sz="2400" dirty="0" err="1"/>
              <a:t>schémas.Il</a:t>
            </a:r>
            <a:r>
              <a:rPr lang="fr-FR" sz="2400" dirty="0"/>
              <a:t> est un service convivial de dessin en ligne qui vous permet de créer un grand nombre de schémas dont : Wireframe et plan de site internet, modélisation UML, diagramme de réseau. </a:t>
            </a:r>
            <a:r>
              <a:rPr lang="fr-FR" sz="2400" dirty="0" err="1"/>
              <a:t>Cacoo</a:t>
            </a:r>
            <a:r>
              <a:rPr lang="fr-FR" sz="2400" dirty="0"/>
              <a:t> peut être utilisé gratuitement.</a:t>
            </a:r>
          </a:p>
          <a:p>
            <a:r>
              <a:rPr lang="fr-FR" sz="2400" dirty="0" err="1"/>
              <a:t>Cacoo</a:t>
            </a:r>
            <a:r>
              <a:rPr lang="fr-FR" sz="2400" dirty="0"/>
              <a:t> est un logiciel de maquettes fonctionnelles et de collaboration pour vos applications mobiles. Il est également très utile pour vos organigrammes ou diagrammes.</a:t>
            </a:r>
            <a:endParaRPr lang="fr-MA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5E36C-8C66-4F0D-A641-F28B0F85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409575"/>
            <a:ext cx="2095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92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38</TotalTime>
  <Words>293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Rétrospective</vt:lpstr>
      <vt:lpstr>Figma</vt:lpstr>
      <vt:lpstr>Creately </vt:lpstr>
      <vt:lpstr>Cacoo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Sanaa Saadoune</dc:creator>
  <cp:lastModifiedBy>Sanaa Saadoune</cp:lastModifiedBy>
  <cp:revision>4</cp:revision>
  <dcterms:created xsi:type="dcterms:W3CDTF">2019-11-26T15:26:12Z</dcterms:created>
  <dcterms:modified xsi:type="dcterms:W3CDTF">2019-11-26T19:54:25Z</dcterms:modified>
</cp:coreProperties>
</file>