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67" d="100"/>
          <a:sy n="67" d="100"/>
        </p:scale>
        <p:origin x="644" y="40"/>
      </p:cViewPr>
      <p:guideLst/>
    </p:cSldViewPr>
  </p:slideViewPr>
  <p:outlineViewPr>
    <p:cViewPr>
      <p:scale>
        <a:sx n="33" d="100"/>
        <a:sy n="33" d="100"/>
      </p:scale>
      <p:origin x="0" y="-28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8E9EE-97A2-48F9-A18E-86B2BAFC54C7}" type="datetimeFigureOut">
              <a:rPr lang="fr-MA" smtClean="0"/>
              <a:t>25/11/2019</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452D0-8128-41EE-AF41-792CD137AC66}" type="slidenum">
              <a:rPr lang="fr-MA" smtClean="0"/>
              <a:t>‹N°›</a:t>
            </a:fld>
            <a:endParaRPr lang="fr-MA"/>
          </a:p>
        </p:txBody>
      </p:sp>
    </p:spTree>
    <p:extLst>
      <p:ext uri="{BB962C8B-B14F-4D97-AF65-F5344CB8AC3E}">
        <p14:creationId xmlns:p14="http://schemas.microsoft.com/office/powerpoint/2010/main" val="193959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a:p>
        </p:txBody>
      </p:sp>
      <p:sp>
        <p:nvSpPr>
          <p:cNvPr id="4" name="Espace réservé du numéro de diapositive 3"/>
          <p:cNvSpPr>
            <a:spLocks noGrp="1"/>
          </p:cNvSpPr>
          <p:nvPr>
            <p:ph type="sldNum" sz="quarter" idx="5"/>
          </p:nvPr>
        </p:nvSpPr>
        <p:spPr/>
        <p:txBody>
          <a:bodyPr/>
          <a:lstStyle/>
          <a:p>
            <a:fld id="{D45452D0-8128-41EE-AF41-792CD137AC66}" type="slidenum">
              <a:rPr lang="fr-MA" smtClean="0"/>
              <a:t>3</a:t>
            </a:fld>
            <a:endParaRPr lang="fr-MA"/>
          </a:p>
        </p:txBody>
      </p:sp>
    </p:spTree>
    <p:extLst>
      <p:ext uri="{BB962C8B-B14F-4D97-AF65-F5344CB8AC3E}">
        <p14:creationId xmlns:p14="http://schemas.microsoft.com/office/powerpoint/2010/main" val="349467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78794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9034DA4-5CA2-4E99-A402-022573621009}" type="datetimeFigureOut">
              <a:rPr lang="fr-MA" smtClean="0"/>
              <a:t>25/11/2019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284264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7452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69034DA4-5CA2-4E99-A402-022573621009}" type="datetimeFigureOut">
              <a:rPr lang="fr-MA" smtClean="0"/>
              <a:t>25/11/2019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12283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9670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139246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16630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9034DA4-5CA2-4E99-A402-022573621009}" type="datetimeFigureOut">
              <a:rPr lang="fr-MA" smtClean="0"/>
              <a:t>25/11/2019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189356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9034DA4-5CA2-4E99-A402-022573621009}" type="datetimeFigureOut">
              <a:rPr lang="fr-MA" smtClean="0"/>
              <a:t>25/11/2019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378273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9034DA4-5CA2-4E99-A402-022573621009}" type="datetimeFigureOut">
              <a:rPr lang="fr-MA" smtClean="0"/>
              <a:t>25/11/2019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41689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9034DA4-5CA2-4E99-A402-022573621009}" type="datetimeFigureOut">
              <a:rPr lang="fr-MA" smtClean="0"/>
              <a:t>25/11/2019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409929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34DA4-5CA2-4E99-A402-022573621009}" type="datetimeFigureOut">
              <a:rPr lang="fr-MA" smtClean="0"/>
              <a:t>25/11/2019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346300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9034DA4-5CA2-4E99-A402-022573621009}" type="datetimeFigureOut">
              <a:rPr lang="fr-MA" smtClean="0"/>
              <a:t>25/11/2019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337191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69034DA4-5CA2-4E99-A402-022573621009}" type="datetimeFigureOut">
              <a:rPr lang="fr-MA" smtClean="0"/>
              <a:t>25/11/2019</a:t>
            </a:fld>
            <a:endParaRPr lang="fr-MA"/>
          </a:p>
        </p:txBody>
      </p:sp>
      <p:sp>
        <p:nvSpPr>
          <p:cNvPr id="6" name="Footer Placeholder 5"/>
          <p:cNvSpPr>
            <a:spLocks noGrp="1"/>
          </p:cNvSpPr>
          <p:nvPr>
            <p:ph type="ftr" sz="quarter" idx="11"/>
          </p:nvPr>
        </p:nvSpPr>
        <p:spPr>
          <a:xfrm>
            <a:off x="590396" y="6041362"/>
            <a:ext cx="3295413" cy="365125"/>
          </a:xfrm>
        </p:spPr>
        <p:txBody>
          <a:bodyPr/>
          <a:lstStyle/>
          <a:p>
            <a:endParaRPr lang="fr-MA"/>
          </a:p>
        </p:txBody>
      </p:sp>
      <p:sp>
        <p:nvSpPr>
          <p:cNvPr id="7" name="Slide Number Placeholder 6"/>
          <p:cNvSpPr>
            <a:spLocks noGrp="1"/>
          </p:cNvSpPr>
          <p:nvPr>
            <p:ph type="sldNum" sz="quarter" idx="12"/>
          </p:nvPr>
        </p:nvSpPr>
        <p:spPr>
          <a:xfrm>
            <a:off x="4862689" y="5915888"/>
            <a:ext cx="1062155" cy="490599"/>
          </a:xfrm>
        </p:spPr>
        <p:txBody>
          <a:bodyPr/>
          <a:lstStyle/>
          <a:p>
            <a:fld id="{40CC0F47-F7C9-4609-9CD7-F7F0DA49B180}" type="slidenum">
              <a:rPr lang="fr-MA" smtClean="0"/>
              <a:t>‹N°›</a:t>
            </a:fld>
            <a:endParaRPr lang="fr-MA"/>
          </a:p>
        </p:txBody>
      </p:sp>
    </p:spTree>
    <p:extLst>
      <p:ext uri="{BB962C8B-B14F-4D97-AF65-F5344CB8AC3E}">
        <p14:creationId xmlns:p14="http://schemas.microsoft.com/office/powerpoint/2010/main" val="114000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M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9034DA4-5CA2-4E99-A402-022573621009}" type="datetimeFigureOut">
              <a:rPr lang="fr-MA" smtClean="0"/>
              <a:t>25/11/2019</a:t>
            </a:fld>
            <a:endParaRPr lang="fr-M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0CC0F47-F7C9-4609-9CD7-F7F0DA49B180}" type="slidenum">
              <a:rPr lang="fr-MA" smtClean="0"/>
              <a:t>‹N°›</a:t>
            </a:fld>
            <a:endParaRPr lang="fr-MA"/>
          </a:p>
        </p:txBody>
      </p:sp>
    </p:spTree>
    <p:extLst>
      <p:ext uri="{BB962C8B-B14F-4D97-AF65-F5344CB8AC3E}">
        <p14:creationId xmlns:p14="http://schemas.microsoft.com/office/powerpoint/2010/main" val="3901768325"/>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7046F-51EE-44C4-BF21-8569E32DADE4}"/>
              </a:ext>
            </a:extLst>
          </p:cNvPr>
          <p:cNvSpPr>
            <a:spLocks noGrp="1"/>
          </p:cNvSpPr>
          <p:nvPr>
            <p:ph type="title"/>
          </p:nvPr>
        </p:nvSpPr>
        <p:spPr/>
        <p:txBody>
          <a:bodyPr>
            <a:normAutofit fontScale="90000"/>
          </a:bodyPr>
          <a:lstStyle/>
          <a:p>
            <a:pPr algn="ctr"/>
            <a:r>
              <a:rPr lang="fr-MA" sz="6600" b="1" dirty="0">
                <a:solidFill>
                  <a:schemeClr val="accent6"/>
                </a:solidFill>
              </a:rPr>
              <a:t>Le Zoning</a:t>
            </a:r>
          </a:p>
        </p:txBody>
      </p:sp>
      <p:sp>
        <p:nvSpPr>
          <p:cNvPr id="3" name="Sous-titre 2">
            <a:extLst>
              <a:ext uri="{FF2B5EF4-FFF2-40B4-BE49-F238E27FC236}">
                <a16:creationId xmlns:a16="http://schemas.microsoft.com/office/drawing/2014/main" id="{89FD0250-4029-44E8-98EE-A21F70D4230B}"/>
              </a:ext>
            </a:extLst>
          </p:cNvPr>
          <p:cNvSpPr>
            <a:spLocks noGrp="1"/>
          </p:cNvSpPr>
          <p:nvPr>
            <p:ph type="subTitle" idx="4294967295"/>
          </p:nvPr>
        </p:nvSpPr>
        <p:spPr>
          <a:xfrm>
            <a:off x="1209675" y="1417638"/>
            <a:ext cx="5943600" cy="5035549"/>
          </a:xfrm>
        </p:spPr>
        <p:txBody>
          <a:bodyPr>
            <a:noAutofit/>
          </a:bodyPr>
          <a:lstStyle/>
          <a:p>
            <a:pPr marL="0" indent="0" algn="l">
              <a:buNone/>
            </a:pPr>
            <a:r>
              <a:rPr lang="fr-FR" sz="2800" dirty="0">
                <a:solidFill>
                  <a:schemeClr val="tx1"/>
                </a:solidFill>
              </a:rPr>
              <a:t>Le zoning est l'organisation visuelle d'une page web, il s'agit de découper visuellement la page en plusieurs zones en fonction des besoins. Ce plan du site permet d'avoir une idée générale du parcours de navigation des utilisateurs.</a:t>
            </a:r>
            <a:endParaRPr lang="fr-MA" sz="2800" dirty="0">
              <a:solidFill>
                <a:schemeClr val="tx1"/>
              </a:solidFill>
            </a:endParaRPr>
          </a:p>
        </p:txBody>
      </p:sp>
      <p:pic>
        <p:nvPicPr>
          <p:cNvPr id="6" name="Image 5">
            <a:extLst>
              <a:ext uri="{FF2B5EF4-FFF2-40B4-BE49-F238E27FC236}">
                <a16:creationId xmlns:a16="http://schemas.microsoft.com/office/drawing/2014/main" id="{7CB1E5FA-D7F4-4F18-9607-D9068B92E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099" y="1905000"/>
            <a:ext cx="4257675" cy="4000500"/>
          </a:xfrm>
          <a:prstGeom prst="rect">
            <a:avLst/>
          </a:prstGeom>
        </p:spPr>
      </p:pic>
    </p:spTree>
    <p:extLst>
      <p:ext uri="{BB962C8B-B14F-4D97-AF65-F5344CB8AC3E}">
        <p14:creationId xmlns:p14="http://schemas.microsoft.com/office/powerpoint/2010/main" val="333941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82F9C-BB23-404C-84E2-EB49B7761852}"/>
              </a:ext>
            </a:extLst>
          </p:cNvPr>
          <p:cNvSpPr>
            <a:spLocks noGrp="1"/>
          </p:cNvSpPr>
          <p:nvPr>
            <p:ph type="title"/>
          </p:nvPr>
        </p:nvSpPr>
        <p:spPr>
          <a:xfrm>
            <a:off x="0" y="361950"/>
            <a:ext cx="12191999" cy="1333500"/>
          </a:xfrm>
        </p:spPr>
        <p:txBody>
          <a:bodyPr>
            <a:noAutofit/>
          </a:bodyPr>
          <a:lstStyle/>
          <a:p>
            <a:pPr algn="ctr"/>
            <a:r>
              <a:rPr lang="fr-MA" sz="6600" b="1" dirty="0">
                <a:solidFill>
                  <a:schemeClr val="accent6"/>
                </a:solidFill>
              </a:rPr>
              <a:t>Le </a:t>
            </a:r>
            <a:r>
              <a:rPr lang="fr-MA" sz="6600" b="1" dirty="0" err="1">
                <a:solidFill>
                  <a:schemeClr val="accent6"/>
                </a:solidFill>
              </a:rPr>
              <a:t>WireFrame</a:t>
            </a:r>
            <a:endParaRPr lang="fr-MA" sz="6600" b="1" dirty="0">
              <a:solidFill>
                <a:schemeClr val="accent6"/>
              </a:solidFill>
            </a:endParaRPr>
          </a:p>
        </p:txBody>
      </p:sp>
      <p:sp>
        <p:nvSpPr>
          <p:cNvPr id="3" name="Espace réservé du contenu 2">
            <a:extLst>
              <a:ext uri="{FF2B5EF4-FFF2-40B4-BE49-F238E27FC236}">
                <a16:creationId xmlns:a16="http://schemas.microsoft.com/office/drawing/2014/main" id="{1FEE4B68-034E-4BF9-A8DD-66B8DCDEEF28}"/>
              </a:ext>
            </a:extLst>
          </p:cNvPr>
          <p:cNvSpPr>
            <a:spLocks noGrp="1"/>
          </p:cNvSpPr>
          <p:nvPr>
            <p:ph idx="1"/>
          </p:nvPr>
        </p:nvSpPr>
        <p:spPr>
          <a:xfrm>
            <a:off x="1285875" y="2066925"/>
            <a:ext cx="5783263" cy="4629150"/>
          </a:xfrm>
        </p:spPr>
        <p:txBody>
          <a:bodyPr>
            <a:normAutofit/>
          </a:bodyPr>
          <a:lstStyle/>
          <a:p>
            <a:pPr marL="0" indent="0">
              <a:buNone/>
            </a:pPr>
            <a:r>
              <a:rPr lang="fr-FR" sz="2800" dirty="0">
                <a:solidFill>
                  <a:schemeClr val="tx1"/>
                </a:solidFill>
              </a:rPr>
              <a:t>Après on a le wireframe qui représente la suite logique du zoning, il consiste à schématiser la page web de façon de plus au moins détaillée et complète. La réalisation d'un wireframe consiste à placer sur un papier ou un logiciel spécialisé les différents éléments de l'interface d'un site web.</a:t>
            </a:r>
            <a:endParaRPr lang="fr-MA" sz="2800" dirty="0">
              <a:solidFill>
                <a:schemeClr val="tx1"/>
              </a:solidFill>
            </a:endParaRPr>
          </a:p>
        </p:txBody>
      </p:sp>
      <p:pic>
        <p:nvPicPr>
          <p:cNvPr id="5" name="Image 4">
            <a:extLst>
              <a:ext uri="{FF2B5EF4-FFF2-40B4-BE49-F238E27FC236}">
                <a16:creationId xmlns:a16="http://schemas.microsoft.com/office/drawing/2014/main" id="{F521770F-CCF3-4BA3-8C22-18723705A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713" y="1905000"/>
            <a:ext cx="4418012" cy="4448175"/>
          </a:xfrm>
          <a:prstGeom prst="rect">
            <a:avLst/>
          </a:prstGeom>
        </p:spPr>
      </p:pic>
    </p:spTree>
    <p:extLst>
      <p:ext uri="{BB962C8B-B14F-4D97-AF65-F5344CB8AC3E}">
        <p14:creationId xmlns:p14="http://schemas.microsoft.com/office/powerpoint/2010/main" val="221605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3B163-6B15-4109-914E-5ABA24B5CF0E}"/>
              </a:ext>
            </a:extLst>
          </p:cNvPr>
          <p:cNvSpPr>
            <a:spLocks noGrp="1"/>
          </p:cNvSpPr>
          <p:nvPr>
            <p:ph type="title"/>
          </p:nvPr>
        </p:nvSpPr>
        <p:spPr>
          <a:xfrm>
            <a:off x="0" y="0"/>
            <a:ext cx="12191999" cy="1507067"/>
          </a:xfrm>
        </p:spPr>
        <p:txBody>
          <a:bodyPr>
            <a:normAutofit/>
          </a:bodyPr>
          <a:lstStyle/>
          <a:p>
            <a:pPr algn="ctr"/>
            <a:r>
              <a:rPr lang="fr-MA" sz="6600" b="1" dirty="0">
                <a:solidFill>
                  <a:schemeClr val="accent6"/>
                </a:solidFill>
              </a:rPr>
              <a:t>Le </a:t>
            </a:r>
            <a:r>
              <a:rPr lang="fr-MA" sz="6600" b="1" dirty="0" err="1">
                <a:solidFill>
                  <a:schemeClr val="accent6"/>
                </a:solidFill>
              </a:rPr>
              <a:t>Mockup</a:t>
            </a:r>
            <a:endParaRPr lang="fr-MA" sz="6600" b="1" dirty="0">
              <a:solidFill>
                <a:schemeClr val="accent6"/>
              </a:solidFill>
            </a:endParaRPr>
          </a:p>
        </p:txBody>
      </p:sp>
      <p:sp>
        <p:nvSpPr>
          <p:cNvPr id="3" name="Espace réservé du contenu 2">
            <a:extLst>
              <a:ext uri="{FF2B5EF4-FFF2-40B4-BE49-F238E27FC236}">
                <a16:creationId xmlns:a16="http://schemas.microsoft.com/office/drawing/2014/main" id="{C64F0DE3-09AC-4C6F-BAAB-240655ED8413}"/>
              </a:ext>
            </a:extLst>
          </p:cNvPr>
          <p:cNvSpPr>
            <a:spLocks noGrp="1"/>
          </p:cNvSpPr>
          <p:nvPr>
            <p:ph idx="1"/>
          </p:nvPr>
        </p:nvSpPr>
        <p:spPr>
          <a:xfrm>
            <a:off x="1169987" y="2466975"/>
            <a:ext cx="5792788" cy="4257675"/>
          </a:xfrm>
        </p:spPr>
        <p:txBody>
          <a:bodyPr>
            <a:normAutofit fontScale="92500" lnSpcReduction="10000"/>
          </a:bodyPr>
          <a:lstStyle/>
          <a:p>
            <a:pPr marL="0" indent="0">
              <a:buNone/>
            </a:pPr>
            <a:r>
              <a:rPr lang="fr-MA" sz="2800" dirty="0">
                <a:solidFill>
                  <a:schemeClr val="tx1"/>
                </a:solidFill>
              </a:rPr>
              <a:t>C’est une maquette d’une interface utilisateur. Sa mission principale consiste à représenter le squelette d’une interface utilisateur de façon très simpliste.</a:t>
            </a:r>
            <a:r>
              <a:rPr lang="fr-FR" sz="2800" dirty="0"/>
              <a:t> </a:t>
            </a:r>
            <a:r>
              <a:rPr lang="fr-FR" sz="2800" dirty="0">
                <a:solidFill>
                  <a:schemeClr val="tx1"/>
                </a:solidFill>
              </a:rPr>
              <a:t>Ce nouveau format autorise l’insertion de liens vers des pages notamment. Il permet aussi de rendre un formulaire fonctionnel afin d’effectuer des simulations.</a:t>
            </a:r>
          </a:p>
          <a:p>
            <a:pPr marL="0" indent="0">
              <a:buNone/>
            </a:pPr>
            <a:r>
              <a:rPr lang="fr-FR" sz="2800" dirty="0"/>
              <a:t>(Wireframe interactif)</a:t>
            </a:r>
            <a:endParaRPr lang="fr-MA" sz="2800" dirty="0">
              <a:solidFill>
                <a:schemeClr val="tx1"/>
              </a:solidFill>
            </a:endParaRPr>
          </a:p>
          <a:p>
            <a:pPr marL="0" indent="0">
              <a:buNone/>
            </a:pPr>
            <a:endParaRPr lang="fr-MA" dirty="0"/>
          </a:p>
        </p:txBody>
      </p:sp>
      <p:pic>
        <p:nvPicPr>
          <p:cNvPr id="5" name="Image 4">
            <a:extLst>
              <a:ext uri="{FF2B5EF4-FFF2-40B4-BE49-F238E27FC236}">
                <a16:creationId xmlns:a16="http://schemas.microsoft.com/office/drawing/2014/main" id="{D188B811-2D97-4627-9BEB-F41A2030E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264" y="1924049"/>
            <a:ext cx="4900612" cy="4589009"/>
          </a:xfrm>
          <a:prstGeom prst="rect">
            <a:avLst/>
          </a:prstGeom>
        </p:spPr>
      </p:pic>
    </p:spTree>
    <p:extLst>
      <p:ext uri="{BB962C8B-B14F-4D97-AF65-F5344CB8AC3E}">
        <p14:creationId xmlns:p14="http://schemas.microsoft.com/office/powerpoint/2010/main" val="303061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194E5-2E40-4C8D-B7DA-8E8A3B7C01FC}"/>
              </a:ext>
            </a:extLst>
          </p:cNvPr>
          <p:cNvSpPr>
            <a:spLocks noGrp="1"/>
          </p:cNvSpPr>
          <p:nvPr>
            <p:ph type="title"/>
          </p:nvPr>
        </p:nvSpPr>
        <p:spPr>
          <a:xfrm>
            <a:off x="0" y="96307"/>
            <a:ext cx="12192000" cy="1507067"/>
          </a:xfrm>
        </p:spPr>
        <p:txBody>
          <a:bodyPr>
            <a:normAutofit/>
          </a:bodyPr>
          <a:lstStyle/>
          <a:p>
            <a:pPr algn="ctr"/>
            <a:r>
              <a:rPr lang="fr-MA" sz="6600" b="1" dirty="0">
                <a:solidFill>
                  <a:schemeClr val="accent6"/>
                </a:solidFill>
              </a:rPr>
              <a:t>La Maquette</a:t>
            </a:r>
          </a:p>
        </p:txBody>
      </p:sp>
      <p:sp>
        <p:nvSpPr>
          <p:cNvPr id="3" name="Espace réservé du contenu 2">
            <a:extLst>
              <a:ext uri="{FF2B5EF4-FFF2-40B4-BE49-F238E27FC236}">
                <a16:creationId xmlns:a16="http://schemas.microsoft.com/office/drawing/2014/main" id="{17F6FF8F-D72A-4ADB-805B-9DBC1887356F}"/>
              </a:ext>
            </a:extLst>
          </p:cNvPr>
          <p:cNvSpPr>
            <a:spLocks noGrp="1"/>
          </p:cNvSpPr>
          <p:nvPr>
            <p:ph idx="1"/>
          </p:nvPr>
        </p:nvSpPr>
        <p:spPr>
          <a:xfrm>
            <a:off x="1123950" y="1603373"/>
            <a:ext cx="5429250" cy="5683252"/>
          </a:xfrm>
        </p:spPr>
        <p:txBody>
          <a:bodyPr>
            <a:normAutofit/>
          </a:bodyPr>
          <a:lstStyle/>
          <a:p>
            <a:pPr marL="0" indent="0">
              <a:buNone/>
            </a:pPr>
            <a:r>
              <a:rPr lang="fr-FR" sz="2800" dirty="0">
                <a:solidFill>
                  <a:schemeClr val="tx1"/>
                </a:solidFill>
              </a:rPr>
              <a:t>C'est une méthode de conception d'interface. Elle est en quelque sorte une photo numérique ou une capture d'écran d'un site web. Elle comprend donc tous les éléments graphiques de l'identité visuel d'un site web.</a:t>
            </a:r>
            <a:endParaRPr lang="fr-MA" sz="2800" dirty="0">
              <a:solidFill>
                <a:schemeClr val="tx1"/>
              </a:solidFill>
            </a:endParaRPr>
          </a:p>
        </p:txBody>
      </p:sp>
      <p:pic>
        <p:nvPicPr>
          <p:cNvPr id="7" name="Image 6">
            <a:extLst>
              <a:ext uri="{FF2B5EF4-FFF2-40B4-BE49-F238E27FC236}">
                <a16:creationId xmlns:a16="http://schemas.microsoft.com/office/drawing/2014/main" id="{C9335B64-20AC-4E4B-A411-3D37DFD23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75" y="1904999"/>
            <a:ext cx="5044428" cy="4367027"/>
          </a:xfrm>
          <a:prstGeom prst="rect">
            <a:avLst/>
          </a:prstGeom>
        </p:spPr>
      </p:pic>
    </p:spTree>
    <p:extLst>
      <p:ext uri="{BB962C8B-B14F-4D97-AF65-F5344CB8AC3E}">
        <p14:creationId xmlns:p14="http://schemas.microsoft.com/office/powerpoint/2010/main" val="107033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4B388-255C-4796-B483-833D0951BF5E}"/>
              </a:ext>
            </a:extLst>
          </p:cNvPr>
          <p:cNvSpPr>
            <a:spLocks noGrp="1"/>
          </p:cNvSpPr>
          <p:nvPr>
            <p:ph type="title"/>
          </p:nvPr>
        </p:nvSpPr>
        <p:spPr>
          <a:xfrm>
            <a:off x="0" y="143932"/>
            <a:ext cx="12192000" cy="1507067"/>
          </a:xfrm>
        </p:spPr>
        <p:txBody>
          <a:bodyPr>
            <a:normAutofit/>
          </a:bodyPr>
          <a:lstStyle/>
          <a:p>
            <a:pPr algn="ctr"/>
            <a:r>
              <a:rPr lang="fr-MA" sz="6600" b="1" dirty="0">
                <a:solidFill>
                  <a:schemeClr val="accent6"/>
                </a:solidFill>
              </a:rPr>
              <a:t>Le Prototype</a:t>
            </a:r>
          </a:p>
        </p:txBody>
      </p:sp>
      <p:sp>
        <p:nvSpPr>
          <p:cNvPr id="3" name="Espace réservé du contenu 2">
            <a:extLst>
              <a:ext uri="{FF2B5EF4-FFF2-40B4-BE49-F238E27FC236}">
                <a16:creationId xmlns:a16="http://schemas.microsoft.com/office/drawing/2014/main" id="{CB82179F-7761-48C5-93AB-A40DF34F1796}"/>
              </a:ext>
            </a:extLst>
          </p:cNvPr>
          <p:cNvSpPr>
            <a:spLocks noGrp="1"/>
          </p:cNvSpPr>
          <p:nvPr>
            <p:ph idx="1"/>
          </p:nvPr>
        </p:nvSpPr>
        <p:spPr>
          <a:xfrm>
            <a:off x="1362076" y="2063750"/>
            <a:ext cx="5943600" cy="4552951"/>
          </a:xfrm>
        </p:spPr>
        <p:txBody>
          <a:bodyPr>
            <a:normAutofit fontScale="92500"/>
          </a:bodyPr>
          <a:lstStyle/>
          <a:p>
            <a:pPr marL="0" indent="0">
              <a:buNone/>
            </a:pPr>
            <a:r>
              <a:rPr lang="fr-FR" sz="2800" dirty="0">
                <a:solidFill>
                  <a:schemeClr val="tx1"/>
                </a:solidFill>
              </a:rPr>
              <a:t>Il est interactif, il permet de se focaliser sur le fond en testant les fonctionnalités. Il permet de décider avec quelles technologies les informations seront affichées, quel langage il faudra utiliser... Son but est avant tout fonctionnel. Il est généralement unique soit abandonné par la suite, soit fait pour évoluer.(maquette interactive)</a:t>
            </a:r>
            <a:endParaRPr lang="fr-MA" sz="2800" dirty="0">
              <a:solidFill>
                <a:schemeClr val="tx1"/>
              </a:solidFill>
            </a:endParaRPr>
          </a:p>
        </p:txBody>
      </p:sp>
      <p:pic>
        <p:nvPicPr>
          <p:cNvPr id="7" name="Image 6">
            <a:extLst>
              <a:ext uri="{FF2B5EF4-FFF2-40B4-BE49-F238E27FC236}">
                <a16:creationId xmlns:a16="http://schemas.microsoft.com/office/drawing/2014/main" id="{9A72A58F-D1DD-4B43-B3B5-6C8C6FF15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676" y="1905000"/>
            <a:ext cx="4552950" cy="4457700"/>
          </a:xfrm>
          <a:prstGeom prst="rect">
            <a:avLst/>
          </a:prstGeom>
        </p:spPr>
      </p:pic>
    </p:spTree>
    <p:extLst>
      <p:ext uri="{BB962C8B-B14F-4D97-AF65-F5344CB8AC3E}">
        <p14:creationId xmlns:p14="http://schemas.microsoft.com/office/powerpoint/2010/main" val="2687268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180</TotalTime>
  <Words>253</Words>
  <Application>Microsoft Office PowerPoint</Application>
  <PresentationFormat>Grand écran</PresentationFormat>
  <Paragraphs>12</Paragraphs>
  <Slides>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Calibri</vt:lpstr>
      <vt:lpstr>Century Gothic</vt:lpstr>
      <vt:lpstr>Wingdings 2</vt:lpstr>
      <vt:lpstr>Concis</vt:lpstr>
      <vt:lpstr>Le Zoning</vt:lpstr>
      <vt:lpstr>Le WireFrame</vt:lpstr>
      <vt:lpstr>Le Mockup</vt:lpstr>
      <vt:lpstr>La Maquette</vt:lpstr>
      <vt:lpstr>Le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Zoning</dc:title>
  <dc:creator>Sanaa Saadoune</dc:creator>
  <cp:lastModifiedBy>Sanaa Saadoune</cp:lastModifiedBy>
  <cp:revision>12</cp:revision>
  <dcterms:created xsi:type="dcterms:W3CDTF">2019-11-25T11:06:23Z</dcterms:created>
  <dcterms:modified xsi:type="dcterms:W3CDTF">2019-11-25T14:07:06Z</dcterms:modified>
</cp:coreProperties>
</file>