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73" r:id="rId3"/>
  </p:sldMasterIdLst>
  <p:notesMasterIdLst>
    <p:notesMasterId r:id="rId14"/>
  </p:notesMasterIdLst>
  <p:sldIdLst>
    <p:sldId id="349" r:id="rId4"/>
    <p:sldId id="348" r:id="rId5"/>
    <p:sldId id="386" r:id="rId6"/>
    <p:sldId id="387" r:id="rId7"/>
    <p:sldId id="347" r:id="rId8"/>
    <p:sldId id="385" r:id="rId9"/>
    <p:sldId id="299" r:id="rId10"/>
    <p:sldId id="300" r:id="rId11"/>
    <p:sldId id="388" r:id="rId12"/>
    <p:sldId id="34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24"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114" d="100"/>
          <a:sy n="114" d="100"/>
        </p:scale>
        <p:origin x="474" y="102"/>
      </p:cViewPr>
      <p:guideLst>
        <p:guide orient="horz" pos="2424"/>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presProps" Target="pres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AAF045-FEF6-43EA-9CDC-C84FC3F85E9C}" type="datetimeFigureOut">
              <a:rPr lang="en-US" smtClean="0"/>
              <a:t>2/25/2022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2F1279-6CE4-4169-83D3-4483097B6907}" type="slidenum">
              <a:rPr lang="en-US" smtClean="0"/>
              <a:t>‹N°›</a:t>
            </a:fld>
            <a:endParaRPr lang="en-US"/>
          </a:p>
        </p:txBody>
      </p:sp>
    </p:spTree>
    <p:extLst>
      <p:ext uri="{BB962C8B-B14F-4D97-AF65-F5344CB8AC3E}">
        <p14:creationId xmlns:p14="http://schemas.microsoft.com/office/powerpoint/2010/main" val="1405589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7691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486846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0_Style slide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4042BDB-2F8A-4632-BB44-DDEED52675C4}"/>
              </a:ext>
            </a:extLst>
          </p:cNvPr>
          <p:cNvSpPr/>
          <p:nvPr userDrawn="1"/>
        </p:nvSpPr>
        <p:spPr>
          <a:xfrm>
            <a:off x="5255664" y="3153398"/>
            <a:ext cx="6355221" cy="324610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a:extLst>
              <a:ext uri="{FF2B5EF4-FFF2-40B4-BE49-F238E27FC236}">
                <a16:creationId xmlns:a16="http://schemas.microsoft.com/office/drawing/2014/main" id="{5CA8D69A-BFC2-4B10-BE3B-DDECB81DE897}"/>
              </a:ext>
            </a:extLst>
          </p:cNvPr>
          <p:cNvSpPr>
            <a:spLocks noGrp="1"/>
          </p:cNvSpPr>
          <p:nvPr>
            <p:ph type="pic" idx="11" hasCustomPrompt="1"/>
          </p:nvPr>
        </p:nvSpPr>
        <p:spPr>
          <a:xfrm>
            <a:off x="588679" y="458495"/>
            <a:ext cx="9358626" cy="5369887"/>
          </a:xfrm>
          <a:prstGeom prst="rect">
            <a:avLst/>
          </a:prstGeom>
          <a:solidFill>
            <a:schemeClr val="bg1">
              <a:lumMod val="95000"/>
            </a:schemeClr>
          </a:solidFill>
        </p:spPr>
        <p:txBody>
          <a:bodyPr anchor="ctr"/>
          <a:lstStyle>
            <a:lvl1pPr marL="0" indent="0" algn="ctr">
              <a:buNone/>
              <a:defRPr sz="1800" baseline="0">
                <a:solidFill>
                  <a:schemeClr val="tx1"/>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Place Your Picture Here And Send To Back</a:t>
            </a:r>
            <a:endParaRPr lang="ko-KR" altLang="en-US" dirty="0"/>
          </a:p>
        </p:txBody>
      </p:sp>
    </p:spTree>
    <p:extLst>
      <p:ext uri="{BB962C8B-B14F-4D97-AF65-F5344CB8AC3E}">
        <p14:creationId xmlns:p14="http://schemas.microsoft.com/office/powerpoint/2010/main" val="35155932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55743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_Contents slide layout">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6D328476-41CC-4B15-B6E2-0C38C55067CE}"/>
              </a:ext>
            </a:extLst>
          </p:cNvPr>
          <p:cNvSpPr/>
          <p:nvPr userDrawn="1"/>
        </p:nvSpPr>
        <p:spPr>
          <a:xfrm>
            <a:off x="6908167" y="5662484"/>
            <a:ext cx="4431324" cy="448874"/>
          </a:xfrm>
          <a:prstGeom prst="ellipse">
            <a:avLst/>
          </a:prstGeom>
          <a:solidFill>
            <a:schemeClr val="tx1">
              <a:lumMod val="50000"/>
              <a:lumOff val="50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nvGrpSpPr>
          <p:cNvPr id="3" name="Graphic 14">
            <a:extLst>
              <a:ext uri="{FF2B5EF4-FFF2-40B4-BE49-F238E27FC236}">
                <a16:creationId xmlns:a16="http://schemas.microsoft.com/office/drawing/2014/main" id="{3A95EA73-645A-4713-A9FF-D8B39FB9507A}"/>
              </a:ext>
            </a:extLst>
          </p:cNvPr>
          <p:cNvGrpSpPr/>
          <p:nvPr userDrawn="1"/>
        </p:nvGrpSpPr>
        <p:grpSpPr>
          <a:xfrm>
            <a:off x="7079704" y="2354198"/>
            <a:ext cx="4354942" cy="3514972"/>
            <a:chOff x="2444748" y="555045"/>
            <a:chExt cx="7282048" cy="5727454"/>
          </a:xfrm>
        </p:grpSpPr>
        <p:sp>
          <p:nvSpPr>
            <p:cNvPr id="4" name="Freeform: Shape 3">
              <a:extLst>
                <a:ext uri="{FF2B5EF4-FFF2-40B4-BE49-F238E27FC236}">
                  <a16:creationId xmlns:a16="http://schemas.microsoft.com/office/drawing/2014/main" id="{8976CD34-0CD2-4D5B-A960-4105F855C747}"/>
                </a:ext>
              </a:extLst>
            </p:cNvPr>
            <p:cNvSpPr/>
            <p:nvPr/>
          </p:nvSpPr>
          <p:spPr>
            <a:xfrm>
              <a:off x="4964693" y="5443837"/>
              <a:ext cx="2168250" cy="818208"/>
            </a:xfrm>
            <a:custGeom>
              <a:avLst/>
              <a:gdLst>
                <a:gd name="connsiteX0" fmla="*/ 1941333 w 2168250"/>
                <a:gd name="connsiteY0" fmla="*/ 525699 h 818207"/>
                <a:gd name="connsiteX1" fmla="*/ 1785874 w 2168250"/>
                <a:gd name="connsiteY1" fmla="*/ 30683 h 818207"/>
                <a:gd name="connsiteX2" fmla="*/ 1114943 w 2168250"/>
                <a:gd name="connsiteY2" fmla="*/ 30683 h 818207"/>
                <a:gd name="connsiteX3" fmla="*/ 1065851 w 2168250"/>
                <a:gd name="connsiteY3" fmla="*/ 30683 h 818207"/>
                <a:gd name="connsiteX4" fmla="*/ 390830 w 2168250"/>
                <a:gd name="connsiteY4" fmla="*/ 30683 h 818207"/>
                <a:gd name="connsiteX5" fmla="*/ 235370 w 2168250"/>
                <a:gd name="connsiteY5" fmla="*/ 525699 h 818207"/>
                <a:gd name="connsiteX6" fmla="*/ 259916 w 2168250"/>
                <a:gd name="connsiteY6" fmla="*/ 816162 h 818207"/>
                <a:gd name="connsiteX7" fmla="*/ 1065851 w 2168250"/>
                <a:gd name="connsiteY7" fmla="*/ 816162 h 818207"/>
                <a:gd name="connsiteX8" fmla="*/ 1114943 w 2168250"/>
                <a:gd name="connsiteY8" fmla="*/ 816162 h 818207"/>
                <a:gd name="connsiteX9" fmla="*/ 1920878 w 2168250"/>
                <a:gd name="connsiteY9" fmla="*/ 816162 h 818207"/>
                <a:gd name="connsiteX10" fmla="*/ 1941333 w 2168250"/>
                <a:gd name="connsiteY10" fmla="*/ 525699 h 818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8250" h="818207">
                  <a:moveTo>
                    <a:pt x="1941333" y="525699"/>
                  </a:moveTo>
                  <a:cubicBezTo>
                    <a:pt x="1789965" y="370239"/>
                    <a:pt x="1785874" y="30683"/>
                    <a:pt x="1785874" y="30683"/>
                  </a:cubicBezTo>
                  <a:lnTo>
                    <a:pt x="1114943" y="30683"/>
                  </a:lnTo>
                  <a:lnTo>
                    <a:pt x="1065851" y="30683"/>
                  </a:lnTo>
                  <a:lnTo>
                    <a:pt x="390830" y="30683"/>
                  </a:lnTo>
                  <a:cubicBezTo>
                    <a:pt x="390830" y="30683"/>
                    <a:pt x="386739" y="366148"/>
                    <a:pt x="235370" y="525699"/>
                  </a:cubicBezTo>
                  <a:cubicBezTo>
                    <a:pt x="84002" y="681158"/>
                    <a:pt x="-149188" y="816162"/>
                    <a:pt x="259916" y="816162"/>
                  </a:cubicBezTo>
                  <a:cubicBezTo>
                    <a:pt x="587199" y="816162"/>
                    <a:pt x="939029" y="816162"/>
                    <a:pt x="1065851" y="816162"/>
                  </a:cubicBezTo>
                  <a:cubicBezTo>
                    <a:pt x="1098579" y="816162"/>
                    <a:pt x="1114943" y="816162"/>
                    <a:pt x="1114943" y="816162"/>
                  </a:cubicBezTo>
                  <a:cubicBezTo>
                    <a:pt x="1245857" y="816162"/>
                    <a:pt x="1597686" y="816162"/>
                    <a:pt x="1920878" y="816162"/>
                  </a:cubicBezTo>
                  <a:cubicBezTo>
                    <a:pt x="2329982" y="816162"/>
                    <a:pt x="2092702" y="681158"/>
                    <a:pt x="1941333" y="525699"/>
                  </a:cubicBezTo>
                  <a:close/>
                </a:path>
              </a:pathLst>
            </a:custGeom>
            <a:gradFill>
              <a:gsLst>
                <a:gs pos="0">
                  <a:schemeClr val="bg1">
                    <a:lumMod val="75000"/>
                  </a:schemeClr>
                </a:gs>
                <a:gs pos="53000">
                  <a:schemeClr val="bg1">
                    <a:lumMod val="85000"/>
                  </a:schemeClr>
                </a:gs>
                <a:gs pos="83000">
                  <a:schemeClr val="bg1">
                    <a:lumMod val="75000"/>
                  </a:schemeClr>
                </a:gs>
                <a:gs pos="100000">
                  <a:schemeClr val="bg1">
                    <a:lumMod val="75000"/>
                  </a:schemeClr>
                </a:gs>
              </a:gsLst>
              <a:lin ang="16200000" scaled="0"/>
            </a:gradFill>
            <a:ln w="9525"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6335E67E-5C70-47AD-AC6A-2F80764D4F4F}"/>
                </a:ext>
              </a:extLst>
            </p:cNvPr>
            <p:cNvSpPr/>
            <p:nvPr/>
          </p:nvSpPr>
          <p:spPr>
            <a:xfrm>
              <a:off x="2444748" y="555045"/>
              <a:ext cx="7282048" cy="4950157"/>
            </a:xfrm>
            <a:custGeom>
              <a:avLst/>
              <a:gdLst>
                <a:gd name="connsiteX0" fmla="*/ 7038632 w 7282048"/>
                <a:gd name="connsiteY0" fmla="*/ 30683 h 4950157"/>
                <a:gd name="connsiteX1" fmla="*/ 3704436 w 7282048"/>
                <a:gd name="connsiteY1" fmla="*/ 30683 h 4950157"/>
                <a:gd name="connsiteX2" fmla="*/ 3589886 w 7282048"/>
                <a:gd name="connsiteY2" fmla="*/ 30683 h 4950157"/>
                <a:gd name="connsiteX3" fmla="*/ 259781 w 7282048"/>
                <a:gd name="connsiteY3" fmla="*/ 30683 h 4950157"/>
                <a:gd name="connsiteX4" fmla="*/ 30683 w 7282048"/>
                <a:gd name="connsiteY4" fmla="*/ 259781 h 4950157"/>
                <a:gd name="connsiteX5" fmla="*/ 30683 w 7282048"/>
                <a:gd name="connsiteY5" fmla="*/ 4698558 h 4950157"/>
                <a:gd name="connsiteX6" fmla="*/ 239326 w 7282048"/>
                <a:gd name="connsiteY6" fmla="*/ 4931748 h 4950157"/>
                <a:gd name="connsiteX7" fmla="*/ 7042723 w 7282048"/>
                <a:gd name="connsiteY7" fmla="*/ 4931748 h 4950157"/>
                <a:gd name="connsiteX8" fmla="*/ 7251366 w 7282048"/>
                <a:gd name="connsiteY8" fmla="*/ 4698558 h 4950157"/>
                <a:gd name="connsiteX9" fmla="*/ 7251366 w 7282048"/>
                <a:gd name="connsiteY9" fmla="*/ 259781 h 4950157"/>
                <a:gd name="connsiteX10" fmla="*/ 7038632 w 7282048"/>
                <a:gd name="connsiteY10" fmla="*/ 30683 h 4950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82048" h="4950157">
                  <a:moveTo>
                    <a:pt x="7038632" y="30683"/>
                  </a:moveTo>
                  <a:lnTo>
                    <a:pt x="3704436" y="30683"/>
                  </a:lnTo>
                  <a:lnTo>
                    <a:pt x="3589886" y="30683"/>
                  </a:lnTo>
                  <a:lnTo>
                    <a:pt x="259781" y="30683"/>
                  </a:lnTo>
                  <a:cubicBezTo>
                    <a:pt x="141141" y="30683"/>
                    <a:pt x="30683" y="128868"/>
                    <a:pt x="30683" y="259781"/>
                  </a:cubicBezTo>
                  <a:lnTo>
                    <a:pt x="30683" y="4698558"/>
                  </a:lnTo>
                  <a:cubicBezTo>
                    <a:pt x="30683" y="4829472"/>
                    <a:pt x="124777" y="4931748"/>
                    <a:pt x="239326" y="4931748"/>
                  </a:cubicBezTo>
                  <a:lnTo>
                    <a:pt x="7042723" y="4931748"/>
                  </a:lnTo>
                  <a:cubicBezTo>
                    <a:pt x="7157272" y="4931748"/>
                    <a:pt x="7251366" y="4825380"/>
                    <a:pt x="7251366" y="4698558"/>
                  </a:cubicBezTo>
                  <a:lnTo>
                    <a:pt x="7251366" y="259781"/>
                  </a:lnTo>
                  <a:cubicBezTo>
                    <a:pt x="7251366" y="128868"/>
                    <a:pt x="7157272" y="30683"/>
                    <a:pt x="7038632" y="30683"/>
                  </a:cubicBezTo>
                  <a:close/>
                </a:path>
              </a:pathLst>
            </a:custGeom>
            <a:solidFill>
              <a:srgbClr val="999999"/>
            </a:solidFill>
            <a:ln w="9525" cap="flat">
              <a:noFill/>
              <a:prstDash val="solid"/>
              <a:miter/>
            </a:ln>
          </p:spPr>
          <p:txBody>
            <a:bodyPr rtlCol="0" anchor="ctr"/>
            <a:lstStyle/>
            <a:p>
              <a:endParaRPr lang="en-US" dirty="0"/>
            </a:p>
          </p:txBody>
        </p:sp>
        <p:sp>
          <p:nvSpPr>
            <p:cNvPr id="6" name="Freeform: Shape 5">
              <a:extLst>
                <a:ext uri="{FF2B5EF4-FFF2-40B4-BE49-F238E27FC236}">
                  <a16:creationId xmlns:a16="http://schemas.microsoft.com/office/drawing/2014/main" id="{AB4778E0-3695-4F57-B85B-68725FF540BF}"/>
                </a:ext>
              </a:extLst>
            </p:cNvPr>
            <p:cNvSpPr/>
            <p:nvPr/>
          </p:nvSpPr>
          <p:spPr>
            <a:xfrm>
              <a:off x="8706599" y="5435655"/>
              <a:ext cx="490925" cy="81821"/>
            </a:xfrm>
            <a:custGeom>
              <a:avLst/>
              <a:gdLst>
                <a:gd name="connsiteX0" fmla="*/ 32212 w 490924"/>
                <a:gd name="connsiteY0" fmla="*/ 30683 h 81820"/>
                <a:gd name="connsiteX1" fmla="*/ 64939 w 490924"/>
                <a:gd name="connsiteY1" fmla="*/ 71593 h 81820"/>
                <a:gd name="connsiteX2" fmla="*/ 461771 w 490924"/>
                <a:gd name="connsiteY2" fmla="*/ 71593 h 81820"/>
                <a:gd name="connsiteX3" fmla="*/ 498590 w 490924"/>
                <a:gd name="connsiteY3" fmla="*/ 30683 h 81820"/>
                <a:gd name="connsiteX4" fmla="*/ 32212 w 490924"/>
                <a:gd name="connsiteY4" fmla="*/ 30683 h 81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924" h="81820">
                  <a:moveTo>
                    <a:pt x="32212" y="30683"/>
                  </a:moveTo>
                  <a:cubicBezTo>
                    <a:pt x="32212" y="30683"/>
                    <a:pt x="19938" y="67502"/>
                    <a:pt x="64939" y="71593"/>
                  </a:cubicBezTo>
                  <a:lnTo>
                    <a:pt x="461771" y="71593"/>
                  </a:lnTo>
                  <a:cubicBezTo>
                    <a:pt x="461771" y="71593"/>
                    <a:pt x="502681" y="75684"/>
                    <a:pt x="498590" y="30683"/>
                  </a:cubicBezTo>
                  <a:lnTo>
                    <a:pt x="32212" y="30683"/>
                  </a:lnTo>
                  <a:close/>
                </a:path>
              </a:pathLst>
            </a:custGeom>
            <a:solidFill>
              <a:srgbClr val="999999"/>
            </a:solid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AC38A7EA-F1B6-4803-9E8F-93CB59D389F2}"/>
                </a:ext>
              </a:extLst>
            </p:cNvPr>
            <p:cNvSpPr/>
            <p:nvPr/>
          </p:nvSpPr>
          <p:spPr>
            <a:xfrm>
              <a:off x="2481568" y="595956"/>
              <a:ext cx="7200228" cy="4336501"/>
            </a:xfrm>
            <a:custGeom>
              <a:avLst/>
              <a:gdLst>
                <a:gd name="connsiteX0" fmla="*/ 6973175 w 7200227"/>
                <a:gd name="connsiteY0" fmla="*/ 30683 h 4336501"/>
                <a:gd name="connsiteX1" fmla="*/ 3671707 w 7200227"/>
                <a:gd name="connsiteY1" fmla="*/ 30683 h 4336501"/>
                <a:gd name="connsiteX2" fmla="*/ 3561249 w 7200227"/>
                <a:gd name="connsiteY2" fmla="*/ 30683 h 4336501"/>
                <a:gd name="connsiteX3" fmla="*/ 259781 w 7200227"/>
                <a:gd name="connsiteY3" fmla="*/ 30683 h 4336501"/>
                <a:gd name="connsiteX4" fmla="*/ 30683 w 7200227"/>
                <a:gd name="connsiteY4" fmla="*/ 231144 h 4336501"/>
                <a:gd name="connsiteX5" fmla="*/ 30683 w 7200227"/>
                <a:gd name="connsiteY5" fmla="*/ 4330365 h 4336501"/>
                <a:gd name="connsiteX6" fmla="*/ 7185909 w 7200227"/>
                <a:gd name="connsiteY6" fmla="*/ 4330365 h 4336501"/>
                <a:gd name="connsiteX7" fmla="*/ 7185909 w 7200227"/>
                <a:gd name="connsiteY7" fmla="*/ 231144 h 4336501"/>
                <a:gd name="connsiteX8" fmla="*/ 6973175 w 7200227"/>
                <a:gd name="connsiteY8" fmla="*/ 30683 h 4336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4336501">
                  <a:moveTo>
                    <a:pt x="6973175" y="30683"/>
                  </a:moveTo>
                  <a:lnTo>
                    <a:pt x="3671707" y="30683"/>
                  </a:lnTo>
                  <a:lnTo>
                    <a:pt x="3561249" y="30683"/>
                  </a:lnTo>
                  <a:lnTo>
                    <a:pt x="259781" y="30683"/>
                  </a:lnTo>
                  <a:cubicBezTo>
                    <a:pt x="141141" y="30683"/>
                    <a:pt x="30683" y="112504"/>
                    <a:pt x="30683" y="231144"/>
                  </a:cubicBezTo>
                  <a:lnTo>
                    <a:pt x="30683" y="4330365"/>
                  </a:lnTo>
                  <a:lnTo>
                    <a:pt x="7185909" y="4330365"/>
                  </a:lnTo>
                  <a:lnTo>
                    <a:pt x="7185909" y="231144"/>
                  </a:lnTo>
                  <a:cubicBezTo>
                    <a:pt x="7185909" y="112504"/>
                    <a:pt x="7091815" y="30683"/>
                    <a:pt x="6973175" y="30683"/>
                  </a:cubicBezTo>
                  <a:close/>
                </a:path>
              </a:pathLst>
            </a:custGeom>
            <a:solidFill>
              <a:srgbClr val="231F20"/>
            </a:solidFill>
            <a:ln w="9525" cap="flat">
              <a:noFill/>
              <a:prstDash val="solid"/>
              <a:miter/>
            </a:ln>
          </p:spPr>
          <p:txBody>
            <a:bodyPr rtlCol="0" anchor="ctr"/>
            <a:lstStyle/>
            <a:p>
              <a:endParaRPr lang="en-US" dirty="0"/>
            </a:p>
          </p:txBody>
        </p:sp>
        <p:sp>
          <p:nvSpPr>
            <p:cNvPr id="8" name="Freeform: Shape 7">
              <a:extLst>
                <a:ext uri="{FF2B5EF4-FFF2-40B4-BE49-F238E27FC236}">
                  <a16:creationId xmlns:a16="http://schemas.microsoft.com/office/drawing/2014/main" id="{959920CF-6C46-4587-A341-452D25941DB6}"/>
                </a:ext>
              </a:extLst>
            </p:cNvPr>
            <p:cNvSpPr/>
            <p:nvPr/>
          </p:nvSpPr>
          <p:spPr>
            <a:xfrm>
              <a:off x="4968919" y="6159768"/>
              <a:ext cx="2168250" cy="122731"/>
            </a:xfrm>
            <a:custGeom>
              <a:avLst/>
              <a:gdLst>
                <a:gd name="connsiteX0" fmla="*/ 30683 w 2168250"/>
                <a:gd name="connsiteY0" fmla="*/ 34774 h 122731"/>
                <a:gd name="connsiteX1" fmla="*/ 30683 w 2168250"/>
                <a:gd name="connsiteY1" fmla="*/ 34774 h 122731"/>
                <a:gd name="connsiteX2" fmla="*/ 30683 w 2168250"/>
                <a:gd name="connsiteY2" fmla="*/ 38865 h 122731"/>
                <a:gd name="connsiteX3" fmla="*/ 30683 w 2168250"/>
                <a:gd name="connsiteY3" fmla="*/ 38865 h 122731"/>
                <a:gd name="connsiteX4" fmla="*/ 263872 w 2168250"/>
                <a:gd name="connsiteY4" fmla="*/ 96140 h 122731"/>
                <a:gd name="connsiteX5" fmla="*/ 1069807 w 2168250"/>
                <a:gd name="connsiteY5" fmla="*/ 96140 h 122731"/>
                <a:gd name="connsiteX6" fmla="*/ 1118899 w 2168250"/>
                <a:gd name="connsiteY6" fmla="*/ 96140 h 122731"/>
                <a:gd name="connsiteX7" fmla="*/ 1924834 w 2168250"/>
                <a:gd name="connsiteY7" fmla="*/ 96140 h 122731"/>
                <a:gd name="connsiteX8" fmla="*/ 2153932 w 2168250"/>
                <a:gd name="connsiteY8" fmla="*/ 30683 h 122731"/>
                <a:gd name="connsiteX9" fmla="*/ 2137568 w 2168250"/>
                <a:gd name="connsiteY9" fmla="*/ 30683 h 122731"/>
                <a:gd name="connsiteX10" fmla="*/ 2137568 w 2168250"/>
                <a:gd name="connsiteY10" fmla="*/ 30683 h 122731"/>
                <a:gd name="connsiteX11" fmla="*/ 30683 w 2168250"/>
                <a:gd name="connsiteY11" fmla="*/ 30683 h 122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8250" h="122731">
                  <a:moveTo>
                    <a:pt x="30683" y="34774"/>
                  </a:moveTo>
                  <a:lnTo>
                    <a:pt x="30683" y="34774"/>
                  </a:lnTo>
                  <a:cubicBezTo>
                    <a:pt x="30683" y="38865"/>
                    <a:pt x="30683" y="38865"/>
                    <a:pt x="30683" y="38865"/>
                  </a:cubicBezTo>
                  <a:lnTo>
                    <a:pt x="30683" y="38865"/>
                  </a:lnTo>
                  <a:cubicBezTo>
                    <a:pt x="30683" y="79775"/>
                    <a:pt x="96139" y="96140"/>
                    <a:pt x="263872" y="96140"/>
                  </a:cubicBezTo>
                  <a:cubicBezTo>
                    <a:pt x="591155" y="96140"/>
                    <a:pt x="942984" y="96140"/>
                    <a:pt x="1069807" y="96140"/>
                  </a:cubicBezTo>
                  <a:cubicBezTo>
                    <a:pt x="1102535" y="96140"/>
                    <a:pt x="1118899" y="96140"/>
                    <a:pt x="1118899" y="96140"/>
                  </a:cubicBezTo>
                  <a:cubicBezTo>
                    <a:pt x="1249812" y="96140"/>
                    <a:pt x="1601642" y="96140"/>
                    <a:pt x="1924834" y="96140"/>
                  </a:cubicBezTo>
                  <a:cubicBezTo>
                    <a:pt x="2092566" y="96140"/>
                    <a:pt x="2149841" y="75684"/>
                    <a:pt x="2153932" y="30683"/>
                  </a:cubicBezTo>
                  <a:lnTo>
                    <a:pt x="2137568" y="30683"/>
                  </a:lnTo>
                  <a:lnTo>
                    <a:pt x="2137568" y="30683"/>
                  </a:lnTo>
                  <a:lnTo>
                    <a:pt x="30683" y="30683"/>
                  </a:lnTo>
                  <a:close/>
                </a:path>
              </a:pathLst>
            </a:custGeom>
            <a:solidFill>
              <a:schemeClr val="tx1">
                <a:lumMod val="50000"/>
                <a:lumOff val="50000"/>
              </a:schemeClr>
            </a:solidFill>
            <a:ln w="9525" cap="flat">
              <a:noFill/>
              <a:prstDash val="solid"/>
              <a:miter/>
            </a:ln>
          </p:spPr>
          <p:txBody>
            <a:bodyPr rtlCol="0" anchor="ctr"/>
            <a:lstStyle/>
            <a:p>
              <a:endParaRPr lang="en-US" dirty="0"/>
            </a:p>
          </p:txBody>
        </p:sp>
        <p:sp>
          <p:nvSpPr>
            <p:cNvPr id="9" name="Freeform: Shape 8">
              <a:extLst>
                <a:ext uri="{FF2B5EF4-FFF2-40B4-BE49-F238E27FC236}">
                  <a16:creationId xmlns:a16="http://schemas.microsoft.com/office/drawing/2014/main" id="{82DAD406-5C00-422F-88CD-FA8B68D91A66}"/>
                </a:ext>
              </a:extLst>
            </p:cNvPr>
            <p:cNvSpPr/>
            <p:nvPr/>
          </p:nvSpPr>
          <p:spPr>
            <a:xfrm>
              <a:off x="2481568" y="4903820"/>
              <a:ext cx="7200228" cy="572745"/>
            </a:xfrm>
            <a:custGeom>
              <a:avLst/>
              <a:gdLst>
                <a:gd name="connsiteX0" fmla="*/ 30683 w 7200227"/>
                <a:gd name="connsiteY0" fmla="*/ 362057 h 572745"/>
                <a:gd name="connsiteX1" fmla="*/ 259781 w 7200227"/>
                <a:gd name="connsiteY1" fmla="*/ 562518 h 572745"/>
                <a:gd name="connsiteX2" fmla="*/ 3561249 w 7200227"/>
                <a:gd name="connsiteY2" fmla="*/ 562518 h 572745"/>
                <a:gd name="connsiteX3" fmla="*/ 3671707 w 7200227"/>
                <a:gd name="connsiteY3" fmla="*/ 562518 h 572745"/>
                <a:gd name="connsiteX4" fmla="*/ 6973175 w 7200227"/>
                <a:gd name="connsiteY4" fmla="*/ 562518 h 572745"/>
                <a:gd name="connsiteX5" fmla="*/ 7185909 w 7200227"/>
                <a:gd name="connsiteY5" fmla="*/ 362057 h 572745"/>
                <a:gd name="connsiteX6" fmla="*/ 7185909 w 7200227"/>
                <a:gd name="connsiteY6" fmla="*/ 30683 h 572745"/>
                <a:gd name="connsiteX7" fmla="*/ 30683 w 7200227"/>
                <a:gd name="connsiteY7" fmla="*/ 30683 h 572745"/>
                <a:gd name="connsiteX8" fmla="*/ 30683 w 7200227"/>
                <a:gd name="connsiteY8" fmla="*/ 362057 h 572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572745">
                  <a:moveTo>
                    <a:pt x="30683" y="362057"/>
                  </a:moveTo>
                  <a:cubicBezTo>
                    <a:pt x="30683" y="464333"/>
                    <a:pt x="141141" y="562518"/>
                    <a:pt x="259781" y="562518"/>
                  </a:cubicBezTo>
                  <a:lnTo>
                    <a:pt x="3561249" y="562518"/>
                  </a:lnTo>
                  <a:lnTo>
                    <a:pt x="3671707" y="562518"/>
                  </a:lnTo>
                  <a:lnTo>
                    <a:pt x="6973175" y="562518"/>
                  </a:lnTo>
                  <a:cubicBezTo>
                    <a:pt x="7091815" y="562518"/>
                    <a:pt x="7185909" y="464333"/>
                    <a:pt x="7185909" y="362057"/>
                  </a:cubicBezTo>
                  <a:lnTo>
                    <a:pt x="7185909" y="30683"/>
                  </a:lnTo>
                  <a:lnTo>
                    <a:pt x="30683" y="30683"/>
                  </a:lnTo>
                  <a:lnTo>
                    <a:pt x="30683" y="362057"/>
                  </a:lnTo>
                  <a:close/>
                </a:path>
              </a:pathLst>
            </a:custGeom>
            <a:solidFill>
              <a:schemeClr val="bg1">
                <a:lumMod val="75000"/>
              </a:schemeClr>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A6B2282-4FE5-4D8C-88D0-CFC4B21923BC}"/>
                </a:ext>
              </a:extLst>
            </p:cNvPr>
            <p:cNvSpPr/>
            <p:nvPr/>
          </p:nvSpPr>
          <p:spPr>
            <a:xfrm>
              <a:off x="2747714" y="910966"/>
              <a:ext cx="6676116" cy="3763756"/>
            </a:xfrm>
            <a:custGeom>
              <a:avLst/>
              <a:gdLst>
                <a:gd name="connsiteX0" fmla="*/ 30683 w 6586571"/>
                <a:gd name="connsiteY0" fmla="*/ 30683 h 3763755"/>
                <a:gd name="connsiteX1" fmla="*/ 6564071 w 6586571"/>
                <a:gd name="connsiteY1" fmla="*/ 30683 h 3763755"/>
                <a:gd name="connsiteX2" fmla="*/ 6564071 w 6586571"/>
                <a:gd name="connsiteY2" fmla="*/ 3753528 h 3763755"/>
                <a:gd name="connsiteX3" fmla="*/ 30683 w 6586571"/>
                <a:gd name="connsiteY3" fmla="*/ 3753528 h 3763755"/>
              </a:gdLst>
              <a:ahLst/>
              <a:cxnLst>
                <a:cxn ang="0">
                  <a:pos x="connsiteX0" y="connsiteY0"/>
                </a:cxn>
                <a:cxn ang="0">
                  <a:pos x="connsiteX1" y="connsiteY1"/>
                </a:cxn>
                <a:cxn ang="0">
                  <a:pos x="connsiteX2" y="connsiteY2"/>
                </a:cxn>
                <a:cxn ang="0">
                  <a:pos x="connsiteX3" y="connsiteY3"/>
                </a:cxn>
              </a:cxnLst>
              <a:rect l="l" t="t" r="r" b="b"/>
              <a:pathLst>
                <a:path w="6586571" h="3763755">
                  <a:moveTo>
                    <a:pt x="30683" y="30683"/>
                  </a:moveTo>
                  <a:lnTo>
                    <a:pt x="6564071" y="30683"/>
                  </a:lnTo>
                  <a:lnTo>
                    <a:pt x="6564071" y="3753528"/>
                  </a:lnTo>
                  <a:lnTo>
                    <a:pt x="30683" y="3753528"/>
                  </a:lnTo>
                  <a:close/>
                </a:path>
              </a:pathLst>
            </a:custGeom>
            <a:solidFill>
              <a:srgbClr val="F2F2F2"/>
            </a:solid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4FF5F4EB-411E-4D42-A1EA-5DDAB07D05C7}"/>
                </a:ext>
              </a:extLst>
            </p:cNvPr>
            <p:cNvSpPr/>
            <p:nvPr/>
          </p:nvSpPr>
          <p:spPr>
            <a:xfrm>
              <a:off x="5654591" y="939518"/>
              <a:ext cx="3769239" cy="3736342"/>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12" name="그림 개체 틀 2">
            <a:extLst>
              <a:ext uri="{FF2B5EF4-FFF2-40B4-BE49-F238E27FC236}">
                <a16:creationId xmlns:a16="http://schemas.microsoft.com/office/drawing/2014/main" id="{044FC344-63A8-4CAC-83DA-6ACB1BF43C5D}"/>
              </a:ext>
            </a:extLst>
          </p:cNvPr>
          <p:cNvSpPr>
            <a:spLocks noGrp="1"/>
          </p:cNvSpPr>
          <p:nvPr>
            <p:ph type="pic" sz="quarter" idx="14" hasCustomPrompt="1"/>
          </p:nvPr>
        </p:nvSpPr>
        <p:spPr>
          <a:xfrm>
            <a:off x="7200473" y="2541394"/>
            <a:ext cx="4108512" cy="2372307"/>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13" name="Text Placeholder 9">
            <a:extLst>
              <a:ext uri="{FF2B5EF4-FFF2-40B4-BE49-F238E27FC236}">
                <a16:creationId xmlns:a16="http://schemas.microsoft.com/office/drawing/2014/main" id="{958D8070-659C-4086-9BAD-ECC71C776455}"/>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7509740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63662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48309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7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96040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244639275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1367658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4720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06671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899324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8394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Agenda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23200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aam slide layout">
    <p:spTree>
      <p:nvGrpSpPr>
        <p:cNvPr id="1" name=""/>
        <p:cNvGrpSpPr/>
        <p:nvPr/>
      </p:nvGrpSpPr>
      <p:grpSpPr>
        <a:xfrm>
          <a:off x="0" y="0"/>
          <a:ext cx="0" cy="0"/>
          <a:chOff x="0" y="0"/>
          <a:chExt cx="0" cy="0"/>
        </a:xfrm>
      </p:grpSpPr>
      <p:sp>
        <p:nvSpPr>
          <p:cNvPr id="3" name="Text Placeholder 9">
            <a:extLst>
              <a:ext uri="{FF2B5EF4-FFF2-40B4-BE49-F238E27FC236}">
                <a16:creationId xmlns:a16="http://schemas.microsoft.com/office/drawing/2014/main" id="{EF70765A-4598-4D75-8EBE-B820808F6559}"/>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Our Team LAYOUT</a:t>
            </a:r>
          </a:p>
        </p:txBody>
      </p:sp>
      <p:sp>
        <p:nvSpPr>
          <p:cNvPr id="4" name="Picture Placeholder 13">
            <a:extLst>
              <a:ext uri="{FF2B5EF4-FFF2-40B4-BE49-F238E27FC236}">
                <a16:creationId xmlns:a16="http://schemas.microsoft.com/office/drawing/2014/main" id="{E935CE68-3D54-4452-B26E-2FE370F30D6E}"/>
              </a:ext>
            </a:extLst>
          </p:cNvPr>
          <p:cNvSpPr>
            <a:spLocks noGrp="1"/>
          </p:cNvSpPr>
          <p:nvPr>
            <p:ph type="pic" sz="quarter" idx="11" hasCustomPrompt="1"/>
          </p:nvPr>
        </p:nvSpPr>
        <p:spPr>
          <a:xfrm>
            <a:off x="919053" y="1868410"/>
            <a:ext cx="1872000" cy="1872000"/>
          </a:xfrm>
          <a:prstGeom prst="ellipse">
            <a:avLst/>
          </a:prstGeom>
          <a:solidFill>
            <a:schemeClr val="bg1">
              <a:lumMod val="95000"/>
            </a:schemeClr>
          </a:solidFill>
        </p:spPr>
        <p:txBody>
          <a:bodyPr lIns="144000" tIns="0" anchor="ctr"/>
          <a:lstStyle>
            <a:lvl1pPr marL="0" indent="0" algn="ctr">
              <a:buNone/>
              <a:defRPr sz="1200" baseline="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
        <p:nvSpPr>
          <p:cNvPr id="5" name="Picture Placeholder 13">
            <a:extLst>
              <a:ext uri="{FF2B5EF4-FFF2-40B4-BE49-F238E27FC236}">
                <a16:creationId xmlns:a16="http://schemas.microsoft.com/office/drawing/2014/main" id="{2187981D-D41E-4EBD-ABD9-6292E030A6CD}"/>
              </a:ext>
            </a:extLst>
          </p:cNvPr>
          <p:cNvSpPr>
            <a:spLocks noGrp="1"/>
          </p:cNvSpPr>
          <p:nvPr>
            <p:ph type="pic" sz="quarter" idx="12" hasCustomPrompt="1"/>
          </p:nvPr>
        </p:nvSpPr>
        <p:spPr>
          <a:xfrm>
            <a:off x="3645343" y="1868410"/>
            <a:ext cx="1872000" cy="1872000"/>
          </a:xfrm>
          <a:prstGeom prst="ellipse">
            <a:avLst/>
          </a:prstGeom>
          <a:solidFill>
            <a:schemeClr val="bg1">
              <a:lumMod val="95000"/>
            </a:schemeClr>
          </a:solidFill>
        </p:spPr>
        <p:txBody>
          <a:bodyPr lIns="144000" tIns="0" anchor="ctr"/>
          <a:lstStyle>
            <a:lvl1pPr marL="0" indent="0" algn="ctr">
              <a:buNone/>
              <a:defRPr sz="1200" baseline="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
        <p:nvSpPr>
          <p:cNvPr id="6" name="Picture Placeholder 13">
            <a:extLst>
              <a:ext uri="{FF2B5EF4-FFF2-40B4-BE49-F238E27FC236}">
                <a16:creationId xmlns:a16="http://schemas.microsoft.com/office/drawing/2014/main" id="{C32D4CEB-44E3-4023-9D14-C480D46C7F84}"/>
              </a:ext>
            </a:extLst>
          </p:cNvPr>
          <p:cNvSpPr>
            <a:spLocks noGrp="1"/>
          </p:cNvSpPr>
          <p:nvPr>
            <p:ph type="pic" sz="quarter" idx="13" hasCustomPrompt="1"/>
          </p:nvPr>
        </p:nvSpPr>
        <p:spPr>
          <a:xfrm>
            <a:off x="6371633" y="1868410"/>
            <a:ext cx="1872000" cy="1872000"/>
          </a:xfrm>
          <a:prstGeom prst="ellipse">
            <a:avLst/>
          </a:prstGeom>
          <a:solidFill>
            <a:schemeClr val="bg1">
              <a:lumMod val="95000"/>
            </a:schemeClr>
          </a:solidFill>
        </p:spPr>
        <p:txBody>
          <a:bodyPr lIns="144000" tIns="0" anchor="ctr"/>
          <a:lstStyle>
            <a:lvl1pPr marL="0" indent="0" algn="ctr">
              <a:buNone/>
              <a:defRPr sz="1200" baseline="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
        <p:nvSpPr>
          <p:cNvPr id="7" name="Picture Placeholder 13">
            <a:extLst>
              <a:ext uri="{FF2B5EF4-FFF2-40B4-BE49-F238E27FC236}">
                <a16:creationId xmlns:a16="http://schemas.microsoft.com/office/drawing/2014/main" id="{29CC7372-8728-4F82-BF14-4D072461BC4F}"/>
              </a:ext>
            </a:extLst>
          </p:cNvPr>
          <p:cNvSpPr>
            <a:spLocks noGrp="1"/>
          </p:cNvSpPr>
          <p:nvPr>
            <p:ph type="pic" sz="quarter" idx="14" hasCustomPrompt="1"/>
          </p:nvPr>
        </p:nvSpPr>
        <p:spPr>
          <a:xfrm>
            <a:off x="9097922" y="1868410"/>
            <a:ext cx="1872000" cy="1872000"/>
          </a:xfrm>
          <a:prstGeom prst="ellipse">
            <a:avLst/>
          </a:prstGeom>
          <a:solidFill>
            <a:schemeClr val="bg1">
              <a:lumMod val="95000"/>
            </a:schemeClr>
          </a:solidFill>
        </p:spPr>
        <p:txBody>
          <a:bodyPr lIns="144000" tIns="0" anchor="ctr"/>
          <a:lstStyle>
            <a:lvl1pPr marL="0" indent="0" algn="ctr">
              <a:buNone/>
              <a:defRPr sz="1200" baseline="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7686641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04451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26674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9_Contents slide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776F034-829C-43CB-99A2-231813E2D762}"/>
              </a:ext>
            </a:extLst>
          </p:cNvPr>
          <p:cNvSpPr/>
          <p:nvPr userDrawn="1"/>
        </p:nvSpPr>
        <p:spPr>
          <a:xfrm>
            <a:off x="0" y="-38100"/>
            <a:ext cx="12192000" cy="44481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14">
            <a:extLst>
              <a:ext uri="{FF2B5EF4-FFF2-40B4-BE49-F238E27FC236}">
                <a16:creationId xmlns:a16="http://schemas.microsoft.com/office/drawing/2014/main" id="{93623B1C-08A0-44F9-BA97-FC3F7AD75840}"/>
              </a:ext>
            </a:extLst>
          </p:cNvPr>
          <p:cNvGrpSpPr/>
          <p:nvPr userDrawn="1"/>
        </p:nvGrpSpPr>
        <p:grpSpPr>
          <a:xfrm>
            <a:off x="7168867" y="1596913"/>
            <a:ext cx="2388835" cy="4199448"/>
            <a:chOff x="445712" y="1449040"/>
            <a:chExt cx="2113018" cy="3924176"/>
          </a:xfrm>
        </p:grpSpPr>
        <p:sp>
          <p:nvSpPr>
            <p:cNvPr id="4" name="Rounded Rectangle 15">
              <a:extLst>
                <a:ext uri="{FF2B5EF4-FFF2-40B4-BE49-F238E27FC236}">
                  <a16:creationId xmlns:a16="http://schemas.microsoft.com/office/drawing/2014/main" id="{BE5673E5-98AD-47FD-962B-FE217CB747D4}"/>
                </a:ext>
              </a:extLst>
            </p:cNvPr>
            <p:cNvSpPr/>
            <p:nvPr userDrawn="1"/>
          </p:nvSpPr>
          <p:spPr>
            <a:xfrm>
              <a:off x="445712" y="1449040"/>
              <a:ext cx="2113018" cy="3924176"/>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5" name="Rectangle 16">
              <a:extLst>
                <a:ext uri="{FF2B5EF4-FFF2-40B4-BE49-F238E27FC236}">
                  <a16:creationId xmlns:a16="http://schemas.microsoft.com/office/drawing/2014/main" id="{1265FC34-E4BF-471E-8D22-C579A46D9298}"/>
                </a:ext>
              </a:extLst>
            </p:cNvPr>
            <p:cNvSpPr/>
            <p:nvPr userDrawn="1"/>
          </p:nvSpPr>
          <p:spPr>
            <a:xfrm>
              <a:off x="1379920" y="1650572"/>
              <a:ext cx="216024" cy="34350"/>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6" name="Group 17">
              <a:extLst>
                <a:ext uri="{FF2B5EF4-FFF2-40B4-BE49-F238E27FC236}">
                  <a16:creationId xmlns:a16="http://schemas.microsoft.com/office/drawing/2014/main" id="{D4E8D89E-9595-41A2-949E-CB678F51CC5B}"/>
                </a:ext>
              </a:extLst>
            </p:cNvPr>
            <p:cNvGrpSpPr/>
            <p:nvPr userDrawn="1"/>
          </p:nvGrpSpPr>
          <p:grpSpPr>
            <a:xfrm>
              <a:off x="1407705" y="5045834"/>
              <a:ext cx="211967" cy="211967"/>
              <a:chOff x="1549420" y="5712364"/>
              <a:chExt cx="312583" cy="312583"/>
            </a:xfrm>
          </p:grpSpPr>
          <p:sp>
            <p:nvSpPr>
              <p:cNvPr id="7" name="Oval 18">
                <a:extLst>
                  <a:ext uri="{FF2B5EF4-FFF2-40B4-BE49-F238E27FC236}">
                    <a16:creationId xmlns:a16="http://schemas.microsoft.com/office/drawing/2014/main" id="{939D6EAE-2D95-4968-A975-9F7AD684432C}"/>
                  </a:ext>
                </a:extLst>
              </p:cNvPr>
              <p:cNvSpPr/>
              <p:nvPr userDrawn="1"/>
            </p:nvSpPr>
            <p:spPr>
              <a:xfrm>
                <a:off x="1549420" y="5712364"/>
                <a:ext cx="312583" cy="312583"/>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8" name="Rounded Rectangle 19">
                <a:extLst>
                  <a:ext uri="{FF2B5EF4-FFF2-40B4-BE49-F238E27FC236}">
                    <a16:creationId xmlns:a16="http://schemas.microsoft.com/office/drawing/2014/main" id="{8136C042-BCCB-4AF9-8E8B-3082409793F5}"/>
                  </a:ext>
                </a:extLst>
              </p:cNvPr>
              <p:cNvSpPr/>
              <p:nvPr userDrawn="1"/>
            </p:nvSpPr>
            <p:spPr>
              <a:xfrm>
                <a:off x="1634225" y="5796647"/>
                <a:ext cx="142969" cy="144016"/>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grpSp>
      <p:sp>
        <p:nvSpPr>
          <p:cNvPr id="9" name="그림 개체 틀 2">
            <a:extLst>
              <a:ext uri="{FF2B5EF4-FFF2-40B4-BE49-F238E27FC236}">
                <a16:creationId xmlns:a16="http://schemas.microsoft.com/office/drawing/2014/main" id="{D01886F4-7FA2-4D5D-B76F-FA159B63E040}"/>
              </a:ext>
            </a:extLst>
          </p:cNvPr>
          <p:cNvSpPr>
            <a:spLocks noGrp="1"/>
          </p:cNvSpPr>
          <p:nvPr>
            <p:ph type="pic" sz="quarter" idx="42" hasCustomPrompt="1"/>
          </p:nvPr>
        </p:nvSpPr>
        <p:spPr>
          <a:xfrm>
            <a:off x="7267717" y="1973173"/>
            <a:ext cx="1400643" cy="3375239"/>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grpSp>
        <p:nvGrpSpPr>
          <p:cNvPr id="10" name="Group 14">
            <a:extLst>
              <a:ext uri="{FF2B5EF4-FFF2-40B4-BE49-F238E27FC236}">
                <a16:creationId xmlns:a16="http://schemas.microsoft.com/office/drawing/2014/main" id="{1AD5D151-26E9-46C5-9B00-1FDE4004394D}"/>
              </a:ext>
            </a:extLst>
          </p:cNvPr>
          <p:cNvGrpSpPr/>
          <p:nvPr userDrawn="1"/>
        </p:nvGrpSpPr>
        <p:grpSpPr>
          <a:xfrm>
            <a:off x="8668360" y="1409273"/>
            <a:ext cx="2565502" cy="4510019"/>
            <a:chOff x="445712" y="1449040"/>
            <a:chExt cx="2113018" cy="3924176"/>
          </a:xfrm>
        </p:grpSpPr>
        <p:sp>
          <p:nvSpPr>
            <p:cNvPr id="11" name="Rounded Rectangle 15">
              <a:extLst>
                <a:ext uri="{FF2B5EF4-FFF2-40B4-BE49-F238E27FC236}">
                  <a16:creationId xmlns:a16="http://schemas.microsoft.com/office/drawing/2014/main" id="{41277381-0908-40FD-8EC0-61489701C56B}"/>
                </a:ext>
              </a:extLst>
            </p:cNvPr>
            <p:cNvSpPr/>
            <p:nvPr userDrawn="1"/>
          </p:nvSpPr>
          <p:spPr>
            <a:xfrm>
              <a:off x="445712" y="1449040"/>
              <a:ext cx="2113018" cy="3924176"/>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2" name="Rectangle 16">
              <a:extLst>
                <a:ext uri="{FF2B5EF4-FFF2-40B4-BE49-F238E27FC236}">
                  <a16:creationId xmlns:a16="http://schemas.microsoft.com/office/drawing/2014/main" id="{6BD0D243-F7E9-4843-85EF-402A8AB3B062}"/>
                </a:ext>
              </a:extLst>
            </p:cNvPr>
            <p:cNvSpPr/>
            <p:nvPr userDrawn="1"/>
          </p:nvSpPr>
          <p:spPr>
            <a:xfrm>
              <a:off x="1379920" y="1650572"/>
              <a:ext cx="216024" cy="34350"/>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13" name="Group 17">
              <a:extLst>
                <a:ext uri="{FF2B5EF4-FFF2-40B4-BE49-F238E27FC236}">
                  <a16:creationId xmlns:a16="http://schemas.microsoft.com/office/drawing/2014/main" id="{97DB21D8-CB31-46FA-9C6E-2C828785B487}"/>
                </a:ext>
              </a:extLst>
            </p:cNvPr>
            <p:cNvGrpSpPr/>
            <p:nvPr userDrawn="1"/>
          </p:nvGrpSpPr>
          <p:grpSpPr>
            <a:xfrm>
              <a:off x="1407705" y="5045834"/>
              <a:ext cx="211967" cy="211967"/>
              <a:chOff x="1549420" y="5712364"/>
              <a:chExt cx="312583" cy="312583"/>
            </a:xfrm>
          </p:grpSpPr>
          <p:sp>
            <p:nvSpPr>
              <p:cNvPr id="14" name="Oval 18">
                <a:extLst>
                  <a:ext uri="{FF2B5EF4-FFF2-40B4-BE49-F238E27FC236}">
                    <a16:creationId xmlns:a16="http://schemas.microsoft.com/office/drawing/2014/main" id="{5E52AB58-8193-4D63-A81B-7129C367CE61}"/>
                  </a:ext>
                </a:extLst>
              </p:cNvPr>
              <p:cNvSpPr/>
              <p:nvPr userDrawn="1"/>
            </p:nvSpPr>
            <p:spPr>
              <a:xfrm>
                <a:off x="1549420" y="5712364"/>
                <a:ext cx="312583" cy="312583"/>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5" name="Rounded Rectangle 19">
                <a:extLst>
                  <a:ext uri="{FF2B5EF4-FFF2-40B4-BE49-F238E27FC236}">
                    <a16:creationId xmlns:a16="http://schemas.microsoft.com/office/drawing/2014/main" id="{3D20810B-C4CA-48EB-B92D-B769DC2BA710}"/>
                  </a:ext>
                </a:extLst>
              </p:cNvPr>
              <p:cNvSpPr/>
              <p:nvPr userDrawn="1"/>
            </p:nvSpPr>
            <p:spPr>
              <a:xfrm>
                <a:off x="1634225" y="5796647"/>
                <a:ext cx="142969" cy="144016"/>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grpSp>
      <p:sp>
        <p:nvSpPr>
          <p:cNvPr id="16" name="그림 개체 틀 2">
            <a:extLst>
              <a:ext uri="{FF2B5EF4-FFF2-40B4-BE49-F238E27FC236}">
                <a16:creationId xmlns:a16="http://schemas.microsoft.com/office/drawing/2014/main" id="{6BC4612F-67F1-4C8A-907E-816F4D231ED2}"/>
              </a:ext>
            </a:extLst>
          </p:cNvPr>
          <p:cNvSpPr>
            <a:spLocks noGrp="1"/>
          </p:cNvSpPr>
          <p:nvPr>
            <p:ph type="pic" sz="quarter" idx="43" hasCustomPrompt="1"/>
          </p:nvPr>
        </p:nvSpPr>
        <p:spPr>
          <a:xfrm>
            <a:off x="8782893" y="1785534"/>
            <a:ext cx="2337757" cy="3624855"/>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Tree>
    <p:extLst>
      <p:ext uri="{BB962C8B-B14F-4D97-AF65-F5344CB8AC3E}">
        <p14:creationId xmlns:p14="http://schemas.microsoft.com/office/powerpoint/2010/main" val="244528347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theme" Target="../theme/theme2.xml"/><Relationship Id="rId2" Type="http://schemas.openxmlformats.org/officeDocument/2006/relationships/slideLayout" Target="../slideLayouts/slideLayout4.xml"/><Relationship Id="rId16" Type="http://schemas.openxmlformats.org/officeDocument/2006/relationships/slideLayout" Target="../slideLayouts/slideLayout18.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5990320"/>
      </p:ext>
    </p:extLst>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5311501"/>
      </p:ext>
    </p:extLst>
  </p:cSld>
  <p:clrMap bg1="lt1" tx1="dk1" bg2="lt2" tx2="dk2" accent1="accent1" accent2="accent2" accent3="accent3" accent4="accent4" accent5="accent5" accent6="accent6" hlink="hlink" folHlink="folHlink"/>
  <p:sldLayoutIdLst>
    <p:sldLayoutId id="2147483652" r:id="rId1"/>
    <p:sldLayoutId id="2147483654" r:id="rId2"/>
    <p:sldLayoutId id="2147483675" r:id="rId3"/>
    <p:sldLayoutId id="2147483676" r:id="rId4"/>
    <p:sldLayoutId id="2147483678" r:id="rId5"/>
    <p:sldLayoutId id="2147483680" r:id="rId6"/>
    <p:sldLayoutId id="2147483681" r:id="rId7"/>
    <p:sldLayoutId id="2147483682" r:id="rId8"/>
    <p:sldLayoutId id="2147483692" r:id="rId9"/>
    <p:sldLayoutId id="2147483684" r:id="rId10"/>
    <p:sldLayoutId id="2147483685" r:id="rId11"/>
    <p:sldLayoutId id="2147483686" r:id="rId12"/>
    <p:sldLayoutId id="2147483687" r:id="rId13"/>
    <p:sldLayoutId id="2147483688" r:id="rId14"/>
    <p:sldLayoutId id="2147483671" r:id="rId15"/>
    <p:sldLayoutId id="2147483672" r:id="rId16"/>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408049"/>
      </p:ext>
    </p:extLst>
  </p:cSld>
  <p:clrMap bg1="lt1" tx1="dk1" bg2="lt2" tx2="dk2" accent1="accent1" accent2="accent2" accent3="accent3" accent4="accent4" accent5="accent5" accent6="accent6" hlink="hlink" folHlink="folHlink"/>
  <p:sldLayoutIdLst>
    <p:sldLayoutId id="2147483674"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3B4C724-0776-4328-8F0A-B72DA1579537}"/>
              </a:ext>
            </a:extLst>
          </p:cNvPr>
          <p:cNvSpPr txBox="1"/>
          <p:nvPr/>
        </p:nvSpPr>
        <p:spPr>
          <a:xfrm>
            <a:off x="0" y="5107774"/>
            <a:ext cx="12191999" cy="923330"/>
          </a:xfrm>
          <a:prstGeom prst="rect">
            <a:avLst/>
          </a:prstGeom>
          <a:noFill/>
        </p:spPr>
        <p:txBody>
          <a:bodyPr wrap="square" rtlCol="0" anchor="ctr">
            <a:spAutoFit/>
          </a:bodyPr>
          <a:lstStyle/>
          <a:p>
            <a:pPr algn="ctr"/>
            <a:r>
              <a:rPr lang="en-US" sz="5400" dirty="0">
                <a:solidFill>
                  <a:schemeClr val="bg1"/>
                </a:solidFill>
                <a:latin typeface="Arial" panose="020B0604020202020204" pitchFamily="34" charset="0"/>
                <a:cs typeface="Arial" panose="020B0604020202020204" pitchFamily="34" charset="0"/>
              </a:rPr>
              <a:t>ADOPTINI</a:t>
            </a:r>
            <a:endParaRPr lang="ko-KR" altLang="en-US" sz="5400" dirty="0">
              <a:solidFill>
                <a:schemeClr val="bg1"/>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2B6167FF-AD5E-41E4-8385-3024DC936CF2}"/>
              </a:ext>
            </a:extLst>
          </p:cNvPr>
          <p:cNvSpPr txBox="1"/>
          <p:nvPr/>
        </p:nvSpPr>
        <p:spPr>
          <a:xfrm>
            <a:off x="0" y="6026750"/>
            <a:ext cx="12191999" cy="379656"/>
          </a:xfrm>
          <a:prstGeom prst="rect">
            <a:avLst/>
          </a:prstGeom>
          <a:noFill/>
        </p:spPr>
        <p:txBody>
          <a:bodyPr wrap="square" rtlCol="0" anchor="ctr">
            <a:spAutoFit/>
          </a:bodyPr>
          <a:lstStyle/>
          <a:p>
            <a:pPr algn="ctr"/>
            <a:r>
              <a:rPr lang="en-US" altLang="ko-KR" sz="1867" dirty="0">
                <a:solidFill>
                  <a:schemeClr val="bg1"/>
                </a:solidFill>
                <a:cs typeface="Arial" pitchFamily="34" charset="0"/>
              </a:rPr>
              <a:t>Site web pour </a:t>
            </a:r>
            <a:r>
              <a:rPr lang="en-US" altLang="ko-KR" sz="1867" dirty="0" err="1">
                <a:solidFill>
                  <a:schemeClr val="bg1"/>
                </a:solidFill>
                <a:cs typeface="Arial" pitchFamily="34" charset="0"/>
              </a:rPr>
              <a:t>l’adoption</a:t>
            </a:r>
            <a:r>
              <a:rPr lang="en-US" altLang="ko-KR" sz="1867" dirty="0">
                <a:solidFill>
                  <a:schemeClr val="bg1"/>
                </a:solidFill>
                <a:cs typeface="Arial" pitchFamily="34" charset="0"/>
              </a:rPr>
              <a:t> des </a:t>
            </a:r>
            <a:r>
              <a:rPr lang="en-US" altLang="ko-KR" sz="1867" dirty="0" err="1">
                <a:solidFill>
                  <a:schemeClr val="bg1"/>
                </a:solidFill>
                <a:cs typeface="Arial" pitchFamily="34" charset="0"/>
              </a:rPr>
              <a:t>animaux</a:t>
            </a:r>
            <a:endParaRPr lang="ko-KR" altLang="en-US" sz="1867" dirty="0">
              <a:solidFill>
                <a:schemeClr val="bg1"/>
              </a:solidFill>
              <a:cs typeface="Arial" pitchFamily="34" charset="0"/>
            </a:endParaRPr>
          </a:p>
        </p:txBody>
      </p:sp>
    </p:spTree>
    <p:extLst>
      <p:ext uri="{BB962C8B-B14F-4D97-AF65-F5344CB8AC3E}">
        <p14:creationId xmlns:p14="http://schemas.microsoft.com/office/powerpoint/2010/main" val="30211737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DF8EF26-7AD5-4E7F-95B3-9A57CF80C483}"/>
              </a:ext>
            </a:extLst>
          </p:cNvPr>
          <p:cNvSpPr txBox="1"/>
          <p:nvPr/>
        </p:nvSpPr>
        <p:spPr>
          <a:xfrm>
            <a:off x="-2322" y="4914786"/>
            <a:ext cx="12191999" cy="1015663"/>
          </a:xfrm>
          <a:prstGeom prst="rect">
            <a:avLst/>
          </a:prstGeom>
          <a:noFill/>
        </p:spPr>
        <p:txBody>
          <a:bodyPr wrap="square" rtlCol="0" anchor="ctr">
            <a:spAutoFit/>
          </a:bodyPr>
          <a:lstStyle/>
          <a:p>
            <a:pPr algn="ctr"/>
            <a:r>
              <a:rPr lang="en-US" altLang="ko-KR" sz="6000" dirty="0">
                <a:solidFill>
                  <a:schemeClr val="bg1"/>
                </a:solidFill>
                <a:cs typeface="Arial" pitchFamily="34" charset="0"/>
              </a:rPr>
              <a:t>THANK YOU</a:t>
            </a:r>
            <a:endParaRPr lang="ko-KR" altLang="en-US" sz="6000" dirty="0">
              <a:solidFill>
                <a:schemeClr val="bg1"/>
              </a:solidFill>
              <a:cs typeface="Arial" pitchFamily="34" charset="0"/>
            </a:endParaRPr>
          </a:p>
        </p:txBody>
      </p:sp>
    </p:spTree>
    <p:extLst>
      <p:ext uri="{BB962C8B-B14F-4D97-AF65-F5344CB8AC3E}">
        <p14:creationId xmlns:p14="http://schemas.microsoft.com/office/powerpoint/2010/main" val="8216565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0C455B2A-3D1B-4F98-ACA5-C72C064015F6}"/>
              </a:ext>
            </a:extLst>
          </p:cNvPr>
          <p:cNvGrpSpPr/>
          <p:nvPr/>
        </p:nvGrpSpPr>
        <p:grpSpPr>
          <a:xfrm>
            <a:off x="6564566" y="1213388"/>
            <a:ext cx="5121100" cy="4331978"/>
            <a:chOff x="6425576" y="1105360"/>
            <a:chExt cx="5121100" cy="4331978"/>
          </a:xfrm>
        </p:grpSpPr>
        <p:sp>
          <p:nvSpPr>
            <p:cNvPr id="8" name="TextBox 7">
              <a:extLst>
                <a:ext uri="{FF2B5EF4-FFF2-40B4-BE49-F238E27FC236}">
                  <a16:creationId xmlns:a16="http://schemas.microsoft.com/office/drawing/2014/main" id="{5CF5BDA4-10C7-46A6-AC30-523A3FC438AC}"/>
                </a:ext>
              </a:extLst>
            </p:cNvPr>
            <p:cNvSpPr txBox="1"/>
            <p:nvPr/>
          </p:nvSpPr>
          <p:spPr>
            <a:xfrm>
              <a:off x="6769524" y="1105360"/>
              <a:ext cx="4777152" cy="830997"/>
            </a:xfrm>
            <a:prstGeom prst="rect">
              <a:avLst/>
            </a:prstGeom>
            <a:noFill/>
          </p:spPr>
          <p:txBody>
            <a:bodyPr wrap="square" rtlCol="0" anchor="ctr">
              <a:spAutoFit/>
            </a:bodyPr>
            <a:lstStyle/>
            <a:p>
              <a:r>
                <a:rPr lang="fr-FR" altLang="ko-KR" sz="4800" b="1" dirty="0">
                  <a:solidFill>
                    <a:schemeClr val="bg1"/>
                  </a:solidFill>
                  <a:latin typeface="+mj-lt"/>
                  <a:cs typeface="Arial" pitchFamily="34" charset="0"/>
                </a:rPr>
                <a:t>Introduction</a:t>
              </a:r>
              <a:endParaRPr lang="ko-KR" altLang="en-US" sz="4800" b="1" dirty="0">
                <a:solidFill>
                  <a:schemeClr val="bg1"/>
                </a:solidFill>
                <a:latin typeface="+mj-lt"/>
                <a:cs typeface="Arial" pitchFamily="34" charset="0"/>
              </a:endParaRPr>
            </a:p>
          </p:txBody>
        </p:sp>
        <p:sp>
          <p:nvSpPr>
            <p:cNvPr id="9" name="TextBox 8">
              <a:extLst>
                <a:ext uri="{FF2B5EF4-FFF2-40B4-BE49-F238E27FC236}">
                  <a16:creationId xmlns:a16="http://schemas.microsoft.com/office/drawing/2014/main" id="{C062103B-F514-4BE9-B5B2-C13878D2FE7C}"/>
                </a:ext>
              </a:extLst>
            </p:cNvPr>
            <p:cNvSpPr txBox="1"/>
            <p:nvPr/>
          </p:nvSpPr>
          <p:spPr>
            <a:xfrm>
              <a:off x="6425576" y="2390350"/>
              <a:ext cx="4777152" cy="3046988"/>
            </a:xfrm>
            <a:prstGeom prst="rect">
              <a:avLst/>
            </a:prstGeom>
            <a:noFill/>
          </p:spPr>
          <p:txBody>
            <a:bodyPr wrap="square" rtlCol="0" anchor="ctr">
              <a:spAutoFit/>
            </a:bodyPr>
            <a:lstStyle/>
            <a:p>
              <a:r>
                <a:rPr lang="fr-FR" sz="2400" dirty="0">
                  <a:solidFill>
                    <a:schemeClr val="bg1"/>
                  </a:solidFill>
                  <a:effectLst/>
                  <a:latin typeface="New time"/>
                  <a:ea typeface="Arial" panose="020B0604020202020204" pitchFamily="34" charset="0"/>
                  <a:cs typeface="Arial" panose="020B0604020202020204" pitchFamily="34" charset="0"/>
                </a:rPr>
                <a:t>Les chats et les chiens ou chaque animal domestique dépendent des humains pour leurs besoins quotidiens : nourriture, eau, abri, soins vétérinaires, affection etc. Cependant, on peut rencontrer plusieurs problèmes quand on a des animaux de compagnie. </a:t>
              </a:r>
              <a:endParaRPr lang="ko-KR" altLang="en-US" sz="2400" dirty="0">
                <a:solidFill>
                  <a:schemeClr val="bg1"/>
                </a:solidFill>
                <a:cs typeface="Arial" pitchFamily="34" charset="0"/>
              </a:endParaRPr>
            </a:p>
          </p:txBody>
        </p:sp>
      </p:grpSp>
    </p:spTree>
    <p:extLst>
      <p:ext uri="{BB962C8B-B14F-4D97-AF65-F5344CB8AC3E}">
        <p14:creationId xmlns:p14="http://schemas.microsoft.com/office/powerpoint/2010/main" val="12637648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0C455B2A-3D1B-4F98-ACA5-C72C064015F6}"/>
              </a:ext>
            </a:extLst>
          </p:cNvPr>
          <p:cNvGrpSpPr/>
          <p:nvPr/>
        </p:nvGrpSpPr>
        <p:grpSpPr>
          <a:xfrm>
            <a:off x="6438731" y="869439"/>
            <a:ext cx="5557526" cy="4263074"/>
            <a:chOff x="6299741" y="761411"/>
            <a:chExt cx="5557526" cy="4263074"/>
          </a:xfrm>
        </p:grpSpPr>
        <p:sp>
          <p:nvSpPr>
            <p:cNvPr id="8" name="TextBox 7">
              <a:extLst>
                <a:ext uri="{FF2B5EF4-FFF2-40B4-BE49-F238E27FC236}">
                  <a16:creationId xmlns:a16="http://schemas.microsoft.com/office/drawing/2014/main" id="{5CF5BDA4-10C7-46A6-AC30-523A3FC438AC}"/>
                </a:ext>
              </a:extLst>
            </p:cNvPr>
            <p:cNvSpPr txBox="1"/>
            <p:nvPr/>
          </p:nvSpPr>
          <p:spPr>
            <a:xfrm>
              <a:off x="6970860" y="761411"/>
              <a:ext cx="4777152" cy="830997"/>
            </a:xfrm>
            <a:prstGeom prst="rect">
              <a:avLst/>
            </a:prstGeom>
            <a:noFill/>
          </p:spPr>
          <p:txBody>
            <a:bodyPr wrap="square" rtlCol="0" anchor="ctr">
              <a:spAutoFit/>
            </a:bodyPr>
            <a:lstStyle/>
            <a:p>
              <a:r>
                <a:rPr lang="fr-FR" altLang="ko-KR" sz="4800" b="1" dirty="0">
                  <a:solidFill>
                    <a:schemeClr val="bg1"/>
                  </a:solidFill>
                  <a:latin typeface="+mj-lt"/>
                  <a:cs typeface="Arial" pitchFamily="34" charset="0"/>
                </a:rPr>
                <a:t>Contexte</a:t>
              </a:r>
              <a:endParaRPr lang="ko-KR" altLang="en-US" sz="4800" b="1" dirty="0">
                <a:solidFill>
                  <a:schemeClr val="bg1"/>
                </a:solidFill>
                <a:latin typeface="+mj-lt"/>
                <a:cs typeface="Arial" pitchFamily="34" charset="0"/>
              </a:endParaRPr>
            </a:p>
          </p:txBody>
        </p:sp>
        <p:sp>
          <p:nvSpPr>
            <p:cNvPr id="9" name="TextBox 8">
              <a:extLst>
                <a:ext uri="{FF2B5EF4-FFF2-40B4-BE49-F238E27FC236}">
                  <a16:creationId xmlns:a16="http://schemas.microsoft.com/office/drawing/2014/main" id="{C062103B-F514-4BE9-B5B2-C13878D2FE7C}"/>
                </a:ext>
              </a:extLst>
            </p:cNvPr>
            <p:cNvSpPr txBox="1"/>
            <p:nvPr/>
          </p:nvSpPr>
          <p:spPr>
            <a:xfrm>
              <a:off x="6299741" y="2162163"/>
              <a:ext cx="5557526" cy="2862322"/>
            </a:xfrm>
            <a:prstGeom prst="rect">
              <a:avLst/>
            </a:prstGeom>
            <a:noFill/>
          </p:spPr>
          <p:txBody>
            <a:bodyPr wrap="square" rtlCol="0" anchor="ctr">
              <a:spAutoFit/>
            </a:bodyPr>
            <a:lstStyle/>
            <a:p>
              <a:r>
                <a:rPr lang="fr-FR" sz="2000" dirty="0">
                  <a:solidFill>
                    <a:schemeClr val="bg1"/>
                  </a:solidFill>
                  <a:effectLst/>
                  <a:latin typeface="New time"/>
                  <a:ea typeface="Arial" panose="020B0604020202020204" pitchFamily="34" charset="0"/>
                  <a:cs typeface="Arial" panose="020B0604020202020204" pitchFamily="34" charset="0"/>
                </a:rPr>
                <a:t>Premièrement, quand l’animal fait naissance à des nouveaux bébés, le propriétaire peut se trouver dans une situation où il ne peut pas s’occuper de tous ces animaux, il aura donc la responsabilité de leur trouver un bon foyer. On peut mentionner également le cas où le propriétaire rencontre des empêchements soudainement (travail, rendez-vous, déplacement professionnel, congés, weekend, maladie, problèmes de santé, hospitalisation)</a:t>
              </a:r>
              <a:endParaRPr lang="ko-KR" altLang="en-US" sz="2800" dirty="0">
                <a:solidFill>
                  <a:schemeClr val="bg1"/>
                </a:solidFill>
                <a:cs typeface="Arial" pitchFamily="34" charset="0"/>
              </a:endParaRPr>
            </a:p>
          </p:txBody>
        </p:sp>
      </p:grpSp>
    </p:spTree>
    <p:extLst>
      <p:ext uri="{BB962C8B-B14F-4D97-AF65-F5344CB8AC3E}">
        <p14:creationId xmlns:p14="http://schemas.microsoft.com/office/powerpoint/2010/main" val="19658855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0C455B2A-3D1B-4F98-ACA5-C72C064015F6}"/>
              </a:ext>
            </a:extLst>
          </p:cNvPr>
          <p:cNvGrpSpPr/>
          <p:nvPr/>
        </p:nvGrpSpPr>
        <p:grpSpPr>
          <a:xfrm>
            <a:off x="6634474" y="869439"/>
            <a:ext cx="5557526" cy="2917679"/>
            <a:chOff x="6495484" y="761411"/>
            <a:chExt cx="5557526" cy="2917679"/>
          </a:xfrm>
        </p:grpSpPr>
        <p:sp>
          <p:nvSpPr>
            <p:cNvPr id="8" name="TextBox 7">
              <a:extLst>
                <a:ext uri="{FF2B5EF4-FFF2-40B4-BE49-F238E27FC236}">
                  <a16:creationId xmlns:a16="http://schemas.microsoft.com/office/drawing/2014/main" id="{5CF5BDA4-10C7-46A6-AC30-523A3FC438AC}"/>
                </a:ext>
              </a:extLst>
            </p:cNvPr>
            <p:cNvSpPr txBox="1"/>
            <p:nvPr/>
          </p:nvSpPr>
          <p:spPr>
            <a:xfrm>
              <a:off x="6970860" y="761411"/>
              <a:ext cx="4777152" cy="830997"/>
            </a:xfrm>
            <a:prstGeom prst="rect">
              <a:avLst/>
            </a:prstGeom>
            <a:noFill/>
          </p:spPr>
          <p:txBody>
            <a:bodyPr wrap="square" rtlCol="0" anchor="ctr">
              <a:spAutoFit/>
            </a:bodyPr>
            <a:lstStyle/>
            <a:p>
              <a:r>
                <a:rPr lang="fr-FR" altLang="ko-KR" sz="4800" b="1" dirty="0">
                  <a:solidFill>
                    <a:schemeClr val="bg1"/>
                  </a:solidFill>
                  <a:latin typeface="+mj-lt"/>
                  <a:cs typeface="Arial" pitchFamily="34" charset="0"/>
                </a:rPr>
                <a:t>Problématique</a:t>
              </a:r>
              <a:endParaRPr lang="ko-KR" altLang="en-US" sz="4800" b="1" dirty="0">
                <a:solidFill>
                  <a:schemeClr val="bg1"/>
                </a:solidFill>
                <a:latin typeface="+mj-lt"/>
                <a:cs typeface="Arial" pitchFamily="34" charset="0"/>
              </a:endParaRPr>
            </a:p>
          </p:txBody>
        </p:sp>
        <p:sp>
          <p:nvSpPr>
            <p:cNvPr id="9" name="TextBox 8">
              <a:extLst>
                <a:ext uri="{FF2B5EF4-FFF2-40B4-BE49-F238E27FC236}">
                  <a16:creationId xmlns:a16="http://schemas.microsoft.com/office/drawing/2014/main" id="{C062103B-F514-4BE9-B5B2-C13878D2FE7C}"/>
                </a:ext>
              </a:extLst>
            </p:cNvPr>
            <p:cNvSpPr txBox="1"/>
            <p:nvPr/>
          </p:nvSpPr>
          <p:spPr>
            <a:xfrm>
              <a:off x="6495484" y="2047874"/>
              <a:ext cx="5557526" cy="1631216"/>
            </a:xfrm>
            <a:prstGeom prst="rect">
              <a:avLst/>
            </a:prstGeom>
            <a:noFill/>
          </p:spPr>
          <p:txBody>
            <a:bodyPr wrap="square" rtlCol="0" anchor="ctr">
              <a:spAutoFit/>
            </a:bodyPr>
            <a:lstStyle/>
            <a:p>
              <a:r>
                <a:rPr lang="fr-FR" sz="2000" dirty="0">
                  <a:solidFill>
                    <a:schemeClr val="bg1"/>
                  </a:solidFill>
                  <a:effectLst/>
                  <a:latin typeface="New time"/>
                  <a:ea typeface="Arial" panose="020B0604020202020204" pitchFamily="34" charset="0"/>
                  <a:cs typeface="Arial" panose="020B0604020202020204" pitchFamily="34" charset="0"/>
                </a:rPr>
                <a:t>Donc il recherche une personne qui peut garder et bien s’occuper de son animal temporairement, pour combler l’absence son absence. Mais où trouver la bonne personne ? C’est ça le problème qui s’impose. </a:t>
              </a:r>
              <a:endParaRPr lang="ko-KR" altLang="en-US" sz="2800" dirty="0">
                <a:solidFill>
                  <a:schemeClr val="bg1"/>
                </a:solidFill>
                <a:cs typeface="Arial" pitchFamily="34" charset="0"/>
              </a:endParaRPr>
            </a:p>
          </p:txBody>
        </p:sp>
      </p:grpSp>
    </p:spTree>
    <p:extLst>
      <p:ext uri="{BB962C8B-B14F-4D97-AF65-F5344CB8AC3E}">
        <p14:creationId xmlns:p14="http://schemas.microsoft.com/office/powerpoint/2010/main" val="7251781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5A4BDA0-C270-4764-9C18-A593BCE2C965}"/>
              </a:ext>
            </a:extLst>
          </p:cNvPr>
          <p:cNvSpPr txBox="1"/>
          <p:nvPr/>
        </p:nvSpPr>
        <p:spPr>
          <a:xfrm>
            <a:off x="670560" y="863670"/>
            <a:ext cx="2869594" cy="461665"/>
          </a:xfrm>
          <a:prstGeom prst="rect">
            <a:avLst/>
          </a:prstGeom>
          <a:noFill/>
        </p:spPr>
        <p:txBody>
          <a:bodyPr wrap="square" rtlCol="0" anchor="ctr">
            <a:spAutoFit/>
          </a:bodyPr>
          <a:lstStyle/>
          <a:p>
            <a:r>
              <a:rPr lang="en-US" altLang="ko-KR" sz="2400" dirty="0">
                <a:solidFill>
                  <a:schemeClr val="bg1"/>
                </a:solidFill>
                <a:cs typeface="Arial" pitchFamily="34" charset="0"/>
              </a:rPr>
              <a:t>Points </a:t>
            </a:r>
            <a:r>
              <a:rPr lang="en-US" altLang="ko-KR" sz="2400" dirty="0" err="1">
                <a:solidFill>
                  <a:schemeClr val="bg1"/>
                </a:solidFill>
                <a:cs typeface="Arial" pitchFamily="34" charset="0"/>
              </a:rPr>
              <a:t>principaux</a:t>
            </a:r>
            <a:r>
              <a:rPr lang="en-US" altLang="ko-KR" sz="2400" dirty="0">
                <a:solidFill>
                  <a:schemeClr val="bg1"/>
                </a:solidFill>
                <a:cs typeface="Arial" pitchFamily="34" charset="0"/>
              </a:rPr>
              <a:t> </a:t>
            </a:r>
            <a:endParaRPr lang="ko-KR" altLang="en-US" sz="2400" dirty="0">
              <a:solidFill>
                <a:schemeClr val="bg1"/>
              </a:solidFill>
              <a:cs typeface="Arial" pitchFamily="34" charset="0"/>
            </a:endParaRPr>
          </a:p>
        </p:txBody>
      </p:sp>
      <p:grpSp>
        <p:nvGrpSpPr>
          <p:cNvPr id="3" name="Group 2">
            <a:extLst>
              <a:ext uri="{FF2B5EF4-FFF2-40B4-BE49-F238E27FC236}">
                <a16:creationId xmlns:a16="http://schemas.microsoft.com/office/drawing/2014/main" id="{47185F55-A72D-42DB-BBC9-F4AD452B64BD}"/>
              </a:ext>
            </a:extLst>
          </p:cNvPr>
          <p:cNvGrpSpPr/>
          <p:nvPr/>
        </p:nvGrpSpPr>
        <p:grpSpPr>
          <a:xfrm>
            <a:off x="5694388" y="808377"/>
            <a:ext cx="6000845" cy="1212121"/>
            <a:chOff x="5520595" y="814839"/>
            <a:chExt cx="6000845" cy="1212121"/>
          </a:xfrm>
        </p:grpSpPr>
        <p:sp>
          <p:nvSpPr>
            <p:cNvPr id="5" name="Freeform: Shape 4">
              <a:extLst>
                <a:ext uri="{FF2B5EF4-FFF2-40B4-BE49-F238E27FC236}">
                  <a16:creationId xmlns:a16="http://schemas.microsoft.com/office/drawing/2014/main" id="{F67F7F80-291F-46A6-976B-9AF25BD336F0}"/>
                </a:ext>
              </a:extLst>
            </p:cNvPr>
            <p:cNvSpPr/>
            <p:nvPr/>
          </p:nvSpPr>
          <p:spPr>
            <a:xfrm>
              <a:off x="5960497" y="814839"/>
              <a:ext cx="978886" cy="979362"/>
            </a:xfrm>
            <a:custGeom>
              <a:avLst/>
              <a:gdLst>
                <a:gd name="connsiteX0" fmla="*/ 2136690 w 2137366"/>
                <a:gd name="connsiteY0" fmla="*/ 836820 h 2138405"/>
                <a:gd name="connsiteX1" fmla="*/ 1925402 w 2137366"/>
                <a:gd name="connsiteY1" fmla="*/ 626087 h 2138405"/>
                <a:gd name="connsiteX2" fmla="*/ 1535002 w 2137366"/>
                <a:gd name="connsiteY2" fmla="*/ 627128 h 2138405"/>
                <a:gd name="connsiteX3" fmla="*/ 1510802 w 2137366"/>
                <a:gd name="connsiteY3" fmla="*/ 601817 h 2138405"/>
                <a:gd name="connsiteX4" fmla="*/ 1511842 w 2137366"/>
                <a:gd name="connsiteY4" fmla="*/ 213290 h 2138405"/>
                <a:gd name="connsiteX5" fmla="*/ 1301941 w 2137366"/>
                <a:gd name="connsiteY5" fmla="*/ 1032 h 2138405"/>
                <a:gd name="connsiteX6" fmla="*/ 834294 w 2137366"/>
                <a:gd name="connsiteY6" fmla="*/ 1101 h 2138405"/>
                <a:gd name="connsiteX7" fmla="*/ 625087 w 2137366"/>
                <a:gd name="connsiteY7" fmla="*/ 214053 h 2138405"/>
                <a:gd name="connsiteX8" fmla="*/ 626127 w 2137366"/>
                <a:gd name="connsiteY8" fmla="*/ 606741 h 2138405"/>
                <a:gd name="connsiteX9" fmla="*/ 605393 w 2137366"/>
                <a:gd name="connsiteY9" fmla="*/ 626920 h 2138405"/>
                <a:gd name="connsiteX10" fmla="*/ 214993 w 2137366"/>
                <a:gd name="connsiteY10" fmla="*/ 625879 h 2138405"/>
                <a:gd name="connsiteX11" fmla="*/ 31 w 2137366"/>
                <a:gd name="connsiteY11" fmla="*/ 839663 h 2138405"/>
                <a:gd name="connsiteX12" fmla="*/ 31 w 2137366"/>
                <a:gd name="connsiteY12" fmla="*/ 1299198 h 2138405"/>
                <a:gd name="connsiteX13" fmla="*/ 7312 w 2137366"/>
                <a:gd name="connsiteY13" fmla="*/ 1354672 h 2138405"/>
                <a:gd name="connsiteX14" fmla="*/ 32622 w 2137366"/>
                <a:gd name="connsiteY14" fmla="*/ 1364103 h 2138405"/>
                <a:gd name="connsiteX15" fmla="*/ 196826 w 2137366"/>
                <a:gd name="connsiteY15" fmla="*/ 1232767 h 2138405"/>
                <a:gd name="connsiteX16" fmla="*/ 402843 w 2137366"/>
                <a:gd name="connsiteY16" fmla="*/ 1092418 h 2138405"/>
                <a:gd name="connsiteX17" fmla="*/ 420525 w 2137366"/>
                <a:gd name="connsiteY17" fmla="*/ 1078688 h 2138405"/>
                <a:gd name="connsiteX18" fmla="*/ 454573 w 2137366"/>
                <a:gd name="connsiteY18" fmla="*/ 979944 h 2138405"/>
                <a:gd name="connsiteX19" fmla="*/ 495138 w 2137366"/>
                <a:gd name="connsiteY19" fmla="*/ 898188 h 2138405"/>
                <a:gd name="connsiteX20" fmla="*/ 508036 w 2137366"/>
                <a:gd name="connsiteY20" fmla="*/ 880021 h 2138405"/>
                <a:gd name="connsiteX21" fmla="*/ 569474 w 2137366"/>
                <a:gd name="connsiteY21" fmla="*/ 763109 h 2138405"/>
                <a:gd name="connsiteX22" fmla="*/ 729933 w 2137366"/>
                <a:gd name="connsiteY22" fmla="*/ 519091 h 2138405"/>
                <a:gd name="connsiteX23" fmla="*/ 850035 w 2137366"/>
                <a:gd name="connsiteY23" fmla="*/ 436504 h 2138405"/>
                <a:gd name="connsiteX24" fmla="*/ 1004045 w 2137366"/>
                <a:gd name="connsiteY24" fmla="*/ 435533 h 2138405"/>
                <a:gd name="connsiteX25" fmla="*/ 1072417 w 2137366"/>
                <a:gd name="connsiteY25" fmla="*/ 436574 h 2138405"/>
                <a:gd name="connsiteX26" fmla="*/ 1116033 w 2137366"/>
                <a:gd name="connsiteY26" fmla="*/ 436296 h 2138405"/>
                <a:gd name="connsiteX27" fmla="*/ 1308252 w 2137366"/>
                <a:gd name="connsiteY27" fmla="*/ 569157 h 2138405"/>
                <a:gd name="connsiteX28" fmla="*/ 1387857 w 2137366"/>
                <a:gd name="connsiteY28" fmla="*/ 634755 h 2138405"/>
                <a:gd name="connsiteX29" fmla="*/ 1681870 w 2137366"/>
                <a:gd name="connsiteY29" fmla="*/ 756244 h 2138405"/>
                <a:gd name="connsiteX30" fmla="*/ 1706071 w 2137366"/>
                <a:gd name="connsiteY30" fmla="*/ 802634 h 2138405"/>
                <a:gd name="connsiteX31" fmla="*/ 1659611 w 2137366"/>
                <a:gd name="connsiteY31" fmla="*/ 887163 h 2138405"/>
                <a:gd name="connsiteX32" fmla="*/ 1643940 w 2137366"/>
                <a:gd name="connsiteY32" fmla="*/ 917535 h 2138405"/>
                <a:gd name="connsiteX33" fmla="*/ 1610933 w 2137366"/>
                <a:gd name="connsiteY33" fmla="*/ 977239 h 2138405"/>
                <a:gd name="connsiteX34" fmla="*/ 1462678 w 2137366"/>
                <a:gd name="connsiteY34" fmla="*/ 1023629 h 2138405"/>
                <a:gd name="connsiteX35" fmla="*/ 1378912 w 2137366"/>
                <a:gd name="connsiteY35" fmla="*/ 1015031 h 2138405"/>
                <a:gd name="connsiteX36" fmla="*/ 1280653 w 2137366"/>
                <a:gd name="connsiteY36" fmla="*/ 1000746 h 2138405"/>
                <a:gd name="connsiteX37" fmla="*/ 1258394 w 2137366"/>
                <a:gd name="connsiteY37" fmla="*/ 1000192 h 2138405"/>
                <a:gd name="connsiteX38" fmla="*/ 1069296 w 2137366"/>
                <a:gd name="connsiteY38" fmla="*/ 1110863 h 2138405"/>
                <a:gd name="connsiteX39" fmla="*/ 1062709 w 2137366"/>
                <a:gd name="connsiteY39" fmla="*/ 1129655 h 2138405"/>
                <a:gd name="connsiteX40" fmla="*/ 1033307 w 2137366"/>
                <a:gd name="connsiteY40" fmla="*/ 1189706 h 2138405"/>
                <a:gd name="connsiteX41" fmla="*/ 1004738 w 2137366"/>
                <a:gd name="connsiteY41" fmla="*/ 1185614 h 2138405"/>
                <a:gd name="connsiteX42" fmla="*/ 973881 w 2137366"/>
                <a:gd name="connsiteY42" fmla="*/ 1182841 h 2138405"/>
                <a:gd name="connsiteX43" fmla="*/ 954395 w 2137366"/>
                <a:gd name="connsiteY43" fmla="*/ 1207041 h 2138405"/>
                <a:gd name="connsiteX44" fmla="*/ 900932 w 2137366"/>
                <a:gd name="connsiteY44" fmla="*/ 1305647 h 2138405"/>
                <a:gd name="connsiteX45" fmla="*/ 934425 w 2137366"/>
                <a:gd name="connsiteY45" fmla="*/ 1322428 h 2138405"/>
                <a:gd name="connsiteX46" fmla="*/ 930680 w 2137366"/>
                <a:gd name="connsiteY46" fmla="*/ 1420894 h 2138405"/>
                <a:gd name="connsiteX47" fmla="*/ 917990 w 2137366"/>
                <a:gd name="connsiteY47" fmla="*/ 1458963 h 2138405"/>
                <a:gd name="connsiteX48" fmla="*/ 936921 w 2137366"/>
                <a:gd name="connsiteY48" fmla="*/ 1461321 h 2138405"/>
                <a:gd name="connsiteX49" fmla="*/ 973881 w 2137366"/>
                <a:gd name="connsiteY49" fmla="*/ 1455774 h 2138405"/>
                <a:gd name="connsiteX50" fmla="*/ 984976 w 2137366"/>
                <a:gd name="connsiteY50" fmla="*/ 1487949 h 2138405"/>
                <a:gd name="connsiteX51" fmla="*/ 982826 w 2137366"/>
                <a:gd name="connsiteY51" fmla="*/ 1507503 h 2138405"/>
                <a:gd name="connsiteX52" fmla="*/ 970414 w 2137366"/>
                <a:gd name="connsiteY52" fmla="*/ 1535032 h 2138405"/>
                <a:gd name="connsiteX53" fmla="*/ 934563 w 2137366"/>
                <a:gd name="connsiteY53" fmla="*/ 1528861 h 2138405"/>
                <a:gd name="connsiteX54" fmla="*/ 903290 w 2137366"/>
                <a:gd name="connsiteY54" fmla="*/ 1517419 h 2138405"/>
                <a:gd name="connsiteX55" fmla="*/ 915494 w 2137366"/>
                <a:gd name="connsiteY55" fmla="*/ 1565682 h 2138405"/>
                <a:gd name="connsiteX56" fmla="*/ 911611 w 2137366"/>
                <a:gd name="connsiteY56" fmla="*/ 1629685 h 2138405"/>
                <a:gd name="connsiteX57" fmla="*/ 853987 w 2137366"/>
                <a:gd name="connsiteY57" fmla="*/ 1737375 h 2138405"/>
                <a:gd name="connsiteX58" fmla="*/ 656915 w 2137366"/>
                <a:gd name="connsiteY58" fmla="*/ 2005107 h 2138405"/>
                <a:gd name="connsiteX59" fmla="*/ 655112 w 2137366"/>
                <a:gd name="connsiteY59" fmla="*/ 2037282 h 2138405"/>
                <a:gd name="connsiteX60" fmla="*/ 839911 w 2137366"/>
                <a:gd name="connsiteY60" fmla="*/ 2138037 h 2138405"/>
                <a:gd name="connsiteX61" fmla="*/ 1267894 w 2137366"/>
                <a:gd name="connsiteY61" fmla="*/ 2138176 h 2138405"/>
                <a:gd name="connsiteX62" fmla="*/ 1332383 w 2137366"/>
                <a:gd name="connsiteY62" fmla="*/ 2135125 h 2138405"/>
                <a:gd name="connsiteX63" fmla="*/ 1510732 w 2137366"/>
                <a:gd name="connsiteY63" fmla="*/ 1938538 h 2138405"/>
                <a:gd name="connsiteX64" fmla="*/ 1510594 w 2137366"/>
                <a:gd name="connsiteY64" fmla="*/ 1531219 h 2138405"/>
                <a:gd name="connsiteX65" fmla="*/ 1530079 w 2137366"/>
                <a:gd name="connsiteY65" fmla="*/ 1511872 h 2138405"/>
                <a:gd name="connsiteX66" fmla="*/ 1926789 w 2137366"/>
                <a:gd name="connsiteY66" fmla="*/ 1512635 h 2138405"/>
                <a:gd name="connsiteX67" fmla="*/ 2136482 w 2137366"/>
                <a:gd name="connsiteY67" fmla="*/ 1302457 h 2138405"/>
                <a:gd name="connsiteX68" fmla="*/ 2136690 w 2137366"/>
                <a:gd name="connsiteY68" fmla="*/ 836820 h 2138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2137366" h="2138405">
                  <a:moveTo>
                    <a:pt x="2136690" y="836820"/>
                  </a:moveTo>
                  <a:cubicBezTo>
                    <a:pt x="2135927" y="706594"/>
                    <a:pt x="2028723" y="624492"/>
                    <a:pt x="1925402" y="626087"/>
                  </a:cubicBezTo>
                  <a:cubicBezTo>
                    <a:pt x="1795315" y="628098"/>
                    <a:pt x="1665089" y="626018"/>
                    <a:pt x="1535002" y="627128"/>
                  </a:cubicBezTo>
                  <a:cubicBezTo>
                    <a:pt x="1513992" y="627336"/>
                    <a:pt x="1510663" y="621164"/>
                    <a:pt x="1510802" y="601817"/>
                  </a:cubicBezTo>
                  <a:cubicBezTo>
                    <a:pt x="1511703" y="472285"/>
                    <a:pt x="1509415" y="342753"/>
                    <a:pt x="1511842" y="213290"/>
                  </a:cubicBezTo>
                  <a:cubicBezTo>
                    <a:pt x="1513714" y="112327"/>
                    <a:pt x="1434802" y="2141"/>
                    <a:pt x="1301941" y="1032"/>
                  </a:cubicBezTo>
                  <a:cubicBezTo>
                    <a:pt x="1146059" y="-286"/>
                    <a:pt x="990176" y="-425"/>
                    <a:pt x="834294" y="1101"/>
                  </a:cubicBezTo>
                  <a:cubicBezTo>
                    <a:pt x="702404" y="2418"/>
                    <a:pt x="623145" y="112049"/>
                    <a:pt x="625087" y="214053"/>
                  </a:cubicBezTo>
                  <a:cubicBezTo>
                    <a:pt x="627583" y="344902"/>
                    <a:pt x="625295" y="475822"/>
                    <a:pt x="626127" y="606741"/>
                  </a:cubicBezTo>
                  <a:cubicBezTo>
                    <a:pt x="626265" y="623799"/>
                    <a:pt x="621203" y="626989"/>
                    <a:pt x="605393" y="626920"/>
                  </a:cubicBezTo>
                  <a:cubicBezTo>
                    <a:pt x="475237" y="626295"/>
                    <a:pt x="345080" y="628722"/>
                    <a:pt x="214993" y="625879"/>
                  </a:cubicBezTo>
                  <a:cubicBezTo>
                    <a:pt x="108067" y="623591"/>
                    <a:pt x="100" y="707912"/>
                    <a:pt x="31" y="839663"/>
                  </a:cubicBezTo>
                  <a:cubicBezTo>
                    <a:pt x="-39" y="992841"/>
                    <a:pt x="31" y="1146020"/>
                    <a:pt x="31" y="1299198"/>
                  </a:cubicBezTo>
                  <a:cubicBezTo>
                    <a:pt x="31" y="1317990"/>
                    <a:pt x="2527" y="1336504"/>
                    <a:pt x="7312" y="1354672"/>
                  </a:cubicBezTo>
                  <a:cubicBezTo>
                    <a:pt x="13483" y="1378179"/>
                    <a:pt x="12859" y="1377486"/>
                    <a:pt x="32622" y="1364103"/>
                  </a:cubicBezTo>
                  <a:cubicBezTo>
                    <a:pt x="90939" y="1324646"/>
                    <a:pt x="140103" y="1273888"/>
                    <a:pt x="196826" y="1232767"/>
                  </a:cubicBezTo>
                  <a:cubicBezTo>
                    <a:pt x="264088" y="1184019"/>
                    <a:pt x="334124" y="1139085"/>
                    <a:pt x="402843" y="1092418"/>
                  </a:cubicBezTo>
                  <a:cubicBezTo>
                    <a:pt x="409084" y="1088188"/>
                    <a:pt x="418237" y="1084651"/>
                    <a:pt x="420525" y="1078688"/>
                  </a:cubicBezTo>
                  <a:cubicBezTo>
                    <a:pt x="432868" y="1046166"/>
                    <a:pt x="454642" y="1017111"/>
                    <a:pt x="454573" y="979944"/>
                  </a:cubicBezTo>
                  <a:cubicBezTo>
                    <a:pt x="454503" y="946590"/>
                    <a:pt x="465390" y="917119"/>
                    <a:pt x="495138" y="898188"/>
                  </a:cubicBezTo>
                  <a:cubicBezTo>
                    <a:pt x="502350" y="893612"/>
                    <a:pt x="504569" y="886539"/>
                    <a:pt x="508036" y="880021"/>
                  </a:cubicBezTo>
                  <a:cubicBezTo>
                    <a:pt x="528769" y="841189"/>
                    <a:pt x="543956" y="799236"/>
                    <a:pt x="569474" y="763109"/>
                  </a:cubicBezTo>
                  <a:cubicBezTo>
                    <a:pt x="625711" y="683573"/>
                    <a:pt x="676331" y="600361"/>
                    <a:pt x="729933" y="519091"/>
                  </a:cubicBezTo>
                  <a:cubicBezTo>
                    <a:pt x="758502" y="475752"/>
                    <a:pt x="800108" y="444063"/>
                    <a:pt x="850035" y="436504"/>
                  </a:cubicBezTo>
                  <a:cubicBezTo>
                    <a:pt x="900239" y="428946"/>
                    <a:pt x="952800" y="430055"/>
                    <a:pt x="1004045" y="435533"/>
                  </a:cubicBezTo>
                  <a:cubicBezTo>
                    <a:pt x="1027067" y="438030"/>
                    <a:pt x="1049603" y="438862"/>
                    <a:pt x="1072417" y="436574"/>
                  </a:cubicBezTo>
                  <a:cubicBezTo>
                    <a:pt x="1087048" y="435117"/>
                    <a:pt x="1101471" y="433800"/>
                    <a:pt x="1116033" y="436296"/>
                  </a:cubicBezTo>
                  <a:cubicBezTo>
                    <a:pt x="1200493" y="450928"/>
                    <a:pt x="1258394" y="506818"/>
                    <a:pt x="1308252" y="569157"/>
                  </a:cubicBezTo>
                  <a:cubicBezTo>
                    <a:pt x="1331343" y="598004"/>
                    <a:pt x="1354781" y="621025"/>
                    <a:pt x="1387857" y="634755"/>
                  </a:cubicBezTo>
                  <a:cubicBezTo>
                    <a:pt x="1485769" y="675529"/>
                    <a:pt x="1583889" y="715748"/>
                    <a:pt x="1681870" y="756244"/>
                  </a:cubicBezTo>
                  <a:cubicBezTo>
                    <a:pt x="1707389" y="766784"/>
                    <a:pt x="1715710" y="778850"/>
                    <a:pt x="1706071" y="802634"/>
                  </a:cubicBezTo>
                  <a:cubicBezTo>
                    <a:pt x="1694075" y="832243"/>
                    <a:pt x="1691717" y="867608"/>
                    <a:pt x="1659611" y="887163"/>
                  </a:cubicBezTo>
                  <a:cubicBezTo>
                    <a:pt x="1649973" y="893057"/>
                    <a:pt x="1643871" y="904707"/>
                    <a:pt x="1643940" y="917535"/>
                  </a:cubicBezTo>
                  <a:cubicBezTo>
                    <a:pt x="1644079" y="943677"/>
                    <a:pt x="1628476" y="960874"/>
                    <a:pt x="1610933" y="977239"/>
                  </a:cubicBezTo>
                  <a:cubicBezTo>
                    <a:pt x="1568842" y="1016418"/>
                    <a:pt x="1520995" y="1035834"/>
                    <a:pt x="1462678" y="1023629"/>
                  </a:cubicBezTo>
                  <a:cubicBezTo>
                    <a:pt x="1435149" y="1017874"/>
                    <a:pt x="1407966" y="1007473"/>
                    <a:pt x="1378912" y="1015031"/>
                  </a:cubicBezTo>
                  <a:cubicBezTo>
                    <a:pt x="1344241" y="1024046"/>
                    <a:pt x="1311719" y="1017250"/>
                    <a:pt x="1280653" y="1000746"/>
                  </a:cubicBezTo>
                  <a:cubicBezTo>
                    <a:pt x="1273303" y="996794"/>
                    <a:pt x="1266022" y="998735"/>
                    <a:pt x="1258394" y="1000192"/>
                  </a:cubicBezTo>
                  <a:cubicBezTo>
                    <a:pt x="1182394" y="1014962"/>
                    <a:pt x="1124493" y="1060381"/>
                    <a:pt x="1069296" y="1110863"/>
                  </a:cubicBezTo>
                  <a:cubicBezTo>
                    <a:pt x="1063125" y="1116479"/>
                    <a:pt x="1063610" y="1122928"/>
                    <a:pt x="1062709" y="1129655"/>
                  </a:cubicBezTo>
                  <a:cubicBezTo>
                    <a:pt x="1059588" y="1152954"/>
                    <a:pt x="1051614" y="1173687"/>
                    <a:pt x="1033307" y="1189706"/>
                  </a:cubicBezTo>
                  <a:cubicBezTo>
                    <a:pt x="1021519" y="1200107"/>
                    <a:pt x="1009592" y="1198235"/>
                    <a:pt x="1004738" y="1185614"/>
                  </a:cubicBezTo>
                  <a:cubicBezTo>
                    <a:pt x="995100" y="1160512"/>
                    <a:pt x="984351" y="1175213"/>
                    <a:pt x="973881" y="1182841"/>
                  </a:cubicBezTo>
                  <a:cubicBezTo>
                    <a:pt x="965421" y="1189012"/>
                    <a:pt x="959457" y="1197749"/>
                    <a:pt x="954395" y="1207041"/>
                  </a:cubicBezTo>
                  <a:cubicBezTo>
                    <a:pt x="936644" y="1239771"/>
                    <a:pt x="918892" y="1272431"/>
                    <a:pt x="900932" y="1305647"/>
                  </a:cubicBezTo>
                  <a:cubicBezTo>
                    <a:pt x="912166" y="1311749"/>
                    <a:pt x="924509" y="1314523"/>
                    <a:pt x="934425" y="1322428"/>
                  </a:cubicBezTo>
                  <a:cubicBezTo>
                    <a:pt x="970275" y="1350927"/>
                    <a:pt x="968403" y="1402726"/>
                    <a:pt x="930680" y="1420894"/>
                  </a:cubicBezTo>
                  <a:cubicBezTo>
                    <a:pt x="912790" y="1429493"/>
                    <a:pt x="909115" y="1441212"/>
                    <a:pt x="917990" y="1458963"/>
                  </a:cubicBezTo>
                  <a:cubicBezTo>
                    <a:pt x="923399" y="1469781"/>
                    <a:pt x="927074" y="1476438"/>
                    <a:pt x="936921" y="1461321"/>
                  </a:cubicBezTo>
                  <a:cubicBezTo>
                    <a:pt x="946005" y="1447314"/>
                    <a:pt x="960567" y="1448146"/>
                    <a:pt x="973881" y="1455774"/>
                  </a:cubicBezTo>
                  <a:cubicBezTo>
                    <a:pt x="986293" y="1462916"/>
                    <a:pt x="989552" y="1474358"/>
                    <a:pt x="984976" y="1487949"/>
                  </a:cubicBezTo>
                  <a:cubicBezTo>
                    <a:pt x="982826" y="1494259"/>
                    <a:pt x="979706" y="1499598"/>
                    <a:pt x="982826" y="1507503"/>
                  </a:cubicBezTo>
                  <a:cubicBezTo>
                    <a:pt x="987472" y="1519361"/>
                    <a:pt x="981647" y="1530317"/>
                    <a:pt x="970414" y="1535032"/>
                  </a:cubicBezTo>
                  <a:cubicBezTo>
                    <a:pt x="957863" y="1540303"/>
                    <a:pt x="941082" y="1541620"/>
                    <a:pt x="934563" y="1528861"/>
                  </a:cubicBezTo>
                  <a:cubicBezTo>
                    <a:pt x="926450" y="1512981"/>
                    <a:pt x="916188" y="1516310"/>
                    <a:pt x="903290" y="1517419"/>
                  </a:cubicBezTo>
                  <a:cubicBezTo>
                    <a:pt x="907312" y="1533992"/>
                    <a:pt x="909669" y="1550496"/>
                    <a:pt x="915494" y="1565682"/>
                  </a:cubicBezTo>
                  <a:cubicBezTo>
                    <a:pt x="924162" y="1588149"/>
                    <a:pt x="920487" y="1608675"/>
                    <a:pt x="911611" y="1629685"/>
                  </a:cubicBezTo>
                  <a:cubicBezTo>
                    <a:pt x="895662" y="1667338"/>
                    <a:pt x="874443" y="1702149"/>
                    <a:pt x="853987" y="1737375"/>
                  </a:cubicBezTo>
                  <a:cubicBezTo>
                    <a:pt x="798097" y="1833830"/>
                    <a:pt x="723137" y="1916279"/>
                    <a:pt x="656915" y="2005107"/>
                  </a:cubicBezTo>
                  <a:cubicBezTo>
                    <a:pt x="648247" y="2016687"/>
                    <a:pt x="647276" y="2025147"/>
                    <a:pt x="655112" y="2037282"/>
                  </a:cubicBezTo>
                  <a:cubicBezTo>
                    <a:pt x="698590" y="2104475"/>
                    <a:pt x="760721" y="2137621"/>
                    <a:pt x="839911" y="2138037"/>
                  </a:cubicBezTo>
                  <a:cubicBezTo>
                    <a:pt x="982549" y="2138731"/>
                    <a:pt x="1125256" y="2138245"/>
                    <a:pt x="1267894" y="2138176"/>
                  </a:cubicBezTo>
                  <a:cubicBezTo>
                    <a:pt x="1289460" y="2138176"/>
                    <a:pt x="1310817" y="2137621"/>
                    <a:pt x="1332383" y="2135125"/>
                  </a:cubicBezTo>
                  <a:cubicBezTo>
                    <a:pt x="1428145" y="2124099"/>
                    <a:pt x="1510386" y="2034716"/>
                    <a:pt x="1510732" y="1938538"/>
                  </a:cubicBezTo>
                  <a:cubicBezTo>
                    <a:pt x="1511218" y="1802765"/>
                    <a:pt x="1511218" y="1666992"/>
                    <a:pt x="1510594" y="1531219"/>
                  </a:cubicBezTo>
                  <a:cubicBezTo>
                    <a:pt x="1510524" y="1515478"/>
                    <a:pt x="1514546" y="1511803"/>
                    <a:pt x="1530079" y="1511872"/>
                  </a:cubicBezTo>
                  <a:cubicBezTo>
                    <a:pt x="1662316" y="1512565"/>
                    <a:pt x="1794553" y="1510970"/>
                    <a:pt x="1926789" y="1512635"/>
                  </a:cubicBezTo>
                  <a:cubicBezTo>
                    <a:pt x="2029000" y="1513952"/>
                    <a:pt x="2135650" y="1431920"/>
                    <a:pt x="2136482" y="1302457"/>
                  </a:cubicBezTo>
                  <a:cubicBezTo>
                    <a:pt x="2137660" y="1147337"/>
                    <a:pt x="2137591" y="992079"/>
                    <a:pt x="2136690" y="836820"/>
                  </a:cubicBezTo>
                  <a:close/>
                </a:path>
              </a:pathLst>
            </a:custGeom>
            <a:solidFill>
              <a:schemeClr val="bg1"/>
            </a:solidFill>
            <a:ln w="6931" cap="flat">
              <a:noFill/>
              <a:prstDash val="solid"/>
              <a:miter/>
            </a:ln>
          </p:spPr>
          <p:txBody>
            <a:bodyPr rtlCol="0" anchor="ctr"/>
            <a:lstStyle/>
            <a:p>
              <a:endParaRPr lang="en-US"/>
            </a:p>
          </p:txBody>
        </p:sp>
        <p:grpSp>
          <p:nvGrpSpPr>
            <p:cNvPr id="2" name="Group 1">
              <a:extLst>
                <a:ext uri="{FF2B5EF4-FFF2-40B4-BE49-F238E27FC236}">
                  <a16:creationId xmlns:a16="http://schemas.microsoft.com/office/drawing/2014/main" id="{84562FAB-1355-4D33-9966-53BA5486578F}"/>
                </a:ext>
              </a:extLst>
            </p:cNvPr>
            <p:cNvGrpSpPr/>
            <p:nvPr/>
          </p:nvGrpSpPr>
          <p:grpSpPr>
            <a:xfrm>
              <a:off x="7013748" y="1155957"/>
              <a:ext cx="4507692" cy="615553"/>
              <a:chOff x="7083274" y="1682246"/>
              <a:chExt cx="4507692" cy="615553"/>
            </a:xfrm>
          </p:grpSpPr>
          <p:sp>
            <p:nvSpPr>
              <p:cNvPr id="6" name="TextBox 5">
                <a:extLst>
                  <a:ext uri="{FF2B5EF4-FFF2-40B4-BE49-F238E27FC236}">
                    <a16:creationId xmlns:a16="http://schemas.microsoft.com/office/drawing/2014/main" id="{E210030D-79FF-4FF8-99E9-7ADD6F623B2D}"/>
                  </a:ext>
                </a:extLst>
              </p:cNvPr>
              <p:cNvSpPr txBox="1"/>
              <p:nvPr/>
            </p:nvSpPr>
            <p:spPr>
              <a:xfrm>
                <a:off x="7083274" y="2020800"/>
                <a:ext cx="4507692" cy="276999"/>
              </a:xfrm>
              <a:prstGeom prst="rect">
                <a:avLst/>
              </a:prstGeom>
              <a:noFill/>
            </p:spPr>
            <p:txBody>
              <a:bodyPr wrap="square" rtlCol="0">
                <a:spAutoFit/>
              </a:bodyPr>
              <a:lstStyle/>
              <a:p>
                <a:endParaRPr lang="en-US" altLang="ko-KR" sz="1200" dirty="0">
                  <a:solidFill>
                    <a:schemeClr val="bg1"/>
                  </a:solidFill>
                  <a:cs typeface="Arial" pitchFamily="34" charset="0"/>
                </a:endParaRPr>
              </a:p>
            </p:txBody>
          </p:sp>
          <p:sp>
            <p:nvSpPr>
              <p:cNvPr id="7" name="TextBox 6">
                <a:extLst>
                  <a:ext uri="{FF2B5EF4-FFF2-40B4-BE49-F238E27FC236}">
                    <a16:creationId xmlns:a16="http://schemas.microsoft.com/office/drawing/2014/main" id="{A7118BA1-AE60-4BC8-ADB8-1FC36AEB2843}"/>
                  </a:ext>
                </a:extLst>
              </p:cNvPr>
              <p:cNvSpPr txBox="1"/>
              <p:nvPr/>
            </p:nvSpPr>
            <p:spPr>
              <a:xfrm>
                <a:off x="7083274" y="1682246"/>
                <a:ext cx="4507692" cy="369332"/>
              </a:xfrm>
              <a:prstGeom prst="rect">
                <a:avLst/>
              </a:prstGeom>
              <a:noFill/>
            </p:spPr>
            <p:txBody>
              <a:bodyPr wrap="square" lIns="108000" rIns="108000" rtlCol="0">
                <a:spAutoFit/>
              </a:bodyPr>
              <a:lstStyle/>
              <a:p>
                <a:r>
                  <a:rPr lang="en-US" altLang="ko-KR" b="1" dirty="0">
                    <a:solidFill>
                      <a:schemeClr val="bg1"/>
                    </a:solidFill>
                    <a:cs typeface="Arial" pitchFamily="34" charset="0"/>
                  </a:rPr>
                  <a:t>Conception</a:t>
                </a:r>
                <a:endParaRPr lang="ko-KR" altLang="en-US" b="1" dirty="0">
                  <a:solidFill>
                    <a:schemeClr val="bg1"/>
                  </a:solidFill>
                  <a:cs typeface="Arial" pitchFamily="34" charset="0"/>
                </a:endParaRPr>
              </a:p>
            </p:txBody>
          </p:sp>
        </p:grpSp>
        <p:sp>
          <p:nvSpPr>
            <p:cNvPr id="8" name="TextBox 7">
              <a:extLst>
                <a:ext uri="{FF2B5EF4-FFF2-40B4-BE49-F238E27FC236}">
                  <a16:creationId xmlns:a16="http://schemas.microsoft.com/office/drawing/2014/main" id="{647A8A5F-12E3-4B81-86BB-EC251F799D0F}"/>
                </a:ext>
              </a:extLst>
            </p:cNvPr>
            <p:cNvSpPr txBox="1"/>
            <p:nvPr/>
          </p:nvSpPr>
          <p:spPr>
            <a:xfrm>
              <a:off x="5520595" y="1195963"/>
              <a:ext cx="958096" cy="830997"/>
            </a:xfrm>
            <a:prstGeom prst="rect">
              <a:avLst/>
            </a:prstGeom>
            <a:noFill/>
          </p:spPr>
          <p:txBody>
            <a:bodyPr wrap="square" lIns="108000" rIns="108000" rtlCol="0">
              <a:spAutoFit/>
            </a:bodyPr>
            <a:lstStyle/>
            <a:p>
              <a:pPr algn="ctr"/>
              <a:r>
                <a:rPr lang="en-US" altLang="ko-KR" sz="4800" b="1" dirty="0">
                  <a:solidFill>
                    <a:schemeClr val="bg1"/>
                  </a:solidFill>
                  <a:cs typeface="Arial" pitchFamily="34" charset="0"/>
                </a:rPr>
                <a:t>01</a:t>
              </a:r>
              <a:endParaRPr lang="ko-KR" altLang="en-US" sz="4800" b="1" dirty="0">
                <a:solidFill>
                  <a:schemeClr val="bg1"/>
                </a:solidFill>
                <a:cs typeface="Arial" pitchFamily="34" charset="0"/>
              </a:endParaRPr>
            </a:p>
          </p:txBody>
        </p:sp>
      </p:grpSp>
      <p:grpSp>
        <p:nvGrpSpPr>
          <p:cNvPr id="12" name="Group 11">
            <a:extLst>
              <a:ext uri="{FF2B5EF4-FFF2-40B4-BE49-F238E27FC236}">
                <a16:creationId xmlns:a16="http://schemas.microsoft.com/office/drawing/2014/main" id="{191557DF-74C4-48F9-9B63-314D9017CB3F}"/>
              </a:ext>
            </a:extLst>
          </p:cNvPr>
          <p:cNvGrpSpPr/>
          <p:nvPr/>
        </p:nvGrpSpPr>
        <p:grpSpPr>
          <a:xfrm>
            <a:off x="5694388" y="2151419"/>
            <a:ext cx="6000845" cy="1212121"/>
            <a:chOff x="5520595" y="814839"/>
            <a:chExt cx="6000845" cy="1212121"/>
          </a:xfrm>
        </p:grpSpPr>
        <p:sp>
          <p:nvSpPr>
            <p:cNvPr id="13" name="Freeform: Shape 12">
              <a:extLst>
                <a:ext uri="{FF2B5EF4-FFF2-40B4-BE49-F238E27FC236}">
                  <a16:creationId xmlns:a16="http://schemas.microsoft.com/office/drawing/2014/main" id="{CA384726-566C-4F82-919A-C72151BF2B22}"/>
                </a:ext>
              </a:extLst>
            </p:cNvPr>
            <p:cNvSpPr/>
            <p:nvPr/>
          </p:nvSpPr>
          <p:spPr>
            <a:xfrm>
              <a:off x="5960497" y="814839"/>
              <a:ext cx="978886" cy="979362"/>
            </a:xfrm>
            <a:custGeom>
              <a:avLst/>
              <a:gdLst>
                <a:gd name="connsiteX0" fmla="*/ 2136690 w 2137366"/>
                <a:gd name="connsiteY0" fmla="*/ 836820 h 2138405"/>
                <a:gd name="connsiteX1" fmla="*/ 1925402 w 2137366"/>
                <a:gd name="connsiteY1" fmla="*/ 626087 h 2138405"/>
                <a:gd name="connsiteX2" fmla="*/ 1535002 w 2137366"/>
                <a:gd name="connsiteY2" fmla="*/ 627128 h 2138405"/>
                <a:gd name="connsiteX3" fmla="*/ 1510802 w 2137366"/>
                <a:gd name="connsiteY3" fmla="*/ 601817 h 2138405"/>
                <a:gd name="connsiteX4" fmla="*/ 1511842 w 2137366"/>
                <a:gd name="connsiteY4" fmla="*/ 213290 h 2138405"/>
                <a:gd name="connsiteX5" fmla="*/ 1301941 w 2137366"/>
                <a:gd name="connsiteY5" fmla="*/ 1032 h 2138405"/>
                <a:gd name="connsiteX6" fmla="*/ 834294 w 2137366"/>
                <a:gd name="connsiteY6" fmla="*/ 1101 h 2138405"/>
                <a:gd name="connsiteX7" fmla="*/ 625087 w 2137366"/>
                <a:gd name="connsiteY7" fmla="*/ 214053 h 2138405"/>
                <a:gd name="connsiteX8" fmla="*/ 626127 w 2137366"/>
                <a:gd name="connsiteY8" fmla="*/ 606741 h 2138405"/>
                <a:gd name="connsiteX9" fmla="*/ 605393 w 2137366"/>
                <a:gd name="connsiteY9" fmla="*/ 626920 h 2138405"/>
                <a:gd name="connsiteX10" fmla="*/ 214993 w 2137366"/>
                <a:gd name="connsiteY10" fmla="*/ 625879 h 2138405"/>
                <a:gd name="connsiteX11" fmla="*/ 31 w 2137366"/>
                <a:gd name="connsiteY11" fmla="*/ 839663 h 2138405"/>
                <a:gd name="connsiteX12" fmla="*/ 31 w 2137366"/>
                <a:gd name="connsiteY12" fmla="*/ 1299198 h 2138405"/>
                <a:gd name="connsiteX13" fmla="*/ 7312 w 2137366"/>
                <a:gd name="connsiteY13" fmla="*/ 1354672 h 2138405"/>
                <a:gd name="connsiteX14" fmla="*/ 32622 w 2137366"/>
                <a:gd name="connsiteY14" fmla="*/ 1364103 h 2138405"/>
                <a:gd name="connsiteX15" fmla="*/ 196826 w 2137366"/>
                <a:gd name="connsiteY15" fmla="*/ 1232767 h 2138405"/>
                <a:gd name="connsiteX16" fmla="*/ 402843 w 2137366"/>
                <a:gd name="connsiteY16" fmla="*/ 1092418 h 2138405"/>
                <a:gd name="connsiteX17" fmla="*/ 420525 w 2137366"/>
                <a:gd name="connsiteY17" fmla="*/ 1078688 h 2138405"/>
                <a:gd name="connsiteX18" fmla="*/ 454573 w 2137366"/>
                <a:gd name="connsiteY18" fmla="*/ 979944 h 2138405"/>
                <a:gd name="connsiteX19" fmla="*/ 495138 w 2137366"/>
                <a:gd name="connsiteY19" fmla="*/ 898188 h 2138405"/>
                <a:gd name="connsiteX20" fmla="*/ 508036 w 2137366"/>
                <a:gd name="connsiteY20" fmla="*/ 880021 h 2138405"/>
                <a:gd name="connsiteX21" fmla="*/ 569474 w 2137366"/>
                <a:gd name="connsiteY21" fmla="*/ 763109 h 2138405"/>
                <a:gd name="connsiteX22" fmla="*/ 729933 w 2137366"/>
                <a:gd name="connsiteY22" fmla="*/ 519091 h 2138405"/>
                <a:gd name="connsiteX23" fmla="*/ 850035 w 2137366"/>
                <a:gd name="connsiteY23" fmla="*/ 436504 h 2138405"/>
                <a:gd name="connsiteX24" fmla="*/ 1004045 w 2137366"/>
                <a:gd name="connsiteY24" fmla="*/ 435533 h 2138405"/>
                <a:gd name="connsiteX25" fmla="*/ 1072417 w 2137366"/>
                <a:gd name="connsiteY25" fmla="*/ 436574 h 2138405"/>
                <a:gd name="connsiteX26" fmla="*/ 1116033 w 2137366"/>
                <a:gd name="connsiteY26" fmla="*/ 436296 h 2138405"/>
                <a:gd name="connsiteX27" fmla="*/ 1308252 w 2137366"/>
                <a:gd name="connsiteY27" fmla="*/ 569157 h 2138405"/>
                <a:gd name="connsiteX28" fmla="*/ 1387857 w 2137366"/>
                <a:gd name="connsiteY28" fmla="*/ 634755 h 2138405"/>
                <a:gd name="connsiteX29" fmla="*/ 1681870 w 2137366"/>
                <a:gd name="connsiteY29" fmla="*/ 756244 h 2138405"/>
                <a:gd name="connsiteX30" fmla="*/ 1706071 w 2137366"/>
                <a:gd name="connsiteY30" fmla="*/ 802634 h 2138405"/>
                <a:gd name="connsiteX31" fmla="*/ 1659611 w 2137366"/>
                <a:gd name="connsiteY31" fmla="*/ 887163 h 2138405"/>
                <a:gd name="connsiteX32" fmla="*/ 1643940 w 2137366"/>
                <a:gd name="connsiteY32" fmla="*/ 917535 h 2138405"/>
                <a:gd name="connsiteX33" fmla="*/ 1610933 w 2137366"/>
                <a:gd name="connsiteY33" fmla="*/ 977239 h 2138405"/>
                <a:gd name="connsiteX34" fmla="*/ 1462678 w 2137366"/>
                <a:gd name="connsiteY34" fmla="*/ 1023629 h 2138405"/>
                <a:gd name="connsiteX35" fmla="*/ 1378912 w 2137366"/>
                <a:gd name="connsiteY35" fmla="*/ 1015031 h 2138405"/>
                <a:gd name="connsiteX36" fmla="*/ 1280653 w 2137366"/>
                <a:gd name="connsiteY36" fmla="*/ 1000746 h 2138405"/>
                <a:gd name="connsiteX37" fmla="*/ 1258394 w 2137366"/>
                <a:gd name="connsiteY37" fmla="*/ 1000192 h 2138405"/>
                <a:gd name="connsiteX38" fmla="*/ 1069296 w 2137366"/>
                <a:gd name="connsiteY38" fmla="*/ 1110863 h 2138405"/>
                <a:gd name="connsiteX39" fmla="*/ 1062709 w 2137366"/>
                <a:gd name="connsiteY39" fmla="*/ 1129655 h 2138405"/>
                <a:gd name="connsiteX40" fmla="*/ 1033307 w 2137366"/>
                <a:gd name="connsiteY40" fmla="*/ 1189706 h 2138405"/>
                <a:gd name="connsiteX41" fmla="*/ 1004738 w 2137366"/>
                <a:gd name="connsiteY41" fmla="*/ 1185614 h 2138405"/>
                <a:gd name="connsiteX42" fmla="*/ 973881 w 2137366"/>
                <a:gd name="connsiteY42" fmla="*/ 1182841 h 2138405"/>
                <a:gd name="connsiteX43" fmla="*/ 954395 w 2137366"/>
                <a:gd name="connsiteY43" fmla="*/ 1207041 h 2138405"/>
                <a:gd name="connsiteX44" fmla="*/ 900932 w 2137366"/>
                <a:gd name="connsiteY44" fmla="*/ 1305647 h 2138405"/>
                <a:gd name="connsiteX45" fmla="*/ 934425 w 2137366"/>
                <a:gd name="connsiteY45" fmla="*/ 1322428 h 2138405"/>
                <a:gd name="connsiteX46" fmla="*/ 930680 w 2137366"/>
                <a:gd name="connsiteY46" fmla="*/ 1420894 h 2138405"/>
                <a:gd name="connsiteX47" fmla="*/ 917990 w 2137366"/>
                <a:gd name="connsiteY47" fmla="*/ 1458963 h 2138405"/>
                <a:gd name="connsiteX48" fmla="*/ 936921 w 2137366"/>
                <a:gd name="connsiteY48" fmla="*/ 1461321 h 2138405"/>
                <a:gd name="connsiteX49" fmla="*/ 973881 w 2137366"/>
                <a:gd name="connsiteY49" fmla="*/ 1455774 h 2138405"/>
                <a:gd name="connsiteX50" fmla="*/ 984976 w 2137366"/>
                <a:gd name="connsiteY50" fmla="*/ 1487949 h 2138405"/>
                <a:gd name="connsiteX51" fmla="*/ 982826 w 2137366"/>
                <a:gd name="connsiteY51" fmla="*/ 1507503 h 2138405"/>
                <a:gd name="connsiteX52" fmla="*/ 970414 w 2137366"/>
                <a:gd name="connsiteY52" fmla="*/ 1535032 h 2138405"/>
                <a:gd name="connsiteX53" fmla="*/ 934563 w 2137366"/>
                <a:gd name="connsiteY53" fmla="*/ 1528861 h 2138405"/>
                <a:gd name="connsiteX54" fmla="*/ 903290 w 2137366"/>
                <a:gd name="connsiteY54" fmla="*/ 1517419 h 2138405"/>
                <a:gd name="connsiteX55" fmla="*/ 915494 w 2137366"/>
                <a:gd name="connsiteY55" fmla="*/ 1565682 h 2138405"/>
                <a:gd name="connsiteX56" fmla="*/ 911611 w 2137366"/>
                <a:gd name="connsiteY56" fmla="*/ 1629685 h 2138405"/>
                <a:gd name="connsiteX57" fmla="*/ 853987 w 2137366"/>
                <a:gd name="connsiteY57" fmla="*/ 1737375 h 2138405"/>
                <a:gd name="connsiteX58" fmla="*/ 656915 w 2137366"/>
                <a:gd name="connsiteY58" fmla="*/ 2005107 h 2138405"/>
                <a:gd name="connsiteX59" fmla="*/ 655112 w 2137366"/>
                <a:gd name="connsiteY59" fmla="*/ 2037282 h 2138405"/>
                <a:gd name="connsiteX60" fmla="*/ 839911 w 2137366"/>
                <a:gd name="connsiteY60" fmla="*/ 2138037 h 2138405"/>
                <a:gd name="connsiteX61" fmla="*/ 1267894 w 2137366"/>
                <a:gd name="connsiteY61" fmla="*/ 2138176 h 2138405"/>
                <a:gd name="connsiteX62" fmla="*/ 1332383 w 2137366"/>
                <a:gd name="connsiteY62" fmla="*/ 2135125 h 2138405"/>
                <a:gd name="connsiteX63" fmla="*/ 1510732 w 2137366"/>
                <a:gd name="connsiteY63" fmla="*/ 1938538 h 2138405"/>
                <a:gd name="connsiteX64" fmla="*/ 1510594 w 2137366"/>
                <a:gd name="connsiteY64" fmla="*/ 1531219 h 2138405"/>
                <a:gd name="connsiteX65" fmla="*/ 1530079 w 2137366"/>
                <a:gd name="connsiteY65" fmla="*/ 1511872 h 2138405"/>
                <a:gd name="connsiteX66" fmla="*/ 1926789 w 2137366"/>
                <a:gd name="connsiteY66" fmla="*/ 1512635 h 2138405"/>
                <a:gd name="connsiteX67" fmla="*/ 2136482 w 2137366"/>
                <a:gd name="connsiteY67" fmla="*/ 1302457 h 2138405"/>
                <a:gd name="connsiteX68" fmla="*/ 2136690 w 2137366"/>
                <a:gd name="connsiteY68" fmla="*/ 836820 h 2138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2137366" h="2138405">
                  <a:moveTo>
                    <a:pt x="2136690" y="836820"/>
                  </a:moveTo>
                  <a:cubicBezTo>
                    <a:pt x="2135927" y="706594"/>
                    <a:pt x="2028723" y="624492"/>
                    <a:pt x="1925402" y="626087"/>
                  </a:cubicBezTo>
                  <a:cubicBezTo>
                    <a:pt x="1795315" y="628098"/>
                    <a:pt x="1665089" y="626018"/>
                    <a:pt x="1535002" y="627128"/>
                  </a:cubicBezTo>
                  <a:cubicBezTo>
                    <a:pt x="1513992" y="627336"/>
                    <a:pt x="1510663" y="621164"/>
                    <a:pt x="1510802" y="601817"/>
                  </a:cubicBezTo>
                  <a:cubicBezTo>
                    <a:pt x="1511703" y="472285"/>
                    <a:pt x="1509415" y="342753"/>
                    <a:pt x="1511842" y="213290"/>
                  </a:cubicBezTo>
                  <a:cubicBezTo>
                    <a:pt x="1513714" y="112327"/>
                    <a:pt x="1434802" y="2141"/>
                    <a:pt x="1301941" y="1032"/>
                  </a:cubicBezTo>
                  <a:cubicBezTo>
                    <a:pt x="1146059" y="-286"/>
                    <a:pt x="990176" y="-425"/>
                    <a:pt x="834294" y="1101"/>
                  </a:cubicBezTo>
                  <a:cubicBezTo>
                    <a:pt x="702404" y="2418"/>
                    <a:pt x="623145" y="112049"/>
                    <a:pt x="625087" y="214053"/>
                  </a:cubicBezTo>
                  <a:cubicBezTo>
                    <a:pt x="627583" y="344902"/>
                    <a:pt x="625295" y="475822"/>
                    <a:pt x="626127" y="606741"/>
                  </a:cubicBezTo>
                  <a:cubicBezTo>
                    <a:pt x="626265" y="623799"/>
                    <a:pt x="621203" y="626989"/>
                    <a:pt x="605393" y="626920"/>
                  </a:cubicBezTo>
                  <a:cubicBezTo>
                    <a:pt x="475237" y="626295"/>
                    <a:pt x="345080" y="628722"/>
                    <a:pt x="214993" y="625879"/>
                  </a:cubicBezTo>
                  <a:cubicBezTo>
                    <a:pt x="108067" y="623591"/>
                    <a:pt x="100" y="707912"/>
                    <a:pt x="31" y="839663"/>
                  </a:cubicBezTo>
                  <a:cubicBezTo>
                    <a:pt x="-39" y="992841"/>
                    <a:pt x="31" y="1146020"/>
                    <a:pt x="31" y="1299198"/>
                  </a:cubicBezTo>
                  <a:cubicBezTo>
                    <a:pt x="31" y="1317990"/>
                    <a:pt x="2527" y="1336504"/>
                    <a:pt x="7312" y="1354672"/>
                  </a:cubicBezTo>
                  <a:cubicBezTo>
                    <a:pt x="13483" y="1378179"/>
                    <a:pt x="12859" y="1377486"/>
                    <a:pt x="32622" y="1364103"/>
                  </a:cubicBezTo>
                  <a:cubicBezTo>
                    <a:pt x="90939" y="1324646"/>
                    <a:pt x="140103" y="1273888"/>
                    <a:pt x="196826" y="1232767"/>
                  </a:cubicBezTo>
                  <a:cubicBezTo>
                    <a:pt x="264088" y="1184019"/>
                    <a:pt x="334124" y="1139085"/>
                    <a:pt x="402843" y="1092418"/>
                  </a:cubicBezTo>
                  <a:cubicBezTo>
                    <a:pt x="409084" y="1088188"/>
                    <a:pt x="418237" y="1084651"/>
                    <a:pt x="420525" y="1078688"/>
                  </a:cubicBezTo>
                  <a:cubicBezTo>
                    <a:pt x="432868" y="1046166"/>
                    <a:pt x="454642" y="1017111"/>
                    <a:pt x="454573" y="979944"/>
                  </a:cubicBezTo>
                  <a:cubicBezTo>
                    <a:pt x="454503" y="946590"/>
                    <a:pt x="465390" y="917119"/>
                    <a:pt x="495138" y="898188"/>
                  </a:cubicBezTo>
                  <a:cubicBezTo>
                    <a:pt x="502350" y="893612"/>
                    <a:pt x="504569" y="886539"/>
                    <a:pt x="508036" y="880021"/>
                  </a:cubicBezTo>
                  <a:cubicBezTo>
                    <a:pt x="528769" y="841189"/>
                    <a:pt x="543956" y="799236"/>
                    <a:pt x="569474" y="763109"/>
                  </a:cubicBezTo>
                  <a:cubicBezTo>
                    <a:pt x="625711" y="683573"/>
                    <a:pt x="676331" y="600361"/>
                    <a:pt x="729933" y="519091"/>
                  </a:cubicBezTo>
                  <a:cubicBezTo>
                    <a:pt x="758502" y="475752"/>
                    <a:pt x="800108" y="444063"/>
                    <a:pt x="850035" y="436504"/>
                  </a:cubicBezTo>
                  <a:cubicBezTo>
                    <a:pt x="900239" y="428946"/>
                    <a:pt x="952800" y="430055"/>
                    <a:pt x="1004045" y="435533"/>
                  </a:cubicBezTo>
                  <a:cubicBezTo>
                    <a:pt x="1027067" y="438030"/>
                    <a:pt x="1049603" y="438862"/>
                    <a:pt x="1072417" y="436574"/>
                  </a:cubicBezTo>
                  <a:cubicBezTo>
                    <a:pt x="1087048" y="435117"/>
                    <a:pt x="1101471" y="433800"/>
                    <a:pt x="1116033" y="436296"/>
                  </a:cubicBezTo>
                  <a:cubicBezTo>
                    <a:pt x="1200493" y="450928"/>
                    <a:pt x="1258394" y="506818"/>
                    <a:pt x="1308252" y="569157"/>
                  </a:cubicBezTo>
                  <a:cubicBezTo>
                    <a:pt x="1331343" y="598004"/>
                    <a:pt x="1354781" y="621025"/>
                    <a:pt x="1387857" y="634755"/>
                  </a:cubicBezTo>
                  <a:cubicBezTo>
                    <a:pt x="1485769" y="675529"/>
                    <a:pt x="1583889" y="715748"/>
                    <a:pt x="1681870" y="756244"/>
                  </a:cubicBezTo>
                  <a:cubicBezTo>
                    <a:pt x="1707389" y="766784"/>
                    <a:pt x="1715710" y="778850"/>
                    <a:pt x="1706071" y="802634"/>
                  </a:cubicBezTo>
                  <a:cubicBezTo>
                    <a:pt x="1694075" y="832243"/>
                    <a:pt x="1691717" y="867608"/>
                    <a:pt x="1659611" y="887163"/>
                  </a:cubicBezTo>
                  <a:cubicBezTo>
                    <a:pt x="1649973" y="893057"/>
                    <a:pt x="1643871" y="904707"/>
                    <a:pt x="1643940" y="917535"/>
                  </a:cubicBezTo>
                  <a:cubicBezTo>
                    <a:pt x="1644079" y="943677"/>
                    <a:pt x="1628476" y="960874"/>
                    <a:pt x="1610933" y="977239"/>
                  </a:cubicBezTo>
                  <a:cubicBezTo>
                    <a:pt x="1568842" y="1016418"/>
                    <a:pt x="1520995" y="1035834"/>
                    <a:pt x="1462678" y="1023629"/>
                  </a:cubicBezTo>
                  <a:cubicBezTo>
                    <a:pt x="1435149" y="1017874"/>
                    <a:pt x="1407966" y="1007473"/>
                    <a:pt x="1378912" y="1015031"/>
                  </a:cubicBezTo>
                  <a:cubicBezTo>
                    <a:pt x="1344241" y="1024046"/>
                    <a:pt x="1311719" y="1017250"/>
                    <a:pt x="1280653" y="1000746"/>
                  </a:cubicBezTo>
                  <a:cubicBezTo>
                    <a:pt x="1273303" y="996794"/>
                    <a:pt x="1266022" y="998735"/>
                    <a:pt x="1258394" y="1000192"/>
                  </a:cubicBezTo>
                  <a:cubicBezTo>
                    <a:pt x="1182394" y="1014962"/>
                    <a:pt x="1124493" y="1060381"/>
                    <a:pt x="1069296" y="1110863"/>
                  </a:cubicBezTo>
                  <a:cubicBezTo>
                    <a:pt x="1063125" y="1116479"/>
                    <a:pt x="1063610" y="1122928"/>
                    <a:pt x="1062709" y="1129655"/>
                  </a:cubicBezTo>
                  <a:cubicBezTo>
                    <a:pt x="1059588" y="1152954"/>
                    <a:pt x="1051614" y="1173687"/>
                    <a:pt x="1033307" y="1189706"/>
                  </a:cubicBezTo>
                  <a:cubicBezTo>
                    <a:pt x="1021519" y="1200107"/>
                    <a:pt x="1009592" y="1198235"/>
                    <a:pt x="1004738" y="1185614"/>
                  </a:cubicBezTo>
                  <a:cubicBezTo>
                    <a:pt x="995100" y="1160512"/>
                    <a:pt x="984351" y="1175213"/>
                    <a:pt x="973881" y="1182841"/>
                  </a:cubicBezTo>
                  <a:cubicBezTo>
                    <a:pt x="965421" y="1189012"/>
                    <a:pt x="959457" y="1197749"/>
                    <a:pt x="954395" y="1207041"/>
                  </a:cubicBezTo>
                  <a:cubicBezTo>
                    <a:pt x="936644" y="1239771"/>
                    <a:pt x="918892" y="1272431"/>
                    <a:pt x="900932" y="1305647"/>
                  </a:cubicBezTo>
                  <a:cubicBezTo>
                    <a:pt x="912166" y="1311749"/>
                    <a:pt x="924509" y="1314523"/>
                    <a:pt x="934425" y="1322428"/>
                  </a:cubicBezTo>
                  <a:cubicBezTo>
                    <a:pt x="970275" y="1350927"/>
                    <a:pt x="968403" y="1402726"/>
                    <a:pt x="930680" y="1420894"/>
                  </a:cubicBezTo>
                  <a:cubicBezTo>
                    <a:pt x="912790" y="1429493"/>
                    <a:pt x="909115" y="1441212"/>
                    <a:pt x="917990" y="1458963"/>
                  </a:cubicBezTo>
                  <a:cubicBezTo>
                    <a:pt x="923399" y="1469781"/>
                    <a:pt x="927074" y="1476438"/>
                    <a:pt x="936921" y="1461321"/>
                  </a:cubicBezTo>
                  <a:cubicBezTo>
                    <a:pt x="946005" y="1447314"/>
                    <a:pt x="960567" y="1448146"/>
                    <a:pt x="973881" y="1455774"/>
                  </a:cubicBezTo>
                  <a:cubicBezTo>
                    <a:pt x="986293" y="1462916"/>
                    <a:pt x="989552" y="1474358"/>
                    <a:pt x="984976" y="1487949"/>
                  </a:cubicBezTo>
                  <a:cubicBezTo>
                    <a:pt x="982826" y="1494259"/>
                    <a:pt x="979706" y="1499598"/>
                    <a:pt x="982826" y="1507503"/>
                  </a:cubicBezTo>
                  <a:cubicBezTo>
                    <a:pt x="987472" y="1519361"/>
                    <a:pt x="981647" y="1530317"/>
                    <a:pt x="970414" y="1535032"/>
                  </a:cubicBezTo>
                  <a:cubicBezTo>
                    <a:pt x="957863" y="1540303"/>
                    <a:pt x="941082" y="1541620"/>
                    <a:pt x="934563" y="1528861"/>
                  </a:cubicBezTo>
                  <a:cubicBezTo>
                    <a:pt x="926450" y="1512981"/>
                    <a:pt x="916188" y="1516310"/>
                    <a:pt x="903290" y="1517419"/>
                  </a:cubicBezTo>
                  <a:cubicBezTo>
                    <a:pt x="907312" y="1533992"/>
                    <a:pt x="909669" y="1550496"/>
                    <a:pt x="915494" y="1565682"/>
                  </a:cubicBezTo>
                  <a:cubicBezTo>
                    <a:pt x="924162" y="1588149"/>
                    <a:pt x="920487" y="1608675"/>
                    <a:pt x="911611" y="1629685"/>
                  </a:cubicBezTo>
                  <a:cubicBezTo>
                    <a:pt x="895662" y="1667338"/>
                    <a:pt x="874443" y="1702149"/>
                    <a:pt x="853987" y="1737375"/>
                  </a:cubicBezTo>
                  <a:cubicBezTo>
                    <a:pt x="798097" y="1833830"/>
                    <a:pt x="723137" y="1916279"/>
                    <a:pt x="656915" y="2005107"/>
                  </a:cubicBezTo>
                  <a:cubicBezTo>
                    <a:pt x="648247" y="2016687"/>
                    <a:pt x="647276" y="2025147"/>
                    <a:pt x="655112" y="2037282"/>
                  </a:cubicBezTo>
                  <a:cubicBezTo>
                    <a:pt x="698590" y="2104475"/>
                    <a:pt x="760721" y="2137621"/>
                    <a:pt x="839911" y="2138037"/>
                  </a:cubicBezTo>
                  <a:cubicBezTo>
                    <a:pt x="982549" y="2138731"/>
                    <a:pt x="1125256" y="2138245"/>
                    <a:pt x="1267894" y="2138176"/>
                  </a:cubicBezTo>
                  <a:cubicBezTo>
                    <a:pt x="1289460" y="2138176"/>
                    <a:pt x="1310817" y="2137621"/>
                    <a:pt x="1332383" y="2135125"/>
                  </a:cubicBezTo>
                  <a:cubicBezTo>
                    <a:pt x="1428145" y="2124099"/>
                    <a:pt x="1510386" y="2034716"/>
                    <a:pt x="1510732" y="1938538"/>
                  </a:cubicBezTo>
                  <a:cubicBezTo>
                    <a:pt x="1511218" y="1802765"/>
                    <a:pt x="1511218" y="1666992"/>
                    <a:pt x="1510594" y="1531219"/>
                  </a:cubicBezTo>
                  <a:cubicBezTo>
                    <a:pt x="1510524" y="1515478"/>
                    <a:pt x="1514546" y="1511803"/>
                    <a:pt x="1530079" y="1511872"/>
                  </a:cubicBezTo>
                  <a:cubicBezTo>
                    <a:pt x="1662316" y="1512565"/>
                    <a:pt x="1794553" y="1510970"/>
                    <a:pt x="1926789" y="1512635"/>
                  </a:cubicBezTo>
                  <a:cubicBezTo>
                    <a:pt x="2029000" y="1513952"/>
                    <a:pt x="2135650" y="1431920"/>
                    <a:pt x="2136482" y="1302457"/>
                  </a:cubicBezTo>
                  <a:cubicBezTo>
                    <a:pt x="2137660" y="1147337"/>
                    <a:pt x="2137591" y="992079"/>
                    <a:pt x="2136690" y="836820"/>
                  </a:cubicBezTo>
                  <a:close/>
                </a:path>
              </a:pathLst>
            </a:custGeom>
            <a:solidFill>
              <a:schemeClr val="bg1"/>
            </a:solidFill>
            <a:ln w="6931" cap="flat">
              <a:noFill/>
              <a:prstDash val="solid"/>
              <a:miter/>
            </a:ln>
          </p:spPr>
          <p:txBody>
            <a:bodyPr rtlCol="0" anchor="ctr"/>
            <a:lstStyle/>
            <a:p>
              <a:endParaRPr lang="en-US"/>
            </a:p>
          </p:txBody>
        </p:sp>
        <p:grpSp>
          <p:nvGrpSpPr>
            <p:cNvPr id="14" name="Group 13">
              <a:extLst>
                <a:ext uri="{FF2B5EF4-FFF2-40B4-BE49-F238E27FC236}">
                  <a16:creationId xmlns:a16="http://schemas.microsoft.com/office/drawing/2014/main" id="{C63A9F04-8AD0-47A3-8C39-A3C2EF78B1B7}"/>
                </a:ext>
              </a:extLst>
            </p:cNvPr>
            <p:cNvGrpSpPr/>
            <p:nvPr/>
          </p:nvGrpSpPr>
          <p:grpSpPr>
            <a:xfrm>
              <a:off x="7013748" y="1155957"/>
              <a:ext cx="4507692" cy="615553"/>
              <a:chOff x="7083274" y="1682246"/>
              <a:chExt cx="4507692" cy="615553"/>
            </a:xfrm>
          </p:grpSpPr>
          <p:sp>
            <p:nvSpPr>
              <p:cNvPr id="16" name="TextBox 15">
                <a:extLst>
                  <a:ext uri="{FF2B5EF4-FFF2-40B4-BE49-F238E27FC236}">
                    <a16:creationId xmlns:a16="http://schemas.microsoft.com/office/drawing/2014/main" id="{64852ED9-77A4-47B8-AAF9-DEF370154A3F}"/>
                  </a:ext>
                </a:extLst>
              </p:cNvPr>
              <p:cNvSpPr txBox="1"/>
              <p:nvPr/>
            </p:nvSpPr>
            <p:spPr>
              <a:xfrm>
                <a:off x="7083274" y="2020800"/>
                <a:ext cx="4507692" cy="276999"/>
              </a:xfrm>
              <a:prstGeom prst="rect">
                <a:avLst/>
              </a:prstGeom>
              <a:noFill/>
            </p:spPr>
            <p:txBody>
              <a:bodyPr wrap="square" rtlCol="0">
                <a:spAutoFit/>
              </a:bodyPr>
              <a:lstStyle/>
              <a:p>
                <a:endParaRPr lang="en-US" altLang="ko-KR" sz="1200" dirty="0">
                  <a:solidFill>
                    <a:schemeClr val="bg1"/>
                  </a:solidFill>
                  <a:cs typeface="Arial" pitchFamily="34" charset="0"/>
                </a:endParaRPr>
              </a:p>
            </p:txBody>
          </p:sp>
          <p:sp>
            <p:nvSpPr>
              <p:cNvPr id="17" name="TextBox 16">
                <a:extLst>
                  <a:ext uri="{FF2B5EF4-FFF2-40B4-BE49-F238E27FC236}">
                    <a16:creationId xmlns:a16="http://schemas.microsoft.com/office/drawing/2014/main" id="{6AF71C38-BE97-4370-9068-E771AD4DA5F7}"/>
                  </a:ext>
                </a:extLst>
              </p:cNvPr>
              <p:cNvSpPr txBox="1"/>
              <p:nvPr/>
            </p:nvSpPr>
            <p:spPr>
              <a:xfrm>
                <a:off x="7083274" y="1682246"/>
                <a:ext cx="4507692" cy="369332"/>
              </a:xfrm>
              <a:prstGeom prst="rect">
                <a:avLst/>
              </a:prstGeom>
              <a:noFill/>
            </p:spPr>
            <p:txBody>
              <a:bodyPr wrap="square" lIns="108000" rIns="108000" rtlCol="0">
                <a:spAutoFit/>
              </a:bodyPr>
              <a:lstStyle/>
              <a:p>
                <a:r>
                  <a:rPr lang="en-US" altLang="ko-KR" b="1" dirty="0">
                    <a:solidFill>
                      <a:schemeClr val="bg1"/>
                    </a:solidFill>
                    <a:cs typeface="Arial" pitchFamily="34" charset="0"/>
                  </a:rPr>
                  <a:t>Maquette</a:t>
                </a:r>
                <a:endParaRPr lang="ko-KR" altLang="en-US" b="1" dirty="0">
                  <a:solidFill>
                    <a:schemeClr val="bg1"/>
                  </a:solidFill>
                  <a:cs typeface="Arial" pitchFamily="34" charset="0"/>
                </a:endParaRPr>
              </a:p>
            </p:txBody>
          </p:sp>
        </p:grpSp>
        <p:sp>
          <p:nvSpPr>
            <p:cNvPr id="15" name="TextBox 14">
              <a:extLst>
                <a:ext uri="{FF2B5EF4-FFF2-40B4-BE49-F238E27FC236}">
                  <a16:creationId xmlns:a16="http://schemas.microsoft.com/office/drawing/2014/main" id="{6050B803-2570-4371-B566-4B8AB4009478}"/>
                </a:ext>
              </a:extLst>
            </p:cNvPr>
            <p:cNvSpPr txBox="1"/>
            <p:nvPr/>
          </p:nvSpPr>
          <p:spPr>
            <a:xfrm>
              <a:off x="5520595" y="1195963"/>
              <a:ext cx="958096" cy="830997"/>
            </a:xfrm>
            <a:prstGeom prst="rect">
              <a:avLst/>
            </a:prstGeom>
            <a:noFill/>
          </p:spPr>
          <p:txBody>
            <a:bodyPr wrap="square" lIns="108000" rIns="108000" rtlCol="0">
              <a:spAutoFit/>
            </a:bodyPr>
            <a:lstStyle/>
            <a:p>
              <a:pPr algn="ctr"/>
              <a:r>
                <a:rPr lang="en-US" altLang="ko-KR" sz="4800" b="1" dirty="0">
                  <a:solidFill>
                    <a:schemeClr val="bg1"/>
                  </a:solidFill>
                  <a:cs typeface="Arial" pitchFamily="34" charset="0"/>
                </a:rPr>
                <a:t>02</a:t>
              </a:r>
              <a:endParaRPr lang="ko-KR" altLang="en-US" sz="4800" b="1" dirty="0">
                <a:solidFill>
                  <a:schemeClr val="bg1"/>
                </a:solidFill>
                <a:cs typeface="Arial" pitchFamily="34" charset="0"/>
              </a:endParaRPr>
            </a:p>
          </p:txBody>
        </p:sp>
      </p:grpSp>
      <p:grpSp>
        <p:nvGrpSpPr>
          <p:cNvPr id="18" name="Group 17">
            <a:extLst>
              <a:ext uri="{FF2B5EF4-FFF2-40B4-BE49-F238E27FC236}">
                <a16:creationId xmlns:a16="http://schemas.microsoft.com/office/drawing/2014/main" id="{278AD901-4E5D-45E8-AEF0-9EB76777D3ED}"/>
              </a:ext>
            </a:extLst>
          </p:cNvPr>
          <p:cNvGrpSpPr/>
          <p:nvPr/>
        </p:nvGrpSpPr>
        <p:grpSpPr>
          <a:xfrm>
            <a:off x="5694388" y="3494461"/>
            <a:ext cx="6000845" cy="1212121"/>
            <a:chOff x="5520595" y="814839"/>
            <a:chExt cx="6000845" cy="1212121"/>
          </a:xfrm>
        </p:grpSpPr>
        <p:sp>
          <p:nvSpPr>
            <p:cNvPr id="19" name="Freeform: Shape 18">
              <a:extLst>
                <a:ext uri="{FF2B5EF4-FFF2-40B4-BE49-F238E27FC236}">
                  <a16:creationId xmlns:a16="http://schemas.microsoft.com/office/drawing/2014/main" id="{2AC4EF4E-B3A0-49D0-8B3A-0823F259C298}"/>
                </a:ext>
              </a:extLst>
            </p:cNvPr>
            <p:cNvSpPr/>
            <p:nvPr/>
          </p:nvSpPr>
          <p:spPr>
            <a:xfrm>
              <a:off x="5960497" y="814839"/>
              <a:ext cx="978886" cy="979362"/>
            </a:xfrm>
            <a:custGeom>
              <a:avLst/>
              <a:gdLst>
                <a:gd name="connsiteX0" fmla="*/ 2136690 w 2137366"/>
                <a:gd name="connsiteY0" fmla="*/ 836820 h 2138405"/>
                <a:gd name="connsiteX1" fmla="*/ 1925402 w 2137366"/>
                <a:gd name="connsiteY1" fmla="*/ 626087 h 2138405"/>
                <a:gd name="connsiteX2" fmla="*/ 1535002 w 2137366"/>
                <a:gd name="connsiteY2" fmla="*/ 627128 h 2138405"/>
                <a:gd name="connsiteX3" fmla="*/ 1510802 w 2137366"/>
                <a:gd name="connsiteY3" fmla="*/ 601817 h 2138405"/>
                <a:gd name="connsiteX4" fmla="*/ 1511842 w 2137366"/>
                <a:gd name="connsiteY4" fmla="*/ 213290 h 2138405"/>
                <a:gd name="connsiteX5" fmla="*/ 1301941 w 2137366"/>
                <a:gd name="connsiteY5" fmla="*/ 1032 h 2138405"/>
                <a:gd name="connsiteX6" fmla="*/ 834294 w 2137366"/>
                <a:gd name="connsiteY6" fmla="*/ 1101 h 2138405"/>
                <a:gd name="connsiteX7" fmla="*/ 625087 w 2137366"/>
                <a:gd name="connsiteY7" fmla="*/ 214053 h 2138405"/>
                <a:gd name="connsiteX8" fmla="*/ 626127 w 2137366"/>
                <a:gd name="connsiteY8" fmla="*/ 606741 h 2138405"/>
                <a:gd name="connsiteX9" fmla="*/ 605393 w 2137366"/>
                <a:gd name="connsiteY9" fmla="*/ 626920 h 2138405"/>
                <a:gd name="connsiteX10" fmla="*/ 214993 w 2137366"/>
                <a:gd name="connsiteY10" fmla="*/ 625879 h 2138405"/>
                <a:gd name="connsiteX11" fmla="*/ 31 w 2137366"/>
                <a:gd name="connsiteY11" fmla="*/ 839663 h 2138405"/>
                <a:gd name="connsiteX12" fmla="*/ 31 w 2137366"/>
                <a:gd name="connsiteY12" fmla="*/ 1299198 h 2138405"/>
                <a:gd name="connsiteX13" fmla="*/ 7312 w 2137366"/>
                <a:gd name="connsiteY13" fmla="*/ 1354672 h 2138405"/>
                <a:gd name="connsiteX14" fmla="*/ 32622 w 2137366"/>
                <a:gd name="connsiteY14" fmla="*/ 1364103 h 2138405"/>
                <a:gd name="connsiteX15" fmla="*/ 196826 w 2137366"/>
                <a:gd name="connsiteY15" fmla="*/ 1232767 h 2138405"/>
                <a:gd name="connsiteX16" fmla="*/ 402843 w 2137366"/>
                <a:gd name="connsiteY16" fmla="*/ 1092418 h 2138405"/>
                <a:gd name="connsiteX17" fmla="*/ 420525 w 2137366"/>
                <a:gd name="connsiteY17" fmla="*/ 1078688 h 2138405"/>
                <a:gd name="connsiteX18" fmla="*/ 454573 w 2137366"/>
                <a:gd name="connsiteY18" fmla="*/ 979944 h 2138405"/>
                <a:gd name="connsiteX19" fmla="*/ 495138 w 2137366"/>
                <a:gd name="connsiteY19" fmla="*/ 898188 h 2138405"/>
                <a:gd name="connsiteX20" fmla="*/ 508036 w 2137366"/>
                <a:gd name="connsiteY20" fmla="*/ 880021 h 2138405"/>
                <a:gd name="connsiteX21" fmla="*/ 569474 w 2137366"/>
                <a:gd name="connsiteY21" fmla="*/ 763109 h 2138405"/>
                <a:gd name="connsiteX22" fmla="*/ 729933 w 2137366"/>
                <a:gd name="connsiteY22" fmla="*/ 519091 h 2138405"/>
                <a:gd name="connsiteX23" fmla="*/ 850035 w 2137366"/>
                <a:gd name="connsiteY23" fmla="*/ 436504 h 2138405"/>
                <a:gd name="connsiteX24" fmla="*/ 1004045 w 2137366"/>
                <a:gd name="connsiteY24" fmla="*/ 435533 h 2138405"/>
                <a:gd name="connsiteX25" fmla="*/ 1072417 w 2137366"/>
                <a:gd name="connsiteY25" fmla="*/ 436574 h 2138405"/>
                <a:gd name="connsiteX26" fmla="*/ 1116033 w 2137366"/>
                <a:gd name="connsiteY26" fmla="*/ 436296 h 2138405"/>
                <a:gd name="connsiteX27" fmla="*/ 1308252 w 2137366"/>
                <a:gd name="connsiteY27" fmla="*/ 569157 h 2138405"/>
                <a:gd name="connsiteX28" fmla="*/ 1387857 w 2137366"/>
                <a:gd name="connsiteY28" fmla="*/ 634755 h 2138405"/>
                <a:gd name="connsiteX29" fmla="*/ 1681870 w 2137366"/>
                <a:gd name="connsiteY29" fmla="*/ 756244 h 2138405"/>
                <a:gd name="connsiteX30" fmla="*/ 1706071 w 2137366"/>
                <a:gd name="connsiteY30" fmla="*/ 802634 h 2138405"/>
                <a:gd name="connsiteX31" fmla="*/ 1659611 w 2137366"/>
                <a:gd name="connsiteY31" fmla="*/ 887163 h 2138405"/>
                <a:gd name="connsiteX32" fmla="*/ 1643940 w 2137366"/>
                <a:gd name="connsiteY32" fmla="*/ 917535 h 2138405"/>
                <a:gd name="connsiteX33" fmla="*/ 1610933 w 2137366"/>
                <a:gd name="connsiteY33" fmla="*/ 977239 h 2138405"/>
                <a:gd name="connsiteX34" fmla="*/ 1462678 w 2137366"/>
                <a:gd name="connsiteY34" fmla="*/ 1023629 h 2138405"/>
                <a:gd name="connsiteX35" fmla="*/ 1378912 w 2137366"/>
                <a:gd name="connsiteY35" fmla="*/ 1015031 h 2138405"/>
                <a:gd name="connsiteX36" fmla="*/ 1280653 w 2137366"/>
                <a:gd name="connsiteY36" fmla="*/ 1000746 h 2138405"/>
                <a:gd name="connsiteX37" fmla="*/ 1258394 w 2137366"/>
                <a:gd name="connsiteY37" fmla="*/ 1000192 h 2138405"/>
                <a:gd name="connsiteX38" fmla="*/ 1069296 w 2137366"/>
                <a:gd name="connsiteY38" fmla="*/ 1110863 h 2138405"/>
                <a:gd name="connsiteX39" fmla="*/ 1062709 w 2137366"/>
                <a:gd name="connsiteY39" fmla="*/ 1129655 h 2138405"/>
                <a:gd name="connsiteX40" fmla="*/ 1033307 w 2137366"/>
                <a:gd name="connsiteY40" fmla="*/ 1189706 h 2138405"/>
                <a:gd name="connsiteX41" fmla="*/ 1004738 w 2137366"/>
                <a:gd name="connsiteY41" fmla="*/ 1185614 h 2138405"/>
                <a:gd name="connsiteX42" fmla="*/ 973881 w 2137366"/>
                <a:gd name="connsiteY42" fmla="*/ 1182841 h 2138405"/>
                <a:gd name="connsiteX43" fmla="*/ 954395 w 2137366"/>
                <a:gd name="connsiteY43" fmla="*/ 1207041 h 2138405"/>
                <a:gd name="connsiteX44" fmla="*/ 900932 w 2137366"/>
                <a:gd name="connsiteY44" fmla="*/ 1305647 h 2138405"/>
                <a:gd name="connsiteX45" fmla="*/ 934425 w 2137366"/>
                <a:gd name="connsiteY45" fmla="*/ 1322428 h 2138405"/>
                <a:gd name="connsiteX46" fmla="*/ 930680 w 2137366"/>
                <a:gd name="connsiteY46" fmla="*/ 1420894 h 2138405"/>
                <a:gd name="connsiteX47" fmla="*/ 917990 w 2137366"/>
                <a:gd name="connsiteY47" fmla="*/ 1458963 h 2138405"/>
                <a:gd name="connsiteX48" fmla="*/ 936921 w 2137366"/>
                <a:gd name="connsiteY48" fmla="*/ 1461321 h 2138405"/>
                <a:gd name="connsiteX49" fmla="*/ 973881 w 2137366"/>
                <a:gd name="connsiteY49" fmla="*/ 1455774 h 2138405"/>
                <a:gd name="connsiteX50" fmla="*/ 984976 w 2137366"/>
                <a:gd name="connsiteY50" fmla="*/ 1487949 h 2138405"/>
                <a:gd name="connsiteX51" fmla="*/ 982826 w 2137366"/>
                <a:gd name="connsiteY51" fmla="*/ 1507503 h 2138405"/>
                <a:gd name="connsiteX52" fmla="*/ 970414 w 2137366"/>
                <a:gd name="connsiteY52" fmla="*/ 1535032 h 2138405"/>
                <a:gd name="connsiteX53" fmla="*/ 934563 w 2137366"/>
                <a:gd name="connsiteY53" fmla="*/ 1528861 h 2138405"/>
                <a:gd name="connsiteX54" fmla="*/ 903290 w 2137366"/>
                <a:gd name="connsiteY54" fmla="*/ 1517419 h 2138405"/>
                <a:gd name="connsiteX55" fmla="*/ 915494 w 2137366"/>
                <a:gd name="connsiteY55" fmla="*/ 1565682 h 2138405"/>
                <a:gd name="connsiteX56" fmla="*/ 911611 w 2137366"/>
                <a:gd name="connsiteY56" fmla="*/ 1629685 h 2138405"/>
                <a:gd name="connsiteX57" fmla="*/ 853987 w 2137366"/>
                <a:gd name="connsiteY57" fmla="*/ 1737375 h 2138405"/>
                <a:gd name="connsiteX58" fmla="*/ 656915 w 2137366"/>
                <a:gd name="connsiteY58" fmla="*/ 2005107 h 2138405"/>
                <a:gd name="connsiteX59" fmla="*/ 655112 w 2137366"/>
                <a:gd name="connsiteY59" fmla="*/ 2037282 h 2138405"/>
                <a:gd name="connsiteX60" fmla="*/ 839911 w 2137366"/>
                <a:gd name="connsiteY60" fmla="*/ 2138037 h 2138405"/>
                <a:gd name="connsiteX61" fmla="*/ 1267894 w 2137366"/>
                <a:gd name="connsiteY61" fmla="*/ 2138176 h 2138405"/>
                <a:gd name="connsiteX62" fmla="*/ 1332383 w 2137366"/>
                <a:gd name="connsiteY62" fmla="*/ 2135125 h 2138405"/>
                <a:gd name="connsiteX63" fmla="*/ 1510732 w 2137366"/>
                <a:gd name="connsiteY63" fmla="*/ 1938538 h 2138405"/>
                <a:gd name="connsiteX64" fmla="*/ 1510594 w 2137366"/>
                <a:gd name="connsiteY64" fmla="*/ 1531219 h 2138405"/>
                <a:gd name="connsiteX65" fmla="*/ 1530079 w 2137366"/>
                <a:gd name="connsiteY65" fmla="*/ 1511872 h 2138405"/>
                <a:gd name="connsiteX66" fmla="*/ 1926789 w 2137366"/>
                <a:gd name="connsiteY66" fmla="*/ 1512635 h 2138405"/>
                <a:gd name="connsiteX67" fmla="*/ 2136482 w 2137366"/>
                <a:gd name="connsiteY67" fmla="*/ 1302457 h 2138405"/>
                <a:gd name="connsiteX68" fmla="*/ 2136690 w 2137366"/>
                <a:gd name="connsiteY68" fmla="*/ 836820 h 2138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2137366" h="2138405">
                  <a:moveTo>
                    <a:pt x="2136690" y="836820"/>
                  </a:moveTo>
                  <a:cubicBezTo>
                    <a:pt x="2135927" y="706594"/>
                    <a:pt x="2028723" y="624492"/>
                    <a:pt x="1925402" y="626087"/>
                  </a:cubicBezTo>
                  <a:cubicBezTo>
                    <a:pt x="1795315" y="628098"/>
                    <a:pt x="1665089" y="626018"/>
                    <a:pt x="1535002" y="627128"/>
                  </a:cubicBezTo>
                  <a:cubicBezTo>
                    <a:pt x="1513992" y="627336"/>
                    <a:pt x="1510663" y="621164"/>
                    <a:pt x="1510802" y="601817"/>
                  </a:cubicBezTo>
                  <a:cubicBezTo>
                    <a:pt x="1511703" y="472285"/>
                    <a:pt x="1509415" y="342753"/>
                    <a:pt x="1511842" y="213290"/>
                  </a:cubicBezTo>
                  <a:cubicBezTo>
                    <a:pt x="1513714" y="112327"/>
                    <a:pt x="1434802" y="2141"/>
                    <a:pt x="1301941" y="1032"/>
                  </a:cubicBezTo>
                  <a:cubicBezTo>
                    <a:pt x="1146059" y="-286"/>
                    <a:pt x="990176" y="-425"/>
                    <a:pt x="834294" y="1101"/>
                  </a:cubicBezTo>
                  <a:cubicBezTo>
                    <a:pt x="702404" y="2418"/>
                    <a:pt x="623145" y="112049"/>
                    <a:pt x="625087" y="214053"/>
                  </a:cubicBezTo>
                  <a:cubicBezTo>
                    <a:pt x="627583" y="344902"/>
                    <a:pt x="625295" y="475822"/>
                    <a:pt x="626127" y="606741"/>
                  </a:cubicBezTo>
                  <a:cubicBezTo>
                    <a:pt x="626265" y="623799"/>
                    <a:pt x="621203" y="626989"/>
                    <a:pt x="605393" y="626920"/>
                  </a:cubicBezTo>
                  <a:cubicBezTo>
                    <a:pt x="475237" y="626295"/>
                    <a:pt x="345080" y="628722"/>
                    <a:pt x="214993" y="625879"/>
                  </a:cubicBezTo>
                  <a:cubicBezTo>
                    <a:pt x="108067" y="623591"/>
                    <a:pt x="100" y="707912"/>
                    <a:pt x="31" y="839663"/>
                  </a:cubicBezTo>
                  <a:cubicBezTo>
                    <a:pt x="-39" y="992841"/>
                    <a:pt x="31" y="1146020"/>
                    <a:pt x="31" y="1299198"/>
                  </a:cubicBezTo>
                  <a:cubicBezTo>
                    <a:pt x="31" y="1317990"/>
                    <a:pt x="2527" y="1336504"/>
                    <a:pt x="7312" y="1354672"/>
                  </a:cubicBezTo>
                  <a:cubicBezTo>
                    <a:pt x="13483" y="1378179"/>
                    <a:pt x="12859" y="1377486"/>
                    <a:pt x="32622" y="1364103"/>
                  </a:cubicBezTo>
                  <a:cubicBezTo>
                    <a:pt x="90939" y="1324646"/>
                    <a:pt x="140103" y="1273888"/>
                    <a:pt x="196826" y="1232767"/>
                  </a:cubicBezTo>
                  <a:cubicBezTo>
                    <a:pt x="264088" y="1184019"/>
                    <a:pt x="334124" y="1139085"/>
                    <a:pt x="402843" y="1092418"/>
                  </a:cubicBezTo>
                  <a:cubicBezTo>
                    <a:pt x="409084" y="1088188"/>
                    <a:pt x="418237" y="1084651"/>
                    <a:pt x="420525" y="1078688"/>
                  </a:cubicBezTo>
                  <a:cubicBezTo>
                    <a:pt x="432868" y="1046166"/>
                    <a:pt x="454642" y="1017111"/>
                    <a:pt x="454573" y="979944"/>
                  </a:cubicBezTo>
                  <a:cubicBezTo>
                    <a:pt x="454503" y="946590"/>
                    <a:pt x="465390" y="917119"/>
                    <a:pt x="495138" y="898188"/>
                  </a:cubicBezTo>
                  <a:cubicBezTo>
                    <a:pt x="502350" y="893612"/>
                    <a:pt x="504569" y="886539"/>
                    <a:pt x="508036" y="880021"/>
                  </a:cubicBezTo>
                  <a:cubicBezTo>
                    <a:pt x="528769" y="841189"/>
                    <a:pt x="543956" y="799236"/>
                    <a:pt x="569474" y="763109"/>
                  </a:cubicBezTo>
                  <a:cubicBezTo>
                    <a:pt x="625711" y="683573"/>
                    <a:pt x="676331" y="600361"/>
                    <a:pt x="729933" y="519091"/>
                  </a:cubicBezTo>
                  <a:cubicBezTo>
                    <a:pt x="758502" y="475752"/>
                    <a:pt x="800108" y="444063"/>
                    <a:pt x="850035" y="436504"/>
                  </a:cubicBezTo>
                  <a:cubicBezTo>
                    <a:pt x="900239" y="428946"/>
                    <a:pt x="952800" y="430055"/>
                    <a:pt x="1004045" y="435533"/>
                  </a:cubicBezTo>
                  <a:cubicBezTo>
                    <a:pt x="1027067" y="438030"/>
                    <a:pt x="1049603" y="438862"/>
                    <a:pt x="1072417" y="436574"/>
                  </a:cubicBezTo>
                  <a:cubicBezTo>
                    <a:pt x="1087048" y="435117"/>
                    <a:pt x="1101471" y="433800"/>
                    <a:pt x="1116033" y="436296"/>
                  </a:cubicBezTo>
                  <a:cubicBezTo>
                    <a:pt x="1200493" y="450928"/>
                    <a:pt x="1258394" y="506818"/>
                    <a:pt x="1308252" y="569157"/>
                  </a:cubicBezTo>
                  <a:cubicBezTo>
                    <a:pt x="1331343" y="598004"/>
                    <a:pt x="1354781" y="621025"/>
                    <a:pt x="1387857" y="634755"/>
                  </a:cubicBezTo>
                  <a:cubicBezTo>
                    <a:pt x="1485769" y="675529"/>
                    <a:pt x="1583889" y="715748"/>
                    <a:pt x="1681870" y="756244"/>
                  </a:cubicBezTo>
                  <a:cubicBezTo>
                    <a:pt x="1707389" y="766784"/>
                    <a:pt x="1715710" y="778850"/>
                    <a:pt x="1706071" y="802634"/>
                  </a:cubicBezTo>
                  <a:cubicBezTo>
                    <a:pt x="1694075" y="832243"/>
                    <a:pt x="1691717" y="867608"/>
                    <a:pt x="1659611" y="887163"/>
                  </a:cubicBezTo>
                  <a:cubicBezTo>
                    <a:pt x="1649973" y="893057"/>
                    <a:pt x="1643871" y="904707"/>
                    <a:pt x="1643940" y="917535"/>
                  </a:cubicBezTo>
                  <a:cubicBezTo>
                    <a:pt x="1644079" y="943677"/>
                    <a:pt x="1628476" y="960874"/>
                    <a:pt x="1610933" y="977239"/>
                  </a:cubicBezTo>
                  <a:cubicBezTo>
                    <a:pt x="1568842" y="1016418"/>
                    <a:pt x="1520995" y="1035834"/>
                    <a:pt x="1462678" y="1023629"/>
                  </a:cubicBezTo>
                  <a:cubicBezTo>
                    <a:pt x="1435149" y="1017874"/>
                    <a:pt x="1407966" y="1007473"/>
                    <a:pt x="1378912" y="1015031"/>
                  </a:cubicBezTo>
                  <a:cubicBezTo>
                    <a:pt x="1344241" y="1024046"/>
                    <a:pt x="1311719" y="1017250"/>
                    <a:pt x="1280653" y="1000746"/>
                  </a:cubicBezTo>
                  <a:cubicBezTo>
                    <a:pt x="1273303" y="996794"/>
                    <a:pt x="1266022" y="998735"/>
                    <a:pt x="1258394" y="1000192"/>
                  </a:cubicBezTo>
                  <a:cubicBezTo>
                    <a:pt x="1182394" y="1014962"/>
                    <a:pt x="1124493" y="1060381"/>
                    <a:pt x="1069296" y="1110863"/>
                  </a:cubicBezTo>
                  <a:cubicBezTo>
                    <a:pt x="1063125" y="1116479"/>
                    <a:pt x="1063610" y="1122928"/>
                    <a:pt x="1062709" y="1129655"/>
                  </a:cubicBezTo>
                  <a:cubicBezTo>
                    <a:pt x="1059588" y="1152954"/>
                    <a:pt x="1051614" y="1173687"/>
                    <a:pt x="1033307" y="1189706"/>
                  </a:cubicBezTo>
                  <a:cubicBezTo>
                    <a:pt x="1021519" y="1200107"/>
                    <a:pt x="1009592" y="1198235"/>
                    <a:pt x="1004738" y="1185614"/>
                  </a:cubicBezTo>
                  <a:cubicBezTo>
                    <a:pt x="995100" y="1160512"/>
                    <a:pt x="984351" y="1175213"/>
                    <a:pt x="973881" y="1182841"/>
                  </a:cubicBezTo>
                  <a:cubicBezTo>
                    <a:pt x="965421" y="1189012"/>
                    <a:pt x="959457" y="1197749"/>
                    <a:pt x="954395" y="1207041"/>
                  </a:cubicBezTo>
                  <a:cubicBezTo>
                    <a:pt x="936644" y="1239771"/>
                    <a:pt x="918892" y="1272431"/>
                    <a:pt x="900932" y="1305647"/>
                  </a:cubicBezTo>
                  <a:cubicBezTo>
                    <a:pt x="912166" y="1311749"/>
                    <a:pt x="924509" y="1314523"/>
                    <a:pt x="934425" y="1322428"/>
                  </a:cubicBezTo>
                  <a:cubicBezTo>
                    <a:pt x="970275" y="1350927"/>
                    <a:pt x="968403" y="1402726"/>
                    <a:pt x="930680" y="1420894"/>
                  </a:cubicBezTo>
                  <a:cubicBezTo>
                    <a:pt x="912790" y="1429493"/>
                    <a:pt x="909115" y="1441212"/>
                    <a:pt x="917990" y="1458963"/>
                  </a:cubicBezTo>
                  <a:cubicBezTo>
                    <a:pt x="923399" y="1469781"/>
                    <a:pt x="927074" y="1476438"/>
                    <a:pt x="936921" y="1461321"/>
                  </a:cubicBezTo>
                  <a:cubicBezTo>
                    <a:pt x="946005" y="1447314"/>
                    <a:pt x="960567" y="1448146"/>
                    <a:pt x="973881" y="1455774"/>
                  </a:cubicBezTo>
                  <a:cubicBezTo>
                    <a:pt x="986293" y="1462916"/>
                    <a:pt x="989552" y="1474358"/>
                    <a:pt x="984976" y="1487949"/>
                  </a:cubicBezTo>
                  <a:cubicBezTo>
                    <a:pt x="982826" y="1494259"/>
                    <a:pt x="979706" y="1499598"/>
                    <a:pt x="982826" y="1507503"/>
                  </a:cubicBezTo>
                  <a:cubicBezTo>
                    <a:pt x="987472" y="1519361"/>
                    <a:pt x="981647" y="1530317"/>
                    <a:pt x="970414" y="1535032"/>
                  </a:cubicBezTo>
                  <a:cubicBezTo>
                    <a:pt x="957863" y="1540303"/>
                    <a:pt x="941082" y="1541620"/>
                    <a:pt x="934563" y="1528861"/>
                  </a:cubicBezTo>
                  <a:cubicBezTo>
                    <a:pt x="926450" y="1512981"/>
                    <a:pt x="916188" y="1516310"/>
                    <a:pt x="903290" y="1517419"/>
                  </a:cubicBezTo>
                  <a:cubicBezTo>
                    <a:pt x="907312" y="1533992"/>
                    <a:pt x="909669" y="1550496"/>
                    <a:pt x="915494" y="1565682"/>
                  </a:cubicBezTo>
                  <a:cubicBezTo>
                    <a:pt x="924162" y="1588149"/>
                    <a:pt x="920487" y="1608675"/>
                    <a:pt x="911611" y="1629685"/>
                  </a:cubicBezTo>
                  <a:cubicBezTo>
                    <a:pt x="895662" y="1667338"/>
                    <a:pt x="874443" y="1702149"/>
                    <a:pt x="853987" y="1737375"/>
                  </a:cubicBezTo>
                  <a:cubicBezTo>
                    <a:pt x="798097" y="1833830"/>
                    <a:pt x="723137" y="1916279"/>
                    <a:pt x="656915" y="2005107"/>
                  </a:cubicBezTo>
                  <a:cubicBezTo>
                    <a:pt x="648247" y="2016687"/>
                    <a:pt x="647276" y="2025147"/>
                    <a:pt x="655112" y="2037282"/>
                  </a:cubicBezTo>
                  <a:cubicBezTo>
                    <a:pt x="698590" y="2104475"/>
                    <a:pt x="760721" y="2137621"/>
                    <a:pt x="839911" y="2138037"/>
                  </a:cubicBezTo>
                  <a:cubicBezTo>
                    <a:pt x="982549" y="2138731"/>
                    <a:pt x="1125256" y="2138245"/>
                    <a:pt x="1267894" y="2138176"/>
                  </a:cubicBezTo>
                  <a:cubicBezTo>
                    <a:pt x="1289460" y="2138176"/>
                    <a:pt x="1310817" y="2137621"/>
                    <a:pt x="1332383" y="2135125"/>
                  </a:cubicBezTo>
                  <a:cubicBezTo>
                    <a:pt x="1428145" y="2124099"/>
                    <a:pt x="1510386" y="2034716"/>
                    <a:pt x="1510732" y="1938538"/>
                  </a:cubicBezTo>
                  <a:cubicBezTo>
                    <a:pt x="1511218" y="1802765"/>
                    <a:pt x="1511218" y="1666992"/>
                    <a:pt x="1510594" y="1531219"/>
                  </a:cubicBezTo>
                  <a:cubicBezTo>
                    <a:pt x="1510524" y="1515478"/>
                    <a:pt x="1514546" y="1511803"/>
                    <a:pt x="1530079" y="1511872"/>
                  </a:cubicBezTo>
                  <a:cubicBezTo>
                    <a:pt x="1662316" y="1512565"/>
                    <a:pt x="1794553" y="1510970"/>
                    <a:pt x="1926789" y="1512635"/>
                  </a:cubicBezTo>
                  <a:cubicBezTo>
                    <a:pt x="2029000" y="1513952"/>
                    <a:pt x="2135650" y="1431920"/>
                    <a:pt x="2136482" y="1302457"/>
                  </a:cubicBezTo>
                  <a:cubicBezTo>
                    <a:pt x="2137660" y="1147337"/>
                    <a:pt x="2137591" y="992079"/>
                    <a:pt x="2136690" y="836820"/>
                  </a:cubicBezTo>
                  <a:close/>
                </a:path>
              </a:pathLst>
            </a:custGeom>
            <a:solidFill>
              <a:schemeClr val="bg1"/>
            </a:solidFill>
            <a:ln w="6931" cap="flat">
              <a:noFill/>
              <a:prstDash val="solid"/>
              <a:miter/>
            </a:ln>
          </p:spPr>
          <p:txBody>
            <a:bodyPr rtlCol="0" anchor="ctr"/>
            <a:lstStyle/>
            <a:p>
              <a:endParaRPr lang="en-US"/>
            </a:p>
          </p:txBody>
        </p:sp>
        <p:grpSp>
          <p:nvGrpSpPr>
            <p:cNvPr id="20" name="Group 19">
              <a:extLst>
                <a:ext uri="{FF2B5EF4-FFF2-40B4-BE49-F238E27FC236}">
                  <a16:creationId xmlns:a16="http://schemas.microsoft.com/office/drawing/2014/main" id="{5B2E50AD-0DEF-4C79-8BFC-F250FDFA3BFD}"/>
                </a:ext>
              </a:extLst>
            </p:cNvPr>
            <p:cNvGrpSpPr/>
            <p:nvPr/>
          </p:nvGrpSpPr>
          <p:grpSpPr>
            <a:xfrm>
              <a:off x="7013748" y="1155957"/>
              <a:ext cx="4507692" cy="615553"/>
              <a:chOff x="7083274" y="1682246"/>
              <a:chExt cx="4507692" cy="615553"/>
            </a:xfrm>
          </p:grpSpPr>
          <p:sp>
            <p:nvSpPr>
              <p:cNvPr id="22" name="TextBox 21">
                <a:extLst>
                  <a:ext uri="{FF2B5EF4-FFF2-40B4-BE49-F238E27FC236}">
                    <a16:creationId xmlns:a16="http://schemas.microsoft.com/office/drawing/2014/main" id="{B5A8C659-DF9C-490F-86E8-042D979E58B0}"/>
                  </a:ext>
                </a:extLst>
              </p:cNvPr>
              <p:cNvSpPr txBox="1"/>
              <p:nvPr/>
            </p:nvSpPr>
            <p:spPr>
              <a:xfrm>
                <a:off x="7083274" y="2020800"/>
                <a:ext cx="4507692" cy="276999"/>
              </a:xfrm>
              <a:prstGeom prst="rect">
                <a:avLst/>
              </a:prstGeom>
              <a:noFill/>
            </p:spPr>
            <p:txBody>
              <a:bodyPr wrap="square" rtlCol="0">
                <a:spAutoFit/>
              </a:bodyPr>
              <a:lstStyle/>
              <a:p>
                <a:endParaRPr lang="en-US" altLang="ko-KR" sz="1200" dirty="0">
                  <a:solidFill>
                    <a:schemeClr val="bg1"/>
                  </a:solidFill>
                  <a:cs typeface="Arial" pitchFamily="34" charset="0"/>
                </a:endParaRPr>
              </a:p>
            </p:txBody>
          </p:sp>
          <p:sp>
            <p:nvSpPr>
              <p:cNvPr id="23" name="TextBox 22">
                <a:extLst>
                  <a:ext uri="{FF2B5EF4-FFF2-40B4-BE49-F238E27FC236}">
                    <a16:creationId xmlns:a16="http://schemas.microsoft.com/office/drawing/2014/main" id="{6D355114-DD6F-4C9D-A980-125CAF82273F}"/>
                  </a:ext>
                </a:extLst>
              </p:cNvPr>
              <p:cNvSpPr txBox="1"/>
              <p:nvPr/>
            </p:nvSpPr>
            <p:spPr>
              <a:xfrm>
                <a:off x="7083274" y="1682246"/>
                <a:ext cx="4507692" cy="369332"/>
              </a:xfrm>
              <a:prstGeom prst="rect">
                <a:avLst/>
              </a:prstGeom>
              <a:noFill/>
            </p:spPr>
            <p:txBody>
              <a:bodyPr wrap="square" lIns="108000" rIns="108000" rtlCol="0">
                <a:spAutoFit/>
              </a:bodyPr>
              <a:lstStyle/>
              <a:p>
                <a:r>
                  <a:rPr lang="fr-FR" altLang="ko-KR" b="1" dirty="0">
                    <a:solidFill>
                      <a:schemeClr val="bg1"/>
                    </a:solidFill>
                    <a:cs typeface="Arial" pitchFamily="34" charset="0"/>
                  </a:rPr>
                  <a:t>Description du projet</a:t>
                </a:r>
                <a:endParaRPr lang="ko-KR" altLang="en-US" b="1" dirty="0">
                  <a:solidFill>
                    <a:schemeClr val="bg1"/>
                  </a:solidFill>
                  <a:cs typeface="Arial" pitchFamily="34" charset="0"/>
                </a:endParaRPr>
              </a:p>
            </p:txBody>
          </p:sp>
        </p:grpSp>
        <p:sp>
          <p:nvSpPr>
            <p:cNvPr id="21" name="TextBox 20">
              <a:extLst>
                <a:ext uri="{FF2B5EF4-FFF2-40B4-BE49-F238E27FC236}">
                  <a16:creationId xmlns:a16="http://schemas.microsoft.com/office/drawing/2014/main" id="{B6263DFF-3BE9-4D4A-8E97-9E92061345AA}"/>
                </a:ext>
              </a:extLst>
            </p:cNvPr>
            <p:cNvSpPr txBox="1"/>
            <p:nvPr/>
          </p:nvSpPr>
          <p:spPr>
            <a:xfrm>
              <a:off x="5520595" y="1195963"/>
              <a:ext cx="958096" cy="830997"/>
            </a:xfrm>
            <a:prstGeom prst="rect">
              <a:avLst/>
            </a:prstGeom>
            <a:noFill/>
          </p:spPr>
          <p:txBody>
            <a:bodyPr wrap="square" lIns="108000" rIns="108000" rtlCol="0">
              <a:spAutoFit/>
            </a:bodyPr>
            <a:lstStyle/>
            <a:p>
              <a:pPr algn="ctr"/>
              <a:r>
                <a:rPr lang="en-US" altLang="ko-KR" sz="4800" b="1" dirty="0">
                  <a:solidFill>
                    <a:schemeClr val="bg1"/>
                  </a:solidFill>
                  <a:cs typeface="Arial" pitchFamily="34" charset="0"/>
                </a:rPr>
                <a:t>03</a:t>
              </a:r>
              <a:endParaRPr lang="ko-KR" altLang="en-US" sz="4800" b="1" dirty="0">
                <a:solidFill>
                  <a:schemeClr val="bg1"/>
                </a:solidFill>
                <a:cs typeface="Arial" pitchFamily="34" charset="0"/>
              </a:endParaRPr>
            </a:p>
          </p:txBody>
        </p:sp>
      </p:grpSp>
      <p:grpSp>
        <p:nvGrpSpPr>
          <p:cNvPr id="24" name="Group 23">
            <a:extLst>
              <a:ext uri="{FF2B5EF4-FFF2-40B4-BE49-F238E27FC236}">
                <a16:creationId xmlns:a16="http://schemas.microsoft.com/office/drawing/2014/main" id="{C66D418D-0DE2-4935-8535-4ECFF3065584}"/>
              </a:ext>
            </a:extLst>
          </p:cNvPr>
          <p:cNvGrpSpPr/>
          <p:nvPr/>
        </p:nvGrpSpPr>
        <p:grpSpPr>
          <a:xfrm>
            <a:off x="5694388" y="4837503"/>
            <a:ext cx="6000845" cy="1212121"/>
            <a:chOff x="5520595" y="814839"/>
            <a:chExt cx="6000845" cy="1212121"/>
          </a:xfrm>
        </p:grpSpPr>
        <p:sp>
          <p:nvSpPr>
            <p:cNvPr id="25" name="Freeform: Shape 24">
              <a:extLst>
                <a:ext uri="{FF2B5EF4-FFF2-40B4-BE49-F238E27FC236}">
                  <a16:creationId xmlns:a16="http://schemas.microsoft.com/office/drawing/2014/main" id="{E88CB4FD-D330-4CEB-90E1-BDFA86D5DEF9}"/>
                </a:ext>
              </a:extLst>
            </p:cNvPr>
            <p:cNvSpPr/>
            <p:nvPr/>
          </p:nvSpPr>
          <p:spPr>
            <a:xfrm>
              <a:off x="5960497" y="814839"/>
              <a:ext cx="978886" cy="979362"/>
            </a:xfrm>
            <a:custGeom>
              <a:avLst/>
              <a:gdLst>
                <a:gd name="connsiteX0" fmla="*/ 2136690 w 2137366"/>
                <a:gd name="connsiteY0" fmla="*/ 836820 h 2138405"/>
                <a:gd name="connsiteX1" fmla="*/ 1925402 w 2137366"/>
                <a:gd name="connsiteY1" fmla="*/ 626087 h 2138405"/>
                <a:gd name="connsiteX2" fmla="*/ 1535002 w 2137366"/>
                <a:gd name="connsiteY2" fmla="*/ 627128 h 2138405"/>
                <a:gd name="connsiteX3" fmla="*/ 1510802 w 2137366"/>
                <a:gd name="connsiteY3" fmla="*/ 601817 h 2138405"/>
                <a:gd name="connsiteX4" fmla="*/ 1511842 w 2137366"/>
                <a:gd name="connsiteY4" fmla="*/ 213290 h 2138405"/>
                <a:gd name="connsiteX5" fmla="*/ 1301941 w 2137366"/>
                <a:gd name="connsiteY5" fmla="*/ 1032 h 2138405"/>
                <a:gd name="connsiteX6" fmla="*/ 834294 w 2137366"/>
                <a:gd name="connsiteY6" fmla="*/ 1101 h 2138405"/>
                <a:gd name="connsiteX7" fmla="*/ 625087 w 2137366"/>
                <a:gd name="connsiteY7" fmla="*/ 214053 h 2138405"/>
                <a:gd name="connsiteX8" fmla="*/ 626127 w 2137366"/>
                <a:gd name="connsiteY8" fmla="*/ 606741 h 2138405"/>
                <a:gd name="connsiteX9" fmla="*/ 605393 w 2137366"/>
                <a:gd name="connsiteY9" fmla="*/ 626920 h 2138405"/>
                <a:gd name="connsiteX10" fmla="*/ 214993 w 2137366"/>
                <a:gd name="connsiteY10" fmla="*/ 625879 h 2138405"/>
                <a:gd name="connsiteX11" fmla="*/ 31 w 2137366"/>
                <a:gd name="connsiteY11" fmla="*/ 839663 h 2138405"/>
                <a:gd name="connsiteX12" fmla="*/ 31 w 2137366"/>
                <a:gd name="connsiteY12" fmla="*/ 1299198 h 2138405"/>
                <a:gd name="connsiteX13" fmla="*/ 7312 w 2137366"/>
                <a:gd name="connsiteY13" fmla="*/ 1354672 h 2138405"/>
                <a:gd name="connsiteX14" fmla="*/ 32622 w 2137366"/>
                <a:gd name="connsiteY14" fmla="*/ 1364103 h 2138405"/>
                <a:gd name="connsiteX15" fmla="*/ 196826 w 2137366"/>
                <a:gd name="connsiteY15" fmla="*/ 1232767 h 2138405"/>
                <a:gd name="connsiteX16" fmla="*/ 402843 w 2137366"/>
                <a:gd name="connsiteY16" fmla="*/ 1092418 h 2138405"/>
                <a:gd name="connsiteX17" fmla="*/ 420525 w 2137366"/>
                <a:gd name="connsiteY17" fmla="*/ 1078688 h 2138405"/>
                <a:gd name="connsiteX18" fmla="*/ 454573 w 2137366"/>
                <a:gd name="connsiteY18" fmla="*/ 979944 h 2138405"/>
                <a:gd name="connsiteX19" fmla="*/ 495138 w 2137366"/>
                <a:gd name="connsiteY19" fmla="*/ 898188 h 2138405"/>
                <a:gd name="connsiteX20" fmla="*/ 508036 w 2137366"/>
                <a:gd name="connsiteY20" fmla="*/ 880021 h 2138405"/>
                <a:gd name="connsiteX21" fmla="*/ 569474 w 2137366"/>
                <a:gd name="connsiteY21" fmla="*/ 763109 h 2138405"/>
                <a:gd name="connsiteX22" fmla="*/ 729933 w 2137366"/>
                <a:gd name="connsiteY22" fmla="*/ 519091 h 2138405"/>
                <a:gd name="connsiteX23" fmla="*/ 850035 w 2137366"/>
                <a:gd name="connsiteY23" fmla="*/ 436504 h 2138405"/>
                <a:gd name="connsiteX24" fmla="*/ 1004045 w 2137366"/>
                <a:gd name="connsiteY24" fmla="*/ 435533 h 2138405"/>
                <a:gd name="connsiteX25" fmla="*/ 1072417 w 2137366"/>
                <a:gd name="connsiteY25" fmla="*/ 436574 h 2138405"/>
                <a:gd name="connsiteX26" fmla="*/ 1116033 w 2137366"/>
                <a:gd name="connsiteY26" fmla="*/ 436296 h 2138405"/>
                <a:gd name="connsiteX27" fmla="*/ 1308252 w 2137366"/>
                <a:gd name="connsiteY27" fmla="*/ 569157 h 2138405"/>
                <a:gd name="connsiteX28" fmla="*/ 1387857 w 2137366"/>
                <a:gd name="connsiteY28" fmla="*/ 634755 h 2138405"/>
                <a:gd name="connsiteX29" fmla="*/ 1681870 w 2137366"/>
                <a:gd name="connsiteY29" fmla="*/ 756244 h 2138405"/>
                <a:gd name="connsiteX30" fmla="*/ 1706071 w 2137366"/>
                <a:gd name="connsiteY30" fmla="*/ 802634 h 2138405"/>
                <a:gd name="connsiteX31" fmla="*/ 1659611 w 2137366"/>
                <a:gd name="connsiteY31" fmla="*/ 887163 h 2138405"/>
                <a:gd name="connsiteX32" fmla="*/ 1643940 w 2137366"/>
                <a:gd name="connsiteY32" fmla="*/ 917535 h 2138405"/>
                <a:gd name="connsiteX33" fmla="*/ 1610933 w 2137366"/>
                <a:gd name="connsiteY33" fmla="*/ 977239 h 2138405"/>
                <a:gd name="connsiteX34" fmla="*/ 1462678 w 2137366"/>
                <a:gd name="connsiteY34" fmla="*/ 1023629 h 2138405"/>
                <a:gd name="connsiteX35" fmla="*/ 1378912 w 2137366"/>
                <a:gd name="connsiteY35" fmla="*/ 1015031 h 2138405"/>
                <a:gd name="connsiteX36" fmla="*/ 1280653 w 2137366"/>
                <a:gd name="connsiteY36" fmla="*/ 1000746 h 2138405"/>
                <a:gd name="connsiteX37" fmla="*/ 1258394 w 2137366"/>
                <a:gd name="connsiteY37" fmla="*/ 1000192 h 2138405"/>
                <a:gd name="connsiteX38" fmla="*/ 1069296 w 2137366"/>
                <a:gd name="connsiteY38" fmla="*/ 1110863 h 2138405"/>
                <a:gd name="connsiteX39" fmla="*/ 1062709 w 2137366"/>
                <a:gd name="connsiteY39" fmla="*/ 1129655 h 2138405"/>
                <a:gd name="connsiteX40" fmla="*/ 1033307 w 2137366"/>
                <a:gd name="connsiteY40" fmla="*/ 1189706 h 2138405"/>
                <a:gd name="connsiteX41" fmla="*/ 1004738 w 2137366"/>
                <a:gd name="connsiteY41" fmla="*/ 1185614 h 2138405"/>
                <a:gd name="connsiteX42" fmla="*/ 973881 w 2137366"/>
                <a:gd name="connsiteY42" fmla="*/ 1182841 h 2138405"/>
                <a:gd name="connsiteX43" fmla="*/ 954395 w 2137366"/>
                <a:gd name="connsiteY43" fmla="*/ 1207041 h 2138405"/>
                <a:gd name="connsiteX44" fmla="*/ 900932 w 2137366"/>
                <a:gd name="connsiteY44" fmla="*/ 1305647 h 2138405"/>
                <a:gd name="connsiteX45" fmla="*/ 934425 w 2137366"/>
                <a:gd name="connsiteY45" fmla="*/ 1322428 h 2138405"/>
                <a:gd name="connsiteX46" fmla="*/ 930680 w 2137366"/>
                <a:gd name="connsiteY46" fmla="*/ 1420894 h 2138405"/>
                <a:gd name="connsiteX47" fmla="*/ 917990 w 2137366"/>
                <a:gd name="connsiteY47" fmla="*/ 1458963 h 2138405"/>
                <a:gd name="connsiteX48" fmla="*/ 936921 w 2137366"/>
                <a:gd name="connsiteY48" fmla="*/ 1461321 h 2138405"/>
                <a:gd name="connsiteX49" fmla="*/ 973881 w 2137366"/>
                <a:gd name="connsiteY49" fmla="*/ 1455774 h 2138405"/>
                <a:gd name="connsiteX50" fmla="*/ 984976 w 2137366"/>
                <a:gd name="connsiteY50" fmla="*/ 1487949 h 2138405"/>
                <a:gd name="connsiteX51" fmla="*/ 982826 w 2137366"/>
                <a:gd name="connsiteY51" fmla="*/ 1507503 h 2138405"/>
                <a:gd name="connsiteX52" fmla="*/ 970414 w 2137366"/>
                <a:gd name="connsiteY52" fmla="*/ 1535032 h 2138405"/>
                <a:gd name="connsiteX53" fmla="*/ 934563 w 2137366"/>
                <a:gd name="connsiteY53" fmla="*/ 1528861 h 2138405"/>
                <a:gd name="connsiteX54" fmla="*/ 903290 w 2137366"/>
                <a:gd name="connsiteY54" fmla="*/ 1517419 h 2138405"/>
                <a:gd name="connsiteX55" fmla="*/ 915494 w 2137366"/>
                <a:gd name="connsiteY55" fmla="*/ 1565682 h 2138405"/>
                <a:gd name="connsiteX56" fmla="*/ 911611 w 2137366"/>
                <a:gd name="connsiteY56" fmla="*/ 1629685 h 2138405"/>
                <a:gd name="connsiteX57" fmla="*/ 853987 w 2137366"/>
                <a:gd name="connsiteY57" fmla="*/ 1737375 h 2138405"/>
                <a:gd name="connsiteX58" fmla="*/ 656915 w 2137366"/>
                <a:gd name="connsiteY58" fmla="*/ 2005107 h 2138405"/>
                <a:gd name="connsiteX59" fmla="*/ 655112 w 2137366"/>
                <a:gd name="connsiteY59" fmla="*/ 2037282 h 2138405"/>
                <a:gd name="connsiteX60" fmla="*/ 839911 w 2137366"/>
                <a:gd name="connsiteY60" fmla="*/ 2138037 h 2138405"/>
                <a:gd name="connsiteX61" fmla="*/ 1267894 w 2137366"/>
                <a:gd name="connsiteY61" fmla="*/ 2138176 h 2138405"/>
                <a:gd name="connsiteX62" fmla="*/ 1332383 w 2137366"/>
                <a:gd name="connsiteY62" fmla="*/ 2135125 h 2138405"/>
                <a:gd name="connsiteX63" fmla="*/ 1510732 w 2137366"/>
                <a:gd name="connsiteY63" fmla="*/ 1938538 h 2138405"/>
                <a:gd name="connsiteX64" fmla="*/ 1510594 w 2137366"/>
                <a:gd name="connsiteY64" fmla="*/ 1531219 h 2138405"/>
                <a:gd name="connsiteX65" fmla="*/ 1530079 w 2137366"/>
                <a:gd name="connsiteY65" fmla="*/ 1511872 h 2138405"/>
                <a:gd name="connsiteX66" fmla="*/ 1926789 w 2137366"/>
                <a:gd name="connsiteY66" fmla="*/ 1512635 h 2138405"/>
                <a:gd name="connsiteX67" fmla="*/ 2136482 w 2137366"/>
                <a:gd name="connsiteY67" fmla="*/ 1302457 h 2138405"/>
                <a:gd name="connsiteX68" fmla="*/ 2136690 w 2137366"/>
                <a:gd name="connsiteY68" fmla="*/ 836820 h 2138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2137366" h="2138405">
                  <a:moveTo>
                    <a:pt x="2136690" y="836820"/>
                  </a:moveTo>
                  <a:cubicBezTo>
                    <a:pt x="2135927" y="706594"/>
                    <a:pt x="2028723" y="624492"/>
                    <a:pt x="1925402" y="626087"/>
                  </a:cubicBezTo>
                  <a:cubicBezTo>
                    <a:pt x="1795315" y="628098"/>
                    <a:pt x="1665089" y="626018"/>
                    <a:pt x="1535002" y="627128"/>
                  </a:cubicBezTo>
                  <a:cubicBezTo>
                    <a:pt x="1513992" y="627336"/>
                    <a:pt x="1510663" y="621164"/>
                    <a:pt x="1510802" y="601817"/>
                  </a:cubicBezTo>
                  <a:cubicBezTo>
                    <a:pt x="1511703" y="472285"/>
                    <a:pt x="1509415" y="342753"/>
                    <a:pt x="1511842" y="213290"/>
                  </a:cubicBezTo>
                  <a:cubicBezTo>
                    <a:pt x="1513714" y="112327"/>
                    <a:pt x="1434802" y="2141"/>
                    <a:pt x="1301941" y="1032"/>
                  </a:cubicBezTo>
                  <a:cubicBezTo>
                    <a:pt x="1146059" y="-286"/>
                    <a:pt x="990176" y="-425"/>
                    <a:pt x="834294" y="1101"/>
                  </a:cubicBezTo>
                  <a:cubicBezTo>
                    <a:pt x="702404" y="2418"/>
                    <a:pt x="623145" y="112049"/>
                    <a:pt x="625087" y="214053"/>
                  </a:cubicBezTo>
                  <a:cubicBezTo>
                    <a:pt x="627583" y="344902"/>
                    <a:pt x="625295" y="475822"/>
                    <a:pt x="626127" y="606741"/>
                  </a:cubicBezTo>
                  <a:cubicBezTo>
                    <a:pt x="626265" y="623799"/>
                    <a:pt x="621203" y="626989"/>
                    <a:pt x="605393" y="626920"/>
                  </a:cubicBezTo>
                  <a:cubicBezTo>
                    <a:pt x="475237" y="626295"/>
                    <a:pt x="345080" y="628722"/>
                    <a:pt x="214993" y="625879"/>
                  </a:cubicBezTo>
                  <a:cubicBezTo>
                    <a:pt x="108067" y="623591"/>
                    <a:pt x="100" y="707912"/>
                    <a:pt x="31" y="839663"/>
                  </a:cubicBezTo>
                  <a:cubicBezTo>
                    <a:pt x="-39" y="992841"/>
                    <a:pt x="31" y="1146020"/>
                    <a:pt x="31" y="1299198"/>
                  </a:cubicBezTo>
                  <a:cubicBezTo>
                    <a:pt x="31" y="1317990"/>
                    <a:pt x="2527" y="1336504"/>
                    <a:pt x="7312" y="1354672"/>
                  </a:cubicBezTo>
                  <a:cubicBezTo>
                    <a:pt x="13483" y="1378179"/>
                    <a:pt x="12859" y="1377486"/>
                    <a:pt x="32622" y="1364103"/>
                  </a:cubicBezTo>
                  <a:cubicBezTo>
                    <a:pt x="90939" y="1324646"/>
                    <a:pt x="140103" y="1273888"/>
                    <a:pt x="196826" y="1232767"/>
                  </a:cubicBezTo>
                  <a:cubicBezTo>
                    <a:pt x="264088" y="1184019"/>
                    <a:pt x="334124" y="1139085"/>
                    <a:pt x="402843" y="1092418"/>
                  </a:cubicBezTo>
                  <a:cubicBezTo>
                    <a:pt x="409084" y="1088188"/>
                    <a:pt x="418237" y="1084651"/>
                    <a:pt x="420525" y="1078688"/>
                  </a:cubicBezTo>
                  <a:cubicBezTo>
                    <a:pt x="432868" y="1046166"/>
                    <a:pt x="454642" y="1017111"/>
                    <a:pt x="454573" y="979944"/>
                  </a:cubicBezTo>
                  <a:cubicBezTo>
                    <a:pt x="454503" y="946590"/>
                    <a:pt x="465390" y="917119"/>
                    <a:pt x="495138" y="898188"/>
                  </a:cubicBezTo>
                  <a:cubicBezTo>
                    <a:pt x="502350" y="893612"/>
                    <a:pt x="504569" y="886539"/>
                    <a:pt x="508036" y="880021"/>
                  </a:cubicBezTo>
                  <a:cubicBezTo>
                    <a:pt x="528769" y="841189"/>
                    <a:pt x="543956" y="799236"/>
                    <a:pt x="569474" y="763109"/>
                  </a:cubicBezTo>
                  <a:cubicBezTo>
                    <a:pt x="625711" y="683573"/>
                    <a:pt x="676331" y="600361"/>
                    <a:pt x="729933" y="519091"/>
                  </a:cubicBezTo>
                  <a:cubicBezTo>
                    <a:pt x="758502" y="475752"/>
                    <a:pt x="800108" y="444063"/>
                    <a:pt x="850035" y="436504"/>
                  </a:cubicBezTo>
                  <a:cubicBezTo>
                    <a:pt x="900239" y="428946"/>
                    <a:pt x="952800" y="430055"/>
                    <a:pt x="1004045" y="435533"/>
                  </a:cubicBezTo>
                  <a:cubicBezTo>
                    <a:pt x="1027067" y="438030"/>
                    <a:pt x="1049603" y="438862"/>
                    <a:pt x="1072417" y="436574"/>
                  </a:cubicBezTo>
                  <a:cubicBezTo>
                    <a:pt x="1087048" y="435117"/>
                    <a:pt x="1101471" y="433800"/>
                    <a:pt x="1116033" y="436296"/>
                  </a:cubicBezTo>
                  <a:cubicBezTo>
                    <a:pt x="1200493" y="450928"/>
                    <a:pt x="1258394" y="506818"/>
                    <a:pt x="1308252" y="569157"/>
                  </a:cubicBezTo>
                  <a:cubicBezTo>
                    <a:pt x="1331343" y="598004"/>
                    <a:pt x="1354781" y="621025"/>
                    <a:pt x="1387857" y="634755"/>
                  </a:cubicBezTo>
                  <a:cubicBezTo>
                    <a:pt x="1485769" y="675529"/>
                    <a:pt x="1583889" y="715748"/>
                    <a:pt x="1681870" y="756244"/>
                  </a:cubicBezTo>
                  <a:cubicBezTo>
                    <a:pt x="1707389" y="766784"/>
                    <a:pt x="1715710" y="778850"/>
                    <a:pt x="1706071" y="802634"/>
                  </a:cubicBezTo>
                  <a:cubicBezTo>
                    <a:pt x="1694075" y="832243"/>
                    <a:pt x="1691717" y="867608"/>
                    <a:pt x="1659611" y="887163"/>
                  </a:cubicBezTo>
                  <a:cubicBezTo>
                    <a:pt x="1649973" y="893057"/>
                    <a:pt x="1643871" y="904707"/>
                    <a:pt x="1643940" y="917535"/>
                  </a:cubicBezTo>
                  <a:cubicBezTo>
                    <a:pt x="1644079" y="943677"/>
                    <a:pt x="1628476" y="960874"/>
                    <a:pt x="1610933" y="977239"/>
                  </a:cubicBezTo>
                  <a:cubicBezTo>
                    <a:pt x="1568842" y="1016418"/>
                    <a:pt x="1520995" y="1035834"/>
                    <a:pt x="1462678" y="1023629"/>
                  </a:cubicBezTo>
                  <a:cubicBezTo>
                    <a:pt x="1435149" y="1017874"/>
                    <a:pt x="1407966" y="1007473"/>
                    <a:pt x="1378912" y="1015031"/>
                  </a:cubicBezTo>
                  <a:cubicBezTo>
                    <a:pt x="1344241" y="1024046"/>
                    <a:pt x="1311719" y="1017250"/>
                    <a:pt x="1280653" y="1000746"/>
                  </a:cubicBezTo>
                  <a:cubicBezTo>
                    <a:pt x="1273303" y="996794"/>
                    <a:pt x="1266022" y="998735"/>
                    <a:pt x="1258394" y="1000192"/>
                  </a:cubicBezTo>
                  <a:cubicBezTo>
                    <a:pt x="1182394" y="1014962"/>
                    <a:pt x="1124493" y="1060381"/>
                    <a:pt x="1069296" y="1110863"/>
                  </a:cubicBezTo>
                  <a:cubicBezTo>
                    <a:pt x="1063125" y="1116479"/>
                    <a:pt x="1063610" y="1122928"/>
                    <a:pt x="1062709" y="1129655"/>
                  </a:cubicBezTo>
                  <a:cubicBezTo>
                    <a:pt x="1059588" y="1152954"/>
                    <a:pt x="1051614" y="1173687"/>
                    <a:pt x="1033307" y="1189706"/>
                  </a:cubicBezTo>
                  <a:cubicBezTo>
                    <a:pt x="1021519" y="1200107"/>
                    <a:pt x="1009592" y="1198235"/>
                    <a:pt x="1004738" y="1185614"/>
                  </a:cubicBezTo>
                  <a:cubicBezTo>
                    <a:pt x="995100" y="1160512"/>
                    <a:pt x="984351" y="1175213"/>
                    <a:pt x="973881" y="1182841"/>
                  </a:cubicBezTo>
                  <a:cubicBezTo>
                    <a:pt x="965421" y="1189012"/>
                    <a:pt x="959457" y="1197749"/>
                    <a:pt x="954395" y="1207041"/>
                  </a:cubicBezTo>
                  <a:cubicBezTo>
                    <a:pt x="936644" y="1239771"/>
                    <a:pt x="918892" y="1272431"/>
                    <a:pt x="900932" y="1305647"/>
                  </a:cubicBezTo>
                  <a:cubicBezTo>
                    <a:pt x="912166" y="1311749"/>
                    <a:pt x="924509" y="1314523"/>
                    <a:pt x="934425" y="1322428"/>
                  </a:cubicBezTo>
                  <a:cubicBezTo>
                    <a:pt x="970275" y="1350927"/>
                    <a:pt x="968403" y="1402726"/>
                    <a:pt x="930680" y="1420894"/>
                  </a:cubicBezTo>
                  <a:cubicBezTo>
                    <a:pt x="912790" y="1429493"/>
                    <a:pt x="909115" y="1441212"/>
                    <a:pt x="917990" y="1458963"/>
                  </a:cubicBezTo>
                  <a:cubicBezTo>
                    <a:pt x="923399" y="1469781"/>
                    <a:pt x="927074" y="1476438"/>
                    <a:pt x="936921" y="1461321"/>
                  </a:cubicBezTo>
                  <a:cubicBezTo>
                    <a:pt x="946005" y="1447314"/>
                    <a:pt x="960567" y="1448146"/>
                    <a:pt x="973881" y="1455774"/>
                  </a:cubicBezTo>
                  <a:cubicBezTo>
                    <a:pt x="986293" y="1462916"/>
                    <a:pt x="989552" y="1474358"/>
                    <a:pt x="984976" y="1487949"/>
                  </a:cubicBezTo>
                  <a:cubicBezTo>
                    <a:pt x="982826" y="1494259"/>
                    <a:pt x="979706" y="1499598"/>
                    <a:pt x="982826" y="1507503"/>
                  </a:cubicBezTo>
                  <a:cubicBezTo>
                    <a:pt x="987472" y="1519361"/>
                    <a:pt x="981647" y="1530317"/>
                    <a:pt x="970414" y="1535032"/>
                  </a:cubicBezTo>
                  <a:cubicBezTo>
                    <a:pt x="957863" y="1540303"/>
                    <a:pt x="941082" y="1541620"/>
                    <a:pt x="934563" y="1528861"/>
                  </a:cubicBezTo>
                  <a:cubicBezTo>
                    <a:pt x="926450" y="1512981"/>
                    <a:pt x="916188" y="1516310"/>
                    <a:pt x="903290" y="1517419"/>
                  </a:cubicBezTo>
                  <a:cubicBezTo>
                    <a:pt x="907312" y="1533992"/>
                    <a:pt x="909669" y="1550496"/>
                    <a:pt x="915494" y="1565682"/>
                  </a:cubicBezTo>
                  <a:cubicBezTo>
                    <a:pt x="924162" y="1588149"/>
                    <a:pt x="920487" y="1608675"/>
                    <a:pt x="911611" y="1629685"/>
                  </a:cubicBezTo>
                  <a:cubicBezTo>
                    <a:pt x="895662" y="1667338"/>
                    <a:pt x="874443" y="1702149"/>
                    <a:pt x="853987" y="1737375"/>
                  </a:cubicBezTo>
                  <a:cubicBezTo>
                    <a:pt x="798097" y="1833830"/>
                    <a:pt x="723137" y="1916279"/>
                    <a:pt x="656915" y="2005107"/>
                  </a:cubicBezTo>
                  <a:cubicBezTo>
                    <a:pt x="648247" y="2016687"/>
                    <a:pt x="647276" y="2025147"/>
                    <a:pt x="655112" y="2037282"/>
                  </a:cubicBezTo>
                  <a:cubicBezTo>
                    <a:pt x="698590" y="2104475"/>
                    <a:pt x="760721" y="2137621"/>
                    <a:pt x="839911" y="2138037"/>
                  </a:cubicBezTo>
                  <a:cubicBezTo>
                    <a:pt x="982549" y="2138731"/>
                    <a:pt x="1125256" y="2138245"/>
                    <a:pt x="1267894" y="2138176"/>
                  </a:cubicBezTo>
                  <a:cubicBezTo>
                    <a:pt x="1289460" y="2138176"/>
                    <a:pt x="1310817" y="2137621"/>
                    <a:pt x="1332383" y="2135125"/>
                  </a:cubicBezTo>
                  <a:cubicBezTo>
                    <a:pt x="1428145" y="2124099"/>
                    <a:pt x="1510386" y="2034716"/>
                    <a:pt x="1510732" y="1938538"/>
                  </a:cubicBezTo>
                  <a:cubicBezTo>
                    <a:pt x="1511218" y="1802765"/>
                    <a:pt x="1511218" y="1666992"/>
                    <a:pt x="1510594" y="1531219"/>
                  </a:cubicBezTo>
                  <a:cubicBezTo>
                    <a:pt x="1510524" y="1515478"/>
                    <a:pt x="1514546" y="1511803"/>
                    <a:pt x="1530079" y="1511872"/>
                  </a:cubicBezTo>
                  <a:cubicBezTo>
                    <a:pt x="1662316" y="1512565"/>
                    <a:pt x="1794553" y="1510970"/>
                    <a:pt x="1926789" y="1512635"/>
                  </a:cubicBezTo>
                  <a:cubicBezTo>
                    <a:pt x="2029000" y="1513952"/>
                    <a:pt x="2135650" y="1431920"/>
                    <a:pt x="2136482" y="1302457"/>
                  </a:cubicBezTo>
                  <a:cubicBezTo>
                    <a:pt x="2137660" y="1147337"/>
                    <a:pt x="2137591" y="992079"/>
                    <a:pt x="2136690" y="836820"/>
                  </a:cubicBezTo>
                  <a:close/>
                </a:path>
              </a:pathLst>
            </a:custGeom>
            <a:solidFill>
              <a:schemeClr val="bg1"/>
            </a:solidFill>
            <a:ln w="6931" cap="flat">
              <a:noFill/>
              <a:prstDash val="solid"/>
              <a:miter/>
            </a:ln>
          </p:spPr>
          <p:txBody>
            <a:bodyPr rtlCol="0" anchor="ctr"/>
            <a:lstStyle/>
            <a:p>
              <a:endParaRPr lang="en-US"/>
            </a:p>
          </p:txBody>
        </p:sp>
        <p:grpSp>
          <p:nvGrpSpPr>
            <p:cNvPr id="26" name="Group 25">
              <a:extLst>
                <a:ext uri="{FF2B5EF4-FFF2-40B4-BE49-F238E27FC236}">
                  <a16:creationId xmlns:a16="http://schemas.microsoft.com/office/drawing/2014/main" id="{7A22399B-AC19-4E00-B999-F610E8311F2B}"/>
                </a:ext>
              </a:extLst>
            </p:cNvPr>
            <p:cNvGrpSpPr/>
            <p:nvPr/>
          </p:nvGrpSpPr>
          <p:grpSpPr>
            <a:xfrm>
              <a:off x="7013748" y="1155957"/>
              <a:ext cx="4507692" cy="615553"/>
              <a:chOff x="7083274" y="1682246"/>
              <a:chExt cx="4507692" cy="615553"/>
            </a:xfrm>
          </p:grpSpPr>
          <p:sp>
            <p:nvSpPr>
              <p:cNvPr id="28" name="TextBox 27">
                <a:extLst>
                  <a:ext uri="{FF2B5EF4-FFF2-40B4-BE49-F238E27FC236}">
                    <a16:creationId xmlns:a16="http://schemas.microsoft.com/office/drawing/2014/main" id="{97460949-AF19-4033-B474-DDEB27D7F4F7}"/>
                  </a:ext>
                </a:extLst>
              </p:cNvPr>
              <p:cNvSpPr txBox="1"/>
              <p:nvPr/>
            </p:nvSpPr>
            <p:spPr>
              <a:xfrm>
                <a:off x="7083274" y="2020800"/>
                <a:ext cx="4507692" cy="276999"/>
              </a:xfrm>
              <a:prstGeom prst="rect">
                <a:avLst/>
              </a:prstGeom>
              <a:noFill/>
            </p:spPr>
            <p:txBody>
              <a:bodyPr wrap="square" rtlCol="0">
                <a:spAutoFit/>
              </a:bodyPr>
              <a:lstStyle/>
              <a:p>
                <a:endParaRPr lang="en-US" altLang="ko-KR" sz="1200" dirty="0">
                  <a:solidFill>
                    <a:schemeClr val="bg1"/>
                  </a:solidFill>
                  <a:cs typeface="Arial" pitchFamily="34" charset="0"/>
                </a:endParaRPr>
              </a:p>
            </p:txBody>
          </p:sp>
          <p:sp>
            <p:nvSpPr>
              <p:cNvPr id="29" name="TextBox 28">
                <a:extLst>
                  <a:ext uri="{FF2B5EF4-FFF2-40B4-BE49-F238E27FC236}">
                    <a16:creationId xmlns:a16="http://schemas.microsoft.com/office/drawing/2014/main" id="{2C68C8C3-2BDB-489E-ADF8-35E9EFBA9241}"/>
                  </a:ext>
                </a:extLst>
              </p:cNvPr>
              <p:cNvSpPr txBox="1"/>
              <p:nvPr/>
            </p:nvSpPr>
            <p:spPr>
              <a:xfrm>
                <a:off x="7083274" y="1682246"/>
                <a:ext cx="4507692" cy="369332"/>
              </a:xfrm>
              <a:prstGeom prst="rect">
                <a:avLst/>
              </a:prstGeom>
              <a:noFill/>
            </p:spPr>
            <p:txBody>
              <a:bodyPr wrap="square" lIns="108000" rIns="108000" rtlCol="0">
                <a:spAutoFit/>
              </a:bodyPr>
              <a:lstStyle/>
              <a:p>
                <a:r>
                  <a:rPr lang="en-US" altLang="ko-KR" b="1" dirty="0">
                    <a:solidFill>
                      <a:schemeClr val="bg1"/>
                    </a:solidFill>
                    <a:cs typeface="Arial" pitchFamily="34" charset="0"/>
                  </a:rPr>
                  <a:t>Conclusion</a:t>
                </a:r>
                <a:endParaRPr lang="ko-KR" altLang="en-US" b="1" dirty="0">
                  <a:solidFill>
                    <a:schemeClr val="bg1"/>
                  </a:solidFill>
                  <a:cs typeface="Arial" pitchFamily="34" charset="0"/>
                </a:endParaRPr>
              </a:p>
            </p:txBody>
          </p:sp>
        </p:grpSp>
        <p:sp>
          <p:nvSpPr>
            <p:cNvPr id="27" name="TextBox 26">
              <a:extLst>
                <a:ext uri="{FF2B5EF4-FFF2-40B4-BE49-F238E27FC236}">
                  <a16:creationId xmlns:a16="http://schemas.microsoft.com/office/drawing/2014/main" id="{5A79A59E-9669-4842-9FF4-345DF87A9DD9}"/>
                </a:ext>
              </a:extLst>
            </p:cNvPr>
            <p:cNvSpPr txBox="1"/>
            <p:nvPr/>
          </p:nvSpPr>
          <p:spPr>
            <a:xfrm>
              <a:off x="5520595" y="1195963"/>
              <a:ext cx="958096" cy="830997"/>
            </a:xfrm>
            <a:prstGeom prst="rect">
              <a:avLst/>
            </a:prstGeom>
            <a:noFill/>
          </p:spPr>
          <p:txBody>
            <a:bodyPr wrap="square" lIns="108000" rIns="108000" rtlCol="0">
              <a:spAutoFit/>
            </a:bodyPr>
            <a:lstStyle/>
            <a:p>
              <a:pPr algn="ctr"/>
              <a:r>
                <a:rPr lang="en-US" altLang="ko-KR" sz="4800" b="1" dirty="0">
                  <a:solidFill>
                    <a:schemeClr val="bg1"/>
                  </a:solidFill>
                  <a:cs typeface="Arial" pitchFamily="34" charset="0"/>
                </a:rPr>
                <a:t>04</a:t>
              </a:r>
              <a:endParaRPr lang="ko-KR" altLang="en-US" sz="4800" b="1" dirty="0">
                <a:solidFill>
                  <a:schemeClr val="bg1"/>
                </a:solidFill>
                <a:cs typeface="Arial" pitchFamily="34" charset="0"/>
              </a:endParaRPr>
            </a:p>
          </p:txBody>
        </p:sp>
      </p:grpSp>
    </p:spTree>
    <p:extLst>
      <p:ext uri="{BB962C8B-B14F-4D97-AF65-F5344CB8AC3E}">
        <p14:creationId xmlns:p14="http://schemas.microsoft.com/office/powerpoint/2010/main" val="31488225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77347042-4E24-4DCB-863C-FF085F85EE53}"/>
              </a:ext>
            </a:extLst>
          </p:cNvPr>
          <p:cNvSpPr txBox="1"/>
          <p:nvPr/>
        </p:nvSpPr>
        <p:spPr>
          <a:xfrm>
            <a:off x="681104" y="452004"/>
            <a:ext cx="4525802" cy="523220"/>
          </a:xfrm>
          <a:prstGeom prst="rect">
            <a:avLst/>
          </a:prstGeom>
          <a:noFill/>
        </p:spPr>
        <p:txBody>
          <a:bodyPr wrap="square" rtlCol="0" anchor="ctr">
            <a:spAutoFit/>
          </a:bodyPr>
          <a:lstStyle/>
          <a:p>
            <a:r>
              <a:rPr lang="en-GB" altLang="ko-KR" sz="2800" b="1" dirty="0" err="1">
                <a:solidFill>
                  <a:schemeClr val="accent1"/>
                </a:solidFill>
                <a:cs typeface="Arial" pitchFamily="34" charset="0"/>
              </a:rPr>
              <a:t>Présentation</a:t>
            </a:r>
            <a:r>
              <a:rPr lang="en-GB" altLang="ko-KR" sz="2800" b="1" dirty="0">
                <a:solidFill>
                  <a:schemeClr val="accent1"/>
                </a:solidFill>
                <a:cs typeface="Arial" pitchFamily="34" charset="0"/>
              </a:rPr>
              <a:t> du </a:t>
            </a:r>
            <a:r>
              <a:rPr lang="en-GB" altLang="ko-KR" sz="2800" b="1" dirty="0" err="1">
                <a:solidFill>
                  <a:schemeClr val="accent1"/>
                </a:solidFill>
                <a:cs typeface="Arial" pitchFamily="34" charset="0"/>
              </a:rPr>
              <a:t>projet</a:t>
            </a:r>
            <a:r>
              <a:rPr lang="en-GB" altLang="ko-KR" sz="2800" b="1" dirty="0">
                <a:solidFill>
                  <a:schemeClr val="accent1"/>
                </a:solidFill>
                <a:cs typeface="Arial" pitchFamily="34" charset="0"/>
              </a:rPr>
              <a:t> :</a:t>
            </a:r>
            <a:endParaRPr lang="en-GB" altLang="ko-KR" sz="2800" dirty="0">
              <a:solidFill>
                <a:schemeClr val="bg1"/>
              </a:solidFill>
              <a:cs typeface="Arial" pitchFamily="34" charset="0"/>
            </a:endParaRPr>
          </a:p>
        </p:txBody>
      </p:sp>
      <p:sp>
        <p:nvSpPr>
          <p:cNvPr id="2" name="ZoneTexte 1">
            <a:extLst>
              <a:ext uri="{FF2B5EF4-FFF2-40B4-BE49-F238E27FC236}">
                <a16:creationId xmlns:a16="http://schemas.microsoft.com/office/drawing/2014/main" id="{BD3133FF-5591-41F7-A173-B25CAD2663EC}"/>
              </a:ext>
            </a:extLst>
          </p:cNvPr>
          <p:cNvSpPr txBox="1"/>
          <p:nvPr/>
        </p:nvSpPr>
        <p:spPr>
          <a:xfrm>
            <a:off x="356964" y="1374591"/>
            <a:ext cx="4751931" cy="4108817"/>
          </a:xfrm>
          <a:prstGeom prst="rect">
            <a:avLst/>
          </a:prstGeom>
          <a:noFill/>
        </p:spPr>
        <p:txBody>
          <a:bodyPr wrap="square" rtlCol="0">
            <a:spAutoFit/>
          </a:bodyPr>
          <a:lstStyle/>
          <a:p>
            <a:pPr indent="228600">
              <a:lnSpc>
                <a:spcPct val="150000"/>
              </a:lnSpc>
              <a:spcBef>
                <a:spcPts val="1200"/>
              </a:spcBef>
            </a:pPr>
            <a:r>
              <a:rPr lang="fr-FR" sz="1800" dirty="0">
                <a:effectLst/>
                <a:latin typeface="New time"/>
                <a:ea typeface="Arial" panose="020B0604020202020204" pitchFamily="34" charset="0"/>
              </a:rPr>
              <a:t>La solution proposée est un site web qui permet l'adoption des animaux par catégorie (chien, chat ...). Ce site web aura pour but de proposer au public un moteur de recherche unique qui leur permettra de trouver leur futur compagnon. Il va donc permettre le contact entre les personnes voulant adopter un animal de compagnie et la personne qui possède l’animal. </a:t>
            </a:r>
            <a:endParaRPr lang="fr-FR" sz="1800" dirty="0">
              <a:effectLst/>
              <a:latin typeface="Arial" panose="020B0604020202020204" pitchFamily="34" charset="0"/>
              <a:ea typeface="Arial" panose="020B0604020202020204" pitchFamily="34" charset="0"/>
            </a:endParaRPr>
          </a:p>
          <a:p>
            <a:endParaRPr lang="fr-FR" dirty="0"/>
          </a:p>
        </p:txBody>
      </p:sp>
      <p:sp>
        <p:nvSpPr>
          <p:cNvPr id="4" name="ZoneTexte 3">
            <a:extLst>
              <a:ext uri="{FF2B5EF4-FFF2-40B4-BE49-F238E27FC236}">
                <a16:creationId xmlns:a16="http://schemas.microsoft.com/office/drawing/2014/main" id="{7200DE60-CED0-4051-83EA-78FBB842FBD7}"/>
              </a:ext>
            </a:extLst>
          </p:cNvPr>
          <p:cNvSpPr txBox="1"/>
          <p:nvPr/>
        </p:nvSpPr>
        <p:spPr>
          <a:xfrm>
            <a:off x="5494790" y="3554835"/>
            <a:ext cx="5905849" cy="2125069"/>
          </a:xfrm>
          <a:prstGeom prst="rect">
            <a:avLst/>
          </a:prstGeom>
          <a:noFill/>
        </p:spPr>
        <p:txBody>
          <a:bodyPr wrap="square" rtlCol="0">
            <a:spAutoFit/>
          </a:bodyPr>
          <a:lstStyle/>
          <a:p>
            <a:pPr indent="449580">
              <a:lnSpc>
                <a:spcPct val="150000"/>
              </a:lnSpc>
              <a:spcBef>
                <a:spcPts val="1200"/>
              </a:spcBef>
            </a:pPr>
            <a:r>
              <a:rPr lang="fr-FR" sz="1800" dirty="0">
                <a:effectLst/>
                <a:latin typeface="New time"/>
                <a:ea typeface="Arial" panose="020B0604020202020204" pitchFamily="34" charset="0"/>
              </a:rPr>
              <a:t>Le concept est simple : fédérer les annonces de toutes les personnes ayant des animaux domestiques recherchant un bon propriétaire pour s’en occuper, soit définitivement ou l’accueillir temporairement, au cas où son maître a un empêchement.</a:t>
            </a:r>
            <a:endParaRPr lang="fr-FR" sz="18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1278547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38B56C8-2ECC-40CE-8512-1AB853C9BE30}"/>
              </a:ext>
            </a:extLst>
          </p:cNvPr>
          <p:cNvSpPr txBox="1"/>
          <p:nvPr/>
        </p:nvSpPr>
        <p:spPr>
          <a:xfrm>
            <a:off x="7427779" y="89961"/>
            <a:ext cx="4764221" cy="586699"/>
          </a:xfrm>
          <a:prstGeom prst="rect">
            <a:avLst/>
          </a:prstGeom>
          <a:noFill/>
        </p:spPr>
        <p:txBody>
          <a:bodyPr wrap="square" rtlCol="0" anchor="ctr">
            <a:spAutoFit/>
          </a:bodyPr>
          <a:lstStyle/>
          <a:p>
            <a:pPr lvl="0">
              <a:lnSpc>
                <a:spcPct val="150000"/>
              </a:lnSpc>
              <a:spcBef>
                <a:spcPts val="1800"/>
              </a:spcBef>
              <a:spcAft>
                <a:spcPts val="600"/>
              </a:spcAft>
              <a:buSzPts val="1400"/>
            </a:pPr>
            <a:r>
              <a:rPr lang="fr-FR" sz="2400" b="1" dirty="0">
                <a:solidFill>
                  <a:schemeClr val="bg1"/>
                </a:solidFill>
                <a:effectLst/>
                <a:latin typeface="New time"/>
                <a:ea typeface="Arial" panose="020B0604020202020204" pitchFamily="34" charset="0"/>
                <a:cs typeface="Times New Roman" panose="02020603050405020304" pitchFamily="18" charset="0"/>
              </a:rPr>
              <a:t>OBJECTIFS ET PRODUIT DU PROJET : </a:t>
            </a:r>
            <a:endParaRPr lang="fr-FR" sz="2400" b="1" dirty="0">
              <a:solidFill>
                <a:schemeClr val="bg1"/>
              </a:solidFill>
              <a:effectLst/>
              <a:latin typeface="Arial" panose="020B0604020202020204" pitchFamily="34" charset="0"/>
              <a:ea typeface="Times New Roman" panose="02020603050405020304" pitchFamily="18" charset="0"/>
            </a:endParaRPr>
          </a:p>
        </p:txBody>
      </p:sp>
      <p:sp>
        <p:nvSpPr>
          <p:cNvPr id="8" name="TextBox 7">
            <a:extLst>
              <a:ext uri="{FF2B5EF4-FFF2-40B4-BE49-F238E27FC236}">
                <a16:creationId xmlns:a16="http://schemas.microsoft.com/office/drawing/2014/main" id="{E47CE3F1-9603-46E8-8AC8-CA826BD047E6}"/>
              </a:ext>
            </a:extLst>
          </p:cNvPr>
          <p:cNvSpPr txBox="1"/>
          <p:nvPr/>
        </p:nvSpPr>
        <p:spPr>
          <a:xfrm>
            <a:off x="100668" y="449627"/>
            <a:ext cx="7214532" cy="6232475"/>
          </a:xfrm>
          <a:prstGeom prst="rect">
            <a:avLst/>
          </a:prstGeom>
          <a:noFill/>
        </p:spPr>
        <p:txBody>
          <a:bodyPr wrap="square" rtlCol="0">
            <a:spAutoFit/>
          </a:bodyPr>
          <a:lstStyle/>
          <a:p>
            <a:pPr lvl="1"/>
            <a:r>
              <a:rPr lang="fr-FR" altLang="ko-KR" sz="1400" b="1" dirty="0">
                <a:cs typeface="Arial" pitchFamily="34" charset="0"/>
              </a:rPr>
              <a:t>•	Promouvoir l’adoption auprès du grand public et des médias.</a:t>
            </a:r>
          </a:p>
          <a:p>
            <a:pPr lvl="1"/>
            <a:endParaRPr lang="fr-FR" altLang="ko-KR" sz="1400" b="1" dirty="0">
              <a:cs typeface="Arial" pitchFamily="34" charset="0"/>
            </a:endParaRPr>
          </a:p>
          <a:p>
            <a:pPr lvl="1">
              <a:lnSpc>
                <a:spcPct val="150000"/>
              </a:lnSpc>
            </a:pPr>
            <a:r>
              <a:rPr lang="fr-FR" altLang="ko-KR" sz="1400" b="1" dirty="0">
                <a:cs typeface="Arial" pitchFamily="34" charset="0"/>
              </a:rPr>
              <a:t>•	Offrir à ceux qui sont à la recherche d’un animal de compagnie un outil de recherche efficace et performant.</a:t>
            </a:r>
          </a:p>
          <a:p>
            <a:pPr lvl="1"/>
            <a:endParaRPr lang="fr-FR" altLang="ko-KR" sz="1400" b="1" dirty="0">
              <a:cs typeface="Arial" pitchFamily="34" charset="0"/>
            </a:endParaRPr>
          </a:p>
          <a:p>
            <a:pPr lvl="1">
              <a:lnSpc>
                <a:spcPct val="150000"/>
              </a:lnSpc>
            </a:pPr>
            <a:r>
              <a:rPr lang="fr-FR" altLang="ko-KR" sz="1400" b="1" dirty="0">
                <a:cs typeface="Arial" pitchFamily="34" charset="0"/>
              </a:rPr>
              <a:t>•	Faire garder l’animal temporairement pour éviter que l’animal ne soit seul en cas d’absence de son propriétaire.</a:t>
            </a:r>
          </a:p>
          <a:p>
            <a:pPr lvl="1"/>
            <a:endParaRPr lang="fr-FR" altLang="ko-KR" sz="1400" b="1" dirty="0">
              <a:cs typeface="Arial" pitchFamily="34" charset="0"/>
            </a:endParaRPr>
          </a:p>
          <a:p>
            <a:pPr lvl="1">
              <a:lnSpc>
                <a:spcPct val="150000"/>
              </a:lnSpc>
            </a:pPr>
            <a:r>
              <a:rPr lang="fr-FR" altLang="ko-KR" sz="1400" b="1" dirty="0">
                <a:cs typeface="Arial" pitchFamily="34" charset="0"/>
              </a:rPr>
              <a:t>•	Faire progresser la condition des animaux en luttant contre les abandons, la prolifération, les mauvais traitements, etc…</a:t>
            </a:r>
          </a:p>
          <a:p>
            <a:pPr lvl="1"/>
            <a:endParaRPr lang="fr-FR" altLang="ko-KR" sz="1400" b="1" dirty="0">
              <a:cs typeface="Arial" pitchFamily="34" charset="0"/>
            </a:endParaRPr>
          </a:p>
          <a:p>
            <a:pPr lvl="1">
              <a:lnSpc>
                <a:spcPct val="150000"/>
              </a:lnSpc>
            </a:pPr>
            <a:r>
              <a:rPr lang="fr-FR" altLang="ko-KR" sz="1400" b="1" dirty="0">
                <a:cs typeface="Arial" pitchFamily="34" charset="0"/>
              </a:rPr>
              <a:t>•	Sensibiliser les gens et les encourager à adopter des animaux de compagnie.</a:t>
            </a:r>
          </a:p>
          <a:p>
            <a:pPr lvl="1">
              <a:lnSpc>
                <a:spcPct val="150000"/>
              </a:lnSpc>
            </a:pPr>
            <a:r>
              <a:rPr lang="fr-FR" altLang="ko-KR" sz="1400" b="1" dirty="0">
                <a:cs typeface="Arial" pitchFamily="34" charset="0"/>
              </a:rPr>
              <a:t>•Offrir des conseils et astuces aux propriétaires débutants concernant le côté alimentaire, hygiène et vétérinaire ainsi que leur comportement avec leurs animaux</a:t>
            </a:r>
          </a:p>
          <a:p>
            <a:pPr lvl="1">
              <a:lnSpc>
                <a:spcPct val="150000"/>
              </a:lnSpc>
            </a:pPr>
            <a:endParaRPr lang="fr-FR" altLang="ko-KR" sz="1400" b="1" dirty="0">
              <a:cs typeface="Arial" pitchFamily="34" charset="0"/>
            </a:endParaRPr>
          </a:p>
          <a:p>
            <a:pPr lvl="1">
              <a:lnSpc>
                <a:spcPct val="150000"/>
              </a:lnSpc>
            </a:pPr>
            <a:r>
              <a:rPr lang="fr-FR" altLang="ko-KR" sz="1400" b="1" dirty="0">
                <a:cs typeface="Arial" pitchFamily="34" charset="0"/>
              </a:rPr>
              <a:t>// Objectifs secondaires : </a:t>
            </a:r>
          </a:p>
          <a:p>
            <a:pPr lvl="1">
              <a:lnSpc>
                <a:spcPct val="150000"/>
              </a:lnSpc>
            </a:pPr>
            <a:r>
              <a:rPr lang="fr-FR" altLang="ko-KR" sz="1400" b="1" dirty="0">
                <a:cs typeface="Arial" pitchFamily="34" charset="0"/>
              </a:rPr>
              <a:t>•	Page d’achat de la nourriture et accessoires des animaux en ligne.</a:t>
            </a:r>
          </a:p>
          <a:p>
            <a:pPr lvl="1">
              <a:lnSpc>
                <a:spcPct val="150000"/>
              </a:lnSpc>
            </a:pPr>
            <a:r>
              <a:rPr lang="fr-FR" altLang="ko-KR" sz="1400" b="1" dirty="0">
                <a:cs typeface="Arial" pitchFamily="34" charset="0"/>
              </a:rPr>
              <a:t>•	Localisation des vétérinaires disponibles selon chaque ville.</a:t>
            </a:r>
          </a:p>
          <a:p>
            <a:pPr lvl="1"/>
            <a:endParaRPr lang="fr-FR" altLang="ko-KR" sz="1400" b="1" dirty="0">
              <a:cs typeface="Arial" pitchFamily="34" charset="0"/>
            </a:endParaRPr>
          </a:p>
        </p:txBody>
      </p:sp>
    </p:spTree>
    <p:extLst>
      <p:ext uri="{BB962C8B-B14F-4D97-AF65-F5344CB8AC3E}">
        <p14:creationId xmlns:p14="http://schemas.microsoft.com/office/powerpoint/2010/main" val="41791534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FDDFE08-D1A3-4890-B395-3D514078D9E9}"/>
              </a:ext>
            </a:extLst>
          </p:cNvPr>
          <p:cNvSpPr txBox="1"/>
          <p:nvPr/>
        </p:nvSpPr>
        <p:spPr>
          <a:xfrm>
            <a:off x="131833" y="242031"/>
            <a:ext cx="3156651" cy="1200329"/>
          </a:xfrm>
          <a:prstGeom prst="rect">
            <a:avLst/>
          </a:prstGeom>
          <a:noFill/>
        </p:spPr>
        <p:txBody>
          <a:bodyPr wrap="square" rtlCol="0" anchor="ctr">
            <a:spAutoFit/>
          </a:bodyPr>
          <a:lstStyle/>
          <a:p>
            <a:r>
              <a:rPr lang="en-US" altLang="ko-KR" sz="3600" b="1" dirty="0" err="1">
                <a:solidFill>
                  <a:schemeClr val="accent1"/>
                </a:solidFill>
                <a:cs typeface="Arial" pitchFamily="34" charset="0"/>
              </a:rPr>
              <a:t>Fonctions</a:t>
            </a:r>
            <a:r>
              <a:rPr lang="en-US" altLang="ko-KR" sz="3600" b="1" dirty="0">
                <a:solidFill>
                  <a:schemeClr val="accent1"/>
                </a:solidFill>
                <a:cs typeface="Arial" pitchFamily="34" charset="0"/>
              </a:rPr>
              <a:t> du </a:t>
            </a:r>
            <a:r>
              <a:rPr lang="en-US" altLang="ko-KR" sz="3600" b="1" dirty="0" err="1">
                <a:solidFill>
                  <a:schemeClr val="accent1"/>
                </a:solidFill>
                <a:cs typeface="Arial" pitchFamily="34" charset="0"/>
              </a:rPr>
              <a:t>projet</a:t>
            </a:r>
            <a:r>
              <a:rPr lang="en-US" altLang="ko-KR" sz="3600" b="1" dirty="0">
                <a:solidFill>
                  <a:schemeClr val="accent1"/>
                </a:solidFill>
                <a:cs typeface="Arial" pitchFamily="34" charset="0"/>
              </a:rPr>
              <a:t> :</a:t>
            </a:r>
            <a:endParaRPr lang="ko-KR" altLang="en-US" sz="3600" b="1" dirty="0">
              <a:solidFill>
                <a:schemeClr val="accent1"/>
              </a:solidFill>
              <a:cs typeface="Arial" pitchFamily="34" charset="0"/>
            </a:endParaRPr>
          </a:p>
        </p:txBody>
      </p:sp>
      <p:grpSp>
        <p:nvGrpSpPr>
          <p:cNvPr id="7" name="그룹 2">
            <a:extLst>
              <a:ext uri="{FF2B5EF4-FFF2-40B4-BE49-F238E27FC236}">
                <a16:creationId xmlns:a16="http://schemas.microsoft.com/office/drawing/2014/main" id="{9B02B424-21F1-4018-AA0A-C1C9A853E0D9}"/>
              </a:ext>
            </a:extLst>
          </p:cNvPr>
          <p:cNvGrpSpPr/>
          <p:nvPr/>
        </p:nvGrpSpPr>
        <p:grpSpPr>
          <a:xfrm>
            <a:off x="4739781" y="535747"/>
            <a:ext cx="7379109" cy="5786506"/>
            <a:chOff x="-494295" y="1470693"/>
            <a:chExt cx="4986291" cy="5786506"/>
          </a:xfrm>
        </p:grpSpPr>
        <p:sp>
          <p:nvSpPr>
            <p:cNvPr id="8" name="TextBox 7">
              <a:extLst>
                <a:ext uri="{FF2B5EF4-FFF2-40B4-BE49-F238E27FC236}">
                  <a16:creationId xmlns:a16="http://schemas.microsoft.com/office/drawing/2014/main" id="{6B1AA9A3-C6ED-40F0-A9CD-93796EAEE03A}"/>
                </a:ext>
              </a:extLst>
            </p:cNvPr>
            <p:cNvSpPr txBox="1"/>
            <p:nvPr/>
          </p:nvSpPr>
          <p:spPr>
            <a:xfrm>
              <a:off x="822207" y="1777142"/>
              <a:ext cx="3630108" cy="338554"/>
            </a:xfrm>
            <a:prstGeom prst="rect">
              <a:avLst/>
            </a:prstGeom>
            <a:noFill/>
          </p:spPr>
          <p:txBody>
            <a:bodyPr wrap="square" rtlCol="0">
              <a:spAutoFit/>
            </a:bodyPr>
            <a:lstStyle/>
            <a:p>
              <a:endParaRPr lang="ko-KR" altLang="en-US" sz="1600" b="1" dirty="0">
                <a:solidFill>
                  <a:schemeClr val="accent1"/>
                </a:solidFill>
                <a:cs typeface="Arial" pitchFamily="34" charset="0"/>
              </a:endParaRPr>
            </a:p>
          </p:txBody>
        </p:sp>
        <p:sp>
          <p:nvSpPr>
            <p:cNvPr id="9" name="TextBox 8">
              <a:extLst>
                <a:ext uri="{FF2B5EF4-FFF2-40B4-BE49-F238E27FC236}">
                  <a16:creationId xmlns:a16="http://schemas.microsoft.com/office/drawing/2014/main" id="{875178B9-BE79-4D21-B4D0-E5EB3DC5FD2E}"/>
                </a:ext>
              </a:extLst>
            </p:cNvPr>
            <p:cNvSpPr txBox="1"/>
            <p:nvPr/>
          </p:nvSpPr>
          <p:spPr>
            <a:xfrm>
              <a:off x="-494295" y="1470693"/>
              <a:ext cx="4986291" cy="578650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fr-FR" altLang="ko-KR" sz="1600" b="1" dirty="0">
                  <a:cs typeface="Arial" pitchFamily="34" charset="0"/>
                </a:rPr>
                <a:t>Chaque utilisateur doit d’abord s’inscrire (nom, prénom, adresse, CIN, RIB …) et se connecter pour postuler des annonces, contacter le propriétaire ou pour être membre dans le forum.</a:t>
              </a:r>
            </a:p>
            <a:p>
              <a:pPr marL="285750" indent="-285750">
                <a:lnSpc>
                  <a:spcPct val="150000"/>
                </a:lnSpc>
                <a:buFont typeface="Arial" panose="020B0604020202020204" pitchFamily="34" charset="0"/>
                <a:buChar char="•"/>
              </a:pPr>
              <a:r>
                <a:rPr lang="fr-FR" altLang="ko-KR" sz="1600" b="1" dirty="0">
                  <a:cs typeface="Arial" pitchFamily="34" charset="0"/>
                </a:rPr>
                <a:t>Pour effectuer une annonce, le propriétaire doit saisir toutes les informations concernant l’animal dans un formulaire (type, race, âge, photos…).</a:t>
              </a:r>
            </a:p>
            <a:p>
              <a:pPr marL="285750" indent="-285750">
                <a:lnSpc>
                  <a:spcPct val="150000"/>
                </a:lnSpc>
                <a:buFont typeface="Arial" panose="020B0604020202020204" pitchFamily="34" charset="0"/>
                <a:buChar char="•"/>
              </a:pPr>
              <a:r>
                <a:rPr lang="fr-FR" altLang="ko-KR" sz="1600" b="1" dirty="0">
                  <a:cs typeface="Arial" pitchFamily="34" charset="0"/>
                </a:rPr>
                <a:t>Toute nouvelle annonce sera validée par le responsable avant d’être publiée.</a:t>
              </a:r>
            </a:p>
            <a:p>
              <a:pPr marL="285750" indent="-285750">
                <a:lnSpc>
                  <a:spcPct val="150000"/>
                </a:lnSpc>
                <a:buFont typeface="Arial" panose="020B0604020202020204" pitchFamily="34" charset="0"/>
                <a:buChar char="•"/>
              </a:pPr>
              <a:r>
                <a:rPr lang="fr-FR" altLang="ko-KR" sz="1600" b="1" dirty="0">
                  <a:cs typeface="Arial" pitchFamily="34" charset="0"/>
                </a:rPr>
                <a:t>Une notification sera reçue par l’utilisateur de la réception d’un message.</a:t>
              </a:r>
            </a:p>
            <a:p>
              <a:pPr marL="285750" indent="-285750">
                <a:lnSpc>
                  <a:spcPct val="150000"/>
                </a:lnSpc>
                <a:buFont typeface="Arial" panose="020B0604020202020204" pitchFamily="34" charset="0"/>
                <a:buChar char="•"/>
              </a:pPr>
              <a:r>
                <a:rPr lang="fr-FR" altLang="ko-KR" sz="1600" b="1" dirty="0">
                  <a:cs typeface="Arial" pitchFamily="34" charset="0"/>
                </a:rPr>
                <a:t>Tout visiteur pourra visualiser toutes les annonces faites par les propriétaires, ainsi que les articles (blogs) contenant les conseils et les astuces concernant l’éducation des animaux.</a:t>
              </a:r>
            </a:p>
            <a:p>
              <a:pPr marL="285750" indent="-285750">
                <a:lnSpc>
                  <a:spcPct val="150000"/>
                </a:lnSpc>
                <a:buFont typeface="Arial" panose="020B0604020202020204" pitchFamily="34" charset="0"/>
                <a:buChar char="•"/>
              </a:pPr>
              <a:r>
                <a:rPr lang="fr-FR" altLang="ko-KR" sz="1600" b="1" dirty="0">
                  <a:cs typeface="Arial" pitchFamily="34" charset="0"/>
                </a:rPr>
                <a:t>Le site va contenir une méthode de paiement pour effectuer l’action d’échange.</a:t>
              </a:r>
            </a:p>
          </p:txBody>
        </p:sp>
      </p:grpSp>
    </p:spTree>
    <p:extLst>
      <p:ext uri="{BB962C8B-B14F-4D97-AF65-F5344CB8AC3E}">
        <p14:creationId xmlns:p14="http://schemas.microsoft.com/office/powerpoint/2010/main" val="6898166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FDDFE08-D1A3-4890-B395-3D514078D9E9}"/>
              </a:ext>
            </a:extLst>
          </p:cNvPr>
          <p:cNvSpPr txBox="1"/>
          <p:nvPr/>
        </p:nvSpPr>
        <p:spPr>
          <a:xfrm>
            <a:off x="131833" y="242031"/>
            <a:ext cx="3156651" cy="1200329"/>
          </a:xfrm>
          <a:prstGeom prst="rect">
            <a:avLst/>
          </a:prstGeom>
          <a:noFill/>
        </p:spPr>
        <p:txBody>
          <a:bodyPr wrap="square" rtlCol="0" anchor="ctr">
            <a:spAutoFit/>
          </a:bodyPr>
          <a:lstStyle/>
          <a:p>
            <a:r>
              <a:rPr lang="en-US" altLang="ko-KR" sz="3600" b="1" dirty="0" err="1">
                <a:solidFill>
                  <a:schemeClr val="accent1"/>
                </a:solidFill>
                <a:cs typeface="Arial" pitchFamily="34" charset="0"/>
              </a:rPr>
              <a:t>Déroulement</a:t>
            </a:r>
            <a:r>
              <a:rPr lang="en-US" altLang="ko-KR" sz="3600" b="1" dirty="0">
                <a:solidFill>
                  <a:schemeClr val="accent1"/>
                </a:solidFill>
                <a:cs typeface="Arial" pitchFamily="34" charset="0"/>
              </a:rPr>
              <a:t> du </a:t>
            </a:r>
            <a:r>
              <a:rPr lang="en-US" altLang="ko-KR" sz="3600" b="1" dirty="0" err="1">
                <a:solidFill>
                  <a:schemeClr val="accent1"/>
                </a:solidFill>
                <a:cs typeface="Arial" pitchFamily="34" charset="0"/>
              </a:rPr>
              <a:t>projet</a:t>
            </a:r>
            <a:r>
              <a:rPr lang="en-US" altLang="ko-KR" sz="3600" b="1" dirty="0">
                <a:solidFill>
                  <a:schemeClr val="accent1"/>
                </a:solidFill>
                <a:cs typeface="Arial" pitchFamily="34" charset="0"/>
              </a:rPr>
              <a:t> :</a:t>
            </a:r>
            <a:endParaRPr lang="ko-KR" altLang="en-US" sz="3600" b="1" dirty="0">
              <a:solidFill>
                <a:schemeClr val="accent1"/>
              </a:solidFill>
              <a:cs typeface="Arial" pitchFamily="34" charset="0"/>
            </a:endParaRPr>
          </a:p>
        </p:txBody>
      </p:sp>
      <p:grpSp>
        <p:nvGrpSpPr>
          <p:cNvPr id="7" name="그룹 2">
            <a:extLst>
              <a:ext uri="{FF2B5EF4-FFF2-40B4-BE49-F238E27FC236}">
                <a16:creationId xmlns:a16="http://schemas.microsoft.com/office/drawing/2014/main" id="{9B02B424-21F1-4018-AA0A-C1C9A853E0D9}"/>
              </a:ext>
            </a:extLst>
          </p:cNvPr>
          <p:cNvGrpSpPr/>
          <p:nvPr/>
        </p:nvGrpSpPr>
        <p:grpSpPr>
          <a:xfrm>
            <a:off x="4812891" y="842195"/>
            <a:ext cx="7379109" cy="4847994"/>
            <a:chOff x="-444892" y="1777141"/>
            <a:chExt cx="4986291" cy="4847994"/>
          </a:xfrm>
        </p:grpSpPr>
        <p:sp>
          <p:nvSpPr>
            <p:cNvPr id="8" name="TextBox 7">
              <a:extLst>
                <a:ext uri="{FF2B5EF4-FFF2-40B4-BE49-F238E27FC236}">
                  <a16:creationId xmlns:a16="http://schemas.microsoft.com/office/drawing/2014/main" id="{6B1AA9A3-C6ED-40F0-A9CD-93796EAEE03A}"/>
                </a:ext>
              </a:extLst>
            </p:cNvPr>
            <p:cNvSpPr txBox="1"/>
            <p:nvPr/>
          </p:nvSpPr>
          <p:spPr>
            <a:xfrm>
              <a:off x="822207" y="1777142"/>
              <a:ext cx="3630108" cy="338554"/>
            </a:xfrm>
            <a:prstGeom prst="rect">
              <a:avLst/>
            </a:prstGeom>
            <a:noFill/>
          </p:spPr>
          <p:txBody>
            <a:bodyPr wrap="square" rtlCol="0">
              <a:spAutoFit/>
            </a:bodyPr>
            <a:lstStyle/>
            <a:p>
              <a:endParaRPr lang="ko-KR" altLang="en-US" sz="1600" b="1" dirty="0">
                <a:solidFill>
                  <a:schemeClr val="accent1"/>
                </a:solidFill>
                <a:cs typeface="Arial" pitchFamily="34" charset="0"/>
              </a:endParaRPr>
            </a:p>
          </p:txBody>
        </p:sp>
        <p:sp>
          <p:nvSpPr>
            <p:cNvPr id="9" name="TextBox 8">
              <a:extLst>
                <a:ext uri="{FF2B5EF4-FFF2-40B4-BE49-F238E27FC236}">
                  <a16:creationId xmlns:a16="http://schemas.microsoft.com/office/drawing/2014/main" id="{875178B9-BE79-4D21-B4D0-E5EB3DC5FD2E}"/>
                </a:ext>
              </a:extLst>
            </p:cNvPr>
            <p:cNvSpPr txBox="1"/>
            <p:nvPr/>
          </p:nvSpPr>
          <p:spPr>
            <a:xfrm>
              <a:off x="-444892" y="1777141"/>
              <a:ext cx="4986291" cy="484799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fr-FR" altLang="ko-KR" sz="1600" b="1" dirty="0">
                  <a:solidFill>
                    <a:schemeClr val="bg2">
                      <a:lumMod val="50000"/>
                    </a:schemeClr>
                  </a:solidFill>
                  <a:cs typeface="Arial" pitchFamily="34" charset="0"/>
                </a:rPr>
                <a:t>Administrateur :</a:t>
              </a:r>
            </a:p>
            <a:p>
              <a:pPr>
                <a:lnSpc>
                  <a:spcPct val="150000"/>
                </a:lnSpc>
              </a:pPr>
              <a:r>
                <a:rPr lang="fr-FR" altLang="ko-KR" sz="1600" b="1" dirty="0">
                  <a:cs typeface="Arial" pitchFamily="34" charset="0"/>
                </a:rPr>
                <a:t>L’administrateur a comme tâche d’examiner les annonces avant qu’elles soient publiées pour éviter toutes de sortes d’annonces gênantes. Il aura aussi la gestion des membres du site et pourra publier des articles (blogs) contenant des informations utiles concernant les animaux …</a:t>
              </a:r>
            </a:p>
            <a:p>
              <a:pPr marL="285750" indent="-285750">
                <a:lnSpc>
                  <a:spcPct val="150000"/>
                </a:lnSpc>
                <a:buFont typeface="Arial" panose="020B0604020202020204" pitchFamily="34" charset="0"/>
                <a:buChar char="•"/>
              </a:pPr>
              <a:endParaRPr lang="fr-FR" altLang="ko-KR" sz="1600" b="1" dirty="0">
                <a:cs typeface="Arial" pitchFamily="34" charset="0"/>
              </a:endParaRPr>
            </a:p>
            <a:p>
              <a:pPr marL="285750" indent="-285750">
                <a:lnSpc>
                  <a:spcPct val="150000"/>
                </a:lnSpc>
                <a:buFont typeface="Arial" panose="020B0604020202020204" pitchFamily="34" charset="0"/>
                <a:buChar char="•"/>
              </a:pPr>
              <a:r>
                <a:rPr lang="fr-FR" altLang="ko-KR" sz="1600" b="1" dirty="0">
                  <a:solidFill>
                    <a:schemeClr val="bg2">
                      <a:lumMod val="50000"/>
                    </a:schemeClr>
                  </a:solidFill>
                  <a:cs typeface="Arial" pitchFamily="34" charset="0"/>
                </a:rPr>
                <a:t>Visiteurs :</a:t>
              </a:r>
            </a:p>
            <a:p>
              <a:pPr>
                <a:lnSpc>
                  <a:spcPct val="150000"/>
                </a:lnSpc>
              </a:pPr>
              <a:r>
                <a:rPr lang="fr-FR" altLang="ko-KR" sz="1600" b="1" dirty="0">
                  <a:cs typeface="Arial" pitchFamily="34" charset="0"/>
                </a:rPr>
                <a:t>Les visiteurs peuvent accéder à la plateforme, visualiser les annonces et les conseils concernant le comportement avec les animaux. Par contre, ils ne peuvent pas postuler ou contacter une personne que lorsqu’ils sont authentifiés. Pour les personnes intéressées par une annonce précise, ils contactent le propriétaire et effectuent l’échange par la méthode de paiement dans le site web.</a:t>
              </a:r>
            </a:p>
          </p:txBody>
        </p:sp>
      </p:grpSp>
    </p:spTree>
    <p:extLst>
      <p:ext uri="{BB962C8B-B14F-4D97-AF65-F5344CB8AC3E}">
        <p14:creationId xmlns:p14="http://schemas.microsoft.com/office/powerpoint/2010/main" val="1649943994"/>
      </p:ext>
    </p:extLst>
  </p:cSld>
  <p:clrMapOvr>
    <a:masterClrMapping/>
  </p:clrMapOvr>
</p:sld>
</file>

<file path=ppt/theme/theme1.xml><?xml version="1.0" encoding="utf-8"?>
<a:theme xmlns:a="http://schemas.openxmlformats.org/drawingml/2006/main" name="Cover and End Slide Master">
  <a:themeElements>
    <a:clrScheme name="ALLPPT-219">
      <a:dk1>
        <a:sysClr val="windowText" lastClr="000000"/>
      </a:dk1>
      <a:lt1>
        <a:sysClr val="window" lastClr="FFFFFF"/>
      </a:lt1>
      <a:dk2>
        <a:srgbClr val="44546A"/>
      </a:dk2>
      <a:lt2>
        <a:srgbClr val="E7E6E6"/>
      </a:lt2>
      <a:accent1>
        <a:srgbClr val="FDBDC7"/>
      </a:accent1>
      <a:accent2>
        <a:srgbClr val="85C2F8"/>
      </a:accent2>
      <a:accent3>
        <a:srgbClr val="96E5D8"/>
      </a:accent3>
      <a:accent4>
        <a:srgbClr val="BE8BE2"/>
      </a:accent4>
      <a:accent5>
        <a:srgbClr val="BFBFBF"/>
      </a:accent5>
      <a:accent6>
        <a:srgbClr val="3F3F3F"/>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219">
      <a:dk1>
        <a:sysClr val="windowText" lastClr="000000"/>
      </a:dk1>
      <a:lt1>
        <a:sysClr val="window" lastClr="FFFFFF"/>
      </a:lt1>
      <a:dk2>
        <a:srgbClr val="44546A"/>
      </a:dk2>
      <a:lt2>
        <a:srgbClr val="E7E6E6"/>
      </a:lt2>
      <a:accent1>
        <a:srgbClr val="FDBDC7"/>
      </a:accent1>
      <a:accent2>
        <a:srgbClr val="85C2F8"/>
      </a:accent2>
      <a:accent3>
        <a:srgbClr val="96E5D8"/>
      </a:accent3>
      <a:accent4>
        <a:srgbClr val="BE8BE2"/>
      </a:accent4>
      <a:accent5>
        <a:srgbClr val="BFBFBF"/>
      </a:accent5>
      <a:accent6>
        <a:srgbClr val="3F3F3F"/>
      </a:accent6>
      <a:hlink>
        <a:srgbClr val="0563C1"/>
      </a:hlink>
      <a:folHlink>
        <a:srgbClr val="954F72"/>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219">
      <a:dk1>
        <a:sysClr val="windowText" lastClr="000000"/>
      </a:dk1>
      <a:lt1>
        <a:sysClr val="window" lastClr="FFFFFF"/>
      </a:lt1>
      <a:dk2>
        <a:srgbClr val="44546A"/>
      </a:dk2>
      <a:lt2>
        <a:srgbClr val="E7E6E6"/>
      </a:lt2>
      <a:accent1>
        <a:srgbClr val="FDBDC7"/>
      </a:accent1>
      <a:accent2>
        <a:srgbClr val="85C2F8"/>
      </a:accent2>
      <a:accent3>
        <a:srgbClr val="96E5D8"/>
      </a:accent3>
      <a:accent4>
        <a:srgbClr val="BE8BE2"/>
      </a:accent4>
      <a:accent5>
        <a:srgbClr val="BFBFBF"/>
      </a:accent5>
      <a:accent6>
        <a:srgbClr val="3F3F3F"/>
      </a:accent6>
      <a:hlink>
        <a:srgbClr val="0563C1"/>
      </a:hlink>
      <a:folHlink>
        <a:srgbClr val="954F72"/>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3099</TotalTime>
  <Words>685</Words>
  <Application>Microsoft Office PowerPoint</Application>
  <PresentationFormat>Grand écran</PresentationFormat>
  <Paragraphs>49</Paragraphs>
  <Slides>10</Slides>
  <Notes>0</Notes>
  <HiddenSlides>0</HiddenSlides>
  <MMClips>0</MMClips>
  <ScaleCrop>false</ScaleCrop>
  <HeadingPairs>
    <vt:vector size="6" baseType="variant">
      <vt:variant>
        <vt:lpstr>Polices utilisées</vt:lpstr>
      </vt:variant>
      <vt:variant>
        <vt:i4>3</vt:i4>
      </vt:variant>
      <vt:variant>
        <vt:lpstr>Thème</vt:lpstr>
      </vt:variant>
      <vt:variant>
        <vt:i4>3</vt:i4>
      </vt:variant>
      <vt:variant>
        <vt:lpstr>Titres des diapositives</vt:lpstr>
      </vt:variant>
      <vt:variant>
        <vt:i4>10</vt:i4>
      </vt:variant>
    </vt:vector>
  </HeadingPairs>
  <TitlesOfParts>
    <vt:vector size="16" baseType="lpstr">
      <vt:lpstr>Arial</vt:lpstr>
      <vt:lpstr>Calibri</vt:lpstr>
      <vt:lpstr>New time</vt:lpstr>
      <vt:lpstr>Cover and End Slide Master</vt:lpstr>
      <vt:lpstr>Contents Slide Master</vt:lpstr>
      <vt:lpstr>Section Break Slide Master</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Sanaa Saadoune</cp:lastModifiedBy>
  <cp:revision>78</cp:revision>
  <dcterms:created xsi:type="dcterms:W3CDTF">2020-01-20T05:08:25Z</dcterms:created>
  <dcterms:modified xsi:type="dcterms:W3CDTF">2022-02-25T10:05:27Z</dcterms:modified>
</cp:coreProperties>
</file>