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14"/>
  </p:notesMasterIdLst>
  <p:sldIdLst>
    <p:sldId id="256" r:id="rId3"/>
    <p:sldId id="304" r:id="rId4"/>
    <p:sldId id="277" r:id="rId5"/>
    <p:sldId id="280" r:id="rId6"/>
    <p:sldId id="275" r:id="rId7"/>
    <p:sldId id="258" r:id="rId8"/>
    <p:sldId id="301" r:id="rId9"/>
    <p:sldId id="302" r:id="rId10"/>
    <p:sldId id="279" r:id="rId11"/>
    <p:sldId id="305" r:id="rId12"/>
    <p:sldId id="266" r:id="rId13"/>
  </p:sldIdLst>
  <p:sldSz cx="9144000" cy="5143500" type="screen16x9"/>
  <p:notesSz cx="6858000" cy="9144000"/>
  <p:embeddedFontLs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Lilita One" panose="020B0604020202020204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7B6E89-A400-4BB8-90AB-F4ED48CD6DBB}">
  <a:tblStyle styleId="{BF7B6E89-A400-4BB8-90AB-F4ED48CD6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11a8b499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11a8b499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78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8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45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45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920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0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3131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963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126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751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301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39738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Title + subtitle +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247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9877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2864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505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0031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51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75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316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2658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2538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0000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56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6845725" y="13592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2"/>
          </p:nvPr>
        </p:nvSpPr>
        <p:spPr>
          <a:xfrm>
            <a:off x="6845725" y="16365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3"/>
          </p:nvPr>
        </p:nvSpPr>
        <p:spPr>
          <a:xfrm>
            <a:off x="6845725" y="32348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4"/>
          </p:nvPr>
        </p:nvSpPr>
        <p:spPr>
          <a:xfrm>
            <a:off x="6845725" y="35121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5"/>
          </p:nvPr>
        </p:nvSpPr>
        <p:spPr>
          <a:xfrm>
            <a:off x="6845725" y="22970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6"/>
          </p:nvPr>
        </p:nvSpPr>
        <p:spPr>
          <a:xfrm>
            <a:off x="6845725" y="25743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1085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Five columns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2928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Three columns 4 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114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3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806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5" r:id="rId7"/>
    <p:sldLayoutId id="2147483671" r:id="rId8"/>
    <p:sldLayoutId id="2147483673" r:id="rId9"/>
    <p:sldLayoutId id="2147483675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6478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563458" y="236915"/>
            <a:ext cx="3510667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Youclubs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399510" y="2328577"/>
            <a:ext cx="371581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Gérer et consulter les événements</a:t>
            </a:r>
          </a:p>
          <a:p>
            <a:pPr algn="ctr">
              <a:lnSpc>
                <a:spcPct val="115000"/>
              </a:lnSpc>
            </a:pP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passés à </a:t>
            </a:r>
            <a:r>
              <a:rPr lang="fr-FR" dirty="0" err="1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YouCode</a:t>
            </a: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en tout temps !</a:t>
            </a:r>
          </a:p>
          <a:p>
            <a:pPr algn="ctr">
              <a:lnSpc>
                <a:spcPct val="115000"/>
              </a:lnSpc>
            </a:pPr>
            <a:r>
              <a:rPr lang="fr-FR" b="1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</a:t>
            </a:r>
            <a:endParaRPr lang="fr-MA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09843" y="2870542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29565" y="3104128"/>
              <a:ext cx="256560" cy="149828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5784DB6-7128-48C5-BB1E-98B03F41C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250" b="50450" l="3607" r="96605">
                        <a14:foregroundMark x1="6153" y1="47700" x2="92504" y2="48100"/>
                        <a14:foregroundMark x1="94059" y1="48500" x2="94059" y2="48500"/>
                        <a14:foregroundMark x1="94059" y1="47550" x2="94059" y2="47550"/>
                      </a14:backgroundRemoval>
                    </a14:imgEffect>
                  </a14:imgLayer>
                </a14:imgProps>
              </a:ext>
            </a:extLst>
          </a:blip>
          <a:srcRect l="3369" t="12345" r="3603" b="49969"/>
          <a:stretch/>
        </p:blipFill>
        <p:spPr>
          <a:xfrm rot="324180">
            <a:off x="5943654" y="2697135"/>
            <a:ext cx="906595" cy="5194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D520D5-BB95-4B8A-AF1F-80280BDF1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B04519C-6BEF-481A-B366-2688DA109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364" y="1818244"/>
            <a:ext cx="1091753" cy="7562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E6D2D2-3192-43CD-96EF-9ABEDD9CD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E325DD-B9BA-4361-BD6B-EA57B0A40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534" y="909216"/>
            <a:ext cx="1083322" cy="72619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4CB1A48-D71A-452F-ADF2-E716E7C1D2F9}"/>
              </a:ext>
            </a:extLst>
          </p:cNvPr>
          <p:cNvSpPr txBox="1"/>
          <p:nvPr/>
        </p:nvSpPr>
        <p:spPr>
          <a:xfrm>
            <a:off x="2004682" y="3185320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200" b="1" dirty="0">
                <a:latin typeface="Montserrat" panose="00000500000000000000" pitchFamily="2" charset="0"/>
              </a:rPr>
              <a:t>Sanaa Saadoune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200" b="1" dirty="0" err="1">
                <a:latin typeface="Montserrat" panose="00000500000000000000" pitchFamily="2" charset="0"/>
              </a:rPr>
              <a:t>Meryame</a:t>
            </a:r>
            <a:r>
              <a:rPr lang="fr-MA" sz="1200" b="1" dirty="0">
                <a:latin typeface="Montserrat" panose="00000500000000000000" pitchFamily="2" charset="0"/>
              </a:rPr>
              <a:t> El </a:t>
            </a:r>
            <a:r>
              <a:rPr lang="fr-MA" sz="1200" b="1" dirty="0" err="1">
                <a:latin typeface="Montserrat" panose="00000500000000000000" pitchFamily="2" charset="0"/>
              </a:rPr>
              <a:t>bettal</a:t>
            </a:r>
            <a:endParaRPr lang="fr-MA" sz="12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oogle Shape;3123;p57"/>
          <p:cNvGrpSpPr/>
          <p:nvPr/>
        </p:nvGrpSpPr>
        <p:grpSpPr>
          <a:xfrm>
            <a:off x="5521186" y="2258943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806101" y="2256200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76098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3127;p57">
            <a:extLst>
              <a:ext uri="{FF2B5EF4-FFF2-40B4-BE49-F238E27FC236}">
                <a16:creationId xmlns:a16="http://schemas.microsoft.com/office/drawing/2014/main" id="{C0AA0F13-0A01-4FBD-A160-388EEEDAA31C}"/>
              </a:ext>
            </a:extLst>
          </p:cNvPr>
          <p:cNvGrpSpPr/>
          <p:nvPr/>
        </p:nvGrpSpPr>
        <p:grpSpPr>
          <a:xfrm>
            <a:off x="4278868" y="2308345"/>
            <a:ext cx="666042" cy="1245245"/>
            <a:chOff x="4254708" y="2294585"/>
            <a:chExt cx="666042" cy="1245245"/>
          </a:xfrm>
        </p:grpSpPr>
        <p:sp>
          <p:nvSpPr>
            <p:cNvPr id="72" name="Google Shape;3128;p57">
              <a:extLst>
                <a:ext uri="{FF2B5EF4-FFF2-40B4-BE49-F238E27FC236}">
                  <a16:creationId xmlns:a16="http://schemas.microsoft.com/office/drawing/2014/main" id="{080B3A37-E3D5-4E29-B4E8-01C0B758C74B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3129;p57">
              <a:extLst>
                <a:ext uri="{FF2B5EF4-FFF2-40B4-BE49-F238E27FC236}">
                  <a16:creationId xmlns:a16="http://schemas.microsoft.com/office/drawing/2014/main" id="{50FCA83F-99A2-462A-B67F-0C0C9B51B51B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3130;p57">
              <a:extLst>
                <a:ext uri="{FF2B5EF4-FFF2-40B4-BE49-F238E27FC236}">
                  <a16:creationId xmlns:a16="http://schemas.microsoft.com/office/drawing/2014/main" id="{7076C936-3C62-4C4D-8B65-92BBE6F18A5D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3167;p57">
            <a:extLst>
              <a:ext uri="{FF2B5EF4-FFF2-40B4-BE49-F238E27FC236}">
                <a16:creationId xmlns:a16="http://schemas.microsoft.com/office/drawing/2014/main" id="{B7286735-932B-4897-B0B7-CE1028316CE0}"/>
              </a:ext>
            </a:extLst>
          </p:cNvPr>
          <p:cNvSpPr txBox="1">
            <a:spLocks/>
          </p:cNvSpPr>
          <p:nvPr/>
        </p:nvSpPr>
        <p:spPr>
          <a:xfrm>
            <a:off x="785427" y="1884474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fr-MA" sz="2000" u="sng" dirty="0" err="1"/>
              <a:t>Back-end</a:t>
            </a:r>
            <a:endParaRPr lang="fr-MA" u="sng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BD05D377-5DEC-4DDC-A049-4F8BAF1DC0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1E6E4D7-3EB8-4214-B782-C43FEB280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27F38027-8E95-4A61-AA48-C1A19ED7CAA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F7C04ACA-E8AD-499F-8652-4B559EC2FE1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570DE8D0-FC9E-40D5-A706-51753E27823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70C3C2E7-CEA6-4D45-9871-092DE45009F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FA855E-234F-4F6E-8B94-1C3907E5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85" y="3254297"/>
            <a:ext cx="445684" cy="1928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A14026-2C72-4E3E-AD17-605DCA36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434" y="3181853"/>
            <a:ext cx="349370" cy="3481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E09E23-0153-4FAC-A924-CCFAAD447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765" y="3051377"/>
            <a:ext cx="539337" cy="279107"/>
          </a:xfrm>
          <a:prstGeom prst="rect">
            <a:avLst/>
          </a:prstGeom>
        </p:spPr>
      </p:pic>
      <p:grpSp>
        <p:nvGrpSpPr>
          <p:cNvPr id="88" name="Google Shape;3977;p60">
            <a:extLst>
              <a:ext uri="{FF2B5EF4-FFF2-40B4-BE49-F238E27FC236}">
                <a16:creationId xmlns:a16="http://schemas.microsoft.com/office/drawing/2014/main" id="{13A2D359-3136-4605-8A6A-E3D54C55EEB6}"/>
              </a:ext>
            </a:extLst>
          </p:cNvPr>
          <p:cNvGrpSpPr/>
          <p:nvPr/>
        </p:nvGrpSpPr>
        <p:grpSpPr>
          <a:xfrm>
            <a:off x="3978420" y="91310"/>
            <a:ext cx="1807364" cy="1691727"/>
            <a:chOff x="6636943" y="2757805"/>
            <a:chExt cx="1807364" cy="1691727"/>
          </a:xfrm>
        </p:grpSpPr>
        <p:sp>
          <p:nvSpPr>
            <p:cNvPr id="89" name="Google Shape;3978;p60">
              <a:extLst>
                <a:ext uri="{FF2B5EF4-FFF2-40B4-BE49-F238E27FC236}">
                  <a16:creationId xmlns:a16="http://schemas.microsoft.com/office/drawing/2014/main" id="{06B3B993-C37A-4372-A0C7-0501B885D689}"/>
                </a:ext>
              </a:extLst>
            </p:cNvPr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979;p60">
              <a:extLst>
                <a:ext uri="{FF2B5EF4-FFF2-40B4-BE49-F238E27FC236}">
                  <a16:creationId xmlns:a16="http://schemas.microsoft.com/office/drawing/2014/main" id="{228F3896-FF67-49F5-A612-049FEFCFE6E0}"/>
                </a:ext>
              </a:extLst>
            </p:cNvPr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980;p60">
              <a:extLst>
                <a:ext uri="{FF2B5EF4-FFF2-40B4-BE49-F238E27FC236}">
                  <a16:creationId xmlns:a16="http://schemas.microsoft.com/office/drawing/2014/main" id="{78B0AB2A-4A5B-4D0B-99D7-FE10A2D6EA69}"/>
                </a:ext>
              </a:extLst>
            </p:cNvPr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981;p60">
              <a:extLst>
                <a:ext uri="{FF2B5EF4-FFF2-40B4-BE49-F238E27FC236}">
                  <a16:creationId xmlns:a16="http://schemas.microsoft.com/office/drawing/2014/main" id="{DBF9C084-5609-4509-B09C-9C3E46B1D743}"/>
                </a:ext>
              </a:extLst>
            </p:cNvPr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82;p60">
              <a:extLst>
                <a:ext uri="{FF2B5EF4-FFF2-40B4-BE49-F238E27FC236}">
                  <a16:creationId xmlns:a16="http://schemas.microsoft.com/office/drawing/2014/main" id="{D5F8CA7C-1CAC-4F77-A66E-C63AE1A85B89}"/>
                </a:ext>
              </a:extLst>
            </p:cNvPr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983;p60">
              <a:extLst>
                <a:ext uri="{FF2B5EF4-FFF2-40B4-BE49-F238E27FC236}">
                  <a16:creationId xmlns:a16="http://schemas.microsoft.com/office/drawing/2014/main" id="{CCADA6C4-1087-45BB-A348-F2A954920EE5}"/>
                </a:ext>
              </a:extLst>
            </p:cNvPr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984;p60">
              <a:extLst>
                <a:ext uri="{FF2B5EF4-FFF2-40B4-BE49-F238E27FC236}">
                  <a16:creationId xmlns:a16="http://schemas.microsoft.com/office/drawing/2014/main" id="{3E8808FE-144F-4669-B21D-055FA0FE1D83}"/>
                </a:ext>
              </a:extLst>
            </p:cNvPr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985;p60">
              <a:extLst>
                <a:ext uri="{FF2B5EF4-FFF2-40B4-BE49-F238E27FC236}">
                  <a16:creationId xmlns:a16="http://schemas.microsoft.com/office/drawing/2014/main" id="{93C662E5-1766-429C-9242-0EDA1E6A5B20}"/>
                </a:ext>
              </a:extLst>
            </p:cNvPr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986;p60">
              <a:extLst>
                <a:ext uri="{FF2B5EF4-FFF2-40B4-BE49-F238E27FC236}">
                  <a16:creationId xmlns:a16="http://schemas.microsoft.com/office/drawing/2014/main" id="{566ED4A2-6FBB-4CD7-94A0-EAD83F726698}"/>
                </a:ext>
              </a:extLst>
            </p:cNvPr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87;p60">
              <a:extLst>
                <a:ext uri="{FF2B5EF4-FFF2-40B4-BE49-F238E27FC236}">
                  <a16:creationId xmlns:a16="http://schemas.microsoft.com/office/drawing/2014/main" id="{CD39DCF2-8BD7-4026-830F-2D87BB632B48}"/>
                </a:ext>
              </a:extLst>
            </p:cNvPr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88;p60">
              <a:extLst>
                <a:ext uri="{FF2B5EF4-FFF2-40B4-BE49-F238E27FC236}">
                  <a16:creationId xmlns:a16="http://schemas.microsoft.com/office/drawing/2014/main" id="{3958D8F9-8D02-464F-A59C-54F5E5438C29}"/>
                </a:ext>
              </a:extLst>
            </p:cNvPr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989;p60">
              <a:extLst>
                <a:ext uri="{FF2B5EF4-FFF2-40B4-BE49-F238E27FC236}">
                  <a16:creationId xmlns:a16="http://schemas.microsoft.com/office/drawing/2014/main" id="{4174195A-0B18-4EA9-A01F-C2BEB0FA03A5}"/>
                </a:ext>
              </a:extLst>
            </p:cNvPr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990;p60">
              <a:extLst>
                <a:ext uri="{FF2B5EF4-FFF2-40B4-BE49-F238E27FC236}">
                  <a16:creationId xmlns:a16="http://schemas.microsoft.com/office/drawing/2014/main" id="{5AA241A5-708D-404D-8967-4BD4378CF8B0}"/>
                </a:ext>
              </a:extLst>
            </p:cNvPr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991;p60">
              <a:extLst>
                <a:ext uri="{FF2B5EF4-FFF2-40B4-BE49-F238E27FC236}">
                  <a16:creationId xmlns:a16="http://schemas.microsoft.com/office/drawing/2014/main" id="{F5DA292F-DF39-4889-B6B4-2E9091A0A64F}"/>
                </a:ext>
              </a:extLst>
            </p:cNvPr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92;p60">
              <a:extLst>
                <a:ext uri="{FF2B5EF4-FFF2-40B4-BE49-F238E27FC236}">
                  <a16:creationId xmlns:a16="http://schemas.microsoft.com/office/drawing/2014/main" id="{03B55D37-3A65-4D06-9CBD-00D0AE01B794}"/>
                </a:ext>
              </a:extLst>
            </p:cNvPr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93;p60">
              <a:extLst>
                <a:ext uri="{FF2B5EF4-FFF2-40B4-BE49-F238E27FC236}">
                  <a16:creationId xmlns:a16="http://schemas.microsoft.com/office/drawing/2014/main" id="{BC855D62-54B1-4561-AD04-B4F8318B5A3B}"/>
                </a:ext>
              </a:extLst>
            </p:cNvPr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94;p60">
              <a:extLst>
                <a:ext uri="{FF2B5EF4-FFF2-40B4-BE49-F238E27FC236}">
                  <a16:creationId xmlns:a16="http://schemas.microsoft.com/office/drawing/2014/main" id="{CB739B43-BA48-4D01-826B-23C7DA6C84D7}"/>
                </a:ext>
              </a:extLst>
            </p:cNvPr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95;p60">
              <a:extLst>
                <a:ext uri="{FF2B5EF4-FFF2-40B4-BE49-F238E27FC236}">
                  <a16:creationId xmlns:a16="http://schemas.microsoft.com/office/drawing/2014/main" id="{25793F04-1681-4ADB-9C2F-C802611AA8A2}"/>
                </a:ext>
              </a:extLst>
            </p:cNvPr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96;p60">
              <a:extLst>
                <a:ext uri="{FF2B5EF4-FFF2-40B4-BE49-F238E27FC236}">
                  <a16:creationId xmlns:a16="http://schemas.microsoft.com/office/drawing/2014/main" id="{AAAD5ADE-4C8E-433D-8BC1-47B7172BACAC}"/>
                </a:ext>
              </a:extLst>
            </p:cNvPr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97;p60">
              <a:extLst>
                <a:ext uri="{FF2B5EF4-FFF2-40B4-BE49-F238E27FC236}">
                  <a16:creationId xmlns:a16="http://schemas.microsoft.com/office/drawing/2014/main" id="{332B97CA-2F06-4670-A9D5-63937B581B7C}"/>
                </a:ext>
              </a:extLst>
            </p:cNvPr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98;p60">
              <a:extLst>
                <a:ext uri="{FF2B5EF4-FFF2-40B4-BE49-F238E27FC236}">
                  <a16:creationId xmlns:a16="http://schemas.microsoft.com/office/drawing/2014/main" id="{38EAD8E9-9A1B-48C4-8E47-A99359C226E4}"/>
                </a:ext>
              </a:extLst>
            </p:cNvPr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99;p60">
              <a:extLst>
                <a:ext uri="{FF2B5EF4-FFF2-40B4-BE49-F238E27FC236}">
                  <a16:creationId xmlns:a16="http://schemas.microsoft.com/office/drawing/2014/main" id="{D0805BE5-A211-4B8D-B0D8-461A22DD4BD0}"/>
                </a:ext>
              </a:extLst>
            </p:cNvPr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00;p60">
              <a:extLst>
                <a:ext uri="{FF2B5EF4-FFF2-40B4-BE49-F238E27FC236}">
                  <a16:creationId xmlns:a16="http://schemas.microsoft.com/office/drawing/2014/main" id="{3A77EFCA-C820-47C6-8920-8B6E51603736}"/>
                </a:ext>
              </a:extLst>
            </p:cNvPr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01;p60">
              <a:extLst>
                <a:ext uri="{FF2B5EF4-FFF2-40B4-BE49-F238E27FC236}">
                  <a16:creationId xmlns:a16="http://schemas.microsoft.com/office/drawing/2014/main" id="{9669CEA7-CF6A-464D-AE6E-933AC53D5765}"/>
                </a:ext>
              </a:extLst>
            </p:cNvPr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02;p60">
              <a:extLst>
                <a:ext uri="{FF2B5EF4-FFF2-40B4-BE49-F238E27FC236}">
                  <a16:creationId xmlns:a16="http://schemas.microsoft.com/office/drawing/2014/main" id="{5C1B6F55-785C-49D4-B76F-C08C6D0390E0}"/>
                </a:ext>
              </a:extLst>
            </p:cNvPr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03;p60">
              <a:extLst>
                <a:ext uri="{FF2B5EF4-FFF2-40B4-BE49-F238E27FC236}">
                  <a16:creationId xmlns:a16="http://schemas.microsoft.com/office/drawing/2014/main" id="{B17D6F87-A770-438C-8511-708DA5262DCC}"/>
                </a:ext>
              </a:extLst>
            </p:cNvPr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04;p60">
              <a:extLst>
                <a:ext uri="{FF2B5EF4-FFF2-40B4-BE49-F238E27FC236}">
                  <a16:creationId xmlns:a16="http://schemas.microsoft.com/office/drawing/2014/main" id="{B6C56547-2802-4C6E-9D4F-AC36DE064549}"/>
                </a:ext>
              </a:extLst>
            </p:cNvPr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05;p60">
              <a:extLst>
                <a:ext uri="{FF2B5EF4-FFF2-40B4-BE49-F238E27FC236}">
                  <a16:creationId xmlns:a16="http://schemas.microsoft.com/office/drawing/2014/main" id="{D35590B6-9177-4132-9873-0DEDFD93F8F8}"/>
                </a:ext>
              </a:extLst>
            </p:cNvPr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06;p60">
              <a:extLst>
                <a:ext uri="{FF2B5EF4-FFF2-40B4-BE49-F238E27FC236}">
                  <a16:creationId xmlns:a16="http://schemas.microsoft.com/office/drawing/2014/main" id="{7732E407-AC8C-4858-B61C-23D3C86A6072}"/>
                </a:ext>
              </a:extLst>
            </p:cNvPr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07;p60">
              <a:extLst>
                <a:ext uri="{FF2B5EF4-FFF2-40B4-BE49-F238E27FC236}">
                  <a16:creationId xmlns:a16="http://schemas.microsoft.com/office/drawing/2014/main" id="{30157D57-C106-45B0-A1D1-9B13FC793743}"/>
                </a:ext>
              </a:extLst>
            </p:cNvPr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08;p60">
              <a:extLst>
                <a:ext uri="{FF2B5EF4-FFF2-40B4-BE49-F238E27FC236}">
                  <a16:creationId xmlns:a16="http://schemas.microsoft.com/office/drawing/2014/main" id="{E83954B6-2F5C-4DD8-A24B-9D64879A2B35}"/>
                </a:ext>
              </a:extLst>
            </p:cNvPr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09;p60">
              <a:extLst>
                <a:ext uri="{FF2B5EF4-FFF2-40B4-BE49-F238E27FC236}">
                  <a16:creationId xmlns:a16="http://schemas.microsoft.com/office/drawing/2014/main" id="{9589408F-4BD4-4444-914A-FECD26F70882}"/>
                </a:ext>
              </a:extLst>
            </p:cNvPr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10;p60">
              <a:extLst>
                <a:ext uri="{FF2B5EF4-FFF2-40B4-BE49-F238E27FC236}">
                  <a16:creationId xmlns:a16="http://schemas.microsoft.com/office/drawing/2014/main" id="{3AEE7C6D-E2A8-4FA4-8FE2-9D08F9B2608E}"/>
                </a:ext>
              </a:extLst>
            </p:cNvPr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11;p60">
              <a:extLst>
                <a:ext uri="{FF2B5EF4-FFF2-40B4-BE49-F238E27FC236}">
                  <a16:creationId xmlns:a16="http://schemas.microsoft.com/office/drawing/2014/main" id="{DDDB76AE-988D-41BA-9356-0F5E54037E34}"/>
                </a:ext>
              </a:extLst>
            </p:cNvPr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12;p60">
              <a:extLst>
                <a:ext uri="{FF2B5EF4-FFF2-40B4-BE49-F238E27FC236}">
                  <a16:creationId xmlns:a16="http://schemas.microsoft.com/office/drawing/2014/main" id="{C29A4DEA-4574-4AC4-B87F-B2FB3316FB26}"/>
                </a:ext>
              </a:extLst>
            </p:cNvPr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13;p60">
              <a:extLst>
                <a:ext uri="{FF2B5EF4-FFF2-40B4-BE49-F238E27FC236}">
                  <a16:creationId xmlns:a16="http://schemas.microsoft.com/office/drawing/2014/main" id="{9494880B-75F6-4644-AB25-2173E324C254}"/>
                </a:ext>
              </a:extLst>
            </p:cNvPr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14;p60">
              <a:extLst>
                <a:ext uri="{FF2B5EF4-FFF2-40B4-BE49-F238E27FC236}">
                  <a16:creationId xmlns:a16="http://schemas.microsoft.com/office/drawing/2014/main" id="{6ECE0853-993D-461B-8AA2-D8DCBBE1660F}"/>
                </a:ext>
              </a:extLst>
            </p:cNvPr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15;p60">
              <a:extLst>
                <a:ext uri="{FF2B5EF4-FFF2-40B4-BE49-F238E27FC236}">
                  <a16:creationId xmlns:a16="http://schemas.microsoft.com/office/drawing/2014/main" id="{1F3B8C28-D430-43FE-AEDC-14828485BFD2}"/>
                </a:ext>
              </a:extLst>
            </p:cNvPr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16;p60">
              <a:extLst>
                <a:ext uri="{FF2B5EF4-FFF2-40B4-BE49-F238E27FC236}">
                  <a16:creationId xmlns:a16="http://schemas.microsoft.com/office/drawing/2014/main" id="{FF24B1E0-3DE3-4E9A-8A71-1A0EB07CFF48}"/>
                </a:ext>
              </a:extLst>
            </p:cNvPr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17;p60">
              <a:extLst>
                <a:ext uri="{FF2B5EF4-FFF2-40B4-BE49-F238E27FC236}">
                  <a16:creationId xmlns:a16="http://schemas.microsoft.com/office/drawing/2014/main" id="{FFC49D42-3B86-490E-B818-88FD9EC54DFB}"/>
                </a:ext>
              </a:extLst>
            </p:cNvPr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18;p60">
              <a:extLst>
                <a:ext uri="{FF2B5EF4-FFF2-40B4-BE49-F238E27FC236}">
                  <a16:creationId xmlns:a16="http://schemas.microsoft.com/office/drawing/2014/main" id="{D58AFAC2-B815-47A5-AE27-76B9E95CC92B}"/>
                </a:ext>
              </a:extLst>
            </p:cNvPr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19;p60">
              <a:extLst>
                <a:ext uri="{FF2B5EF4-FFF2-40B4-BE49-F238E27FC236}">
                  <a16:creationId xmlns:a16="http://schemas.microsoft.com/office/drawing/2014/main" id="{A2344A5D-3F77-4EAE-9609-BB5A0D3476C3}"/>
                </a:ext>
              </a:extLst>
            </p:cNvPr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20;p60">
              <a:extLst>
                <a:ext uri="{FF2B5EF4-FFF2-40B4-BE49-F238E27FC236}">
                  <a16:creationId xmlns:a16="http://schemas.microsoft.com/office/drawing/2014/main" id="{6BFC4E5F-450A-4750-AE9A-979E5C64A7E9}"/>
                </a:ext>
              </a:extLst>
            </p:cNvPr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21;p60">
              <a:extLst>
                <a:ext uri="{FF2B5EF4-FFF2-40B4-BE49-F238E27FC236}">
                  <a16:creationId xmlns:a16="http://schemas.microsoft.com/office/drawing/2014/main" id="{13057134-FF09-4658-B101-57756897BD99}"/>
                </a:ext>
              </a:extLst>
            </p:cNvPr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22;p60">
              <a:extLst>
                <a:ext uri="{FF2B5EF4-FFF2-40B4-BE49-F238E27FC236}">
                  <a16:creationId xmlns:a16="http://schemas.microsoft.com/office/drawing/2014/main" id="{32129C58-51AF-4074-B694-1203F2B5A836}"/>
                </a:ext>
              </a:extLst>
            </p:cNvPr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23;p60">
              <a:extLst>
                <a:ext uri="{FF2B5EF4-FFF2-40B4-BE49-F238E27FC236}">
                  <a16:creationId xmlns:a16="http://schemas.microsoft.com/office/drawing/2014/main" id="{97486C1E-D0ED-4DB5-B44E-8D6411964C6E}"/>
                </a:ext>
              </a:extLst>
            </p:cNvPr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24;p60">
              <a:extLst>
                <a:ext uri="{FF2B5EF4-FFF2-40B4-BE49-F238E27FC236}">
                  <a16:creationId xmlns:a16="http://schemas.microsoft.com/office/drawing/2014/main" id="{31FBBDF7-0AEE-4147-B104-8C17C27FC02D}"/>
                </a:ext>
              </a:extLst>
            </p:cNvPr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25;p60">
              <a:extLst>
                <a:ext uri="{FF2B5EF4-FFF2-40B4-BE49-F238E27FC236}">
                  <a16:creationId xmlns:a16="http://schemas.microsoft.com/office/drawing/2014/main" id="{3620681D-AF30-4A8A-8416-673A1D0677FD}"/>
                </a:ext>
              </a:extLst>
            </p:cNvPr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26;p60">
              <a:extLst>
                <a:ext uri="{FF2B5EF4-FFF2-40B4-BE49-F238E27FC236}">
                  <a16:creationId xmlns:a16="http://schemas.microsoft.com/office/drawing/2014/main" id="{75BF25BE-6257-4C29-9931-7AC0416B799E}"/>
                </a:ext>
              </a:extLst>
            </p:cNvPr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27;p60">
              <a:extLst>
                <a:ext uri="{FF2B5EF4-FFF2-40B4-BE49-F238E27FC236}">
                  <a16:creationId xmlns:a16="http://schemas.microsoft.com/office/drawing/2014/main" id="{C8EF30A3-F91E-4F66-B501-350C4BC748C2}"/>
                </a:ext>
              </a:extLst>
            </p:cNvPr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28;p60">
              <a:extLst>
                <a:ext uri="{FF2B5EF4-FFF2-40B4-BE49-F238E27FC236}">
                  <a16:creationId xmlns:a16="http://schemas.microsoft.com/office/drawing/2014/main" id="{07FCE066-969E-4DB3-AF14-12FACCD81E9E}"/>
                </a:ext>
              </a:extLst>
            </p:cNvPr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29;p60">
              <a:extLst>
                <a:ext uri="{FF2B5EF4-FFF2-40B4-BE49-F238E27FC236}">
                  <a16:creationId xmlns:a16="http://schemas.microsoft.com/office/drawing/2014/main" id="{1D59C3D5-3F06-4F45-9D27-24E27C01E3F3}"/>
                </a:ext>
              </a:extLst>
            </p:cNvPr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30;p60">
              <a:extLst>
                <a:ext uri="{FF2B5EF4-FFF2-40B4-BE49-F238E27FC236}">
                  <a16:creationId xmlns:a16="http://schemas.microsoft.com/office/drawing/2014/main" id="{CE63A73E-5D24-4CE5-9DD0-607D3CBE98A3}"/>
                </a:ext>
              </a:extLst>
            </p:cNvPr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31;p60">
              <a:extLst>
                <a:ext uri="{FF2B5EF4-FFF2-40B4-BE49-F238E27FC236}">
                  <a16:creationId xmlns:a16="http://schemas.microsoft.com/office/drawing/2014/main" id="{BB11AF6E-7904-4D0A-80C4-3D62B79CA3AC}"/>
                </a:ext>
              </a:extLst>
            </p:cNvPr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32;p60">
              <a:extLst>
                <a:ext uri="{FF2B5EF4-FFF2-40B4-BE49-F238E27FC236}">
                  <a16:creationId xmlns:a16="http://schemas.microsoft.com/office/drawing/2014/main" id="{E7B4CEC9-CDC4-4BAF-945F-9FC5B818DD5A}"/>
                </a:ext>
              </a:extLst>
            </p:cNvPr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33;p60">
              <a:extLst>
                <a:ext uri="{FF2B5EF4-FFF2-40B4-BE49-F238E27FC236}">
                  <a16:creationId xmlns:a16="http://schemas.microsoft.com/office/drawing/2014/main" id="{1816A855-481B-4539-934B-D392C592B55A}"/>
                </a:ext>
              </a:extLst>
            </p:cNvPr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34;p60">
              <a:extLst>
                <a:ext uri="{FF2B5EF4-FFF2-40B4-BE49-F238E27FC236}">
                  <a16:creationId xmlns:a16="http://schemas.microsoft.com/office/drawing/2014/main" id="{DD24686F-A2E7-40B5-86A6-8A820CEF521B}"/>
                </a:ext>
              </a:extLst>
            </p:cNvPr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35;p60">
              <a:extLst>
                <a:ext uri="{FF2B5EF4-FFF2-40B4-BE49-F238E27FC236}">
                  <a16:creationId xmlns:a16="http://schemas.microsoft.com/office/drawing/2014/main" id="{2B0ABC37-BCDF-44DF-82C4-EB31B80A2E17}"/>
                </a:ext>
              </a:extLst>
            </p:cNvPr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36;p60">
              <a:extLst>
                <a:ext uri="{FF2B5EF4-FFF2-40B4-BE49-F238E27FC236}">
                  <a16:creationId xmlns:a16="http://schemas.microsoft.com/office/drawing/2014/main" id="{0CDC6173-16AF-4918-88E7-4A4373025948}"/>
                </a:ext>
              </a:extLst>
            </p:cNvPr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37;p60">
              <a:extLst>
                <a:ext uri="{FF2B5EF4-FFF2-40B4-BE49-F238E27FC236}">
                  <a16:creationId xmlns:a16="http://schemas.microsoft.com/office/drawing/2014/main" id="{7D8DA486-F81A-4A0E-A59D-B78E8F7FBC08}"/>
                </a:ext>
              </a:extLst>
            </p:cNvPr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38;p60">
              <a:extLst>
                <a:ext uri="{FF2B5EF4-FFF2-40B4-BE49-F238E27FC236}">
                  <a16:creationId xmlns:a16="http://schemas.microsoft.com/office/drawing/2014/main" id="{DDB81502-B919-415C-BE20-496D6A363AE4}"/>
                </a:ext>
              </a:extLst>
            </p:cNvPr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39;p60">
              <a:extLst>
                <a:ext uri="{FF2B5EF4-FFF2-40B4-BE49-F238E27FC236}">
                  <a16:creationId xmlns:a16="http://schemas.microsoft.com/office/drawing/2014/main" id="{6405E2EB-58C8-4424-AB16-D5E22B4F5652}"/>
                </a:ext>
              </a:extLst>
            </p:cNvPr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40;p60">
              <a:extLst>
                <a:ext uri="{FF2B5EF4-FFF2-40B4-BE49-F238E27FC236}">
                  <a16:creationId xmlns:a16="http://schemas.microsoft.com/office/drawing/2014/main" id="{9FA9730F-C813-47C1-A5A0-A24E0999689E}"/>
                </a:ext>
              </a:extLst>
            </p:cNvPr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41;p60">
              <a:extLst>
                <a:ext uri="{FF2B5EF4-FFF2-40B4-BE49-F238E27FC236}">
                  <a16:creationId xmlns:a16="http://schemas.microsoft.com/office/drawing/2014/main" id="{7E2FCF9E-4B52-4EB2-89A4-1989A66FEEA6}"/>
                </a:ext>
              </a:extLst>
            </p:cNvPr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42;p60">
              <a:extLst>
                <a:ext uri="{FF2B5EF4-FFF2-40B4-BE49-F238E27FC236}">
                  <a16:creationId xmlns:a16="http://schemas.microsoft.com/office/drawing/2014/main" id="{9FF78DD2-BCEF-4BCD-BB2B-DC670620C5E3}"/>
                </a:ext>
              </a:extLst>
            </p:cNvPr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43;p60">
              <a:extLst>
                <a:ext uri="{FF2B5EF4-FFF2-40B4-BE49-F238E27FC236}">
                  <a16:creationId xmlns:a16="http://schemas.microsoft.com/office/drawing/2014/main" id="{BA8054B2-CA86-4706-841A-3F7B8211F1CF}"/>
                </a:ext>
              </a:extLst>
            </p:cNvPr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44;p60">
              <a:extLst>
                <a:ext uri="{FF2B5EF4-FFF2-40B4-BE49-F238E27FC236}">
                  <a16:creationId xmlns:a16="http://schemas.microsoft.com/office/drawing/2014/main" id="{B1A53E75-0035-47C7-AB2E-69458A5C5C6C}"/>
                </a:ext>
              </a:extLst>
            </p:cNvPr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45;p60">
              <a:extLst>
                <a:ext uri="{FF2B5EF4-FFF2-40B4-BE49-F238E27FC236}">
                  <a16:creationId xmlns:a16="http://schemas.microsoft.com/office/drawing/2014/main" id="{F852ED73-0272-4D52-AD73-F1D830EA04E1}"/>
                </a:ext>
              </a:extLst>
            </p:cNvPr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46;p60">
              <a:extLst>
                <a:ext uri="{FF2B5EF4-FFF2-40B4-BE49-F238E27FC236}">
                  <a16:creationId xmlns:a16="http://schemas.microsoft.com/office/drawing/2014/main" id="{1F3FBE08-D6A7-4386-B734-3DA2FB14B515}"/>
                </a:ext>
              </a:extLst>
            </p:cNvPr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47;p60">
              <a:extLst>
                <a:ext uri="{FF2B5EF4-FFF2-40B4-BE49-F238E27FC236}">
                  <a16:creationId xmlns:a16="http://schemas.microsoft.com/office/drawing/2014/main" id="{5D575AEA-D74A-4DA3-9F71-F8F36F08A435}"/>
                </a:ext>
              </a:extLst>
            </p:cNvPr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48;p60">
              <a:extLst>
                <a:ext uri="{FF2B5EF4-FFF2-40B4-BE49-F238E27FC236}">
                  <a16:creationId xmlns:a16="http://schemas.microsoft.com/office/drawing/2014/main" id="{D1B7CA1E-886D-4136-B2CE-8B22CF91A45A}"/>
                </a:ext>
              </a:extLst>
            </p:cNvPr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49;p60">
              <a:extLst>
                <a:ext uri="{FF2B5EF4-FFF2-40B4-BE49-F238E27FC236}">
                  <a16:creationId xmlns:a16="http://schemas.microsoft.com/office/drawing/2014/main" id="{A94B4D91-4B74-42FF-8541-F60648E0F9B6}"/>
                </a:ext>
              </a:extLst>
            </p:cNvPr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50;p60">
              <a:extLst>
                <a:ext uri="{FF2B5EF4-FFF2-40B4-BE49-F238E27FC236}">
                  <a16:creationId xmlns:a16="http://schemas.microsoft.com/office/drawing/2014/main" id="{86CEC945-FA57-4B36-BE98-CFD3FF03ACB8}"/>
                </a:ext>
              </a:extLst>
            </p:cNvPr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51;p60">
              <a:extLst>
                <a:ext uri="{FF2B5EF4-FFF2-40B4-BE49-F238E27FC236}">
                  <a16:creationId xmlns:a16="http://schemas.microsoft.com/office/drawing/2014/main" id="{55378E85-1A36-492F-AD8A-FCF19B2E1D9F}"/>
                </a:ext>
              </a:extLst>
            </p:cNvPr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52;p60">
              <a:extLst>
                <a:ext uri="{FF2B5EF4-FFF2-40B4-BE49-F238E27FC236}">
                  <a16:creationId xmlns:a16="http://schemas.microsoft.com/office/drawing/2014/main" id="{A6B6FB96-5324-4A92-8EB4-690699DD5BF9}"/>
                </a:ext>
              </a:extLst>
            </p:cNvPr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53;p60">
              <a:extLst>
                <a:ext uri="{FF2B5EF4-FFF2-40B4-BE49-F238E27FC236}">
                  <a16:creationId xmlns:a16="http://schemas.microsoft.com/office/drawing/2014/main" id="{E20F685C-A774-40CA-8CA3-BC05B6A828A3}"/>
                </a:ext>
              </a:extLst>
            </p:cNvPr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54;p60">
              <a:extLst>
                <a:ext uri="{FF2B5EF4-FFF2-40B4-BE49-F238E27FC236}">
                  <a16:creationId xmlns:a16="http://schemas.microsoft.com/office/drawing/2014/main" id="{F461877E-5998-43EA-AC4B-E406CA00B9C1}"/>
                </a:ext>
              </a:extLst>
            </p:cNvPr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55;p60">
              <a:extLst>
                <a:ext uri="{FF2B5EF4-FFF2-40B4-BE49-F238E27FC236}">
                  <a16:creationId xmlns:a16="http://schemas.microsoft.com/office/drawing/2014/main" id="{431CFA40-A8FD-45ED-92E8-7743A2409DF2}"/>
                </a:ext>
              </a:extLst>
            </p:cNvPr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56;p60">
              <a:extLst>
                <a:ext uri="{FF2B5EF4-FFF2-40B4-BE49-F238E27FC236}">
                  <a16:creationId xmlns:a16="http://schemas.microsoft.com/office/drawing/2014/main" id="{92C648CB-BA6B-4653-8D84-D7EE4958AE3B}"/>
                </a:ext>
              </a:extLst>
            </p:cNvPr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57;p60">
              <a:extLst>
                <a:ext uri="{FF2B5EF4-FFF2-40B4-BE49-F238E27FC236}">
                  <a16:creationId xmlns:a16="http://schemas.microsoft.com/office/drawing/2014/main" id="{8B8AFA9F-660C-4915-A79A-3C1FE04071C5}"/>
                </a:ext>
              </a:extLst>
            </p:cNvPr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58;p60">
              <a:extLst>
                <a:ext uri="{FF2B5EF4-FFF2-40B4-BE49-F238E27FC236}">
                  <a16:creationId xmlns:a16="http://schemas.microsoft.com/office/drawing/2014/main" id="{539EB509-C134-4FBA-9C22-EFFDA9B330E3}"/>
                </a:ext>
              </a:extLst>
            </p:cNvPr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59;p60">
              <a:extLst>
                <a:ext uri="{FF2B5EF4-FFF2-40B4-BE49-F238E27FC236}">
                  <a16:creationId xmlns:a16="http://schemas.microsoft.com/office/drawing/2014/main" id="{03DBD32B-E582-43B9-BC03-039865E89147}"/>
                </a:ext>
              </a:extLst>
            </p:cNvPr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60;p60">
              <a:extLst>
                <a:ext uri="{FF2B5EF4-FFF2-40B4-BE49-F238E27FC236}">
                  <a16:creationId xmlns:a16="http://schemas.microsoft.com/office/drawing/2014/main" id="{845C2339-CE24-4218-A750-32CBE6ECA3F9}"/>
                </a:ext>
              </a:extLst>
            </p:cNvPr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61;p60">
              <a:extLst>
                <a:ext uri="{FF2B5EF4-FFF2-40B4-BE49-F238E27FC236}">
                  <a16:creationId xmlns:a16="http://schemas.microsoft.com/office/drawing/2014/main" id="{C9BF8202-FACC-409F-ACAD-6F0C6862C237}"/>
                </a:ext>
              </a:extLst>
            </p:cNvPr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62;p60">
              <a:extLst>
                <a:ext uri="{FF2B5EF4-FFF2-40B4-BE49-F238E27FC236}">
                  <a16:creationId xmlns:a16="http://schemas.microsoft.com/office/drawing/2014/main" id="{5E7689B8-9348-4308-B49F-7AE534DAC046}"/>
                </a:ext>
              </a:extLst>
            </p:cNvPr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63;p60">
              <a:extLst>
                <a:ext uri="{FF2B5EF4-FFF2-40B4-BE49-F238E27FC236}">
                  <a16:creationId xmlns:a16="http://schemas.microsoft.com/office/drawing/2014/main" id="{0850B6CB-72C6-4E45-B377-18322B2B4906}"/>
                </a:ext>
              </a:extLst>
            </p:cNvPr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64;p60">
              <a:extLst>
                <a:ext uri="{FF2B5EF4-FFF2-40B4-BE49-F238E27FC236}">
                  <a16:creationId xmlns:a16="http://schemas.microsoft.com/office/drawing/2014/main" id="{69702A30-B832-41FD-893A-381984ACFA19}"/>
                </a:ext>
              </a:extLst>
            </p:cNvPr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65;p60">
              <a:extLst>
                <a:ext uri="{FF2B5EF4-FFF2-40B4-BE49-F238E27FC236}">
                  <a16:creationId xmlns:a16="http://schemas.microsoft.com/office/drawing/2014/main" id="{73559FFE-764F-4D17-BADD-B98F44DED994}"/>
                </a:ext>
              </a:extLst>
            </p:cNvPr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66;p60">
              <a:extLst>
                <a:ext uri="{FF2B5EF4-FFF2-40B4-BE49-F238E27FC236}">
                  <a16:creationId xmlns:a16="http://schemas.microsoft.com/office/drawing/2014/main" id="{3F0F94C7-937B-43D7-B00D-F71D49F0F6C2}"/>
                </a:ext>
              </a:extLst>
            </p:cNvPr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67;p60">
              <a:extLst>
                <a:ext uri="{FF2B5EF4-FFF2-40B4-BE49-F238E27FC236}">
                  <a16:creationId xmlns:a16="http://schemas.microsoft.com/office/drawing/2014/main" id="{9651AFE3-99AE-4094-A201-EFE0853DB222}"/>
                </a:ext>
              </a:extLst>
            </p:cNvPr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68;p60">
              <a:extLst>
                <a:ext uri="{FF2B5EF4-FFF2-40B4-BE49-F238E27FC236}">
                  <a16:creationId xmlns:a16="http://schemas.microsoft.com/office/drawing/2014/main" id="{F5A5A846-212B-496D-932A-AAEE9B3E19AF}"/>
                </a:ext>
              </a:extLst>
            </p:cNvPr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69;p60">
              <a:extLst>
                <a:ext uri="{FF2B5EF4-FFF2-40B4-BE49-F238E27FC236}">
                  <a16:creationId xmlns:a16="http://schemas.microsoft.com/office/drawing/2014/main" id="{B3E0E1F6-C58E-4B51-9F73-393FBBAAB5FA}"/>
                </a:ext>
              </a:extLst>
            </p:cNvPr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70;p60">
              <a:extLst>
                <a:ext uri="{FF2B5EF4-FFF2-40B4-BE49-F238E27FC236}">
                  <a16:creationId xmlns:a16="http://schemas.microsoft.com/office/drawing/2014/main" id="{8D819E6F-FCA1-4DAA-8175-B3B25E4D40DB}"/>
                </a:ext>
              </a:extLst>
            </p:cNvPr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71;p60">
              <a:extLst>
                <a:ext uri="{FF2B5EF4-FFF2-40B4-BE49-F238E27FC236}">
                  <a16:creationId xmlns:a16="http://schemas.microsoft.com/office/drawing/2014/main" id="{6954B6AE-B8BF-4C04-BD4C-7F9386873CCC}"/>
                </a:ext>
              </a:extLst>
            </p:cNvPr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72;p60">
              <a:extLst>
                <a:ext uri="{FF2B5EF4-FFF2-40B4-BE49-F238E27FC236}">
                  <a16:creationId xmlns:a16="http://schemas.microsoft.com/office/drawing/2014/main" id="{96ECDB3A-5AAF-4B54-B77C-8DD7E4DBCCF6}"/>
                </a:ext>
              </a:extLst>
            </p:cNvPr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73;p60">
              <a:extLst>
                <a:ext uri="{FF2B5EF4-FFF2-40B4-BE49-F238E27FC236}">
                  <a16:creationId xmlns:a16="http://schemas.microsoft.com/office/drawing/2014/main" id="{4E33BD4A-4641-4BA2-93FC-ACB956C3DC0D}"/>
                </a:ext>
              </a:extLst>
            </p:cNvPr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74;p60">
              <a:extLst>
                <a:ext uri="{FF2B5EF4-FFF2-40B4-BE49-F238E27FC236}">
                  <a16:creationId xmlns:a16="http://schemas.microsoft.com/office/drawing/2014/main" id="{B83687DE-E710-4C90-BE36-56FAD6306B16}"/>
                </a:ext>
              </a:extLst>
            </p:cNvPr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75;p60">
              <a:extLst>
                <a:ext uri="{FF2B5EF4-FFF2-40B4-BE49-F238E27FC236}">
                  <a16:creationId xmlns:a16="http://schemas.microsoft.com/office/drawing/2014/main" id="{8F0B0623-999D-4D18-9C59-059BEC93E0E5}"/>
                </a:ext>
              </a:extLst>
            </p:cNvPr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76;p60">
              <a:extLst>
                <a:ext uri="{FF2B5EF4-FFF2-40B4-BE49-F238E27FC236}">
                  <a16:creationId xmlns:a16="http://schemas.microsoft.com/office/drawing/2014/main" id="{F569AF66-9C45-4A4B-A4AF-96F987E8378C}"/>
                </a:ext>
              </a:extLst>
            </p:cNvPr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77;p60">
              <a:extLst>
                <a:ext uri="{FF2B5EF4-FFF2-40B4-BE49-F238E27FC236}">
                  <a16:creationId xmlns:a16="http://schemas.microsoft.com/office/drawing/2014/main" id="{A80E6624-CB7E-4787-B651-C5EFEFB60732}"/>
                </a:ext>
              </a:extLst>
            </p:cNvPr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78;p60">
              <a:extLst>
                <a:ext uri="{FF2B5EF4-FFF2-40B4-BE49-F238E27FC236}">
                  <a16:creationId xmlns:a16="http://schemas.microsoft.com/office/drawing/2014/main" id="{17DDBBEE-E12B-47F6-806F-5B47D1334A72}"/>
                </a:ext>
              </a:extLst>
            </p:cNvPr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79;p60">
              <a:extLst>
                <a:ext uri="{FF2B5EF4-FFF2-40B4-BE49-F238E27FC236}">
                  <a16:creationId xmlns:a16="http://schemas.microsoft.com/office/drawing/2014/main" id="{DE6F0DD4-139B-4CC1-B2D8-8E21ACEC18C7}"/>
                </a:ext>
              </a:extLst>
            </p:cNvPr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80;p60">
              <a:extLst>
                <a:ext uri="{FF2B5EF4-FFF2-40B4-BE49-F238E27FC236}">
                  <a16:creationId xmlns:a16="http://schemas.microsoft.com/office/drawing/2014/main" id="{6A8F10EE-4BF5-4773-8EC5-03C04647418E}"/>
                </a:ext>
              </a:extLst>
            </p:cNvPr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81;p60">
              <a:extLst>
                <a:ext uri="{FF2B5EF4-FFF2-40B4-BE49-F238E27FC236}">
                  <a16:creationId xmlns:a16="http://schemas.microsoft.com/office/drawing/2014/main" id="{62DF28A3-98B9-4798-986C-28795DDD8380}"/>
                </a:ext>
              </a:extLst>
            </p:cNvPr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82;p60">
              <a:extLst>
                <a:ext uri="{FF2B5EF4-FFF2-40B4-BE49-F238E27FC236}">
                  <a16:creationId xmlns:a16="http://schemas.microsoft.com/office/drawing/2014/main" id="{8B0F6ADF-43DA-4309-81F0-4B67DE785AA7}"/>
                </a:ext>
              </a:extLst>
            </p:cNvPr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83;p60">
              <a:extLst>
                <a:ext uri="{FF2B5EF4-FFF2-40B4-BE49-F238E27FC236}">
                  <a16:creationId xmlns:a16="http://schemas.microsoft.com/office/drawing/2014/main" id="{CDCF0C8A-453A-4410-AB55-A44AE5F33953}"/>
                </a:ext>
              </a:extLst>
            </p:cNvPr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84;p60">
              <a:extLst>
                <a:ext uri="{FF2B5EF4-FFF2-40B4-BE49-F238E27FC236}">
                  <a16:creationId xmlns:a16="http://schemas.microsoft.com/office/drawing/2014/main" id="{9870EE26-1531-4228-973D-A874161ED401}"/>
                </a:ext>
              </a:extLst>
            </p:cNvPr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85;p60">
              <a:extLst>
                <a:ext uri="{FF2B5EF4-FFF2-40B4-BE49-F238E27FC236}">
                  <a16:creationId xmlns:a16="http://schemas.microsoft.com/office/drawing/2014/main" id="{8A4919F8-8FA1-4F68-8A1B-3C573CD2ED44}"/>
                </a:ext>
              </a:extLst>
            </p:cNvPr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86;p60">
              <a:extLst>
                <a:ext uri="{FF2B5EF4-FFF2-40B4-BE49-F238E27FC236}">
                  <a16:creationId xmlns:a16="http://schemas.microsoft.com/office/drawing/2014/main" id="{B74424E8-DD18-47A5-96BA-211EAD92BB30}"/>
                </a:ext>
              </a:extLst>
            </p:cNvPr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87;p60">
              <a:extLst>
                <a:ext uri="{FF2B5EF4-FFF2-40B4-BE49-F238E27FC236}">
                  <a16:creationId xmlns:a16="http://schemas.microsoft.com/office/drawing/2014/main" id="{854A5FD2-5BEB-4851-848E-92024242BF8A}"/>
                </a:ext>
              </a:extLst>
            </p:cNvPr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88;p60">
              <a:extLst>
                <a:ext uri="{FF2B5EF4-FFF2-40B4-BE49-F238E27FC236}">
                  <a16:creationId xmlns:a16="http://schemas.microsoft.com/office/drawing/2014/main" id="{A6C8A83B-2F45-4BB0-9350-927F3DCCBB48}"/>
                </a:ext>
              </a:extLst>
            </p:cNvPr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89;p60">
              <a:extLst>
                <a:ext uri="{FF2B5EF4-FFF2-40B4-BE49-F238E27FC236}">
                  <a16:creationId xmlns:a16="http://schemas.microsoft.com/office/drawing/2014/main" id="{A2653133-2CE4-4D02-9CF8-B3CC398FB249}"/>
                </a:ext>
              </a:extLst>
            </p:cNvPr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90;p60">
              <a:extLst>
                <a:ext uri="{FF2B5EF4-FFF2-40B4-BE49-F238E27FC236}">
                  <a16:creationId xmlns:a16="http://schemas.microsoft.com/office/drawing/2014/main" id="{7E93A543-498A-4502-9B2F-846866E5DAEB}"/>
                </a:ext>
              </a:extLst>
            </p:cNvPr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91;p60">
              <a:extLst>
                <a:ext uri="{FF2B5EF4-FFF2-40B4-BE49-F238E27FC236}">
                  <a16:creationId xmlns:a16="http://schemas.microsoft.com/office/drawing/2014/main" id="{2FF8EB6C-640D-4E98-86B1-2F17939B84FA}"/>
                </a:ext>
              </a:extLst>
            </p:cNvPr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92;p60">
              <a:extLst>
                <a:ext uri="{FF2B5EF4-FFF2-40B4-BE49-F238E27FC236}">
                  <a16:creationId xmlns:a16="http://schemas.microsoft.com/office/drawing/2014/main" id="{C2E23888-8393-4B4F-96B6-4AA2F082E37B}"/>
                </a:ext>
              </a:extLst>
            </p:cNvPr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93;p60">
              <a:extLst>
                <a:ext uri="{FF2B5EF4-FFF2-40B4-BE49-F238E27FC236}">
                  <a16:creationId xmlns:a16="http://schemas.microsoft.com/office/drawing/2014/main" id="{4E8BE5F0-EAA1-4EA4-91FE-279019EEF8A3}"/>
                </a:ext>
              </a:extLst>
            </p:cNvPr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94;p60">
              <a:extLst>
                <a:ext uri="{FF2B5EF4-FFF2-40B4-BE49-F238E27FC236}">
                  <a16:creationId xmlns:a16="http://schemas.microsoft.com/office/drawing/2014/main" id="{20B1AF5B-32FD-45F0-B482-F691356721E0}"/>
                </a:ext>
              </a:extLst>
            </p:cNvPr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95;p60">
              <a:extLst>
                <a:ext uri="{FF2B5EF4-FFF2-40B4-BE49-F238E27FC236}">
                  <a16:creationId xmlns:a16="http://schemas.microsoft.com/office/drawing/2014/main" id="{7AE72737-4865-441D-8C46-33835F856F7C}"/>
                </a:ext>
              </a:extLst>
            </p:cNvPr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96;p60">
              <a:extLst>
                <a:ext uri="{FF2B5EF4-FFF2-40B4-BE49-F238E27FC236}">
                  <a16:creationId xmlns:a16="http://schemas.microsoft.com/office/drawing/2014/main" id="{E8DB85E6-477A-45E8-93EB-592E1427F951}"/>
                </a:ext>
              </a:extLst>
            </p:cNvPr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7;p60">
              <a:extLst>
                <a:ext uri="{FF2B5EF4-FFF2-40B4-BE49-F238E27FC236}">
                  <a16:creationId xmlns:a16="http://schemas.microsoft.com/office/drawing/2014/main" id="{71C26E2C-05B2-4BA6-BD22-5BC75683A66D}"/>
                </a:ext>
              </a:extLst>
            </p:cNvPr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98;p60">
              <a:extLst>
                <a:ext uri="{FF2B5EF4-FFF2-40B4-BE49-F238E27FC236}">
                  <a16:creationId xmlns:a16="http://schemas.microsoft.com/office/drawing/2014/main" id="{114D6F34-F413-42DA-816A-71C35E04393D}"/>
                </a:ext>
              </a:extLst>
            </p:cNvPr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99;p60">
              <a:extLst>
                <a:ext uri="{FF2B5EF4-FFF2-40B4-BE49-F238E27FC236}">
                  <a16:creationId xmlns:a16="http://schemas.microsoft.com/office/drawing/2014/main" id="{276B2535-C8EB-4991-A95A-319D2CCE47A9}"/>
                </a:ext>
              </a:extLst>
            </p:cNvPr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00;p60">
              <a:extLst>
                <a:ext uri="{FF2B5EF4-FFF2-40B4-BE49-F238E27FC236}">
                  <a16:creationId xmlns:a16="http://schemas.microsoft.com/office/drawing/2014/main" id="{548686E2-040A-43B5-BE75-C6EC3EF4E4C4}"/>
                </a:ext>
              </a:extLst>
            </p:cNvPr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01;p60">
              <a:extLst>
                <a:ext uri="{FF2B5EF4-FFF2-40B4-BE49-F238E27FC236}">
                  <a16:creationId xmlns:a16="http://schemas.microsoft.com/office/drawing/2014/main" id="{01A98C98-A0C6-4D2B-A5AC-27F78D6FFDD0}"/>
                </a:ext>
              </a:extLst>
            </p:cNvPr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02;p60">
              <a:extLst>
                <a:ext uri="{FF2B5EF4-FFF2-40B4-BE49-F238E27FC236}">
                  <a16:creationId xmlns:a16="http://schemas.microsoft.com/office/drawing/2014/main" id="{7E23B152-4248-426A-B9BD-BEBA7D0D4BF7}"/>
                </a:ext>
              </a:extLst>
            </p:cNvPr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03;p60">
              <a:extLst>
                <a:ext uri="{FF2B5EF4-FFF2-40B4-BE49-F238E27FC236}">
                  <a16:creationId xmlns:a16="http://schemas.microsoft.com/office/drawing/2014/main" id="{6550E484-2FFF-4F93-B1D7-CC128B26CF66}"/>
                </a:ext>
              </a:extLst>
            </p:cNvPr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04;p60">
              <a:extLst>
                <a:ext uri="{FF2B5EF4-FFF2-40B4-BE49-F238E27FC236}">
                  <a16:creationId xmlns:a16="http://schemas.microsoft.com/office/drawing/2014/main" id="{A162D8D1-0EF6-43B4-BBEF-32C9038874F3}"/>
                </a:ext>
              </a:extLst>
            </p:cNvPr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05;p60">
              <a:extLst>
                <a:ext uri="{FF2B5EF4-FFF2-40B4-BE49-F238E27FC236}">
                  <a16:creationId xmlns:a16="http://schemas.microsoft.com/office/drawing/2014/main" id="{B8E0A322-A54A-4BCD-A1A2-0CA86673FB26}"/>
                </a:ext>
              </a:extLst>
            </p:cNvPr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64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868856" y="944037"/>
            <a:ext cx="3206958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Démonstration des interfaces: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8B196349-073A-4C5C-BC07-F7F4F6A8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7E742A-4714-4EDC-A4A8-FB4A83FA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fr-MA" dirty="0" err="1"/>
              <a:t>lan</a:t>
            </a:r>
            <a:r>
              <a:rPr lang="fr-MA" dirty="0"/>
              <a:t> de présentation: </a:t>
            </a: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428314" y="1812824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Présentation sur notre projet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Conception du projet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La réalisation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1147;p35">
            <a:extLst>
              <a:ext uri="{FF2B5EF4-FFF2-40B4-BE49-F238E27FC236}">
                <a16:creationId xmlns:a16="http://schemas.microsoft.com/office/drawing/2014/main" id="{CBC7A3B6-07E0-4961-9FA7-540A44B66E04}"/>
              </a:ext>
            </a:extLst>
          </p:cNvPr>
          <p:cNvGrpSpPr/>
          <p:nvPr/>
        </p:nvGrpSpPr>
        <p:grpSpPr>
          <a:xfrm>
            <a:off x="7086451" y="1319583"/>
            <a:ext cx="2445259" cy="3352887"/>
            <a:chOff x="5213500" y="1896950"/>
            <a:chExt cx="1894375" cy="2597325"/>
          </a:xfrm>
        </p:grpSpPr>
        <p:sp>
          <p:nvSpPr>
            <p:cNvPr id="70" name="Google Shape;1148;p35">
              <a:extLst>
                <a:ext uri="{FF2B5EF4-FFF2-40B4-BE49-F238E27FC236}">
                  <a16:creationId xmlns:a16="http://schemas.microsoft.com/office/drawing/2014/main" id="{2FEB553A-6AD3-471B-9EF5-FDEB81B42FDD}"/>
                </a:ext>
              </a:extLst>
            </p:cNvPr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49;p35">
              <a:extLst>
                <a:ext uri="{FF2B5EF4-FFF2-40B4-BE49-F238E27FC236}">
                  <a16:creationId xmlns:a16="http://schemas.microsoft.com/office/drawing/2014/main" id="{B6361F8D-EE18-4D35-B586-F927B12126DB}"/>
                </a:ext>
              </a:extLst>
            </p:cNvPr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50;p35">
              <a:extLst>
                <a:ext uri="{FF2B5EF4-FFF2-40B4-BE49-F238E27FC236}">
                  <a16:creationId xmlns:a16="http://schemas.microsoft.com/office/drawing/2014/main" id="{4E240B42-A554-48F1-BCC3-34791D5B2327}"/>
                </a:ext>
              </a:extLst>
            </p:cNvPr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51;p35">
              <a:extLst>
                <a:ext uri="{FF2B5EF4-FFF2-40B4-BE49-F238E27FC236}">
                  <a16:creationId xmlns:a16="http://schemas.microsoft.com/office/drawing/2014/main" id="{0BE0EAA4-9D3E-4A24-A171-A2EABA447C77}"/>
                </a:ext>
              </a:extLst>
            </p:cNvPr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52;p35">
              <a:extLst>
                <a:ext uri="{FF2B5EF4-FFF2-40B4-BE49-F238E27FC236}">
                  <a16:creationId xmlns:a16="http://schemas.microsoft.com/office/drawing/2014/main" id="{B0D16DF3-A92B-44B3-994C-52FC70F11993}"/>
                </a:ext>
              </a:extLst>
            </p:cNvPr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53;p35">
              <a:extLst>
                <a:ext uri="{FF2B5EF4-FFF2-40B4-BE49-F238E27FC236}">
                  <a16:creationId xmlns:a16="http://schemas.microsoft.com/office/drawing/2014/main" id="{731FC8AA-7E10-4915-8B1D-B5E45CD482F9}"/>
                </a:ext>
              </a:extLst>
            </p:cNvPr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54;p35">
              <a:extLst>
                <a:ext uri="{FF2B5EF4-FFF2-40B4-BE49-F238E27FC236}">
                  <a16:creationId xmlns:a16="http://schemas.microsoft.com/office/drawing/2014/main" id="{8294DDE1-6652-4E3A-9BE4-FAD2E376654D}"/>
                </a:ext>
              </a:extLst>
            </p:cNvPr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5;p35">
              <a:extLst>
                <a:ext uri="{FF2B5EF4-FFF2-40B4-BE49-F238E27FC236}">
                  <a16:creationId xmlns:a16="http://schemas.microsoft.com/office/drawing/2014/main" id="{0B132BD8-1B0F-45BE-ABA3-F00EE81C49BD}"/>
                </a:ext>
              </a:extLst>
            </p:cNvPr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6;p35">
              <a:extLst>
                <a:ext uri="{FF2B5EF4-FFF2-40B4-BE49-F238E27FC236}">
                  <a16:creationId xmlns:a16="http://schemas.microsoft.com/office/drawing/2014/main" id="{232A0BF8-B7DE-4C2D-BA9A-5C95D6494CE9}"/>
                </a:ext>
              </a:extLst>
            </p:cNvPr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57;p35">
              <a:extLst>
                <a:ext uri="{FF2B5EF4-FFF2-40B4-BE49-F238E27FC236}">
                  <a16:creationId xmlns:a16="http://schemas.microsoft.com/office/drawing/2014/main" id="{8587C6DB-385A-4ABE-961F-8FAFB69D3E9B}"/>
                </a:ext>
              </a:extLst>
            </p:cNvPr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8;p35">
              <a:extLst>
                <a:ext uri="{FF2B5EF4-FFF2-40B4-BE49-F238E27FC236}">
                  <a16:creationId xmlns:a16="http://schemas.microsoft.com/office/drawing/2014/main" id="{FC096546-BB0F-4E74-9066-1D7BB736C18C}"/>
                </a:ext>
              </a:extLst>
            </p:cNvPr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9;p35">
              <a:extLst>
                <a:ext uri="{FF2B5EF4-FFF2-40B4-BE49-F238E27FC236}">
                  <a16:creationId xmlns:a16="http://schemas.microsoft.com/office/drawing/2014/main" id="{5FDFDD2C-C0C9-455D-B770-02FA018E9341}"/>
                </a:ext>
              </a:extLst>
            </p:cNvPr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60;p35">
              <a:extLst>
                <a:ext uri="{FF2B5EF4-FFF2-40B4-BE49-F238E27FC236}">
                  <a16:creationId xmlns:a16="http://schemas.microsoft.com/office/drawing/2014/main" id="{BA3DD7C3-EE37-4395-84B1-8697727AC9A7}"/>
                </a:ext>
              </a:extLst>
            </p:cNvPr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61;p35">
              <a:extLst>
                <a:ext uri="{FF2B5EF4-FFF2-40B4-BE49-F238E27FC236}">
                  <a16:creationId xmlns:a16="http://schemas.microsoft.com/office/drawing/2014/main" id="{32EEFFDE-5262-4CB4-AFDC-4F3A8790DF35}"/>
                </a:ext>
              </a:extLst>
            </p:cNvPr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62;p35">
              <a:extLst>
                <a:ext uri="{FF2B5EF4-FFF2-40B4-BE49-F238E27FC236}">
                  <a16:creationId xmlns:a16="http://schemas.microsoft.com/office/drawing/2014/main" id="{44DAF6C2-025B-42E2-BB00-56B37E1D35F9}"/>
                </a:ext>
              </a:extLst>
            </p:cNvPr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63;p35">
              <a:extLst>
                <a:ext uri="{FF2B5EF4-FFF2-40B4-BE49-F238E27FC236}">
                  <a16:creationId xmlns:a16="http://schemas.microsoft.com/office/drawing/2014/main" id="{1ABBA5E6-5418-4E63-A40C-39F9764959E9}"/>
                </a:ext>
              </a:extLst>
            </p:cNvPr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64;p35">
              <a:extLst>
                <a:ext uri="{FF2B5EF4-FFF2-40B4-BE49-F238E27FC236}">
                  <a16:creationId xmlns:a16="http://schemas.microsoft.com/office/drawing/2014/main" id="{CF386F91-671C-4328-9503-40ED718E14C4}"/>
                </a:ext>
              </a:extLst>
            </p:cNvPr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65;p35">
              <a:extLst>
                <a:ext uri="{FF2B5EF4-FFF2-40B4-BE49-F238E27FC236}">
                  <a16:creationId xmlns:a16="http://schemas.microsoft.com/office/drawing/2014/main" id="{C6DC6985-99C7-4C6B-9644-0653DB986F65}"/>
                </a:ext>
              </a:extLst>
            </p:cNvPr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66;p35">
              <a:extLst>
                <a:ext uri="{FF2B5EF4-FFF2-40B4-BE49-F238E27FC236}">
                  <a16:creationId xmlns:a16="http://schemas.microsoft.com/office/drawing/2014/main" id="{8E73F0EF-4491-44A4-8DBC-ED5B85A61F7E}"/>
                </a:ext>
              </a:extLst>
            </p:cNvPr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67;p35">
              <a:extLst>
                <a:ext uri="{FF2B5EF4-FFF2-40B4-BE49-F238E27FC236}">
                  <a16:creationId xmlns:a16="http://schemas.microsoft.com/office/drawing/2014/main" id="{8957F910-ACE2-49D4-A2BD-7DC495CAAA06}"/>
                </a:ext>
              </a:extLst>
            </p:cNvPr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8;p35">
              <a:extLst>
                <a:ext uri="{FF2B5EF4-FFF2-40B4-BE49-F238E27FC236}">
                  <a16:creationId xmlns:a16="http://schemas.microsoft.com/office/drawing/2014/main" id="{BA7428D3-72A7-4FCD-802B-76F4B655C7DA}"/>
                </a:ext>
              </a:extLst>
            </p:cNvPr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69;p35">
              <a:extLst>
                <a:ext uri="{FF2B5EF4-FFF2-40B4-BE49-F238E27FC236}">
                  <a16:creationId xmlns:a16="http://schemas.microsoft.com/office/drawing/2014/main" id="{67B3471B-75FC-47C9-90BA-3017D60C7B25}"/>
                </a:ext>
              </a:extLst>
            </p:cNvPr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70;p35">
              <a:extLst>
                <a:ext uri="{FF2B5EF4-FFF2-40B4-BE49-F238E27FC236}">
                  <a16:creationId xmlns:a16="http://schemas.microsoft.com/office/drawing/2014/main" id="{FB537005-CD82-4A53-9F91-A1AC992A34CE}"/>
                </a:ext>
              </a:extLst>
            </p:cNvPr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1;p35">
              <a:extLst>
                <a:ext uri="{FF2B5EF4-FFF2-40B4-BE49-F238E27FC236}">
                  <a16:creationId xmlns:a16="http://schemas.microsoft.com/office/drawing/2014/main" id="{D91835EE-62F9-4E34-ABB7-CC44CD6B7AA5}"/>
                </a:ext>
              </a:extLst>
            </p:cNvPr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2;p35">
              <a:extLst>
                <a:ext uri="{FF2B5EF4-FFF2-40B4-BE49-F238E27FC236}">
                  <a16:creationId xmlns:a16="http://schemas.microsoft.com/office/drawing/2014/main" id="{A4936910-4680-4BEE-9B51-DD0DCF35736D}"/>
                </a:ext>
              </a:extLst>
            </p:cNvPr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73;p35">
              <a:extLst>
                <a:ext uri="{FF2B5EF4-FFF2-40B4-BE49-F238E27FC236}">
                  <a16:creationId xmlns:a16="http://schemas.microsoft.com/office/drawing/2014/main" id="{BD189D1A-FC43-41BF-BE13-DD0E49712249}"/>
                </a:ext>
              </a:extLst>
            </p:cNvPr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74;p35">
              <a:extLst>
                <a:ext uri="{FF2B5EF4-FFF2-40B4-BE49-F238E27FC236}">
                  <a16:creationId xmlns:a16="http://schemas.microsoft.com/office/drawing/2014/main" id="{FD8984B8-1FF0-4FA4-8FF0-C02153671953}"/>
                </a:ext>
              </a:extLst>
            </p:cNvPr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75;p35">
              <a:extLst>
                <a:ext uri="{FF2B5EF4-FFF2-40B4-BE49-F238E27FC236}">
                  <a16:creationId xmlns:a16="http://schemas.microsoft.com/office/drawing/2014/main" id="{7FDC2010-78A9-467D-BDE5-9A7F4E8606DC}"/>
                </a:ext>
              </a:extLst>
            </p:cNvPr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76;p35">
              <a:extLst>
                <a:ext uri="{FF2B5EF4-FFF2-40B4-BE49-F238E27FC236}">
                  <a16:creationId xmlns:a16="http://schemas.microsoft.com/office/drawing/2014/main" id="{342AC723-2485-47F0-A04E-A5873CBDE33D}"/>
                </a:ext>
              </a:extLst>
            </p:cNvPr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7;p35">
              <a:extLst>
                <a:ext uri="{FF2B5EF4-FFF2-40B4-BE49-F238E27FC236}">
                  <a16:creationId xmlns:a16="http://schemas.microsoft.com/office/drawing/2014/main" id="{872F1DD3-4762-4DB5-92F8-1809F00D3960}"/>
                </a:ext>
              </a:extLst>
            </p:cNvPr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8;p35">
              <a:extLst>
                <a:ext uri="{FF2B5EF4-FFF2-40B4-BE49-F238E27FC236}">
                  <a16:creationId xmlns:a16="http://schemas.microsoft.com/office/drawing/2014/main" id="{CB69ECEE-CA7E-4FB7-8E40-C894E0046420}"/>
                </a:ext>
              </a:extLst>
            </p:cNvPr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79;p35">
              <a:extLst>
                <a:ext uri="{FF2B5EF4-FFF2-40B4-BE49-F238E27FC236}">
                  <a16:creationId xmlns:a16="http://schemas.microsoft.com/office/drawing/2014/main" id="{2C7061B6-FAD0-44AA-869C-C7D746FEC8EB}"/>
                </a:ext>
              </a:extLst>
            </p:cNvPr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80;p35">
              <a:extLst>
                <a:ext uri="{FF2B5EF4-FFF2-40B4-BE49-F238E27FC236}">
                  <a16:creationId xmlns:a16="http://schemas.microsoft.com/office/drawing/2014/main" id="{5658365F-B40E-4B9A-8785-AF82E465F97B}"/>
                </a:ext>
              </a:extLst>
            </p:cNvPr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81;p35">
              <a:extLst>
                <a:ext uri="{FF2B5EF4-FFF2-40B4-BE49-F238E27FC236}">
                  <a16:creationId xmlns:a16="http://schemas.microsoft.com/office/drawing/2014/main" id="{418363CD-67DF-4C8A-A958-6126F6923079}"/>
                </a:ext>
              </a:extLst>
            </p:cNvPr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82;p35">
              <a:extLst>
                <a:ext uri="{FF2B5EF4-FFF2-40B4-BE49-F238E27FC236}">
                  <a16:creationId xmlns:a16="http://schemas.microsoft.com/office/drawing/2014/main" id="{1F9A1811-5D2E-4F7C-A81D-CDBD0A32A462}"/>
                </a:ext>
              </a:extLst>
            </p:cNvPr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83;p35">
              <a:extLst>
                <a:ext uri="{FF2B5EF4-FFF2-40B4-BE49-F238E27FC236}">
                  <a16:creationId xmlns:a16="http://schemas.microsoft.com/office/drawing/2014/main" id="{15427345-DA02-4500-975A-2E1CA6A24EDB}"/>
                </a:ext>
              </a:extLst>
            </p:cNvPr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84;p35">
              <a:extLst>
                <a:ext uri="{FF2B5EF4-FFF2-40B4-BE49-F238E27FC236}">
                  <a16:creationId xmlns:a16="http://schemas.microsoft.com/office/drawing/2014/main" id="{4ABD7F1C-46BB-4098-8DAF-8A6BB3D638DD}"/>
                </a:ext>
              </a:extLst>
            </p:cNvPr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85;p35">
              <a:extLst>
                <a:ext uri="{FF2B5EF4-FFF2-40B4-BE49-F238E27FC236}">
                  <a16:creationId xmlns:a16="http://schemas.microsoft.com/office/drawing/2014/main" id="{5D029D81-4D14-4F11-83C2-8B34C53EF7FA}"/>
                </a:ext>
              </a:extLst>
            </p:cNvPr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86;p35">
              <a:extLst>
                <a:ext uri="{FF2B5EF4-FFF2-40B4-BE49-F238E27FC236}">
                  <a16:creationId xmlns:a16="http://schemas.microsoft.com/office/drawing/2014/main" id="{1DBCEB9F-39E2-4A5A-A157-8D49385A602C}"/>
                </a:ext>
              </a:extLst>
            </p:cNvPr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87;p35">
              <a:extLst>
                <a:ext uri="{FF2B5EF4-FFF2-40B4-BE49-F238E27FC236}">
                  <a16:creationId xmlns:a16="http://schemas.microsoft.com/office/drawing/2014/main" id="{1002EAF5-AA56-46FF-BDD2-679B0C1CF0C8}"/>
                </a:ext>
              </a:extLst>
            </p:cNvPr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88;p35">
              <a:extLst>
                <a:ext uri="{FF2B5EF4-FFF2-40B4-BE49-F238E27FC236}">
                  <a16:creationId xmlns:a16="http://schemas.microsoft.com/office/drawing/2014/main" id="{23A9BFEB-9C98-4B61-A00E-D70C106AD373}"/>
                </a:ext>
              </a:extLst>
            </p:cNvPr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89;p35">
              <a:extLst>
                <a:ext uri="{FF2B5EF4-FFF2-40B4-BE49-F238E27FC236}">
                  <a16:creationId xmlns:a16="http://schemas.microsoft.com/office/drawing/2014/main" id="{82DBF92D-C37C-41DC-AE57-10C5508150B8}"/>
                </a:ext>
              </a:extLst>
            </p:cNvPr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90;p35">
              <a:extLst>
                <a:ext uri="{FF2B5EF4-FFF2-40B4-BE49-F238E27FC236}">
                  <a16:creationId xmlns:a16="http://schemas.microsoft.com/office/drawing/2014/main" id="{C78A3201-AD91-40F1-BBBC-CA247C5CB42B}"/>
                </a:ext>
              </a:extLst>
            </p:cNvPr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91;p35">
              <a:extLst>
                <a:ext uri="{FF2B5EF4-FFF2-40B4-BE49-F238E27FC236}">
                  <a16:creationId xmlns:a16="http://schemas.microsoft.com/office/drawing/2014/main" id="{281083C6-38CA-4B4B-ADB6-492D30159417}"/>
                </a:ext>
              </a:extLst>
            </p:cNvPr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92;p35">
              <a:extLst>
                <a:ext uri="{FF2B5EF4-FFF2-40B4-BE49-F238E27FC236}">
                  <a16:creationId xmlns:a16="http://schemas.microsoft.com/office/drawing/2014/main" id="{6BA28C3E-866A-44B0-8716-8EA61081E17D}"/>
                </a:ext>
              </a:extLst>
            </p:cNvPr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93;p35">
              <a:extLst>
                <a:ext uri="{FF2B5EF4-FFF2-40B4-BE49-F238E27FC236}">
                  <a16:creationId xmlns:a16="http://schemas.microsoft.com/office/drawing/2014/main" id="{ECB7DC01-7A6A-423A-8A71-9775E6A4DCD7}"/>
                </a:ext>
              </a:extLst>
            </p:cNvPr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94;p35">
              <a:extLst>
                <a:ext uri="{FF2B5EF4-FFF2-40B4-BE49-F238E27FC236}">
                  <a16:creationId xmlns:a16="http://schemas.microsoft.com/office/drawing/2014/main" id="{87C973DE-462C-48AA-9DEA-227FE456BDE2}"/>
                </a:ext>
              </a:extLst>
            </p:cNvPr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95;p35">
              <a:extLst>
                <a:ext uri="{FF2B5EF4-FFF2-40B4-BE49-F238E27FC236}">
                  <a16:creationId xmlns:a16="http://schemas.microsoft.com/office/drawing/2014/main" id="{FF331A7D-9430-470F-A5A2-D45DF9240AA5}"/>
                </a:ext>
              </a:extLst>
            </p:cNvPr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96;p35">
              <a:extLst>
                <a:ext uri="{FF2B5EF4-FFF2-40B4-BE49-F238E27FC236}">
                  <a16:creationId xmlns:a16="http://schemas.microsoft.com/office/drawing/2014/main" id="{1FF78325-06A9-4669-A8A3-BFEDE13A6394}"/>
                </a:ext>
              </a:extLst>
            </p:cNvPr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7;p35">
              <a:extLst>
                <a:ext uri="{FF2B5EF4-FFF2-40B4-BE49-F238E27FC236}">
                  <a16:creationId xmlns:a16="http://schemas.microsoft.com/office/drawing/2014/main" id="{E62306D0-0279-41FB-A1EE-923E82EE2409}"/>
                </a:ext>
              </a:extLst>
            </p:cNvPr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98;p35">
              <a:extLst>
                <a:ext uri="{FF2B5EF4-FFF2-40B4-BE49-F238E27FC236}">
                  <a16:creationId xmlns:a16="http://schemas.microsoft.com/office/drawing/2014/main" id="{2F033159-9DEA-4C08-AF11-99D5E8E7072A}"/>
                </a:ext>
              </a:extLst>
            </p:cNvPr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99;p35">
              <a:extLst>
                <a:ext uri="{FF2B5EF4-FFF2-40B4-BE49-F238E27FC236}">
                  <a16:creationId xmlns:a16="http://schemas.microsoft.com/office/drawing/2014/main" id="{90BDE59D-0C8A-4B89-9EFD-5E52F43C1823}"/>
                </a:ext>
              </a:extLst>
            </p:cNvPr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0;p35">
              <a:extLst>
                <a:ext uri="{FF2B5EF4-FFF2-40B4-BE49-F238E27FC236}">
                  <a16:creationId xmlns:a16="http://schemas.microsoft.com/office/drawing/2014/main" id="{CE5E12C2-4C59-418B-8693-0DCEB37AF26B}"/>
                </a:ext>
              </a:extLst>
            </p:cNvPr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01;p35">
              <a:extLst>
                <a:ext uri="{FF2B5EF4-FFF2-40B4-BE49-F238E27FC236}">
                  <a16:creationId xmlns:a16="http://schemas.microsoft.com/office/drawing/2014/main" id="{12DB71C4-B1EC-4D12-95BE-F41F1C40A29C}"/>
                </a:ext>
              </a:extLst>
            </p:cNvPr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02;p35">
              <a:extLst>
                <a:ext uri="{FF2B5EF4-FFF2-40B4-BE49-F238E27FC236}">
                  <a16:creationId xmlns:a16="http://schemas.microsoft.com/office/drawing/2014/main" id="{AA1FFE7E-AA16-4CFA-9054-03CDE7A1E6E0}"/>
                </a:ext>
              </a:extLst>
            </p:cNvPr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03;p35">
              <a:extLst>
                <a:ext uri="{FF2B5EF4-FFF2-40B4-BE49-F238E27FC236}">
                  <a16:creationId xmlns:a16="http://schemas.microsoft.com/office/drawing/2014/main" id="{B54C6DCF-C837-4442-BFB8-6EF370C7E49E}"/>
                </a:ext>
              </a:extLst>
            </p:cNvPr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04;p35">
              <a:extLst>
                <a:ext uri="{FF2B5EF4-FFF2-40B4-BE49-F238E27FC236}">
                  <a16:creationId xmlns:a16="http://schemas.microsoft.com/office/drawing/2014/main" id="{DD1ED3F3-52B7-430F-AFC5-91CAE74ED16A}"/>
                </a:ext>
              </a:extLst>
            </p:cNvPr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05;p35">
              <a:extLst>
                <a:ext uri="{FF2B5EF4-FFF2-40B4-BE49-F238E27FC236}">
                  <a16:creationId xmlns:a16="http://schemas.microsoft.com/office/drawing/2014/main" id="{A4EE1804-A172-4178-B255-38D948354CEA}"/>
                </a:ext>
              </a:extLst>
            </p:cNvPr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06;p35">
              <a:extLst>
                <a:ext uri="{FF2B5EF4-FFF2-40B4-BE49-F238E27FC236}">
                  <a16:creationId xmlns:a16="http://schemas.microsoft.com/office/drawing/2014/main" id="{8A29A989-0DBE-4774-B871-590DF25C6BDE}"/>
                </a:ext>
              </a:extLst>
            </p:cNvPr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07;p35">
              <a:extLst>
                <a:ext uri="{FF2B5EF4-FFF2-40B4-BE49-F238E27FC236}">
                  <a16:creationId xmlns:a16="http://schemas.microsoft.com/office/drawing/2014/main" id="{770EC789-CE62-4463-9068-5FAD0770B5A9}"/>
                </a:ext>
              </a:extLst>
            </p:cNvPr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08;p35">
              <a:extLst>
                <a:ext uri="{FF2B5EF4-FFF2-40B4-BE49-F238E27FC236}">
                  <a16:creationId xmlns:a16="http://schemas.microsoft.com/office/drawing/2014/main" id="{9C7C0B59-BE2E-46E6-9204-25248616417F}"/>
                </a:ext>
              </a:extLst>
            </p:cNvPr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09;p35">
              <a:extLst>
                <a:ext uri="{FF2B5EF4-FFF2-40B4-BE49-F238E27FC236}">
                  <a16:creationId xmlns:a16="http://schemas.microsoft.com/office/drawing/2014/main" id="{C2EB091D-13D9-4E00-8D63-C0AC1CE1E308}"/>
                </a:ext>
              </a:extLst>
            </p:cNvPr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10;p35">
              <a:extLst>
                <a:ext uri="{FF2B5EF4-FFF2-40B4-BE49-F238E27FC236}">
                  <a16:creationId xmlns:a16="http://schemas.microsoft.com/office/drawing/2014/main" id="{BE12B08F-6A92-4F70-8569-1F0A1F9FA7E0}"/>
                </a:ext>
              </a:extLst>
            </p:cNvPr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11;p35">
              <a:extLst>
                <a:ext uri="{FF2B5EF4-FFF2-40B4-BE49-F238E27FC236}">
                  <a16:creationId xmlns:a16="http://schemas.microsoft.com/office/drawing/2014/main" id="{ECE0282F-7F14-4F23-B02E-E0FEAF53FD35}"/>
                </a:ext>
              </a:extLst>
            </p:cNvPr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12;p35">
              <a:extLst>
                <a:ext uri="{FF2B5EF4-FFF2-40B4-BE49-F238E27FC236}">
                  <a16:creationId xmlns:a16="http://schemas.microsoft.com/office/drawing/2014/main" id="{510B731D-025A-4C2E-B3ED-9CB774674AF9}"/>
                </a:ext>
              </a:extLst>
            </p:cNvPr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13;p35">
              <a:extLst>
                <a:ext uri="{FF2B5EF4-FFF2-40B4-BE49-F238E27FC236}">
                  <a16:creationId xmlns:a16="http://schemas.microsoft.com/office/drawing/2014/main" id="{14ED85C7-8F7F-4FC7-93E3-AFBF3289A473}"/>
                </a:ext>
              </a:extLst>
            </p:cNvPr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14;p35">
              <a:extLst>
                <a:ext uri="{FF2B5EF4-FFF2-40B4-BE49-F238E27FC236}">
                  <a16:creationId xmlns:a16="http://schemas.microsoft.com/office/drawing/2014/main" id="{81E21013-93B9-4FE5-94A4-1CA5CEFDDCEC}"/>
                </a:ext>
              </a:extLst>
            </p:cNvPr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15;p35">
              <a:extLst>
                <a:ext uri="{FF2B5EF4-FFF2-40B4-BE49-F238E27FC236}">
                  <a16:creationId xmlns:a16="http://schemas.microsoft.com/office/drawing/2014/main" id="{7B1BB93A-90E9-4DA6-B06E-DA9D716394C3}"/>
                </a:ext>
              </a:extLst>
            </p:cNvPr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16;p35">
              <a:extLst>
                <a:ext uri="{FF2B5EF4-FFF2-40B4-BE49-F238E27FC236}">
                  <a16:creationId xmlns:a16="http://schemas.microsoft.com/office/drawing/2014/main" id="{E40725B2-C465-4340-946D-12E874C79880}"/>
                </a:ext>
              </a:extLst>
            </p:cNvPr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17;p35">
              <a:extLst>
                <a:ext uri="{FF2B5EF4-FFF2-40B4-BE49-F238E27FC236}">
                  <a16:creationId xmlns:a16="http://schemas.microsoft.com/office/drawing/2014/main" id="{CB7F43E2-8461-4E35-98EF-4A8A758BC23D}"/>
                </a:ext>
              </a:extLst>
            </p:cNvPr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18;p35">
              <a:extLst>
                <a:ext uri="{FF2B5EF4-FFF2-40B4-BE49-F238E27FC236}">
                  <a16:creationId xmlns:a16="http://schemas.microsoft.com/office/drawing/2014/main" id="{0D1CFE8D-8519-4255-9B19-9C73A67DB801}"/>
                </a:ext>
              </a:extLst>
            </p:cNvPr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19;p35">
              <a:extLst>
                <a:ext uri="{FF2B5EF4-FFF2-40B4-BE49-F238E27FC236}">
                  <a16:creationId xmlns:a16="http://schemas.microsoft.com/office/drawing/2014/main" id="{C5AB9EA5-9210-4AF3-9FA2-92EB4467FEDF}"/>
                </a:ext>
              </a:extLst>
            </p:cNvPr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20;p35">
              <a:extLst>
                <a:ext uri="{FF2B5EF4-FFF2-40B4-BE49-F238E27FC236}">
                  <a16:creationId xmlns:a16="http://schemas.microsoft.com/office/drawing/2014/main" id="{C5EA6C10-17A2-4DE6-A92D-F37265274F7A}"/>
                </a:ext>
              </a:extLst>
            </p:cNvPr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21;p35">
              <a:extLst>
                <a:ext uri="{FF2B5EF4-FFF2-40B4-BE49-F238E27FC236}">
                  <a16:creationId xmlns:a16="http://schemas.microsoft.com/office/drawing/2014/main" id="{0D30ECCF-EBB8-407D-8FDE-BDEC326847D1}"/>
                </a:ext>
              </a:extLst>
            </p:cNvPr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22;p35">
              <a:extLst>
                <a:ext uri="{FF2B5EF4-FFF2-40B4-BE49-F238E27FC236}">
                  <a16:creationId xmlns:a16="http://schemas.microsoft.com/office/drawing/2014/main" id="{35CC5DEC-2E4B-4D8E-A814-E23235314A8B}"/>
                </a:ext>
              </a:extLst>
            </p:cNvPr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23;p35">
              <a:extLst>
                <a:ext uri="{FF2B5EF4-FFF2-40B4-BE49-F238E27FC236}">
                  <a16:creationId xmlns:a16="http://schemas.microsoft.com/office/drawing/2014/main" id="{C94AC9AA-86CF-40C1-8A84-46FCD5EB558C}"/>
                </a:ext>
              </a:extLst>
            </p:cNvPr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24;p35">
              <a:extLst>
                <a:ext uri="{FF2B5EF4-FFF2-40B4-BE49-F238E27FC236}">
                  <a16:creationId xmlns:a16="http://schemas.microsoft.com/office/drawing/2014/main" id="{1A0D36F4-A936-4FD3-A79D-3D3F5AA63592}"/>
                </a:ext>
              </a:extLst>
            </p:cNvPr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25;p35">
              <a:extLst>
                <a:ext uri="{FF2B5EF4-FFF2-40B4-BE49-F238E27FC236}">
                  <a16:creationId xmlns:a16="http://schemas.microsoft.com/office/drawing/2014/main" id="{A895FC43-DC40-4BF2-A48C-96D126FF1EA4}"/>
                </a:ext>
              </a:extLst>
            </p:cNvPr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26;p35">
              <a:extLst>
                <a:ext uri="{FF2B5EF4-FFF2-40B4-BE49-F238E27FC236}">
                  <a16:creationId xmlns:a16="http://schemas.microsoft.com/office/drawing/2014/main" id="{02F59A48-5B50-4673-98FA-B54D08D23ABB}"/>
                </a:ext>
              </a:extLst>
            </p:cNvPr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27;p35">
              <a:extLst>
                <a:ext uri="{FF2B5EF4-FFF2-40B4-BE49-F238E27FC236}">
                  <a16:creationId xmlns:a16="http://schemas.microsoft.com/office/drawing/2014/main" id="{15FD4953-52B1-4F4A-91AB-12BA3FA217A5}"/>
                </a:ext>
              </a:extLst>
            </p:cNvPr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28;p35">
              <a:extLst>
                <a:ext uri="{FF2B5EF4-FFF2-40B4-BE49-F238E27FC236}">
                  <a16:creationId xmlns:a16="http://schemas.microsoft.com/office/drawing/2014/main" id="{07B2D111-A9CD-4B09-91CD-597F2F06B3C5}"/>
                </a:ext>
              </a:extLst>
            </p:cNvPr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29;p35">
              <a:extLst>
                <a:ext uri="{FF2B5EF4-FFF2-40B4-BE49-F238E27FC236}">
                  <a16:creationId xmlns:a16="http://schemas.microsoft.com/office/drawing/2014/main" id="{842C8325-3C29-43B6-92AB-56A528313784}"/>
                </a:ext>
              </a:extLst>
            </p:cNvPr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30;p35">
              <a:extLst>
                <a:ext uri="{FF2B5EF4-FFF2-40B4-BE49-F238E27FC236}">
                  <a16:creationId xmlns:a16="http://schemas.microsoft.com/office/drawing/2014/main" id="{9B98C1C3-E198-468D-84C0-266B26CA547F}"/>
                </a:ext>
              </a:extLst>
            </p:cNvPr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31;p35">
              <a:extLst>
                <a:ext uri="{FF2B5EF4-FFF2-40B4-BE49-F238E27FC236}">
                  <a16:creationId xmlns:a16="http://schemas.microsoft.com/office/drawing/2014/main" id="{433B671F-0B3C-475D-8E5E-3BF8643D1396}"/>
                </a:ext>
              </a:extLst>
            </p:cNvPr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32;p35">
              <a:extLst>
                <a:ext uri="{FF2B5EF4-FFF2-40B4-BE49-F238E27FC236}">
                  <a16:creationId xmlns:a16="http://schemas.microsoft.com/office/drawing/2014/main" id="{844F5C4A-D9CE-49A3-9F5B-7F425A1C1BF5}"/>
                </a:ext>
              </a:extLst>
            </p:cNvPr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33;p35">
              <a:extLst>
                <a:ext uri="{FF2B5EF4-FFF2-40B4-BE49-F238E27FC236}">
                  <a16:creationId xmlns:a16="http://schemas.microsoft.com/office/drawing/2014/main" id="{8C4805CB-FEA6-4E36-87B6-5E4C3B1FA57C}"/>
                </a:ext>
              </a:extLst>
            </p:cNvPr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34;p35">
              <a:extLst>
                <a:ext uri="{FF2B5EF4-FFF2-40B4-BE49-F238E27FC236}">
                  <a16:creationId xmlns:a16="http://schemas.microsoft.com/office/drawing/2014/main" id="{E5EE32C4-0D49-44A6-B3E0-88B93D57786E}"/>
                </a:ext>
              </a:extLst>
            </p:cNvPr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35;p35">
              <a:extLst>
                <a:ext uri="{FF2B5EF4-FFF2-40B4-BE49-F238E27FC236}">
                  <a16:creationId xmlns:a16="http://schemas.microsoft.com/office/drawing/2014/main" id="{4C825858-227B-4C9F-B62D-F5C57E992B83}"/>
                </a:ext>
              </a:extLst>
            </p:cNvPr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36;p35">
              <a:extLst>
                <a:ext uri="{FF2B5EF4-FFF2-40B4-BE49-F238E27FC236}">
                  <a16:creationId xmlns:a16="http://schemas.microsoft.com/office/drawing/2014/main" id="{F978BC60-F7ED-48F6-8587-16CC85922BC0}"/>
                </a:ext>
              </a:extLst>
            </p:cNvPr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37;p35">
              <a:extLst>
                <a:ext uri="{FF2B5EF4-FFF2-40B4-BE49-F238E27FC236}">
                  <a16:creationId xmlns:a16="http://schemas.microsoft.com/office/drawing/2014/main" id="{31952831-F112-4F02-924E-393713C3A36F}"/>
                </a:ext>
              </a:extLst>
            </p:cNvPr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38;p35">
              <a:extLst>
                <a:ext uri="{FF2B5EF4-FFF2-40B4-BE49-F238E27FC236}">
                  <a16:creationId xmlns:a16="http://schemas.microsoft.com/office/drawing/2014/main" id="{0809ECEE-5371-4F9C-8FFB-D81125AAAC74}"/>
                </a:ext>
              </a:extLst>
            </p:cNvPr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39;p35">
              <a:extLst>
                <a:ext uri="{FF2B5EF4-FFF2-40B4-BE49-F238E27FC236}">
                  <a16:creationId xmlns:a16="http://schemas.microsoft.com/office/drawing/2014/main" id="{730C0D1D-2BF7-451C-8681-BF77B337C616}"/>
                </a:ext>
              </a:extLst>
            </p:cNvPr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40;p35">
              <a:extLst>
                <a:ext uri="{FF2B5EF4-FFF2-40B4-BE49-F238E27FC236}">
                  <a16:creationId xmlns:a16="http://schemas.microsoft.com/office/drawing/2014/main" id="{56EBBFB2-58E0-4D5D-9D37-DFD0A94426DF}"/>
                </a:ext>
              </a:extLst>
            </p:cNvPr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41;p35">
              <a:extLst>
                <a:ext uri="{FF2B5EF4-FFF2-40B4-BE49-F238E27FC236}">
                  <a16:creationId xmlns:a16="http://schemas.microsoft.com/office/drawing/2014/main" id="{D783E3BE-7554-4BF0-8AB9-8AEBC5881323}"/>
                </a:ext>
              </a:extLst>
            </p:cNvPr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42;p35">
              <a:extLst>
                <a:ext uri="{FF2B5EF4-FFF2-40B4-BE49-F238E27FC236}">
                  <a16:creationId xmlns:a16="http://schemas.microsoft.com/office/drawing/2014/main" id="{775B269D-E977-4757-AD6C-D3E8EF192C42}"/>
                </a:ext>
              </a:extLst>
            </p:cNvPr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43;p35">
              <a:extLst>
                <a:ext uri="{FF2B5EF4-FFF2-40B4-BE49-F238E27FC236}">
                  <a16:creationId xmlns:a16="http://schemas.microsoft.com/office/drawing/2014/main" id="{9D8A16B1-8CC8-42A1-9120-9038B43D9DBA}"/>
                </a:ext>
              </a:extLst>
            </p:cNvPr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44;p35">
              <a:extLst>
                <a:ext uri="{FF2B5EF4-FFF2-40B4-BE49-F238E27FC236}">
                  <a16:creationId xmlns:a16="http://schemas.microsoft.com/office/drawing/2014/main" id="{77DE8A62-197B-4C4F-A8F0-B5A1CDA2B07B}"/>
                </a:ext>
              </a:extLst>
            </p:cNvPr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45;p35">
              <a:extLst>
                <a:ext uri="{FF2B5EF4-FFF2-40B4-BE49-F238E27FC236}">
                  <a16:creationId xmlns:a16="http://schemas.microsoft.com/office/drawing/2014/main" id="{BA39FE6A-2D6C-47F5-8E9B-D797A0CE9C6C}"/>
                </a:ext>
              </a:extLst>
            </p:cNvPr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46;p35">
              <a:extLst>
                <a:ext uri="{FF2B5EF4-FFF2-40B4-BE49-F238E27FC236}">
                  <a16:creationId xmlns:a16="http://schemas.microsoft.com/office/drawing/2014/main" id="{9FC2DD0C-B4D0-4FD6-A778-09D0ACC0C209}"/>
                </a:ext>
              </a:extLst>
            </p:cNvPr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47;p35">
              <a:extLst>
                <a:ext uri="{FF2B5EF4-FFF2-40B4-BE49-F238E27FC236}">
                  <a16:creationId xmlns:a16="http://schemas.microsoft.com/office/drawing/2014/main" id="{02B6C62D-510E-4C75-8875-64DF34CEB7E9}"/>
                </a:ext>
              </a:extLst>
            </p:cNvPr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48;p35">
              <a:extLst>
                <a:ext uri="{FF2B5EF4-FFF2-40B4-BE49-F238E27FC236}">
                  <a16:creationId xmlns:a16="http://schemas.microsoft.com/office/drawing/2014/main" id="{4277B6F9-91F9-4862-ABD7-17E4DA27410A}"/>
                </a:ext>
              </a:extLst>
            </p:cNvPr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49;p35">
              <a:extLst>
                <a:ext uri="{FF2B5EF4-FFF2-40B4-BE49-F238E27FC236}">
                  <a16:creationId xmlns:a16="http://schemas.microsoft.com/office/drawing/2014/main" id="{BF86BEE2-BEA9-4B83-BA77-727D9A955697}"/>
                </a:ext>
              </a:extLst>
            </p:cNvPr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50;p35">
              <a:extLst>
                <a:ext uri="{FF2B5EF4-FFF2-40B4-BE49-F238E27FC236}">
                  <a16:creationId xmlns:a16="http://schemas.microsoft.com/office/drawing/2014/main" id="{20FD5510-B955-4D4E-81DD-7E9F926016F8}"/>
                </a:ext>
              </a:extLst>
            </p:cNvPr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51;p35">
              <a:extLst>
                <a:ext uri="{FF2B5EF4-FFF2-40B4-BE49-F238E27FC236}">
                  <a16:creationId xmlns:a16="http://schemas.microsoft.com/office/drawing/2014/main" id="{82343FD2-21C4-4085-BEB8-CA01D53BA5B4}"/>
                </a:ext>
              </a:extLst>
            </p:cNvPr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52;p35">
              <a:extLst>
                <a:ext uri="{FF2B5EF4-FFF2-40B4-BE49-F238E27FC236}">
                  <a16:creationId xmlns:a16="http://schemas.microsoft.com/office/drawing/2014/main" id="{4A658945-1C35-4763-A000-4653334B6A56}"/>
                </a:ext>
              </a:extLst>
            </p:cNvPr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53;p35">
              <a:extLst>
                <a:ext uri="{FF2B5EF4-FFF2-40B4-BE49-F238E27FC236}">
                  <a16:creationId xmlns:a16="http://schemas.microsoft.com/office/drawing/2014/main" id="{14680EC2-2DBD-4992-86EC-CA4A6ED556D0}"/>
                </a:ext>
              </a:extLst>
            </p:cNvPr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54;p35">
              <a:extLst>
                <a:ext uri="{FF2B5EF4-FFF2-40B4-BE49-F238E27FC236}">
                  <a16:creationId xmlns:a16="http://schemas.microsoft.com/office/drawing/2014/main" id="{5577CA19-C852-4D0C-9773-BE79D4779A4F}"/>
                </a:ext>
              </a:extLst>
            </p:cNvPr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55;p35">
              <a:extLst>
                <a:ext uri="{FF2B5EF4-FFF2-40B4-BE49-F238E27FC236}">
                  <a16:creationId xmlns:a16="http://schemas.microsoft.com/office/drawing/2014/main" id="{E2D1A64B-E1DB-4D11-BD3A-2F33E0E067FF}"/>
                </a:ext>
              </a:extLst>
            </p:cNvPr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56;p35">
              <a:extLst>
                <a:ext uri="{FF2B5EF4-FFF2-40B4-BE49-F238E27FC236}">
                  <a16:creationId xmlns:a16="http://schemas.microsoft.com/office/drawing/2014/main" id="{CA3323E0-9B4C-4624-99EC-74560C8C154D}"/>
                </a:ext>
              </a:extLst>
            </p:cNvPr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C711EA24-BF0C-4191-AC32-0040EA8C6E33}"/>
              </a:ext>
            </a:extLst>
          </p:cNvPr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A03DE76-631A-41A1-8867-7F756CECFC37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C95C4609-2A7B-4CDD-87B9-737AEFC59D3A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37EA9E84-BC27-46C9-BEB1-FF6A0697C55A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40463D6-8E33-44B9-98C3-3C4BCE4B082F}"/>
              </a:ext>
            </a:extLst>
          </p:cNvPr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D54DBAC6-22A6-414B-A415-496C9A41C49B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24120098-19C2-446B-9A89-B1CD8683BD1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21" name="Sous-titre 20">
            <a:extLst>
              <a:ext uri="{FF2B5EF4-FFF2-40B4-BE49-F238E27FC236}">
                <a16:creationId xmlns:a16="http://schemas.microsoft.com/office/drawing/2014/main" id="{6DAF29FB-30EE-4B37-93BE-579C192FE3B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23" name="Sous-titre 22">
            <a:extLst>
              <a:ext uri="{FF2B5EF4-FFF2-40B4-BE49-F238E27FC236}">
                <a16:creationId xmlns:a16="http://schemas.microsoft.com/office/drawing/2014/main" id="{28F9C7CF-45B9-4F18-A341-6DA60A2EC1F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25" name="Sous-titre 24">
            <a:extLst>
              <a:ext uri="{FF2B5EF4-FFF2-40B4-BE49-F238E27FC236}">
                <a16:creationId xmlns:a16="http://schemas.microsoft.com/office/drawing/2014/main" id="{8C11CFDB-5B91-41FA-AA19-D2EE5328650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55"/>
          <p:cNvSpPr/>
          <p:nvPr/>
        </p:nvSpPr>
        <p:spPr>
          <a:xfrm>
            <a:off x="0" y="2799675"/>
            <a:ext cx="8152500" cy="1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9" name="Google Shape;2989;p55"/>
          <p:cNvGrpSpPr/>
          <p:nvPr/>
        </p:nvGrpSpPr>
        <p:grpSpPr>
          <a:xfrm rot="10800000">
            <a:off x="7733277" y="-2063518"/>
            <a:ext cx="992854" cy="5056344"/>
            <a:chOff x="7591902" y="2582984"/>
            <a:chExt cx="992854" cy="5056344"/>
          </a:xfrm>
        </p:grpSpPr>
        <p:sp>
          <p:nvSpPr>
            <p:cNvPr id="2990" name="Google Shape;2990;p55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7926316" y="3514256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95" name="Google Shape;2995;p55"/>
          <p:cNvSpPr txBox="1">
            <a:spLocks noGrp="1"/>
          </p:cNvSpPr>
          <p:nvPr>
            <p:ph type="title"/>
          </p:nvPr>
        </p:nvSpPr>
        <p:spPr>
          <a:xfrm>
            <a:off x="459567" y="54355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Problématique: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996" name="Google Shape;2996;p55"/>
          <p:cNvGrpSpPr/>
          <p:nvPr/>
        </p:nvGrpSpPr>
        <p:grpSpPr>
          <a:xfrm>
            <a:off x="2091472" y="2212667"/>
            <a:ext cx="498622" cy="438119"/>
            <a:chOff x="2043447" y="2046904"/>
            <a:chExt cx="498622" cy="438119"/>
          </a:xfrm>
        </p:grpSpPr>
        <p:sp>
          <p:nvSpPr>
            <p:cNvPr id="2997" name="Google Shape;2997;p55"/>
            <p:cNvSpPr/>
            <p:nvPr/>
          </p:nvSpPr>
          <p:spPr>
            <a:xfrm>
              <a:off x="2043447" y="2192602"/>
              <a:ext cx="498622" cy="292421"/>
            </a:xfrm>
            <a:custGeom>
              <a:avLst/>
              <a:gdLst/>
              <a:ahLst/>
              <a:cxnLst/>
              <a:rect l="l" t="t" r="r" b="b"/>
              <a:pathLst>
                <a:path w="13631" h="7994" extrusionOk="0">
                  <a:moveTo>
                    <a:pt x="1" y="0"/>
                  </a:moveTo>
                  <a:lnTo>
                    <a:pt x="1" y="7525"/>
                  </a:lnTo>
                  <a:cubicBezTo>
                    <a:pt x="1" y="7789"/>
                    <a:pt x="220" y="7994"/>
                    <a:pt x="484" y="7994"/>
                  </a:cubicBezTo>
                  <a:lnTo>
                    <a:pt x="13162" y="7994"/>
                  </a:lnTo>
                  <a:cubicBezTo>
                    <a:pt x="13425" y="7994"/>
                    <a:pt x="13630" y="7789"/>
                    <a:pt x="13630" y="7525"/>
                  </a:cubicBezTo>
                  <a:lnTo>
                    <a:pt x="13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43447" y="2046904"/>
              <a:ext cx="498622" cy="145735"/>
            </a:xfrm>
            <a:custGeom>
              <a:avLst/>
              <a:gdLst/>
              <a:ahLst/>
              <a:cxnLst/>
              <a:rect l="l" t="t" r="r" b="b"/>
              <a:pathLst>
                <a:path w="13631" h="3984" extrusionOk="0">
                  <a:moveTo>
                    <a:pt x="5662" y="1"/>
                  </a:moveTo>
                  <a:cubicBezTo>
                    <a:pt x="5654" y="1"/>
                    <a:pt x="5645" y="1"/>
                    <a:pt x="5637" y="1"/>
                  </a:cubicBezTo>
                  <a:lnTo>
                    <a:pt x="484" y="1"/>
                  </a:lnTo>
                  <a:cubicBezTo>
                    <a:pt x="220" y="1"/>
                    <a:pt x="1" y="206"/>
                    <a:pt x="1" y="470"/>
                  </a:cubicBezTo>
                  <a:lnTo>
                    <a:pt x="1" y="3983"/>
                  </a:lnTo>
                  <a:lnTo>
                    <a:pt x="13630" y="3983"/>
                  </a:lnTo>
                  <a:lnTo>
                    <a:pt x="13630" y="2344"/>
                  </a:lnTo>
                  <a:cubicBezTo>
                    <a:pt x="13630" y="2080"/>
                    <a:pt x="13425" y="1875"/>
                    <a:pt x="13162" y="1875"/>
                  </a:cubicBezTo>
                  <a:lnTo>
                    <a:pt x="6120" y="1875"/>
                  </a:lnTo>
                  <a:lnTo>
                    <a:pt x="6120" y="470"/>
                  </a:lnTo>
                  <a:cubicBezTo>
                    <a:pt x="6120" y="215"/>
                    <a:pt x="5914" y="1"/>
                    <a:pt x="5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335831" y="2338776"/>
              <a:ext cx="163366" cy="103412"/>
            </a:xfrm>
            <a:custGeom>
              <a:avLst/>
              <a:gdLst/>
              <a:ahLst/>
              <a:cxnLst/>
              <a:rect l="l" t="t" r="r" b="b"/>
              <a:pathLst>
                <a:path w="4466" h="2827" extrusionOk="0">
                  <a:moveTo>
                    <a:pt x="1" y="1"/>
                  </a:moveTo>
                  <a:lnTo>
                    <a:pt x="1" y="2826"/>
                  </a:lnTo>
                  <a:lnTo>
                    <a:pt x="4466" y="282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358877" y="2364492"/>
              <a:ext cx="57321" cy="17193"/>
            </a:xfrm>
            <a:custGeom>
              <a:avLst/>
              <a:gdLst/>
              <a:ahLst/>
              <a:cxnLst/>
              <a:rect l="l" t="t" r="r" b="b"/>
              <a:pathLst>
                <a:path w="1567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1245" y="469"/>
                  </a:lnTo>
                  <a:cubicBezTo>
                    <a:pt x="1567" y="469"/>
                    <a:pt x="1567" y="1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427428" y="2364492"/>
              <a:ext cx="31642" cy="17193"/>
            </a:xfrm>
            <a:custGeom>
              <a:avLst/>
              <a:gdLst/>
              <a:ahLst/>
              <a:cxnLst/>
              <a:rect l="l" t="t" r="r" b="b"/>
              <a:pathLst>
                <a:path w="865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542" y="469"/>
                  </a:lnTo>
                  <a:cubicBezTo>
                    <a:pt x="864" y="469"/>
                    <a:pt x="864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358877" y="2399316"/>
              <a:ext cx="117312" cy="17156"/>
            </a:xfrm>
            <a:custGeom>
              <a:avLst/>
              <a:gdLst/>
              <a:ahLst/>
              <a:cxnLst/>
              <a:rect l="l" t="t" r="r" b="b"/>
              <a:pathLst>
                <a:path w="3207" h="469" extrusionOk="0">
                  <a:moveTo>
                    <a:pt x="308" y="0"/>
                  </a:moveTo>
                  <a:cubicBezTo>
                    <a:pt x="0" y="0"/>
                    <a:pt x="0" y="469"/>
                    <a:pt x="308" y="469"/>
                  </a:cubicBezTo>
                  <a:lnTo>
                    <a:pt x="2899" y="469"/>
                  </a:lnTo>
                  <a:cubicBezTo>
                    <a:pt x="3206" y="469"/>
                    <a:pt x="3206" y="0"/>
                    <a:pt x="28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3" name="Google Shape;3003;p55"/>
          <p:cNvGrpSpPr/>
          <p:nvPr/>
        </p:nvGrpSpPr>
        <p:grpSpPr>
          <a:xfrm>
            <a:off x="4312674" y="2198576"/>
            <a:ext cx="484136" cy="451470"/>
            <a:chOff x="4254599" y="2013726"/>
            <a:chExt cx="484136" cy="451470"/>
          </a:xfrm>
        </p:grpSpPr>
        <p:sp>
          <p:nvSpPr>
            <p:cNvPr id="3004" name="Google Shape;3004;p55"/>
            <p:cNvSpPr/>
            <p:nvPr/>
          </p:nvSpPr>
          <p:spPr>
            <a:xfrm>
              <a:off x="4254599" y="2189383"/>
              <a:ext cx="484136" cy="275813"/>
            </a:xfrm>
            <a:custGeom>
              <a:avLst/>
              <a:gdLst/>
              <a:ahLst/>
              <a:cxnLst/>
              <a:rect l="l" t="t" r="r" b="b"/>
              <a:pathLst>
                <a:path w="13235" h="7540" extrusionOk="0">
                  <a:moveTo>
                    <a:pt x="73" y="1"/>
                  </a:moveTo>
                  <a:cubicBezTo>
                    <a:pt x="29" y="1"/>
                    <a:pt x="0" y="30"/>
                    <a:pt x="0" y="59"/>
                  </a:cubicBezTo>
                  <a:lnTo>
                    <a:pt x="1127" y="7481"/>
                  </a:lnTo>
                  <a:cubicBezTo>
                    <a:pt x="1127" y="7511"/>
                    <a:pt x="1157" y="7540"/>
                    <a:pt x="1186" y="7540"/>
                  </a:cubicBezTo>
                  <a:lnTo>
                    <a:pt x="12048" y="7540"/>
                  </a:lnTo>
                  <a:cubicBezTo>
                    <a:pt x="12078" y="7540"/>
                    <a:pt x="12107" y="7511"/>
                    <a:pt x="12107" y="7481"/>
                  </a:cubicBezTo>
                  <a:lnTo>
                    <a:pt x="13234" y="59"/>
                  </a:lnTo>
                  <a:cubicBezTo>
                    <a:pt x="13234" y="30"/>
                    <a:pt x="13205" y="1"/>
                    <a:pt x="1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4288325" y="2013726"/>
              <a:ext cx="417744" cy="175694"/>
            </a:xfrm>
            <a:custGeom>
              <a:avLst/>
              <a:gdLst/>
              <a:ahLst/>
              <a:cxnLst/>
              <a:rect l="l" t="t" r="r" b="b"/>
              <a:pathLst>
                <a:path w="11420" h="4803" extrusionOk="0">
                  <a:moveTo>
                    <a:pt x="176" y="1"/>
                  </a:moveTo>
                  <a:cubicBezTo>
                    <a:pt x="74" y="1"/>
                    <a:pt x="0" y="74"/>
                    <a:pt x="0" y="176"/>
                  </a:cubicBezTo>
                  <a:lnTo>
                    <a:pt x="0" y="4803"/>
                  </a:lnTo>
                  <a:lnTo>
                    <a:pt x="11419" y="4803"/>
                  </a:lnTo>
                  <a:lnTo>
                    <a:pt x="11419" y="1318"/>
                  </a:lnTo>
                  <a:cubicBezTo>
                    <a:pt x="11419" y="1216"/>
                    <a:pt x="11346" y="1143"/>
                    <a:pt x="11244" y="1143"/>
                  </a:cubicBezTo>
                  <a:lnTo>
                    <a:pt x="4202" y="1143"/>
                  </a:lnTo>
                  <a:cubicBezTo>
                    <a:pt x="4143" y="1143"/>
                    <a:pt x="4085" y="1113"/>
                    <a:pt x="4056" y="1055"/>
                  </a:cubicBezTo>
                  <a:lnTo>
                    <a:pt x="3470" y="89"/>
                  </a:lnTo>
                  <a:cubicBezTo>
                    <a:pt x="3441" y="30"/>
                    <a:pt x="3382" y="1"/>
                    <a:pt x="3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4313492" y="2155657"/>
              <a:ext cx="367410" cy="33763"/>
            </a:xfrm>
            <a:custGeom>
              <a:avLst/>
              <a:gdLst/>
              <a:ahLst/>
              <a:cxnLst/>
              <a:rect l="l" t="t" r="r" b="b"/>
              <a:pathLst>
                <a:path w="10044" h="923" extrusionOk="0">
                  <a:moveTo>
                    <a:pt x="0" y="0"/>
                  </a:moveTo>
                  <a:lnTo>
                    <a:pt x="0" y="923"/>
                  </a:lnTo>
                  <a:lnTo>
                    <a:pt x="10043" y="923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4321540" y="2130490"/>
              <a:ext cx="351314" cy="25204"/>
            </a:xfrm>
            <a:custGeom>
              <a:avLst/>
              <a:gdLst/>
              <a:ahLst/>
              <a:cxnLst/>
              <a:rect l="l" t="t" r="r" b="b"/>
              <a:pathLst>
                <a:path w="9604" h="689" extrusionOk="0">
                  <a:moveTo>
                    <a:pt x="0" y="0"/>
                  </a:moveTo>
                  <a:lnTo>
                    <a:pt x="0" y="688"/>
                  </a:lnTo>
                  <a:lnTo>
                    <a:pt x="9604" y="68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4330100" y="2105835"/>
              <a:ext cx="334195" cy="24692"/>
            </a:xfrm>
            <a:custGeom>
              <a:avLst/>
              <a:gdLst/>
              <a:ahLst/>
              <a:cxnLst/>
              <a:rect l="l" t="t" r="r" b="b"/>
              <a:pathLst>
                <a:path w="9136" h="675" extrusionOk="0">
                  <a:moveTo>
                    <a:pt x="0" y="1"/>
                  </a:moveTo>
                  <a:lnTo>
                    <a:pt x="0" y="674"/>
                  </a:lnTo>
                  <a:lnTo>
                    <a:pt x="9135" y="674"/>
                  </a:lnTo>
                  <a:lnTo>
                    <a:pt x="9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9" name="Google Shape;3009;p55"/>
          <p:cNvGrpSpPr/>
          <p:nvPr/>
        </p:nvGrpSpPr>
        <p:grpSpPr>
          <a:xfrm>
            <a:off x="6588944" y="2200184"/>
            <a:ext cx="448251" cy="448251"/>
            <a:chOff x="6449106" y="2036772"/>
            <a:chExt cx="448251" cy="448251"/>
          </a:xfrm>
        </p:grpSpPr>
        <p:sp>
          <p:nvSpPr>
            <p:cNvPr id="3010" name="Google Shape;3010;p55"/>
            <p:cNvSpPr/>
            <p:nvPr/>
          </p:nvSpPr>
          <p:spPr>
            <a:xfrm>
              <a:off x="6449106" y="2167948"/>
              <a:ext cx="448251" cy="271021"/>
            </a:xfrm>
            <a:custGeom>
              <a:avLst/>
              <a:gdLst/>
              <a:ahLst/>
              <a:cxnLst/>
              <a:rect l="l" t="t" r="r" b="b"/>
              <a:pathLst>
                <a:path w="12254" h="7409" extrusionOk="0">
                  <a:moveTo>
                    <a:pt x="1" y="1"/>
                  </a:moveTo>
                  <a:lnTo>
                    <a:pt x="1" y="6764"/>
                  </a:lnTo>
                  <a:lnTo>
                    <a:pt x="1260" y="6764"/>
                  </a:lnTo>
                  <a:lnTo>
                    <a:pt x="1260" y="7409"/>
                  </a:lnTo>
                  <a:lnTo>
                    <a:pt x="1904" y="7409"/>
                  </a:lnTo>
                  <a:lnTo>
                    <a:pt x="1904" y="3807"/>
                  </a:lnTo>
                  <a:lnTo>
                    <a:pt x="10351" y="3807"/>
                  </a:lnTo>
                  <a:lnTo>
                    <a:pt x="10351" y="7409"/>
                  </a:lnTo>
                  <a:lnTo>
                    <a:pt x="10995" y="7409"/>
                  </a:lnTo>
                  <a:lnTo>
                    <a:pt x="10995" y="6764"/>
                  </a:lnTo>
                  <a:lnTo>
                    <a:pt x="12254" y="6764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6449106" y="2167948"/>
              <a:ext cx="448251" cy="139297"/>
            </a:xfrm>
            <a:custGeom>
              <a:avLst/>
              <a:gdLst/>
              <a:ahLst/>
              <a:cxnLst/>
              <a:rect l="l" t="t" r="r" b="b"/>
              <a:pathLst>
                <a:path w="12254" h="3808" extrusionOk="0">
                  <a:moveTo>
                    <a:pt x="1" y="1"/>
                  </a:moveTo>
                  <a:lnTo>
                    <a:pt x="1" y="3807"/>
                  </a:lnTo>
                  <a:lnTo>
                    <a:pt x="12254" y="3807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6495160" y="2307208"/>
              <a:ext cx="356143" cy="131761"/>
            </a:xfrm>
            <a:custGeom>
              <a:avLst/>
              <a:gdLst/>
              <a:ahLst/>
              <a:cxnLst/>
              <a:rect l="l" t="t" r="r" b="b"/>
              <a:pathLst>
                <a:path w="9736" h="3602" extrusionOk="0">
                  <a:moveTo>
                    <a:pt x="1" y="0"/>
                  </a:moveTo>
                  <a:lnTo>
                    <a:pt x="1" y="3602"/>
                  </a:lnTo>
                  <a:lnTo>
                    <a:pt x="9736" y="3602"/>
                  </a:lnTo>
                  <a:lnTo>
                    <a:pt x="9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6518718" y="2036772"/>
              <a:ext cx="309028" cy="131212"/>
            </a:xfrm>
            <a:custGeom>
              <a:avLst/>
              <a:gdLst/>
              <a:ahLst/>
              <a:cxnLst/>
              <a:rect l="l" t="t" r="r" b="b"/>
              <a:pathLst>
                <a:path w="8448" h="3587" extrusionOk="0">
                  <a:moveTo>
                    <a:pt x="1" y="0"/>
                  </a:moveTo>
                  <a:lnTo>
                    <a:pt x="1" y="3587"/>
                  </a:lnTo>
                  <a:lnTo>
                    <a:pt x="8448" y="3587"/>
                  </a:lnTo>
                  <a:lnTo>
                    <a:pt x="8448" y="1479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6518718" y="2307208"/>
              <a:ext cx="309028" cy="177815"/>
            </a:xfrm>
            <a:custGeom>
              <a:avLst/>
              <a:gdLst/>
              <a:ahLst/>
              <a:cxnLst/>
              <a:rect l="l" t="t" r="r" b="b"/>
              <a:pathLst>
                <a:path w="8448" h="4861" extrusionOk="0">
                  <a:moveTo>
                    <a:pt x="1" y="0"/>
                  </a:moveTo>
                  <a:lnTo>
                    <a:pt x="1" y="4861"/>
                  </a:lnTo>
                  <a:lnTo>
                    <a:pt x="8448" y="4861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6570149" y="2361273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6570149" y="2399828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6797201" y="2206539"/>
              <a:ext cx="61601" cy="62149"/>
            </a:xfrm>
            <a:custGeom>
              <a:avLst/>
              <a:gdLst/>
              <a:ahLst/>
              <a:cxnLst/>
              <a:rect l="l" t="t" r="r" b="b"/>
              <a:pathLst>
                <a:path w="1684" h="1699" extrusionOk="0">
                  <a:moveTo>
                    <a:pt x="835" y="0"/>
                  </a:moveTo>
                  <a:cubicBezTo>
                    <a:pt x="366" y="0"/>
                    <a:pt x="0" y="381"/>
                    <a:pt x="0" y="849"/>
                  </a:cubicBezTo>
                  <a:cubicBezTo>
                    <a:pt x="0" y="1318"/>
                    <a:pt x="366" y="1698"/>
                    <a:pt x="835" y="1698"/>
                  </a:cubicBezTo>
                  <a:cubicBezTo>
                    <a:pt x="1303" y="1698"/>
                    <a:pt x="1684" y="1318"/>
                    <a:pt x="1684" y="849"/>
                  </a:cubicBezTo>
                  <a:cubicBezTo>
                    <a:pt x="1684" y="381"/>
                    <a:pt x="1303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55"/>
          <p:cNvGrpSpPr/>
          <p:nvPr/>
        </p:nvGrpSpPr>
        <p:grpSpPr>
          <a:xfrm>
            <a:off x="5442682" y="3113018"/>
            <a:ext cx="437570" cy="435412"/>
            <a:chOff x="5361473" y="2923581"/>
            <a:chExt cx="437570" cy="435412"/>
          </a:xfrm>
        </p:grpSpPr>
        <p:sp>
          <p:nvSpPr>
            <p:cNvPr id="3019" name="Google Shape;3019;p55"/>
            <p:cNvSpPr/>
            <p:nvPr/>
          </p:nvSpPr>
          <p:spPr>
            <a:xfrm>
              <a:off x="5654369" y="3219988"/>
              <a:ext cx="144674" cy="139004"/>
            </a:xfrm>
            <a:custGeom>
              <a:avLst/>
              <a:gdLst/>
              <a:ahLst/>
              <a:cxnLst/>
              <a:rect l="l" t="t" r="r" b="b"/>
              <a:pathLst>
                <a:path w="3955" h="3800" extrusionOk="0">
                  <a:moveTo>
                    <a:pt x="330" y="1"/>
                  </a:moveTo>
                  <a:cubicBezTo>
                    <a:pt x="152" y="1"/>
                    <a:pt x="1" y="230"/>
                    <a:pt x="148" y="388"/>
                  </a:cubicBezTo>
                  <a:lnTo>
                    <a:pt x="3486" y="3726"/>
                  </a:lnTo>
                  <a:cubicBezTo>
                    <a:pt x="3530" y="3770"/>
                    <a:pt x="3588" y="3799"/>
                    <a:pt x="3647" y="3799"/>
                  </a:cubicBezTo>
                  <a:cubicBezTo>
                    <a:pt x="3852" y="3799"/>
                    <a:pt x="3954" y="3550"/>
                    <a:pt x="3808" y="3389"/>
                  </a:cubicBezTo>
                  <a:lnTo>
                    <a:pt x="485" y="66"/>
                  </a:lnTo>
                  <a:cubicBezTo>
                    <a:pt x="435" y="20"/>
                    <a:pt x="381" y="1"/>
                    <a:pt x="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5361473" y="2923581"/>
              <a:ext cx="434351" cy="435412"/>
            </a:xfrm>
            <a:custGeom>
              <a:avLst/>
              <a:gdLst/>
              <a:ahLst/>
              <a:cxnLst/>
              <a:rect l="l" t="t" r="r" b="b"/>
              <a:pathLst>
                <a:path w="11874" h="11903" extrusionOk="0">
                  <a:moveTo>
                    <a:pt x="3558" y="0"/>
                  </a:moveTo>
                  <a:lnTo>
                    <a:pt x="1" y="3558"/>
                  </a:lnTo>
                  <a:cubicBezTo>
                    <a:pt x="449" y="3924"/>
                    <a:pt x="1018" y="3992"/>
                    <a:pt x="1381" y="3992"/>
                  </a:cubicBezTo>
                  <a:cubicBezTo>
                    <a:pt x="1599" y="3992"/>
                    <a:pt x="1743" y="3968"/>
                    <a:pt x="1743" y="3968"/>
                  </a:cubicBezTo>
                  <a:lnTo>
                    <a:pt x="4890" y="7671"/>
                  </a:lnTo>
                  <a:cubicBezTo>
                    <a:pt x="4890" y="7671"/>
                    <a:pt x="3924" y="9794"/>
                    <a:pt x="4759" y="11902"/>
                  </a:cubicBezTo>
                  <a:lnTo>
                    <a:pt x="8155" y="8506"/>
                  </a:lnTo>
                  <a:lnTo>
                    <a:pt x="11873" y="4787"/>
                  </a:lnTo>
                  <a:cubicBezTo>
                    <a:pt x="11241" y="4543"/>
                    <a:pt x="10575" y="4421"/>
                    <a:pt x="9907" y="4421"/>
                  </a:cubicBezTo>
                  <a:cubicBezTo>
                    <a:pt x="9136" y="4421"/>
                    <a:pt x="8364" y="4583"/>
                    <a:pt x="7643" y="4905"/>
                  </a:cubicBezTo>
                  <a:lnTo>
                    <a:pt x="3968" y="1772"/>
                  </a:lnTo>
                  <a:cubicBezTo>
                    <a:pt x="4071" y="1157"/>
                    <a:pt x="3924" y="513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5426293" y="2988912"/>
              <a:ext cx="216919" cy="216919"/>
            </a:xfrm>
            <a:custGeom>
              <a:avLst/>
              <a:gdLst/>
              <a:ahLst/>
              <a:cxnLst/>
              <a:rect l="l" t="t" r="r" b="b"/>
              <a:pathLst>
                <a:path w="5930" h="5930" extrusionOk="0">
                  <a:moveTo>
                    <a:pt x="2211" y="0"/>
                  </a:moveTo>
                  <a:lnTo>
                    <a:pt x="0" y="2211"/>
                  </a:lnTo>
                  <a:lnTo>
                    <a:pt x="3118" y="5885"/>
                  </a:lnTo>
                  <a:cubicBezTo>
                    <a:pt x="3118" y="5885"/>
                    <a:pt x="3104" y="5900"/>
                    <a:pt x="3089" y="5929"/>
                  </a:cubicBezTo>
                  <a:lnTo>
                    <a:pt x="5929" y="3089"/>
                  </a:lnTo>
                  <a:lnTo>
                    <a:pt x="5929" y="3089"/>
                  </a:lnTo>
                  <a:cubicBezTo>
                    <a:pt x="5900" y="3104"/>
                    <a:pt x="5871" y="3119"/>
                    <a:pt x="5871" y="3119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2" name="Google Shape;3022;p55"/>
          <p:cNvSpPr/>
          <p:nvPr/>
        </p:nvSpPr>
        <p:spPr>
          <a:xfrm>
            <a:off x="3209734" y="3107883"/>
            <a:ext cx="471845" cy="445691"/>
          </a:xfrm>
          <a:custGeom>
            <a:avLst/>
            <a:gdLst/>
            <a:ahLst/>
            <a:cxnLst/>
            <a:rect l="l" t="t" r="r" b="b"/>
            <a:pathLst>
              <a:path w="12899" h="12184" extrusionOk="0">
                <a:moveTo>
                  <a:pt x="9763" y="1"/>
                </a:moveTo>
                <a:cubicBezTo>
                  <a:pt x="9183" y="1"/>
                  <a:pt x="8614" y="225"/>
                  <a:pt x="8169" y="677"/>
                </a:cubicBezTo>
                <a:lnTo>
                  <a:pt x="1962" y="6870"/>
                </a:lnTo>
                <a:cubicBezTo>
                  <a:pt x="0" y="8831"/>
                  <a:pt x="1391" y="12184"/>
                  <a:pt x="4158" y="12184"/>
                </a:cubicBezTo>
                <a:cubicBezTo>
                  <a:pt x="4992" y="12184"/>
                  <a:pt x="5783" y="11862"/>
                  <a:pt x="6369" y="11276"/>
                </a:cubicBezTo>
                <a:lnTo>
                  <a:pt x="12561" y="5069"/>
                </a:lnTo>
                <a:cubicBezTo>
                  <a:pt x="12899" y="4742"/>
                  <a:pt x="12596" y="4286"/>
                  <a:pt x="12238" y="4286"/>
                </a:cubicBezTo>
                <a:cubicBezTo>
                  <a:pt x="12130" y="4286"/>
                  <a:pt x="12018" y="4327"/>
                  <a:pt x="11917" y="4425"/>
                </a:cubicBezTo>
                <a:lnTo>
                  <a:pt x="5724" y="10632"/>
                </a:lnTo>
                <a:cubicBezTo>
                  <a:pt x="5293" y="11064"/>
                  <a:pt x="4729" y="11280"/>
                  <a:pt x="4165" y="11280"/>
                </a:cubicBezTo>
                <a:cubicBezTo>
                  <a:pt x="3602" y="11280"/>
                  <a:pt x="3038" y="11064"/>
                  <a:pt x="2606" y="10632"/>
                </a:cubicBezTo>
                <a:cubicBezTo>
                  <a:pt x="1742" y="9768"/>
                  <a:pt x="1742" y="8377"/>
                  <a:pt x="2606" y="7514"/>
                </a:cubicBezTo>
                <a:lnTo>
                  <a:pt x="8813" y="1307"/>
                </a:lnTo>
                <a:cubicBezTo>
                  <a:pt x="9074" y="1046"/>
                  <a:pt x="9409" y="917"/>
                  <a:pt x="9756" y="917"/>
                </a:cubicBezTo>
                <a:cubicBezTo>
                  <a:pt x="10149" y="917"/>
                  <a:pt x="10558" y="1082"/>
                  <a:pt x="10892" y="1409"/>
                </a:cubicBezTo>
                <a:cubicBezTo>
                  <a:pt x="11507" y="2024"/>
                  <a:pt x="11551" y="2917"/>
                  <a:pt x="10980" y="3488"/>
                </a:cubicBezTo>
                <a:lnTo>
                  <a:pt x="5153" y="9314"/>
                </a:lnTo>
                <a:cubicBezTo>
                  <a:pt x="5021" y="9443"/>
                  <a:pt x="4874" y="9497"/>
                  <a:pt x="4733" y="9497"/>
                </a:cubicBezTo>
                <a:cubicBezTo>
                  <a:pt x="4265" y="9497"/>
                  <a:pt x="3862" y="8901"/>
                  <a:pt x="4290" y="8451"/>
                </a:cubicBezTo>
                <a:lnTo>
                  <a:pt x="8242" y="4513"/>
                </a:lnTo>
                <a:cubicBezTo>
                  <a:pt x="8569" y="4186"/>
                  <a:pt x="8263" y="3729"/>
                  <a:pt x="7911" y="3729"/>
                </a:cubicBezTo>
                <a:cubicBezTo>
                  <a:pt x="7806" y="3729"/>
                  <a:pt x="7696" y="3771"/>
                  <a:pt x="7598" y="3868"/>
                </a:cubicBezTo>
                <a:lnTo>
                  <a:pt x="3646" y="7821"/>
                </a:lnTo>
                <a:cubicBezTo>
                  <a:pt x="3089" y="8407"/>
                  <a:pt x="3104" y="9344"/>
                  <a:pt x="3689" y="9929"/>
                </a:cubicBezTo>
                <a:cubicBezTo>
                  <a:pt x="3981" y="10220"/>
                  <a:pt x="4367" y="10367"/>
                  <a:pt x="4755" y="10367"/>
                </a:cubicBezTo>
                <a:cubicBezTo>
                  <a:pt x="5128" y="10367"/>
                  <a:pt x="5503" y="10231"/>
                  <a:pt x="5798" y="9959"/>
                </a:cubicBezTo>
                <a:lnTo>
                  <a:pt x="11624" y="4132"/>
                </a:lnTo>
                <a:cubicBezTo>
                  <a:pt x="12078" y="3693"/>
                  <a:pt x="12327" y="3063"/>
                  <a:pt x="12297" y="2434"/>
                </a:cubicBezTo>
                <a:cubicBezTo>
                  <a:pt x="12254" y="1804"/>
                  <a:pt x="11990" y="1204"/>
                  <a:pt x="11536" y="765"/>
                </a:cubicBezTo>
                <a:cubicBezTo>
                  <a:pt x="11021" y="258"/>
                  <a:pt x="10385" y="1"/>
                  <a:pt x="9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3" name="Google Shape;3023;p55"/>
          <p:cNvCxnSpPr/>
          <p:nvPr/>
        </p:nvCxnSpPr>
        <p:spPr>
          <a:xfrm>
            <a:off x="23408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4" name="Google Shape;3024;p55"/>
          <p:cNvSpPr/>
          <p:nvPr/>
        </p:nvSpPr>
        <p:spPr>
          <a:xfrm>
            <a:off x="22810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5" name="Google Shape;3025;p55"/>
          <p:cNvCxnSpPr/>
          <p:nvPr/>
        </p:nvCxnSpPr>
        <p:spPr>
          <a:xfrm>
            <a:off x="45720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6" name="Google Shape;3026;p55"/>
          <p:cNvSpPr/>
          <p:nvPr/>
        </p:nvSpPr>
        <p:spPr>
          <a:xfrm>
            <a:off x="45122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7" name="Google Shape;3027;p55"/>
          <p:cNvCxnSpPr/>
          <p:nvPr/>
        </p:nvCxnSpPr>
        <p:spPr>
          <a:xfrm>
            <a:off x="68032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8" name="Google Shape;3028;p55"/>
          <p:cNvSpPr/>
          <p:nvPr/>
        </p:nvSpPr>
        <p:spPr>
          <a:xfrm>
            <a:off x="67434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55"/>
          <p:cNvSpPr txBox="1">
            <a:spLocks noGrp="1"/>
          </p:cNvSpPr>
          <p:nvPr>
            <p:ph type="subTitle" idx="8"/>
          </p:nvPr>
        </p:nvSpPr>
        <p:spPr>
          <a:xfrm>
            <a:off x="2198717" y="1140465"/>
            <a:ext cx="421185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Montserrat" panose="00000500000000000000" pitchFamily="2" charset="0"/>
              </a:rPr>
              <a:t>La difficulté de partager, suggérer et archiver les activités des clubs.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E738D51F-4E6B-4ECD-A33F-03ADB00E4E2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044745DC-1715-4BC6-A4DF-0C0F8586143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fr-FR" dirty="0"/>
              <a:t>Workshops</a:t>
            </a:r>
            <a:endParaRPr lang="fr-MA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48429073-0980-451A-AF3D-6E453FC4553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fr-FR" dirty="0"/>
              <a:t>activités</a:t>
            </a:r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C57405E7-2BE8-47BC-8357-2145E0FA4D8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DFE4C4E-52CA-4A69-B99F-08E8272B2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CLubs</a:t>
            </a:r>
            <a:endParaRPr lang="fr-MA" dirty="0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6B290565-E82D-48F3-A524-6FF8035EE49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2C0A848-B180-4D9E-80A0-75F719ED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53E537D-1945-444A-AC89-90833A38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Notre solution: 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198" name="Google Shape;3198;p58"/>
          <p:cNvSpPr txBox="1">
            <a:spLocks noGrp="1"/>
          </p:cNvSpPr>
          <p:nvPr>
            <p:ph type="subTitle" idx="2"/>
          </p:nvPr>
        </p:nvSpPr>
        <p:spPr>
          <a:xfrm>
            <a:off x="265114" y="3197232"/>
            <a:ext cx="28854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Facilitez la communication entre les membres du club et les étudiants.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3200" name="Google Shape;3200;p58"/>
          <p:cNvSpPr txBox="1">
            <a:spLocks noGrp="1"/>
          </p:cNvSpPr>
          <p:nvPr>
            <p:ph type="subTitle" idx="4"/>
          </p:nvPr>
        </p:nvSpPr>
        <p:spPr>
          <a:xfrm>
            <a:off x="3465521" y="3373648"/>
            <a:ext cx="2421419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Donnez vos propositions pour aider les clubs à organiser des choses importantes pour vous.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3202" name="Google Shape;3202;p58"/>
          <p:cNvSpPr txBox="1">
            <a:spLocks noGrp="1"/>
          </p:cNvSpPr>
          <p:nvPr>
            <p:ph type="subTitle" idx="6"/>
          </p:nvPr>
        </p:nvSpPr>
        <p:spPr>
          <a:xfrm>
            <a:off x="6186009" y="2808697"/>
            <a:ext cx="2307953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Archivez vos photos et articles des événements clotûrés.</a:t>
            </a:r>
            <a:endParaRPr sz="1200" dirty="0">
              <a:latin typeface="Montserrat" panose="00000500000000000000" pitchFamily="2" charset="0"/>
            </a:endParaRPr>
          </a:p>
        </p:txBody>
      </p:sp>
      <p:grpSp>
        <p:nvGrpSpPr>
          <p:cNvPr id="3203" name="Google Shape;3203;p58"/>
          <p:cNvGrpSpPr/>
          <p:nvPr/>
        </p:nvGrpSpPr>
        <p:grpSpPr>
          <a:xfrm>
            <a:off x="7403765" y="1354998"/>
            <a:ext cx="650134" cy="642474"/>
            <a:chOff x="7302646" y="1315923"/>
            <a:chExt cx="650134" cy="642474"/>
          </a:xfrm>
        </p:grpSpPr>
        <p:sp>
          <p:nvSpPr>
            <p:cNvPr id="3204" name="Google Shape;3204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58"/>
          <p:cNvGrpSpPr/>
          <p:nvPr/>
        </p:nvGrpSpPr>
        <p:grpSpPr>
          <a:xfrm>
            <a:off x="1090088" y="1659423"/>
            <a:ext cx="659781" cy="682280"/>
            <a:chOff x="1475763" y="1500948"/>
            <a:chExt cx="659781" cy="682280"/>
          </a:xfrm>
        </p:grpSpPr>
        <p:sp>
          <p:nvSpPr>
            <p:cNvPr id="3208" name="Google Shape;3208;p5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5" name="Google Shape;3215;p58"/>
          <p:cNvSpPr/>
          <p:nvPr/>
        </p:nvSpPr>
        <p:spPr>
          <a:xfrm>
            <a:off x="4823133" y="2082501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58"/>
          <p:cNvSpPr/>
          <p:nvPr/>
        </p:nvSpPr>
        <p:spPr>
          <a:xfrm>
            <a:off x="2260289" y="206502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8"/>
          <p:cNvSpPr/>
          <p:nvPr/>
        </p:nvSpPr>
        <p:spPr>
          <a:xfrm>
            <a:off x="48179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58"/>
          <p:cNvSpPr/>
          <p:nvPr/>
        </p:nvSpPr>
        <p:spPr>
          <a:xfrm>
            <a:off x="4028612" y="2107890"/>
            <a:ext cx="1093001" cy="1036401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9" name="Google Shape;3219;p58"/>
          <p:cNvGrpSpPr/>
          <p:nvPr/>
        </p:nvGrpSpPr>
        <p:grpSpPr>
          <a:xfrm>
            <a:off x="3880911" y="1726495"/>
            <a:ext cx="1174857" cy="1417764"/>
            <a:chOff x="3916200" y="1687420"/>
            <a:chExt cx="1174857" cy="1417764"/>
          </a:xfrm>
        </p:grpSpPr>
        <p:sp>
          <p:nvSpPr>
            <p:cNvPr id="3220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6" name="Google Shape;3246;p58"/>
          <p:cNvSpPr/>
          <p:nvPr/>
        </p:nvSpPr>
        <p:spPr>
          <a:xfrm>
            <a:off x="1489661" y="1715929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7" name="Google Shape;3247;p58"/>
          <p:cNvGrpSpPr/>
          <p:nvPr/>
        </p:nvGrpSpPr>
        <p:grpSpPr>
          <a:xfrm>
            <a:off x="1498400" y="1429498"/>
            <a:ext cx="1123000" cy="1362990"/>
            <a:chOff x="1530438" y="1390423"/>
            <a:chExt cx="1123000" cy="1362990"/>
          </a:xfrm>
        </p:grpSpPr>
        <p:sp>
          <p:nvSpPr>
            <p:cNvPr id="3248" name="Google Shape;3248;p58"/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dk2">
                <a:alpha val="1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8"/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8"/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8"/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8"/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8"/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8"/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8"/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8"/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8"/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8"/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8"/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8"/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8"/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Google Shape;3278;p58"/>
          <p:cNvSpPr/>
          <p:nvPr/>
        </p:nvSpPr>
        <p:spPr>
          <a:xfrm>
            <a:off x="6550000" y="1556533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9" name="Google Shape;3279;p58"/>
          <p:cNvGrpSpPr/>
          <p:nvPr/>
        </p:nvGrpSpPr>
        <p:grpSpPr>
          <a:xfrm>
            <a:off x="6244325" y="1266210"/>
            <a:ext cx="1386996" cy="1394431"/>
            <a:chOff x="6397363" y="1227085"/>
            <a:chExt cx="1386996" cy="1394431"/>
          </a:xfrm>
        </p:grpSpPr>
        <p:sp>
          <p:nvSpPr>
            <p:cNvPr id="3280" name="Google Shape;3280;p58"/>
            <p:cNvSpPr/>
            <p:nvPr/>
          </p:nvSpPr>
          <p:spPr>
            <a:xfrm>
              <a:off x="6560690" y="1778153"/>
              <a:ext cx="45575" cy="4038"/>
            </a:xfrm>
            <a:custGeom>
              <a:avLst/>
              <a:gdLst/>
              <a:ahLst/>
              <a:cxnLst/>
              <a:rect l="l" t="t" r="r" b="b"/>
              <a:pathLst>
                <a:path w="1422" h="126" extrusionOk="0">
                  <a:moveTo>
                    <a:pt x="717" y="0"/>
                  </a:moveTo>
                  <a:cubicBezTo>
                    <a:pt x="481" y="0"/>
                    <a:pt x="243" y="21"/>
                    <a:pt x="1" y="63"/>
                  </a:cubicBezTo>
                  <a:cubicBezTo>
                    <a:pt x="243" y="105"/>
                    <a:pt x="481" y="126"/>
                    <a:pt x="717" y="126"/>
                  </a:cubicBezTo>
                  <a:cubicBezTo>
                    <a:pt x="953" y="126"/>
                    <a:pt x="1187" y="105"/>
                    <a:pt x="1421" y="63"/>
                  </a:cubicBezTo>
                  <a:cubicBezTo>
                    <a:pt x="1187" y="21"/>
                    <a:pt x="953" y="0"/>
                    <a:pt x="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8"/>
            <p:cNvSpPr/>
            <p:nvPr/>
          </p:nvSpPr>
          <p:spPr>
            <a:xfrm>
              <a:off x="7565329" y="2216052"/>
              <a:ext cx="198165" cy="258163"/>
            </a:xfrm>
            <a:custGeom>
              <a:avLst/>
              <a:gdLst/>
              <a:ahLst/>
              <a:cxnLst/>
              <a:rect l="l" t="t" r="r" b="b"/>
              <a:pathLst>
                <a:path w="6183" h="8055" extrusionOk="0">
                  <a:moveTo>
                    <a:pt x="5380" y="1"/>
                  </a:moveTo>
                  <a:lnTo>
                    <a:pt x="0" y="3309"/>
                  </a:lnTo>
                  <a:lnTo>
                    <a:pt x="1972" y="8054"/>
                  </a:lnTo>
                  <a:cubicBezTo>
                    <a:pt x="3793" y="6350"/>
                    <a:pt x="5247" y="4278"/>
                    <a:pt x="6182" y="1972"/>
                  </a:cubicBezTo>
                  <a:lnTo>
                    <a:pt x="5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6742253" y="1838984"/>
              <a:ext cx="1042106" cy="782533"/>
            </a:xfrm>
            <a:custGeom>
              <a:avLst/>
              <a:gdLst/>
              <a:ahLst/>
              <a:cxnLst/>
              <a:rect l="l" t="t" r="r" b="b"/>
              <a:pathLst>
                <a:path w="32515" h="24416" extrusionOk="0">
                  <a:moveTo>
                    <a:pt x="19845" y="1"/>
                  </a:moveTo>
                  <a:cubicBezTo>
                    <a:pt x="19439" y="1"/>
                    <a:pt x="19198" y="20"/>
                    <a:pt x="19198" y="20"/>
                  </a:cubicBezTo>
                  <a:lnTo>
                    <a:pt x="12381" y="270"/>
                  </a:lnTo>
                  <a:cubicBezTo>
                    <a:pt x="10627" y="504"/>
                    <a:pt x="8922" y="1022"/>
                    <a:pt x="7352" y="1824"/>
                  </a:cubicBezTo>
                  <a:lnTo>
                    <a:pt x="7185" y="1874"/>
                  </a:lnTo>
                  <a:lnTo>
                    <a:pt x="7185" y="1908"/>
                  </a:lnTo>
                  <a:cubicBezTo>
                    <a:pt x="5280" y="2944"/>
                    <a:pt x="2573" y="5433"/>
                    <a:pt x="0" y="7839"/>
                  </a:cubicBezTo>
                  <a:lnTo>
                    <a:pt x="3074" y="10713"/>
                  </a:lnTo>
                  <a:lnTo>
                    <a:pt x="6483" y="13737"/>
                  </a:lnTo>
                  <a:cubicBezTo>
                    <a:pt x="6483" y="13754"/>
                    <a:pt x="6483" y="13771"/>
                    <a:pt x="6483" y="13804"/>
                  </a:cubicBezTo>
                  <a:cubicBezTo>
                    <a:pt x="6516" y="13988"/>
                    <a:pt x="5932" y="17647"/>
                    <a:pt x="5414" y="20805"/>
                  </a:cubicBezTo>
                  <a:cubicBezTo>
                    <a:pt x="8483" y="23191"/>
                    <a:pt x="12204" y="24416"/>
                    <a:pt x="15954" y="24416"/>
                  </a:cubicBezTo>
                  <a:cubicBezTo>
                    <a:pt x="18532" y="24416"/>
                    <a:pt x="21123" y="23837"/>
                    <a:pt x="23526" y="22660"/>
                  </a:cubicBezTo>
                  <a:lnTo>
                    <a:pt x="23793" y="19736"/>
                  </a:lnTo>
                  <a:cubicBezTo>
                    <a:pt x="24027" y="17079"/>
                    <a:pt x="24194" y="13787"/>
                    <a:pt x="24194" y="13787"/>
                  </a:cubicBezTo>
                  <a:lnTo>
                    <a:pt x="25180" y="16277"/>
                  </a:lnTo>
                  <a:lnTo>
                    <a:pt x="32298" y="12568"/>
                  </a:lnTo>
                  <a:cubicBezTo>
                    <a:pt x="32381" y="12334"/>
                    <a:pt x="32448" y="12117"/>
                    <a:pt x="32515" y="11883"/>
                  </a:cubicBezTo>
                  <a:cubicBezTo>
                    <a:pt x="31813" y="10212"/>
                    <a:pt x="29441" y="4731"/>
                    <a:pt x="27436" y="2676"/>
                  </a:cubicBezTo>
                  <a:cubicBezTo>
                    <a:pt x="25097" y="259"/>
                    <a:pt x="21343" y="1"/>
                    <a:pt x="19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7131564" y="1831036"/>
              <a:ext cx="235119" cy="137911"/>
            </a:xfrm>
            <a:custGeom>
              <a:avLst/>
              <a:gdLst/>
              <a:ahLst/>
              <a:cxnLst/>
              <a:rect l="l" t="t" r="r" b="b"/>
              <a:pathLst>
                <a:path w="7336" h="4303" extrusionOk="0">
                  <a:moveTo>
                    <a:pt x="7252" y="0"/>
                  </a:moveTo>
                  <a:cubicBezTo>
                    <a:pt x="7235" y="17"/>
                    <a:pt x="7268" y="184"/>
                    <a:pt x="7268" y="485"/>
                  </a:cubicBezTo>
                  <a:cubicBezTo>
                    <a:pt x="7268" y="919"/>
                    <a:pt x="7202" y="1354"/>
                    <a:pt x="7068" y="1771"/>
                  </a:cubicBezTo>
                  <a:cubicBezTo>
                    <a:pt x="6851" y="2373"/>
                    <a:pt x="6483" y="2924"/>
                    <a:pt x="5982" y="3342"/>
                  </a:cubicBezTo>
                  <a:cubicBezTo>
                    <a:pt x="5307" y="3900"/>
                    <a:pt x="4481" y="4182"/>
                    <a:pt x="3652" y="4182"/>
                  </a:cubicBezTo>
                  <a:cubicBezTo>
                    <a:pt x="2942" y="4182"/>
                    <a:pt x="2229" y="3975"/>
                    <a:pt x="1604" y="3559"/>
                  </a:cubicBezTo>
                  <a:cubicBezTo>
                    <a:pt x="1086" y="3175"/>
                    <a:pt x="669" y="2674"/>
                    <a:pt x="385" y="2089"/>
                  </a:cubicBezTo>
                  <a:cubicBezTo>
                    <a:pt x="217" y="1688"/>
                    <a:pt x="101" y="1270"/>
                    <a:pt x="67" y="836"/>
                  </a:cubicBezTo>
                  <a:cubicBezTo>
                    <a:pt x="34" y="518"/>
                    <a:pt x="50" y="351"/>
                    <a:pt x="50" y="351"/>
                  </a:cubicBezTo>
                  <a:lnTo>
                    <a:pt x="50" y="351"/>
                  </a:lnTo>
                  <a:cubicBezTo>
                    <a:pt x="34" y="385"/>
                    <a:pt x="17" y="435"/>
                    <a:pt x="17" y="468"/>
                  </a:cubicBezTo>
                  <a:cubicBezTo>
                    <a:pt x="17" y="585"/>
                    <a:pt x="0" y="719"/>
                    <a:pt x="17" y="836"/>
                  </a:cubicBezTo>
                  <a:cubicBezTo>
                    <a:pt x="34" y="1270"/>
                    <a:pt x="134" y="1721"/>
                    <a:pt x="318" y="2122"/>
                  </a:cubicBezTo>
                  <a:cubicBezTo>
                    <a:pt x="585" y="2724"/>
                    <a:pt x="1003" y="3258"/>
                    <a:pt x="1537" y="3643"/>
                  </a:cubicBezTo>
                  <a:cubicBezTo>
                    <a:pt x="2180" y="4084"/>
                    <a:pt x="2922" y="4303"/>
                    <a:pt x="3662" y="4303"/>
                  </a:cubicBezTo>
                  <a:cubicBezTo>
                    <a:pt x="4520" y="4303"/>
                    <a:pt x="5375" y="4009"/>
                    <a:pt x="6065" y="3426"/>
                  </a:cubicBezTo>
                  <a:cubicBezTo>
                    <a:pt x="6567" y="2991"/>
                    <a:pt x="6934" y="2423"/>
                    <a:pt x="7135" y="1805"/>
                  </a:cubicBezTo>
                  <a:cubicBezTo>
                    <a:pt x="7285" y="1370"/>
                    <a:pt x="7335" y="936"/>
                    <a:pt x="7319" y="485"/>
                  </a:cubicBezTo>
                  <a:cubicBezTo>
                    <a:pt x="7319" y="368"/>
                    <a:pt x="7302" y="251"/>
                    <a:pt x="7268" y="134"/>
                  </a:cubicBezTo>
                  <a:cubicBezTo>
                    <a:pt x="7268" y="84"/>
                    <a:pt x="7252" y="50"/>
                    <a:pt x="7252" y="17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8"/>
            <p:cNvSpPr/>
            <p:nvPr/>
          </p:nvSpPr>
          <p:spPr>
            <a:xfrm>
              <a:off x="7493024" y="1878694"/>
              <a:ext cx="78747" cy="371684"/>
            </a:xfrm>
            <a:custGeom>
              <a:avLst/>
              <a:gdLst/>
              <a:ahLst/>
              <a:cxnLst/>
              <a:rect l="l" t="t" r="r" b="b"/>
              <a:pathLst>
                <a:path w="2457" h="11597" extrusionOk="0">
                  <a:moveTo>
                    <a:pt x="2457" y="0"/>
                  </a:moveTo>
                  <a:cubicBezTo>
                    <a:pt x="2290" y="0"/>
                    <a:pt x="2123" y="17"/>
                    <a:pt x="1972" y="67"/>
                  </a:cubicBezTo>
                  <a:cubicBezTo>
                    <a:pt x="1521" y="218"/>
                    <a:pt x="1137" y="502"/>
                    <a:pt x="853" y="869"/>
                  </a:cubicBezTo>
                  <a:cubicBezTo>
                    <a:pt x="452" y="1421"/>
                    <a:pt x="201" y="2072"/>
                    <a:pt x="134" y="2757"/>
                  </a:cubicBezTo>
                  <a:cubicBezTo>
                    <a:pt x="84" y="3142"/>
                    <a:pt x="67" y="3543"/>
                    <a:pt x="51" y="3960"/>
                  </a:cubicBezTo>
                  <a:cubicBezTo>
                    <a:pt x="34" y="4378"/>
                    <a:pt x="17" y="4812"/>
                    <a:pt x="17" y="5247"/>
                  </a:cubicBezTo>
                  <a:cubicBezTo>
                    <a:pt x="1" y="6751"/>
                    <a:pt x="84" y="8254"/>
                    <a:pt x="251" y="9758"/>
                  </a:cubicBezTo>
                  <a:cubicBezTo>
                    <a:pt x="318" y="10326"/>
                    <a:pt x="385" y="10794"/>
                    <a:pt x="435" y="11111"/>
                  </a:cubicBezTo>
                  <a:cubicBezTo>
                    <a:pt x="468" y="11245"/>
                    <a:pt x="485" y="11379"/>
                    <a:pt x="502" y="11479"/>
                  </a:cubicBezTo>
                  <a:cubicBezTo>
                    <a:pt x="519" y="11512"/>
                    <a:pt x="519" y="11563"/>
                    <a:pt x="535" y="11596"/>
                  </a:cubicBezTo>
                  <a:cubicBezTo>
                    <a:pt x="535" y="11546"/>
                    <a:pt x="535" y="11512"/>
                    <a:pt x="535" y="11462"/>
                  </a:cubicBezTo>
                  <a:cubicBezTo>
                    <a:pt x="519" y="11362"/>
                    <a:pt x="502" y="11245"/>
                    <a:pt x="485" y="11095"/>
                  </a:cubicBezTo>
                  <a:cubicBezTo>
                    <a:pt x="452" y="10777"/>
                    <a:pt x="402" y="10309"/>
                    <a:pt x="351" y="9741"/>
                  </a:cubicBezTo>
                  <a:cubicBezTo>
                    <a:pt x="201" y="8254"/>
                    <a:pt x="134" y="6751"/>
                    <a:pt x="134" y="5247"/>
                  </a:cubicBezTo>
                  <a:cubicBezTo>
                    <a:pt x="151" y="4812"/>
                    <a:pt x="151" y="4378"/>
                    <a:pt x="168" y="3960"/>
                  </a:cubicBezTo>
                  <a:cubicBezTo>
                    <a:pt x="184" y="3543"/>
                    <a:pt x="201" y="3158"/>
                    <a:pt x="251" y="2774"/>
                  </a:cubicBezTo>
                  <a:cubicBezTo>
                    <a:pt x="301" y="2106"/>
                    <a:pt x="535" y="1471"/>
                    <a:pt x="920" y="919"/>
                  </a:cubicBezTo>
                  <a:cubicBezTo>
                    <a:pt x="1187" y="552"/>
                    <a:pt x="1554" y="284"/>
                    <a:pt x="1989" y="117"/>
                  </a:cubicBezTo>
                  <a:cubicBezTo>
                    <a:pt x="2139" y="67"/>
                    <a:pt x="2306" y="34"/>
                    <a:pt x="2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8"/>
            <p:cNvSpPr/>
            <p:nvPr/>
          </p:nvSpPr>
          <p:spPr>
            <a:xfrm>
              <a:off x="6948398" y="1864752"/>
              <a:ext cx="102848" cy="414567"/>
            </a:xfrm>
            <a:custGeom>
              <a:avLst/>
              <a:gdLst/>
              <a:ahLst/>
              <a:cxnLst/>
              <a:rect l="l" t="t" r="r" b="b"/>
              <a:pathLst>
                <a:path w="3209" h="12935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3192" y="34"/>
                    <a:pt x="3176" y="84"/>
                    <a:pt x="3159" y="118"/>
                  </a:cubicBezTo>
                  <a:cubicBezTo>
                    <a:pt x="3125" y="218"/>
                    <a:pt x="3092" y="335"/>
                    <a:pt x="3025" y="485"/>
                  </a:cubicBezTo>
                  <a:cubicBezTo>
                    <a:pt x="2925" y="803"/>
                    <a:pt x="2775" y="1271"/>
                    <a:pt x="2591" y="1839"/>
                  </a:cubicBezTo>
                  <a:cubicBezTo>
                    <a:pt x="2240" y="2992"/>
                    <a:pt x="1789" y="4596"/>
                    <a:pt x="1354" y="6384"/>
                  </a:cubicBezTo>
                  <a:cubicBezTo>
                    <a:pt x="920" y="8188"/>
                    <a:pt x="586" y="9826"/>
                    <a:pt x="385" y="11012"/>
                  </a:cubicBezTo>
                  <a:cubicBezTo>
                    <a:pt x="285" y="11597"/>
                    <a:pt x="201" y="12081"/>
                    <a:pt x="151" y="12415"/>
                  </a:cubicBezTo>
                  <a:cubicBezTo>
                    <a:pt x="135" y="12566"/>
                    <a:pt x="118" y="12699"/>
                    <a:pt x="101" y="12800"/>
                  </a:cubicBezTo>
                  <a:cubicBezTo>
                    <a:pt x="18" y="12800"/>
                    <a:pt x="1" y="12917"/>
                    <a:pt x="84" y="12933"/>
                  </a:cubicBezTo>
                  <a:cubicBezTo>
                    <a:pt x="90" y="12934"/>
                    <a:pt x="95" y="12935"/>
                    <a:pt x="100" y="12935"/>
                  </a:cubicBezTo>
                  <a:cubicBezTo>
                    <a:pt x="172" y="12935"/>
                    <a:pt x="196" y="12831"/>
                    <a:pt x="118" y="12800"/>
                  </a:cubicBezTo>
                  <a:cubicBezTo>
                    <a:pt x="151" y="12699"/>
                    <a:pt x="168" y="12582"/>
                    <a:pt x="201" y="12415"/>
                  </a:cubicBezTo>
                  <a:cubicBezTo>
                    <a:pt x="268" y="12081"/>
                    <a:pt x="352" y="11597"/>
                    <a:pt x="469" y="11029"/>
                  </a:cubicBezTo>
                  <a:cubicBezTo>
                    <a:pt x="703" y="9842"/>
                    <a:pt x="1037" y="8205"/>
                    <a:pt x="1471" y="6417"/>
                  </a:cubicBezTo>
                  <a:cubicBezTo>
                    <a:pt x="1906" y="4629"/>
                    <a:pt x="2340" y="3025"/>
                    <a:pt x="2674" y="1872"/>
                  </a:cubicBezTo>
                  <a:cubicBezTo>
                    <a:pt x="2841" y="1304"/>
                    <a:pt x="2975" y="836"/>
                    <a:pt x="3075" y="502"/>
                  </a:cubicBezTo>
                  <a:cubicBezTo>
                    <a:pt x="3125" y="352"/>
                    <a:pt x="3159" y="218"/>
                    <a:pt x="3192" y="135"/>
                  </a:cubicBezTo>
                  <a:cubicBezTo>
                    <a:pt x="3192" y="84"/>
                    <a:pt x="3209" y="34"/>
                    <a:pt x="3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7534785" y="2182848"/>
              <a:ext cx="245311" cy="140892"/>
            </a:xfrm>
            <a:custGeom>
              <a:avLst/>
              <a:gdLst/>
              <a:ahLst/>
              <a:cxnLst/>
              <a:rect l="l" t="t" r="r" b="b"/>
              <a:pathLst>
                <a:path w="7654" h="4396" extrusionOk="0">
                  <a:moveTo>
                    <a:pt x="7653" y="1"/>
                  </a:moveTo>
                  <a:cubicBezTo>
                    <a:pt x="7536" y="51"/>
                    <a:pt x="7436" y="101"/>
                    <a:pt x="7336" y="168"/>
                  </a:cubicBezTo>
                  <a:lnTo>
                    <a:pt x="6534" y="669"/>
                  </a:lnTo>
                  <a:cubicBezTo>
                    <a:pt x="5849" y="1070"/>
                    <a:pt x="4913" y="1638"/>
                    <a:pt x="3860" y="2256"/>
                  </a:cubicBezTo>
                  <a:cubicBezTo>
                    <a:pt x="2791" y="2858"/>
                    <a:pt x="1839" y="3376"/>
                    <a:pt x="1137" y="3760"/>
                  </a:cubicBezTo>
                  <a:lnTo>
                    <a:pt x="302" y="4211"/>
                  </a:lnTo>
                  <a:cubicBezTo>
                    <a:pt x="201" y="4261"/>
                    <a:pt x="101" y="4312"/>
                    <a:pt x="1" y="4395"/>
                  </a:cubicBezTo>
                  <a:cubicBezTo>
                    <a:pt x="118" y="4345"/>
                    <a:pt x="218" y="4312"/>
                    <a:pt x="318" y="4245"/>
                  </a:cubicBezTo>
                  <a:cubicBezTo>
                    <a:pt x="519" y="4161"/>
                    <a:pt x="820" y="4011"/>
                    <a:pt x="1170" y="3844"/>
                  </a:cubicBezTo>
                  <a:cubicBezTo>
                    <a:pt x="1889" y="3476"/>
                    <a:pt x="2858" y="2958"/>
                    <a:pt x="3911" y="2357"/>
                  </a:cubicBezTo>
                  <a:cubicBezTo>
                    <a:pt x="4980" y="1755"/>
                    <a:pt x="5916" y="1170"/>
                    <a:pt x="6584" y="736"/>
                  </a:cubicBezTo>
                  <a:cubicBezTo>
                    <a:pt x="6918" y="519"/>
                    <a:pt x="7185" y="335"/>
                    <a:pt x="7369" y="218"/>
                  </a:cubicBezTo>
                  <a:cubicBezTo>
                    <a:pt x="7470" y="151"/>
                    <a:pt x="7570" y="84"/>
                    <a:pt x="7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6771162" y="2061796"/>
              <a:ext cx="191210" cy="154321"/>
            </a:xfrm>
            <a:custGeom>
              <a:avLst/>
              <a:gdLst/>
              <a:ahLst/>
              <a:cxnLst/>
              <a:rect l="l" t="t" r="r" b="b"/>
              <a:pathLst>
                <a:path w="5966" h="4815" extrusionOk="0">
                  <a:moveTo>
                    <a:pt x="20" y="1"/>
                  </a:moveTo>
                  <a:cubicBezTo>
                    <a:pt x="18" y="1"/>
                    <a:pt x="18" y="1"/>
                    <a:pt x="17" y="2"/>
                  </a:cubicBezTo>
                  <a:cubicBezTo>
                    <a:pt x="0" y="18"/>
                    <a:pt x="1304" y="1121"/>
                    <a:pt x="2941" y="2458"/>
                  </a:cubicBezTo>
                  <a:cubicBezTo>
                    <a:pt x="4553" y="3774"/>
                    <a:pt x="5874" y="4814"/>
                    <a:pt x="5930" y="4814"/>
                  </a:cubicBezTo>
                  <a:cubicBezTo>
                    <a:pt x="5931" y="4814"/>
                    <a:pt x="5932" y="4814"/>
                    <a:pt x="5932" y="4814"/>
                  </a:cubicBezTo>
                  <a:cubicBezTo>
                    <a:pt x="5965" y="4797"/>
                    <a:pt x="4662" y="3694"/>
                    <a:pt x="3025" y="2358"/>
                  </a:cubicBezTo>
                  <a:cubicBezTo>
                    <a:pt x="1412" y="1058"/>
                    <a:pt x="91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7081214" y="2167849"/>
              <a:ext cx="294572" cy="106598"/>
            </a:xfrm>
            <a:custGeom>
              <a:avLst/>
              <a:gdLst/>
              <a:ahLst/>
              <a:cxnLst/>
              <a:rect l="l" t="t" r="r" b="b"/>
              <a:pathLst>
                <a:path w="9191" h="3326" extrusionOk="0">
                  <a:moveTo>
                    <a:pt x="9190" y="1"/>
                  </a:moveTo>
                  <a:lnTo>
                    <a:pt x="569" y="168"/>
                  </a:lnTo>
                  <a:lnTo>
                    <a:pt x="1" y="3326"/>
                  </a:lnTo>
                  <a:lnTo>
                    <a:pt x="8555" y="3293"/>
                  </a:lnTo>
                  <a:lnTo>
                    <a:pt x="9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6959648" y="1227085"/>
              <a:ext cx="450399" cy="305020"/>
            </a:xfrm>
            <a:custGeom>
              <a:avLst/>
              <a:gdLst/>
              <a:ahLst/>
              <a:cxnLst/>
              <a:rect l="l" t="t" r="r" b="b"/>
              <a:pathLst>
                <a:path w="14053" h="9517" extrusionOk="0">
                  <a:moveTo>
                    <a:pt x="3382" y="0"/>
                  </a:moveTo>
                  <a:cubicBezTo>
                    <a:pt x="2512" y="0"/>
                    <a:pt x="1659" y="354"/>
                    <a:pt x="1037" y="1000"/>
                  </a:cubicBezTo>
                  <a:cubicBezTo>
                    <a:pt x="168" y="2002"/>
                    <a:pt x="1" y="3439"/>
                    <a:pt x="619" y="4625"/>
                  </a:cubicBezTo>
                  <a:cubicBezTo>
                    <a:pt x="820" y="5043"/>
                    <a:pt x="1170" y="5377"/>
                    <a:pt x="1605" y="5561"/>
                  </a:cubicBezTo>
                  <a:lnTo>
                    <a:pt x="11530" y="8719"/>
                  </a:lnTo>
                  <a:cubicBezTo>
                    <a:pt x="11410" y="9144"/>
                    <a:pt x="11735" y="9517"/>
                    <a:pt x="12125" y="9517"/>
                  </a:cubicBezTo>
                  <a:cubicBezTo>
                    <a:pt x="12225" y="9517"/>
                    <a:pt x="12329" y="9492"/>
                    <a:pt x="12432" y="9437"/>
                  </a:cubicBezTo>
                  <a:cubicBezTo>
                    <a:pt x="12850" y="9220"/>
                    <a:pt x="12883" y="8652"/>
                    <a:pt x="12800" y="8184"/>
                  </a:cubicBezTo>
                  <a:cubicBezTo>
                    <a:pt x="12699" y="7733"/>
                    <a:pt x="12532" y="7249"/>
                    <a:pt x="12716" y="6814"/>
                  </a:cubicBezTo>
                  <a:cubicBezTo>
                    <a:pt x="12866" y="6480"/>
                    <a:pt x="13184" y="6279"/>
                    <a:pt x="13418" y="6012"/>
                  </a:cubicBezTo>
                  <a:cubicBezTo>
                    <a:pt x="13852" y="5561"/>
                    <a:pt x="14053" y="4909"/>
                    <a:pt x="13952" y="4291"/>
                  </a:cubicBezTo>
                  <a:cubicBezTo>
                    <a:pt x="13835" y="3673"/>
                    <a:pt x="13368" y="3155"/>
                    <a:pt x="12749" y="2988"/>
                  </a:cubicBezTo>
                  <a:cubicBezTo>
                    <a:pt x="12148" y="2821"/>
                    <a:pt x="11396" y="3021"/>
                    <a:pt x="10928" y="2587"/>
                  </a:cubicBezTo>
                  <a:cubicBezTo>
                    <a:pt x="10594" y="2269"/>
                    <a:pt x="10561" y="1751"/>
                    <a:pt x="10293" y="1367"/>
                  </a:cubicBezTo>
                  <a:cubicBezTo>
                    <a:pt x="9991" y="926"/>
                    <a:pt x="9432" y="770"/>
                    <a:pt x="8875" y="770"/>
                  </a:cubicBezTo>
                  <a:cubicBezTo>
                    <a:pt x="8693" y="770"/>
                    <a:pt x="8511" y="787"/>
                    <a:pt x="8338" y="816"/>
                  </a:cubicBezTo>
                  <a:cubicBezTo>
                    <a:pt x="7798" y="906"/>
                    <a:pt x="7248" y="1065"/>
                    <a:pt x="6703" y="1065"/>
                  </a:cubicBezTo>
                  <a:cubicBezTo>
                    <a:pt x="6540" y="1065"/>
                    <a:pt x="6378" y="1051"/>
                    <a:pt x="6216" y="1016"/>
                  </a:cubicBezTo>
                  <a:cubicBezTo>
                    <a:pt x="5632" y="883"/>
                    <a:pt x="5147" y="482"/>
                    <a:pt x="4612" y="248"/>
                  </a:cubicBezTo>
                  <a:cubicBezTo>
                    <a:pt x="4214" y="81"/>
                    <a:pt x="3796" y="0"/>
                    <a:pt x="3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7021761" y="1331088"/>
              <a:ext cx="341172" cy="635455"/>
            </a:xfrm>
            <a:custGeom>
              <a:avLst/>
              <a:gdLst/>
              <a:ahLst/>
              <a:cxnLst/>
              <a:rect l="l" t="t" r="r" b="b"/>
              <a:pathLst>
                <a:path w="10645" h="19827" extrusionOk="0">
                  <a:moveTo>
                    <a:pt x="4637" y="1"/>
                  </a:moveTo>
                  <a:cubicBezTo>
                    <a:pt x="3048" y="1"/>
                    <a:pt x="1456" y="380"/>
                    <a:pt x="1" y="1146"/>
                  </a:cubicBezTo>
                  <a:cubicBezTo>
                    <a:pt x="1" y="1146"/>
                    <a:pt x="34" y="7646"/>
                    <a:pt x="302" y="10453"/>
                  </a:cubicBezTo>
                  <a:cubicBezTo>
                    <a:pt x="569" y="13260"/>
                    <a:pt x="3443" y="13477"/>
                    <a:pt x="3443" y="13477"/>
                  </a:cubicBezTo>
                  <a:cubicBezTo>
                    <a:pt x="3443" y="13477"/>
                    <a:pt x="3510" y="14964"/>
                    <a:pt x="3593" y="16518"/>
                  </a:cubicBezTo>
                  <a:cubicBezTo>
                    <a:pt x="3693" y="18362"/>
                    <a:pt x="5214" y="19827"/>
                    <a:pt x="7071" y="19827"/>
                  </a:cubicBezTo>
                  <a:cubicBezTo>
                    <a:pt x="7081" y="19827"/>
                    <a:pt x="7092" y="19827"/>
                    <a:pt x="7102" y="19827"/>
                  </a:cubicBezTo>
                  <a:cubicBezTo>
                    <a:pt x="9057" y="19827"/>
                    <a:pt x="10644" y="18256"/>
                    <a:pt x="10628" y="16301"/>
                  </a:cubicBezTo>
                  <a:lnTo>
                    <a:pt x="10293" y="1748"/>
                  </a:lnTo>
                  <a:lnTo>
                    <a:pt x="10026" y="1581"/>
                  </a:lnTo>
                  <a:cubicBezTo>
                    <a:pt x="8388" y="531"/>
                    <a:pt x="6515" y="1"/>
                    <a:pt x="4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8"/>
            <p:cNvSpPr/>
            <p:nvPr/>
          </p:nvSpPr>
          <p:spPr>
            <a:xfrm>
              <a:off x="7186177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1" y="0"/>
                  </a:moveTo>
                  <a:cubicBezTo>
                    <a:pt x="412" y="0"/>
                    <a:pt x="373" y="6"/>
                    <a:pt x="335" y="19"/>
                  </a:cubicBezTo>
                  <a:cubicBezTo>
                    <a:pt x="117" y="103"/>
                    <a:pt x="1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3" y="738"/>
                    <a:pt x="919" y="504"/>
                    <a:pt x="853" y="286"/>
                  </a:cubicBezTo>
                  <a:cubicBezTo>
                    <a:pt x="785" y="111"/>
                    <a:pt x="619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8"/>
            <p:cNvSpPr/>
            <p:nvPr/>
          </p:nvSpPr>
          <p:spPr>
            <a:xfrm>
              <a:off x="7170633" y="1496594"/>
              <a:ext cx="47178" cy="14455"/>
            </a:xfrm>
            <a:custGeom>
              <a:avLst/>
              <a:gdLst/>
              <a:ahLst/>
              <a:cxnLst/>
              <a:rect l="l" t="t" r="r" b="b"/>
              <a:pathLst>
                <a:path w="1472" h="451" extrusionOk="0">
                  <a:moveTo>
                    <a:pt x="788" y="0"/>
                  </a:moveTo>
                  <a:cubicBezTo>
                    <a:pt x="562" y="0"/>
                    <a:pt x="339" y="77"/>
                    <a:pt x="151" y="226"/>
                  </a:cubicBezTo>
                  <a:cubicBezTo>
                    <a:pt x="34" y="343"/>
                    <a:pt x="1" y="427"/>
                    <a:pt x="18" y="444"/>
                  </a:cubicBezTo>
                  <a:cubicBezTo>
                    <a:pt x="23" y="448"/>
                    <a:pt x="29" y="451"/>
                    <a:pt x="38" y="451"/>
                  </a:cubicBezTo>
                  <a:cubicBezTo>
                    <a:pt x="121" y="451"/>
                    <a:pt x="374" y="258"/>
                    <a:pt x="736" y="243"/>
                  </a:cubicBezTo>
                  <a:cubicBezTo>
                    <a:pt x="769" y="240"/>
                    <a:pt x="800" y="239"/>
                    <a:pt x="831" y="239"/>
                  </a:cubicBezTo>
                  <a:cubicBezTo>
                    <a:pt x="1124" y="239"/>
                    <a:pt x="1355" y="352"/>
                    <a:pt x="1431" y="352"/>
                  </a:cubicBezTo>
                  <a:cubicBezTo>
                    <a:pt x="1443" y="352"/>
                    <a:pt x="1451" y="349"/>
                    <a:pt x="1455" y="343"/>
                  </a:cubicBezTo>
                  <a:cubicBezTo>
                    <a:pt x="1471" y="327"/>
                    <a:pt x="1421" y="243"/>
                    <a:pt x="1304" y="143"/>
                  </a:cubicBezTo>
                  <a:cubicBezTo>
                    <a:pt x="1143" y="47"/>
                    <a:pt x="965" y="0"/>
                    <a:pt x="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7048555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9" y="0"/>
                  </a:moveTo>
                  <a:cubicBezTo>
                    <a:pt x="418" y="0"/>
                    <a:pt x="376" y="6"/>
                    <a:pt x="335" y="19"/>
                  </a:cubicBezTo>
                  <a:cubicBezTo>
                    <a:pt x="117" y="103"/>
                    <a:pt x="0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2" y="738"/>
                    <a:pt x="919" y="504"/>
                    <a:pt x="853" y="286"/>
                  </a:cubicBezTo>
                  <a:cubicBezTo>
                    <a:pt x="798" y="111"/>
                    <a:pt x="635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7031408" y="1496946"/>
              <a:ext cx="47178" cy="14519"/>
            </a:xfrm>
            <a:custGeom>
              <a:avLst/>
              <a:gdLst/>
              <a:ahLst/>
              <a:cxnLst/>
              <a:rect l="l" t="t" r="r" b="b"/>
              <a:pathLst>
                <a:path w="1472" h="453" extrusionOk="0">
                  <a:moveTo>
                    <a:pt x="775" y="0"/>
                  </a:moveTo>
                  <a:cubicBezTo>
                    <a:pt x="554" y="0"/>
                    <a:pt x="335" y="76"/>
                    <a:pt x="151" y="232"/>
                  </a:cubicBezTo>
                  <a:cubicBezTo>
                    <a:pt x="34" y="332"/>
                    <a:pt x="1" y="433"/>
                    <a:pt x="17" y="449"/>
                  </a:cubicBezTo>
                  <a:cubicBezTo>
                    <a:pt x="21" y="452"/>
                    <a:pt x="26" y="453"/>
                    <a:pt x="31" y="453"/>
                  </a:cubicBezTo>
                  <a:cubicBezTo>
                    <a:pt x="106" y="453"/>
                    <a:pt x="363" y="263"/>
                    <a:pt x="736" y="232"/>
                  </a:cubicBezTo>
                  <a:cubicBezTo>
                    <a:pt x="766" y="229"/>
                    <a:pt x="795" y="228"/>
                    <a:pt x="824" y="228"/>
                  </a:cubicBezTo>
                  <a:cubicBezTo>
                    <a:pt x="1124" y="228"/>
                    <a:pt x="1360" y="357"/>
                    <a:pt x="1433" y="357"/>
                  </a:cubicBezTo>
                  <a:cubicBezTo>
                    <a:pt x="1444" y="357"/>
                    <a:pt x="1451" y="355"/>
                    <a:pt x="1454" y="349"/>
                  </a:cubicBezTo>
                  <a:cubicBezTo>
                    <a:pt x="1471" y="316"/>
                    <a:pt x="1421" y="232"/>
                    <a:pt x="1304" y="148"/>
                  </a:cubicBezTo>
                  <a:cubicBezTo>
                    <a:pt x="1139" y="51"/>
                    <a:pt x="956" y="0"/>
                    <a:pt x="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8"/>
            <p:cNvSpPr/>
            <p:nvPr/>
          </p:nvSpPr>
          <p:spPr>
            <a:xfrm>
              <a:off x="7093008" y="1500087"/>
              <a:ext cx="34293" cy="110893"/>
            </a:xfrm>
            <a:custGeom>
              <a:avLst/>
              <a:gdLst/>
              <a:ahLst/>
              <a:cxnLst/>
              <a:rect l="l" t="t" r="r" b="b"/>
              <a:pathLst>
                <a:path w="1070" h="3460" extrusionOk="0">
                  <a:moveTo>
                    <a:pt x="1001" y="0"/>
                  </a:moveTo>
                  <a:cubicBezTo>
                    <a:pt x="947" y="0"/>
                    <a:pt x="632" y="913"/>
                    <a:pt x="301" y="2056"/>
                  </a:cubicBezTo>
                  <a:lnTo>
                    <a:pt x="67" y="2874"/>
                  </a:lnTo>
                  <a:cubicBezTo>
                    <a:pt x="17" y="3008"/>
                    <a:pt x="0" y="3158"/>
                    <a:pt x="50" y="3309"/>
                  </a:cubicBezTo>
                  <a:cubicBezTo>
                    <a:pt x="84" y="3375"/>
                    <a:pt x="151" y="3442"/>
                    <a:pt x="234" y="3459"/>
                  </a:cubicBezTo>
                  <a:lnTo>
                    <a:pt x="418" y="3459"/>
                  </a:lnTo>
                  <a:cubicBezTo>
                    <a:pt x="802" y="3442"/>
                    <a:pt x="1053" y="3409"/>
                    <a:pt x="1053" y="3392"/>
                  </a:cubicBezTo>
                  <a:cubicBezTo>
                    <a:pt x="1053" y="3359"/>
                    <a:pt x="802" y="3325"/>
                    <a:pt x="418" y="3309"/>
                  </a:cubicBezTo>
                  <a:cubicBezTo>
                    <a:pt x="318" y="3309"/>
                    <a:pt x="234" y="3292"/>
                    <a:pt x="217" y="3225"/>
                  </a:cubicBezTo>
                  <a:cubicBezTo>
                    <a:pt x="201" y="3125"/>
                    <a:pt x="217" y="3025"/>
                    <a:pt x="268" y="2941"/>
                  </a:cubicBezTo>
                  <a:cubicBezTo>
                    <a:pt x="351" y="2674"/>
                    <a:pt x="418" y="2406"/>
                    <a:pt x="501" y="2122"/>
                  </a:cubicBezTo>
                  <a:cubicBezTo>
                    <a:pt x="852" y="969"/>
                    <a:pt x="1070" y="17"/>
                    <a:pt x="1003" y="0"/>
                  </a:cubicBezTo>
                  <a:cubicBezTo>
                    <a:pt x="1002" y="0"/>
                    <a:pt x="1002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8"/>
            <p:cNvSpPr/>
            <p:nvPr/>
          </p:nvSpPr>
          <p:spPr>
            <a:xfrm>
              <a:off x="7108520" y="1618961"/>
              <a:ext cx="68587" cy="36184"/>
            </a:xfrm>
            <a:custGeom>
              <a:avLst/>
              <a:gdLst/>
              <a:ahLst/>
              <a:cxnLst/>
              <a:rect l="l" t="t" r="r" b="b"/>
              <a:pathLst>
                <a:path w="2140" h="1129" extrusionOk="0">
                  <a:moveTo>
                    <a:pt x="1872" y="1"/>
                  </a:moveTo>
                  <a:lnTo>
                    <a:pt x="1872" y="1"/>
                  </a:lnTo>
                  <a:cubicBezTo>
                    <a:pt x="1287" y="301"/>
                    <a:pt x="652" y="535"/>
                    <a:pt x="1" y="702"/>
                  </a:cubicBezTo>
                  <a:cubicBezTo>
                    <a:pt x="220" y="979"/>
                    <a:pt x="543" y="1129"/>
                    <a:pt x="875" y="1129"/>
                  </a:cubicBezTo>
                  <a:cubicBezTo>
                    <a:pt x="1025" y="1129"/>
                    <a:pt x="1176" y="1099"/>
                    <a:pt x="1321" y="1037"/>
                  </a:cubicBezTo>
                  <a:cubicBezTo>
                    <a:pt x="2139" y="652"/>
                    <a:pt x="1872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8"/>
            <p:cNvSpPr/>
            <p:nvPr/>
          </p:nvSpPr>
          <p:spPr>
            <a:xfrm>
              <a:off x="7132077" y="1718572"/>
              <a:ext cx="115701" cy="66440"/>
            </a:xfrm>
            <a:custGeom>
              <a:avLst/>
              <a:gdLst/>
              <a:ahLst/>
              <a:cxnLst/>
              <a:rect l="l" t="t" r="r" b="b"/>
              <a:pathLst>
                <a:path w="3610" h="2073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557" y="786"/>
                    <a:pt x="1304" y="1254"/>
                    <a:pt x="1" y="1337"/>
                  </a:cubicBezTo>
                  <a:lnTo>
                    <a:pt x="51" y="2072"/>
                  </a:lnTo>
                  <a:cubicBezTo>
                    <a:pt x="62" y="2072"/>
                    <a:pt x="74" y="2072"/>
                    <a:pt x="85" y="2072"/>
                  </a:cubicBezTo>
                  <a:cubicBezTo>
                    <a:pt x="2914" y="2072"/>
                    <a:pt x="3610" y="1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8"/>
            <p:cNvSpPr/>
            <p:nvPr/>
          </p:nvSpPr>
          <p:spPr>
            <a:xfrm>
              <a:off x="7353799" y="1464159"/>
              <a:ext cx="64805" cy="104002"/>
            </a:xfrm>
            <a:custGeom>
              <a:avLst/>
              <a:gdLst/>
              <a:ahLst/>
              <a:cxnLst/>
              <a:rect l="l" t="t" r="r" b="b"/>
              <a:pathLst>
                <a:path w="2022" h="3245" extrusionOk="0">
                  <a:moveTo>
                    <a:pt x="463" y="1"/>
                  </a:moveTo>
                  <a:cubicBezTo>
                    <a:pt x="442" y="1"/>
                    <a:pt x="422" y="1"/>
                    <a:pt x="401" y="2"/>
                  </a:cubicBezTo>
                  <a:cubicBezTo>
                    <a:pt x="167" y="19"/>
                    <a:pt x="0" y="219"/>
                    <a:pt x="0" y="436"/>
                  </a:cubicBezTo>
                  <a:cubicBezTo>
                    <a:pt x="17" y="1255"/>
                    <a:pt x="34" y="3110"/>
                    <a:pt x="34" y="3160"/>
                  </a:cubicBezTo>
                  <a:cubicBezTo>
                    <a:pt x="39" y="3177"/>
                    <a:pt x="277" y="3244"/>
                    <a:pt x="581" y="3244"/>
                  </a:cubicBezTo>
                  <a:cubicBezTo>
                    <a:pt x="1174" y="3244"/>
                    <a:pt x="2021" y="2990"/>
                    <a:pt x="1922" y="1623"/>
                  </a:cubicBezTo>
                  <a:cubicBezTo>
                    <a:pt x="1809" y="224"/>
                    <a:pt x="1001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8"/>
            <p:cNvSpPr/>
            <p:nvPr/>
          </p:nvSpPr>
          <p:spPr>
            <a:xfrm>
              <a:off x="7369311" y="1485473"/>
              <a:ext cx="28428" cy="58171"/>
            </a:xfrm>
            <a:custGeom>
              <a:avLst/>
              <a:gdLst/>
              <a:ahLst/>
              <a:cxnLst/>
              <a:rect l="l" t="t" r="r" b="b"/>
              <a:pathLst>
                <a:path w="887" h="1815" extrusionOk="0">
                  <a:moveTo>
                    <a:pt x="265" y="1"/>
                  </a:moveTo>
                  <a:cubicBezTo>
                    <a:pt x="206" y="1"/>
                    <a:pt x="142" y="31"/>
                    <a:pt x="101" y="72"/>
                  </a:cubicBezTo>
                  <a:cubicBezTo>
                    <a:pt x="68" y="105"/>
                    <a:pt x="34" y="156"/>
                    <a:pt x="34" y="206"/>
                  </a:cubicBezTo>
                  <a:cubicBezTo>
                    <a:pt x="18" y="289"/>
                    <a:pt x="68" y="323"/>
                    <a:pt x="68" y="323"/>
                  </a:cubicBezTo>
                  <a:cubicBezTo>
                    <a:pt x="84" y="323"/>
                    <a:pt x="68" y="273"/>
                    <a:pt x="84" y="222"/>
                  </a:cubicBezTo>
                  <a:cubicBezTo>
                    <a:pt x="114" y="150"/>
                    <a:pt x="181" y="102"/>
                    <a:pt x="264" y="102"/>
                  </a:cubicBezTo>
                  <a:cubicBezTo>
                    <a:pt x="276" y="102"/>
                    <a:pt x="289" y="103"/>
                    <a:pt x="302" y="105"/>
                  </a:cubicBezTo>
                  <a:cubicBezTo>
                    <a:pt x="435" y="139"/>
                    <a:pt x="536" y="222"/>
                    <a:pt x="586" y="356"/>
                  </a:cubicBezTo>
                  <a:cubicBezTo>
                    <a:pt x="669" y="523"/>
                    <a:pt x="719" y="690"/>
                    <a:pt x="736" y="874"/>
                  </a:cubicBezTo>
                  <a:cubicBezTo>
                    <a:pt x="753" y="1242"/>
                    <a:pt x="586" y="1609"/>
                    <a:pt x="368" y="1693"/>
                  </a:cubicBezTo>
                  <a:cubicBezTo>
                    <a:pt x="322" y="1720"/>
                    <a:pt x="276" y="1733"/>
                    <a:pt x="228" y="1733"/>
                  </a:cubicBezTo>
                  <a:cubicBezTo>
                    <a:pt x="188" y="1733"/>
                    <a:pt x="146" y="1725"/>
                    <a:pt x="101" y="1710"/>
                  </a:cubicBezTo>
                  <a:cubicBezTo>
                    <a:pt x="47" y="1696"/>
                    <a:pt x="26" y="1672"/>
                    <a:pt x="11" y="1672"/>
                  </a:cubicBezTo>
                  <a:cubicBezTo>
                    <a:pt x="8" y="1672"/>
                    <a:pt x="5" y="1673"/>
                    <a:pt x="2" y="1675"/>
                  </a:cubicBezTo>
                  <a:lnTo>
                    <a:pt x="2" y="1675"/>
                  </a:lnTo>
                  <a:cubicBezTo>
                    <a:pt x="1" y="1669"/>
                    <a:pt x="1" y="1664"/>
                    <a:pt x="1" y="1659"/>
                  </a:cubicBezTo>
                  <a:lnTo>
                    <a:pt x="1" y="1676"/>
                  </a:lnTo>
                  <a:cubicBezTo>
                    <a:pt x="1" y="1676"/>
                    <a:pt x="2" y="1675"/>
                    <a:pt x="2" y="1675"/>
                  </a:cubicBezTo>
                  <a:lnTo>
                    <a:pt x="2" y="1675"/>
                  </a:lnTo>
                  <a:cubicBezTo>
                    <a:pt x="6" y="1694"/>
                    <a:pt x="22" y="1722"/>
                    <a:pt x="84" y="1760"/>
                  </a:cubicBezTo>
                  <a:cubicBezTo>
                    <a:pt x="143" y="1799"/>
                    <a:pt x="208" y="1815"/>
                    <a:pt x="274" y="1815"/>
                  </a:cubicBezTo>
                  <a:cubicBezTo>
                    <a:pt x="322" y="1815"/>
                    <a:pt x="370" y="1807"/>
                    <a:pt x="419" y="1793"/>
                  </a:cubicBezTo>
                  <a:cubicBezTo>
                    <a:pt x="703" y="1676"/>
                    <a:pt x="886" y="1275"/>
                    <a:pt x="870" y="857"/>
                  </a:cubicBezTo>
                  <a:cubicBezTo>
                    <a:pt x="870" y="657"/>
                    <a:pt x="803" y="456"/>
                    <a:pt x="703" y="289"/>
                  </a:cubicBezTo>
                  <a:cubicBezTo>
                    <a:pt x="636" y="139"/>
                    <a:pt x="485" y="22"/>
                    <a:pt x="302" y="5"/>
                  </a:cubicBezTo>
                  <a:cubicBezTo>
                    <a:pt x="290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8"/>
            <p:cNvSpPr/>
            <p:nvPr/>
          </p:nvSpPr>
          <p:spPr>
            <a:xfrm>
              <a:off x="7162749" y="1458230"/>
              <a:ext cx="56664" cy="18044"/>
            </a:xfrm>
            <a:custGeom>
              <a:avLst/>
              <a:gdLst/>
              <a:ahLst/>
              <a:cxnLst/>
              <a:rect l="l" t="t" r="r" b="b"/>
              <a:pathLst>
                <a:path w="1768" h="563" extrusionOk="0">
                  <a:moveTo>
                    <a:pt x="819" y="1"/>
                  </a:moveTo>
                  <a:cubicBezTo>
                    <a:pt x="342" y="1"/>
                    <a:pt x="1" y="277"/>
                    <a:pt x="80" y="387"/>
                  </a:cubicBezTo>
                  <a:cubicBezTo>
                    <a:pt x="147" y="521"/>
                    <a:pt x="464" y="504"/>
                    <a:pt x="865" y="538"/>
                  </a:cubicBezTo>
                  <a:cubicBezTo>
                    <a:pt x="1066" y="546"/>
                    <a:pt x="1245" y="563"/>
                    <a:pt x="1385" y="563"/>
                  </a:cubicBezTo>
                  <a:cubicBezTo>
                    <a:pt x="1525" y="563"/>
                    <a:pt x="1625" y="546"/>
                    <a:pt x="1667" y="488"/>
                  </a:cubicBezTo>
                  <a:cubicBezTo>
                    <a:pt x="1767" y="371"/>
                    <a:pt x="1417" y="37"/>
                    <a:pt x="899" y="3"/>
                  </a:cubicBezTo>
                  <a:cubicBezTo>
                    <a:pt x="872" y="1"/>
                    <a:pt x="845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8"/>
            <p:cNvSpPr/>
            <p:nvPr/>
          </p:nvSpPr>
          <p:spPr>
            <a:xfrm>
              <a:off x="7031408" y="1462461"/>
              <a:ext cx="40639" cy="17147"/>
            </a:xfrm>
            <a:custGeom>
              <a:avLst/>
              <a:gdLst/>
              <a:ahLst/>
              <a:cxnLst/>
              <a:rect l="l" t="t" r="r" b="b"/>
              <a:pathLst>
                <a:path w="1268" h="535" extrusionOk="0">
                  <a:moveTo>
                    <a:pt x="717" y="0"/>
                  </a:moveTo>
                  <a:cubicBezTo>
                    <a:pt x="685" y="0"/>
                    <a:pt x="653" y="2"/>
                    <a:pt x="619" y="5"/>
                  </a:cubicBezTo>
                  <a:cubicBezTo>
                    <a:pt x="235" y="38"/>
                    <a:pt x="1" y="255"/>
                    <a:pt x="51" y="389"/>
                  </a:cubicBezTo>
                  <a:cubicBezTo>
                    <a:pt x="89" y="491"/>
                    <a:pt x="254" y="535"/>
                    <a:pt x="464" y="535"/>
                  </a:cubicBezTo>
                  <a:cubicBezTo>
                    <a:pt x="529" y="535"/>
                    <a:pt x="598" y="531"/>
                    <a:pt x="669" y="523"/>
                  </a:cubicBezTo>
                  <a:cubicBezTo>
                    <a:pt x="953" y="506"/>
                    <a:pt x="1220" y="422"/>
                    <a:pt x="1237" y="289"/>
                  </a:cubicBezTo>
                  <a:cubicBezTo>
                    <a:pt x="1268" y="152"/>
                    <a:pt x="1048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8"/>
            <p:cNvSpPr/>
            <p:nvPr/>
          </p:nvSpPr>
          <p:spPr>
            <a:xfrm>
              <a:off x="7005191" y="1314261"/>
              <a:ext cx="373799" cy="207876"/>
            </a:xfrm>
            <a:custGeom>
              <a:avLst/>
              <a:gdLst/>
              <a:ahLst/>
              <a:cxnLst/>
              <a:rect l="l" t="t" r="r" b="b"/>
              <a:pathLst>
                <a:path w="11663" h="6486" extrusionOk="0">
                  <a:moveTo>
                    <a:pt x="5096" y="0"/>
                  </a:moveTo>
                  <a:lnTo>
                    <a:pt x="2222" y="402"/>
                  </a:lnTo>
                  <a:lnTo>
                    <a:pt x="0" y="1020"/>
                  </a:lnTo>
                  <a:lnTo>
                    <a:pt x="117" y="2557"/>
                  </a:lnTo>
                  <a:cubicBezTo>
                    <a:pt x="117" y="2557"/>
                    <a:pt x="726" y="2849"/>
                    <a:pt x="1690" y="2849"/>
                  </a:cubicBezTo>
                  <a:cubicBezTo>
                    <a:pt x="2339" y="2849"/>
                    <a:pt x="3149" y="2717"/>
                    <a:pt x="4044" y="2273"/>
                  </a:cubicBezTo>
                  <a:cubicBezTo>
                    <a:pt x="5150" y="1726"/>
                    <a:pt x="6403" y="1382"/>
                    <a:pt x="7099" y="1382"/>
                  </a:cubicBezTo>
                  <a:cubicBezTo>
                    <a:pt x="7318" y="1382"/>
                    <a:pt x="7481" y="1416"/>
                    <a:pt x="7569" y="1488"/>
                  </a:cubicBezTo>
                  <a:cubicBezTo>
                    <a:pt x="7953" y="1772"/>
                    <a:pt x="8037" y="3275"/>
                    <a:pt x="9474" y="3710"/>
                  </a:cubicBezTo>
                  <a:cubicBezTo>
                    <a:pt x="9474" y="3710"/>
                    <a:pt x="9377" y="6486"/>
                    <a:pt x="10452" y="6486"/>
                  </a:cubicBezTo>
                  <a:cubicBezTo>
                    <a:pt x="10471" y="6486"/>
                    <a:pt x="10490" y="6485"/>
                    <a:pt x="10510" y="6483"/>
                  </a:cubicBezTo>
                  <a:cubicBezTo>
                    <a:pt x="11663" y="6383"/>
                    <a:pt x="10944" y="1939"/>
                    <a:pt x="10944" y="1939"/>
                  </a:cubicBezTo>
                  <a:lnTo>
                    <a:pt x="8154" y="569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8"/>
            <p:cNvSpPr/>
            <p:nvPr/>
          </p:nvSpPr>
          <p:spPr>
            <a:xfrm>
              <a:off x="6485725" y="1553098"/>
              <a:ext cx="304731" cy="398990"/>
            </a:xfrm>
            <a:custGeom>
              <a:avLst/>
              <a:gdLst/>
              <a:ahLst/>
              <a:cxnLst/>
              <a:rect l="l" t="t" r="r" b="b"/>
              <a:pathLst>
                <a:path w="9508" h="12449" extrusionOk="0">
                  <a:moveTo>
                    <a:pt x="6116" y="1"/>
                  </a:moveTo>
                  <a:lnTo>
                    <a:pt x="1" y="3158"/>
                  </a:lnTo>
                  <a:lnTo>
                    <a:pt x="2992" y="12448"/>
                  </a:lnTo>
                  <a:lnTo>
                    <a:pt x="9508" y="11546"/>
                  </a:lnTo>
                  <a:cubicBezTo>
                    <a:pt x="9508" y="11546"/>
                    <a:pt x="6216" y="168"/>
                    <a:pt x="6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8"/>
            <p:cNvSpPr/>
            <p:nvPr/>
          </p:nvSpPr>
          <p:spPr>
            <a:xfrm>
              <a:off x="6679595" y="1543996"/>
              <a:ext cx="129610" cy="379184"/>
            </a:xfrm>
            <a:custGeom>
              <a:avLst/>
              <a:gdLst/>
              <a:ahLst/>
              <a:cxnLst/>
              <a:rect l="l" t="t" r="r" b="b"/>
              <a:pathLst>
                <a:path w="4044" h="11831" extrusionOk="0">
                  <a:moveTo>
                    <a:pt x="635" y="0"/>
                  </a:moveTo>
                  <a:lnTo>
                    <a:pt x="0" y="335"/>
                  </a:lnTo>
                  <a:lnTo>
                    <a:pt x="3459" y="11830"/>
                  </a:lnTo>
                  <a:lnTo>
                    <a:pt x="4044" y="1152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8"/>
            <p:cNvSpPr/>
            <p:nvPr/>
          </p:nvSpPr>
          <p:spPr>
            <a:xfrm>
              <a:off x="6574087" y="1643351"/>
              <a:ext cx="21634" cy="17788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368" y="1"/>
                  </a:moveTo>
                  <a:cubicBezTo>
                    <a:pt x="346" y="1"/>
                    <a:pt x="324" y="3"/>
                    <a:pt x="301" y="8"/>
                  </a:cubicBezTo>
                  <a:cubicBezTo>
                    <a:pt x="67" y="58"/>
                    <a:pt x="1" y="376"/>
                    <a:pt x="218" y="510"/>
                  </a:cubicBezTo>
                  <a:cubicBezTo>
                    <a:pt x="264" y="540"/>
                    <a:pt x="314" y="554"/>
                    <a:pt x="363" y="554"/>
                  </a:cubicBezTo>
                  <a:cubicBezTo>
                    <a:pt x="525" y="554"/>
                    <a:pt x="674" y="401"/>
                    <a:pt x="636" y="209"/>
                  </a:cubicBezTo>
                  <a:cubicBezTo>
                    <a:pt x="607" y="81"/>
                    <a:pt x="49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8"/>
            <p:cNvSpPr/>
            <p:nvPr/>
          </p:nvSpPr>
          <p:spPr>
            <a:xfrm>
              <a:off x="6397363" y="1703316"/>
              <a:ext cx="537703" cy="756797"/>
            </a:xfrm>
            <a:custGeom>
              <a:avLst/>
              <a:gdLst/>
              <a:ahLst/>
              <a:cxnLst/>
              <a:rect l="l" t="t" r="r" b="b"/>
              <a:pathLst>
                <a:path w="16777" h="23613" extrusionOk="0">
                  <a:moveTo>
                    <a:pt x="6416" y="0"/>
                  </a:moveTo>
                  <a:cubicBezTo>
                    <a:pt x="6131" y="0"/>
                    <a:pt x="5840" y="67"/>
                    <a:pt x="5565" y="209"/>
                  </a:cubicBezTo>
                  <a:lnTo>
                    <a:pt x="4646" y="677"/>
                  </a:lnTo>
                  <a:cubicBezTo>
                    <a:pt x="3977" y="1011"/>
                    <a:pt x="3493" y="1613"/>
                    <a:pt x="3292" y="2331"/>
                  </a:cubicBezTo>
                  <a:cubicBezTo>
                    <a:pt x="2988" y="3517"/>
                    <a:pt x="2699" y="4794"/>
                    <a:pt x="2705" y="4794"/>
                  </a:cubicBezTo>
                  <a:cubicBezTo>
                    <a:pt x="2705" y="4794"/>
                    <a:pt x="2706" y="4792"/>
                    <a:pt x="2708" y="4787"/>
                  </a:cubicBezTo>
                  <a:lnTo>
                    <a:pt x="2708" y="4787"/>
                  </a:lnTo>
                  <a:lnTo>
                    <a:pt x="870" y="17603"/>
                  </a:lnTo>
                  <a:cubicBezTo>
                    <a:pt x="870" y="17603"/>
                    <a:pt x="1" y="21312"/>
                    <a:pt x="2541" y="23066"/>
                  </a:cubicBezTo>
                  <a:cubicBezTo>
                    <a:pt x="3097" y="23457"/>
                    <a:pt x="3766" y="23612"/>
                    <a:pt x="4476" y="23612"/>
                  </a:cubicBezTo>
                  <a:cubicBezTo>
                    <a:pt x="6199" y="23612"/>
                    <a:pt x="8168" y="22700"/>
                    <a:pt x="9374" y="22014"/>
                  </a:cubicBezTo>
                  <a:lnTo>
                    <a:pt x="16776" y="17553"/>
                  </a:lnTo>
                  <a:lnTo>
                    <a:pt x="11045" y="12055"/>
                  </a:lnTo>
                  <a:lnTo>
                    <a:pt x="6768" y="14846"/>
                  </a:lnTo>
                  <a:lnTo>
                    <a:pt x="5966" y="4888"/>
                  </a:lnTo>
                  <a:lnTo>
                    <a:pt x="6033" y="4386"/>
                  </a:lnTo>
                  <a:lnTo>
                    <a:pt x="8940" y="3283"/>
                  </a:lnTo>
                  <a:lnTo>
                    <a:pt x="8104" y="1145"/>
                  </a:lnTo>
                  <a:cubicBezTo>
                    <a:pt x="7817" y="427"/>
                    <a:pt x="7136" y="0"/>
                    <a:pt x="6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5D1DCD2C-D528-4092-A98B-B2837898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C14233C-F041-4873-82B5-CA4126FC4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oogle Shape;2591;p53"/>
          <p:cNvGrpSpPr/>
          <p:nvPr/>
        </p:nvGrpSpPr>
        <p:grpSpPr>
          <a:xfrm>
            <a:off x="1013157" y="1512733"/>
            <a:ext cx="6344201" cy="242261"/>
            <a:chOff x="1013157" y="1512733"/>
            <a:chExt cx="6344201" cy="242261"/>
          </a:xfrm>
        </p:grpSpPr>
        <p:sp>
          <p:nvSpPr>
            <p:cNvPr id="2592" name="Google Shape;2592;p53"/>
            <p:cNvSpPr/>
            <p:nvPr/>
          </p:nvSpPr>
          <p:spPr>
            <a:xfrm>
              <a:off x="1013157" y="1512733"/>
              <a:ext cx="6344201" cy="242074"/>
            </a:xfrm>
            <a:custGeom>
              <a:avLst/>
              <a:gdLst/>
              <a:ahLst/>
              <a:cxnLst/>
              <a:rect l="l" t="t" r="r" b="b"/>
              <a:pathLst>
                <a:path w="197947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192316" y="7552"/>
                  </a:lnTo>
                  <a:cubicBezTo>
                    <a:pt x="195424" y="7552"/>
                    <a:pt x="197947" y="5932"/>
                    <a:pt x="197947" y="3927"/>
                  </a:cubicBezTo>
                  <a:lnTo>
                    <a:pt x="197947" y="3626"/>
                  </a:lnTo>
                  <a:cubicBezTo>
                    <a:pt x="197947" y="1621"/>
                    <a:pt x="195424" y="0"/>
                    <a:pt x="192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5771140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3861" y="7552"/>
                  </a:lnTo>
                  <a:cubicBezTo>
                    <a:pt x="46969" y="7552"/>
                    <a:pt x="49492" y="5932"/>
                    <a:pt x="49492" y="3927"/>
                  </a:cubicBezTo>
                  <a:lnTo>
                    <a:pt x="49492" y="3626"/>
                  </a:lnTo>
                  <a:cubicBezTo>
                    <a:pt x="49492" y="1621"/>
                    <a:pt x="46969" y="0"/>
                    <a:pt x="43861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1013157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2602004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4187646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491" y="7552"/>
                  </a:lnTo>
                  <a:lnTo>
                    <a:pt x="49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53"/>
          <p:cNvGrpSpPr/>
          <p:nvPr/>
        </p:nvGrpSpPr>
        <p:grpSpPr>
          <a:xfrm>
            <a:off x="5507689" y="1453280"/>
            <a:ext cx="1333440" cy="3222403"/>
            <a:chOff x="5507689" y="1443155"/>
            <a:chExt cx="1333440" cy="3222403"/>
          </a:xfrm>
        </p:grpSpPr>
        <p:sp>
          <p:nvSpPr>
            <p:cNvPr id="2598" name="Google Shape;2598;p53"/>
            <p:cNvSpPr/>
            <p:nvPr/>
          </p:nvSpPr>
          <p:spPr>
            <a:xfrm>
              <a:off x="5560155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400" y="0"/>
                  </a:moveTo>
                  <a:cubicBezTo>
                    <a:pt x="7390" y="0"/>
                    <a:pt x="7379" y="0"/>
                    <a:pt x="7369" y="1"/>
                  </a:cubicBezTo>
                  <a:cubicBezTo>
                    <a:pt x="2457" y="1"/>
                    <a:pt x="1" y="5932"/>
                    <a:pt x="3476" y="9407"/>
                  </a:cubicBezTo>
                  <a:cubicBezTo>
                    <a:pt x="4530" y="10461"/>
                    <a:pt x="5945" y="11026"/>
                    <a:pt x="7389" y="11026"/>
                  </a:cubicBezTo>
                  <a:cubicBezTo>
                    <a:pt x="8096" y="11026"/>
                    <a:pt x="8810" y="10891"/>
                    <a:pt x="9491" y="10610"/>
                  </a:cubicBezTo>
                  <a:cubicBezTo>
                    <a:pt x="11546" y="9742"/>
                    <a:pt x="12883" y="7737"/>
                    <a:pt x="12900" y="5514"/>
                  </a:cubicBezTo>
                  <a:cubicBezTo>
                    <a:pt x="12900" y="2467"/>
                    <a:pt x="10443" y="0"/>
                    <a:pt x="7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5605153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369" y="1"/>
                  </a:moveTo>
                  <a:cubicBezTo>
                    <a:pt x="2456" y="1"/>
                    <a:pt x="0" y="5932"/>
                    <a:pt x="3476" y="9407"/>
                  </a:cubicBezTo>
                  <a:cubicBezTo>
                    <a:pt x="4530" y="10461"/>
                    <a:pt x="5945" y="11026"/>
                    <a:pt x="7388" y="11026"/>
                  </a:cubicBezTo>
                  <a:cubicBezTo>
                    <a:pt x="8095" y="11026"/>
                    <a:pt x="8809" y="10891"/>
                    <a:pt x="9491" y="10610"/>
                  </a:cubicBezTo>
                  <a:cubicBezTo>
                    <a:pt x="11546" y="9742"/>
                    <a:pt x="12899" y="7737"/>
                    <a:pt x="12899" y="5514"/>
                  </a:cubicBezTo>
                  <a:cubicBezTo>
                    <a:pt x="12899" y="2457"/>
                    <a:pt x="10426" y="1"/>
                    <a:pt x="7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5674766" y="1463699"/>
              <a:ext cx="321333" cy="311879"/>
            </a:xfrm>
            <a:custGeom>
              <a:avLst/>
              <a:gdLst/>
              <a:ahLst/>
              <a:cxnLst/>
              <a:rect l="l" t="t" r="r" b="b"/>
              <a:pathLst>
                <a:path w="10026" h="9731" extrusionOk="0">
                  <a:moveTo>
                    <a:pt x="5218" y="1"/>
                  </a:moveTo>
                  <a:cubicBezTo>
                    <a:pt x="4649" y="1"/>
                    <a:pt x="4082" y="97"/>
                    <a:pt x="3543" y="295"/>
                  </a:cubicBezTo>
                  <a:cubicBezTo>
                    <a:pt x="3108" y="446"/>
                    <a:pt x="2690" y="663"/>
                    <a:pt x="2306" y="947"/>
                  </a:cubicBezTo>
                  <a:cubicBezTo>
                    <a:pt x="1905" y="1231"/>
                    <a:pt x="1554" y="1582"/>
                    <a:pt x="1270" y="1983"/>
                  </a:cubicBezTo>
                  <a:cubicBezTo>
                    <a:pt x="0" y="3687"/>
                    <a:pt x="0" y="6043"/>
                    <a:pt x="1270" y="7747"/>
                  </a:cubicBezTo>
                  <a:cubicBezTo>
                    <a:pt x="1554" y="8148"/>
                    <a:pt x="1905" y="8499"/>
                    <a:pt x="2306" y="8783"/>
                  </a:cubicBezTo>
                  <a:cubicBezTo>
                    <a:pt x="2690" y="9067"/>
                    <a:pt x="3108" y="9284"/>
                    <a:pt x="3543" y="9451"/>
                  </a:cubicBezTo>
                  <a:cubicBezTo>
                    <a:pt x="4078" y="9637"/>
                    <a:pt x="4642" y="9730"/>
                    <a:pt x="5206" y="9730"/>
                  </a:cubicBezTo>
                  <a:cubicBezTo>
                    <a:pt x="5505" y="9730"/>
                    <a:pt x="5804" y="9704"/>
                    <a:pt x="6099" y="9652"/>
                  </a:cubicBezTo>
                  <a:cubicBezTo>
                    <a:pt x="7469" y="9385"/>
                    <a:pt x="8655" y="8549"/>
                    <a:pt x="9374" y="7346"/>
                  </a:cubicBezTo>
                  <a:cubicBezTo>
                    <a:pt x="9608" y="6945"/>
                    <a:pt x="9792" y="6511"/>
                    <a:pt x="9892" y="6043"/>
                  </a:cubicBezTo>
                  <a:cubicBezTo>
                    <a:pt x="9925" y="5876"/>
                    <a:pt x="9959" y="5709"/>
                    <a:pt x="9975" y="5542"/>
                  </a:cubicBezTo>
                  <a:cubicBezTo>
                    <a:pt x="10009" y="5425"/>
                    <a:pt x="10009" y="5291"/>
                    <a:pt x="10009" y="5174"/>
                  </a:cubicBezTo>
                  <a:cubicBezTo>
                    <a:pt x="10009" y="5074"/>
                    <a:pt x="10009" y="5007"/>
                    <a:pt x="10009" y="4940"/>
                  </a:cubicBezTo>
                  <a:cubicBezTo>
                    <a:pt x="10025" y="4923"/>
                    <a:pt x="10025" y="4890"/>
                    <a:pt x="10009" y="4873"/>
                  </a:cubicBezTo>
                  <a:cubicBezTo>
                    <a:pt x="9992" y="5258"/>
                    <a:pt x="9925" y="5659"/>
                    <a:pt x="9842" y="6043"/>
                  </a:cubicBezTo>
                  <a:cubicBezTo>
                    <a:pt x="9725" y="6477"/>
                    <a:pt x="9541" y="6912"/>
                    <a:pt x="9307" y="7296"/>
                  </a:cubicBezTo>
                  <a:cubicBezTo>
                    <a:pt x="8417" y="8762"/>
                    <a:pt x="6851" y="9608"/>
                    <a:pt x="5221" y="9608"/>
                  </a:cubicBezTo>
                  <a:cubicBezTo>
                    <a:pt x="4678" y="9608"/>
                    <a:pt x="4127" y="9514"/>
                    <a:pt x="3593" y="9318"/>
                  </a:cubicBezTo>
                  <a:cubicBezTo>
                    <a:pt x="3158" y="9167"/>
                    <a:pt x="2757" y="8950"/>
                    <a:pt x="2390" y="8683"/>
                  </a:cubicBezTo>
                  <a:cubicBezTo>
                    <a:pt x="2206" y="8532"/>
                    <a:pt x="2022" y="8382"/>
                    <a:pt x="1855" y="8215"/>
                  </a:cubicBezTo>
                  <a:cubicBezTo>
                    <a:pt x="1688" y="8048"/>
                    <a:pt x="1538" y="7864"/>
                    <a:pt x="1387" y="7664"/>
                  </a:cubicBezTo>
                  <a:cubicBezTo>
                    <a:pt x="167" y="6009"/>
                    <a:pt x="167" y="3737"/>
                    <a:pt x="1387" y="2066"/>
                  </a:cubicBezTo>
                  <a:cubicBezTo>
                    <a:pt x="1671" y="1682"/>
                    <a:pt x="2005" y="1331"/>
                    <a:pt x="2390" y="1064"/>
                  </a:cubicBezTo>
                  <a:cubicBezTo>
                    <a:pt x="2757" y="780"/>
                    <a:pt x="3158" y="563"/>
                    <a:pt x="3593" y="412"/>
                  </a:cubicBezTo>
                  <a:cubicBezTo>
                    <a:pt x="4127" y="216"/>
                    <a:pt x="4678" y="122"/>
                    <a:pt x="5221" y="122"/>
                  </a:cubicBezTo>
                  <a:cubicBezTo>
                    <a:pt x="6851" y="122"/>
                    <a:pt x="8417" y="968"/>
                    <a:pt x="9307" y="2434"/>
                  </a:cubicBezTo>
                  <a:cubicBezTo>
                    <a:pt x="9541" y="2818"/>
                    <a:pt x="9725" y="3253"/>
                    <a:pt x="9842" y="3704"/>
                  </a:cubicBezTo>
                  <a:cubicBezTo>
                    <a:pt x="9925" y="4088"/>
                    <a:pt x="9992" y="4472"/>
                    <a:pt x="10009" y="4873"/>
                  </a:cubicBezTo>
                  <a:lnTo>
                    <a:pt x="10009" y="4857"/>
                  </a:lnTo>
                  <a:cubicBezTo>
                    <a:pt x="10025" y="4840"/>
                    <a:pt x="10025" y="4806"/>
                    <a:pt x="10009" y="4790"/>
                  </a:cubicBezTo>
                  <a:cubicBezTo>
                    <a:pt x="10009" y="4723"/>
                    <a:pt x="10009" y="4656"/>
                    <a:pt x="10009" y="4556"/>
                  </a:cubicBezTo>
                  <a:cubicBezTo>
                    <a:pt x="10009" y="4439"/>
                    <a:pt x="10009" y="4305"/>
                    <a:pt x="9975" y="4188"/>
                  </a:cubicBezTo>
                  <a:cubicBezTo>
                    <a:pt x="9959" y="4021"/>
                    <a:pt x="9925" y="3854"/>
                    <a:pt x="9892" y="3687"/>
                  </a:cubicBezTo>
                  <a:cubicBezTo>
                    <a:pt x="9775" y="3236"/>
                    <a:pt x="9608" y="2785"/>
                    <a:pt x="9374" y="2384"/>
                  </a:cubicBezTo>
                  <a:cubicBezTo>
                    <a:pt x="8655" y="1181"/>
                    <a:pt x="7469" y="345"/>
                    <a:pt x="6099" y="78"/>
                  </a:cubicBezTo>
                  <a:cubicBezTo>
                    <a:pt x="5808" y="27"/>
                    <a:pt x="5513" y="1"/>
                    <a:pt x="5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5758288" y="1593085"/>
              <a:ext cx="40191" cy="60607"/>
            </a:xfrm>
            <a:custGeom>
              <a:avLst/>
              <a:gdLst/>
              <a:ahLst/>
              <a:cxnLst/>
              <a:rect l="l" t="t" r="r" b="b"/>
              <a:pathLst>
                <a:path w="1254" h="1891" extrusionOk="0">
                  <a:moveTo>
                    <a:pt x="1235" y="0"/>
                  </a:moveTo>
                  <a:cubicBezTo>
                    <a:pt x="1182" y="0"/>
                    <a:pt x="673" y="379"/>
                    <a:pt x="68" y="870"/>
                  </a:cubicBezTo>
                  <a:lnTo>
                    <a:pt x="1" y="920"/>
                  </a:lnTo>
                  <a:lnTo>
                    <a:pt x="68" y="987"/>
                  </a:lnTo>
                  <a:lnTo>
                    <a:pt x="84" y="987"/>
                  </a:lnTo>
                  <a:cubicBezTo>
                    <a:pt x="662" y="1501"/>
                    <a:pt x="1163" y="1891"/>
                    <a:pt x="1231" y="1891"/>
                  </a:cubicBezTo>
                  <a:cubicBezTo>
                    <a:pt x="1234" y="1891"/>
                    <a:pt x="1236" y="1890"/>
                    <a:pt x="1237" y="1889"/>
                  </a:cubicBezTo>
                  <a:cubicBezTo>
                    <a:pt x="1254" y="1856"/>
                    <a:pt x="812" y="1430"/>
                    <a:pt x="220" y="930"/>
                  </a:cubicBezTo>
                  <a:lnTo>
                    <a:pt x="220" y="930"/>
                  </a:lnTo>
                  <a:cubicBezTo>
                    <a:pt x="820" y="438"/>
                    <a:pt x="1253" y="33"/>
                    <a:pt x="1237" y="1"/>
                  </a:cubicBezTo>
                  <a:cubicBezTo>
                    <a:pt x="1237" y="1"/>
                    <a:pt x="1236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5900237" y="1593085"/>
              <a:ext cx="40704" cy="60607"/>
            </a:xfrm>
            <a:custGeom>
              <a:avLst/>
              <a:gdLst/>
              <a:ahLst/>
              <a:cxnLst/>
              <a:rect l="l" t="t" r="r" b="b"/>
              <a:pathLst>
                <a:path w="1270" h="1891" extrusionOk="0">
                  <a:moveTo>
                    <a:pt x="35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457" y="460"/>
                    <a:pt x="1035" y="975"/>
                  </a:cubicBezTo>
                  <a:lnTo>
                    <a:pt x="1035" y="975"/>
                  </a:lnTo>
                  <a:cubicBezTo>
                    <a:pt x="449" y="1452"/>
                    <a:pt x="1" y="1857"/>
                    <a:pt x="33" y="1889"/>
                  </a:cubicBezTo>
                  <a:cubicBezTo>
                    <a:pt x="34" y="1890"/>
                    <a:pt x="35" y="1891"/>
                    <a:pt x="38" y="1891"/>
                  </a:cubicBezTo>
                  <a:cubicBezTo>
                    <a:pt x="92" y="1891"/>
                    <a:pt x="594" y="1518"/>
                    <a:pt x="1203" y="1037"/>
                  </a:cubicBezTo>
                  <a:lnTo>
                    <a:pt x="1269" y="970"/>
                  </a:lnTo>
                  <a:lnTo>
                    <a:pt x="1203" y="920"/>
                  </a:lnTo>
                  <a:lnTo>
                    <a:pt x="1186" y="903"/>
                  </a:lnTo>
                  <a:cubicBezTo>
                    <a:pt x="580" y="396"/>
                    <a:pt x="71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5762038" y="1620424"/>
              <a:ext cx="170346" cy="4840"/>
            </a:xfrm>
            <a:custGeom>
              <a:avLst/>
              <a:gdLst/>
              <a:ahLst/>
              <a:cxnLst/>
              <a:rect l="l" t="t" r="r" b="b"/>
              <a:pathLst>
                <a:path w="5315" h="151" extrusionOk="0">
                  <a:moveTo>
                    <a:pt x="2657" y="0"/>
                  </a:moveTo>
                  <a:cubicBezTo>
                    <a:pt x="1187" y="0"/>
                    <a:pt x="1" y="33"/>
                    <a:pt x="1" y="67"/>
                  </a:cubicBezTo>
                  <a:cubicBezTo>
                    <a:pt x="1" y="117"/>
                    <a:pt x="1187" y="150"/>
                    <a:pt x="2657" y="150"/>
                  </a:cubicBezTo>
                  <a:cubicBezTo>
                    <a:pt x="4128" y="150"/>
                    <a:pt x="5314" y="117"/>
                    <a:pt x="5314" y="67"/>
                  </a:cubicBezTo>
                  <a:cubicBezTo>
                    <a:pt x="5314" y="33"/>
                    <a:pt x="4128" y="0"/>
                    <a:pt x="2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5824183" y="2854766"/>
              <a:ext cx="858427" cy="1752750"/>
            </a:xfrm>
            <a:custGeom>
              <a:avLst/>
              <a:gdLst/>
              <a:ahLst/>
              <a:cxnLst/>
              <a:rect l="l" t="t" r="r" b="b"/>
              <a:pathLst>
                <a:path w="26784" h="54688" extrusionOk="0">
                  <a:moveTo>
                    <a:pt x="15054" y="0"/>
                  </a:moveTo>
                  <a:lnTo>
                    <a:pt x="1353" y="368"/>
                  </a:lnTo>
                  <a:cubicBezTo>
                    <a:pt x="284" y="2306"/>
                    <a:pt x="150" y="6934"/>
                    <a:pt x="150" y="6934"/>
                  </a:cubicBezTo>
                  <a:cubicBezTo>
                    <a:pt x="0" y="7502"/>
                    <a:pt x="2105" y="53635"/>
                    <a:pt x="2105" y="53635"/>
                  </a:cubicBezTo>
                  <a:lnTo>
                    <a:pt x="7786" y="53618"/>
                  </a:lnTo>
                  <a:lnTo>
                    <a:pt x="9340" y="9875"/>
                  </a:lnTo>
                  <a:lnTo>
                    <a:pt x="21587" y="54687"/>
                  </a:lnTo>
                  <a:lnTo>
                    <a:pt x="26784" y="54570"/>
                  </a:lnTo>
                  <a:lnTo>
                    <a:pt x="17611" y="7151"/>
                  </a:lnTo>
                  <a:lnTo>
                    <a:pt x="17628" y="7151"/>
                  </a:lnTo>
                  <a:cubicBezTo>
                    <a:pt x="17611" y="7085"/>
                    <a:pt x="17594" y="7018"/>
                    <a:pt x="17577" y="6951"/>
                  </a:cubicBezTo>
                  <a:lnTo>
                    <a:pt x="17577" y="6934"/>
                  </a:lnTo>
                  <a:cubicBezTo>
                    <a:pt x="16174" y="1370"/>
                    <a:pt x="15054" y="0"/>
                    <a:pt x="15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6019624" y="3123441"/>
              <a:ext cx="220119" cy="57081"/>
            </a:xfrm>
            <a:custGeom>
              <a:avLst/>
              <a:gdLst/>
              <a:ahLst/>
              <a:cxnLst/>
              <a:rect l="l" t="t" r="r" b="b"/>
              <a:pathLst>
                <a:path w="6868" h="1781" extrusionOk="0">
                  <a:moveTo>
                    <a:pt x="6848" y="0"/>
                  </a:moveTo>
                  <a:cubicBezTo>
                    <a:pt x="6661" y="0"/>
                    <a:pt x="5197" y="352"/>
                    <a:pt x="3409" y="807"/>
                  </a:cubicBezTo>
                  <a:cubicBezTo>
                    <a:pt x="1521" y="1308"/>
                    <a:pt x="1" y="1743"/>
                    <a:pt x="17" y="1776"/>
                  </a:cubicBezTo>
                  <a:cubicBezTo>
                    <a:pt x="17" y="1779"/>
                    <a:pt x="23" y="1781"/>
                    <a:pt x="35" y="1781"/>
                  </a:cubicBezTo>
                  <a:cubicBezTo>
                    <a:pt x="209" y="1781"/>
                    <a:pt x="1687" y="1429"/>
                    <a:pt x="3459" y="974"/>
                  </a:cubicBezTo>
                  <a:cubicBezTo>
                    <a:pt x="5347" y="489"/>
                    <a:pt x="6868" y="55"/>
                    <a:pt x="6868" y="5"/>
                  </a:cubicBezTo>
                  <a:cubicBezTo>
                    <a:pt x="6867" y="2"/>
                    <a:pt x="6860" y="0"/>
                    <a:pt x="6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5879854" y="3032547"/>
              <a:ext cx="47178" cy="1559970"/>
            </a:xfrm>
            <a:custGeom>
              <a:avLst/>
              <a:gdLst/>
              <a:ahLst/>
              <a:cxnLst/>
              <a:rect l="l" t="t" r="r" b="b"/>
              <a:pathLst>
                <a:path w="1472" h="4867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0"/>
                    <a:pt x="285" y="10894"/>
                    <a:pt x="669" y="24345"/>
                  </a:cubicBezTo>
                  <a:cubicBezTo>
                    <a:pt x="1053" y="37778"/>
                    <a:pt x="1404" y="48672"/>
                    <a:pt x="1438" y="48672"/>
                  </a:cubicBezTo>
                  <a:cubicBezTo>
                    <a:pt x="1471" y="48672"/>
                    <a:pt x="1204" y="37762"/>
                    <a:pt x="819" y="24328"/>
                  </a:cubicBezTo>
                  <a:cubicBezTo>
                    <a:pt x="418" y="10894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5969305" y="3030400"/>
              <a:ext cx="8045" cy="1535868"/>
            </a:xfrm>
            <a:custGeom>
              <a:avLst/>
              <a:gdLst/>
              <a:ahLst/>
              <a:cxnLst/>
              <a:rect l="l" t="t" r="r" b="b"/>
              <a:pathLst>
                <a:path w="251" h="47921" extrusionOk="0">
                  <a:moveTo>
                    <a:pt x="50" y="1"/>
                  </a:moveTo>
                  <a:cubicBezTo>
                    <a:pt x="0" y="1"/>
                    <a:pt x="17" y="10727"/>
                    <a:pt x="50" y="23961"/>
                  </a:cubicBezTo>
                  <a:cubicBezTo>
                    <a:pt x="97" y="36444"/>
                    <a:pt x="160" y="46697"/>
                    <a:pt x="209" y="47819"/>
                  </a:cubicBezTo>
                  <a:lnTo>
                    <a:pt x="209" y="47819"/>
                  </a:lnTo>
                  <a:cubicBezTo>
                    <a:pt x="251" y="46697"/>
                    <a:pt x="248" y="36444"/>
                    <a:pt x="201" y="23961"/>
                  </a:cubicBezTo>
                  <a:cubicBezTo>
                    <a:pt x="150" y="10727"/>
                    <a:pt x="84" y="1"/>
                    <a:pt x="50" y="1"/>
                  </a:cubicBezTo>
                  <a:close/>
                  <a:moveTo>
                    <a:pt x="209" y="47819"/>
                  </a:moveTo>
                  <a:lnTo>
                    <a:pt x="209" y="47819"/>
                  </a:lnTo>
                  <a:cubicBezTo>
                    <a:pt x="206" y="47886"/>
                    <a:pt x="203" y="47921"/>
                    <a:pt x="201" y="47921"/>
                  </a:cubicBezTo>
                  <a:lnTo>
                    <a:pt x="217" y="47921"/>
                  </a:lnTo>
                  <a:cubicBezTo>
                    <a:pt x="214" y="47921"/>
                    <a:pt x="212" y="47886"/>
                    <a:pt x="209" y="478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6025521" y="3009503"/>
              <a:ext cx="28941" cy="1556765"/>
            </a:xfrm>
            <a:custGeom>
              <a:avLst/>
              <a:gdLst/>
              <a:ahLst/>
              <a:cxnLst/>
              <a:rect l="l" t="t" r="r" b="b"/>
              <a:pathLst>
                <a:path w="903" h="48573" extrusionOk="0">
                  <a:moveTo>
                    <a:pt x="869" y="1"/>
                  </a:moveTo>
                  <a:cubicBezTo>
                    <a:pt x="819" y="1"/>
                    <a:pt x="602" y="10878"/>
                    <a:pt x="385" y="24295"/>
                  </a:cubicBezTo>
                  <a:cubicBezTo>
                    <a:pt x="151" y="37695"/>
                    <a:pt x="0" y="48573"/>
                    <a:pt x="51" y="48573"/>
                  </a:cubicBezTo>
                  <a:cubicBezTo>
                    <a:pt x="84" y="48573"/>
                    <a:pt x="301" y="37695"/>
                    <a:pt x="518" y="24295"/>
                  </a:cubicBezTo>
                  <a:cubicBezTo>
                    <a:pt x="752" y="10878"/>
                    <a:pt x="90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6114428" y="3002548"/>
              <a:ext cx="10192" cy="168711"/>
            </a:xfrm>
            <a:custGeom>
              <a:avLst/>
              <a:gdLst/>
              <a:ahLst/>
              <a:cxnLst/>
              <a:rect l="l" t="t" r="r" b="b"/>
              <a:pathLst>
                <a:path w="318" h="5264" extrusionOk="0">
                  <a:moveTo>
                    <a:pt x="33" y="1"/>
                  </a:moveTo>
                  <a:cubicBezTo>
                    <a:pt x="0" y="1"/>
                    <a:pt x="17" y="1187"/>
                    <a:pt x="84" y="2624"/>
                  </a:cubicBezTo>
                  <a:cubicBezTo>
                    <a:pt x="150" y="4078"/>
                    <a:pt x="251" y="5264"/>
                    <a:pt x="284" y="5264"/>
                  </a:cubicBezTo>
                  <a:cubicBezTo>
                    <a:pt x="318" y="5264"/>
                    <a:pt x="301" y="4078"/>
                    <a:pt x="234" y="2624"/>
                  </a:cubicBezTo>
                  <a:cubicBezTo>
                    <a:pt x="167" y="1170"/>
                    <a:pt x="84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6172791" y="3002548"/>
              <a:ext cx="386138" cy="1600128"/>
            </a:xfrm>
            <a:custGeom>
              <a:avLst/>
              <a:gdLst/>
              <a:ahLst/>
              <a:cxnLst/>
              <a:rect l="l" t="t" r="r" b="b"/>
              <a:pathLst>
                <a:path w="12048" h="49926" extrusionOk="0"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0" y="1"/>
                    <a:pt x="2640" y="11195"/>
                    <a:pt x="5949" y="24980"/>
                  </a:cubicBezTo>
                  <a:cubicBezTo>
                    <a:pt x="9254" y="38754"/>
                    <a:pt x="11976" y="49926"/>
                    <a:pt x="12014" y="49926"/>
                  </a:cubicBezTo>
                  <a:cubicBezTo>
                    <a:pt x="12014" y="49926"/>
                    <a:pt x="12014" y="49926"/>
                    <a:pt x="12014" y="49926"/>
                  </a:cubicBezTo>
                  <a:cubicBezTo>
                    <a:pt x="12047" y="49909"/>
                    <a:pt x="9407" y="38731"/>
                    <a:pt x="6099" y="24947"/>
                  </a:cubicBezTo>
                  <a:cubicBezTo>
                    <a:pt x="2793" y="11172"/>
                    <a:pt x="71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6245063" y="2987036"/>
              <a:ext cx="366331" cy="1614583"/>
            </a:xfrm>
            <a:custGeom>
              <a:avLst/>
              <a:gdLst/>
              <a:ahLst/>
              <a:cxnLst/>
              <a:rect l="l" t="t" r="r" b="b"/>
              <a:pathLst>
                <a:path w="11430" h="50377" extrusionOk="0">
                  <a:moveTo>
                    <a:pt x="34" y="0"/>
                  </a:moveTo>
                  <a:cubicBezTo>
                    <a:pt x="1" y="17"/>
                    <a:pt x="2507" y="11295"/>
                    <a:pt x="5648" y="25197"/>
                  </a:cubicBezTo>
                  <a:cubicBezTo>
                    <a:pt x="8773" y="39115"/>
                    <a:pt x="11346" y="50376"/>
                    <a:pt x="11396" y="50376"/>
                  </a:cubicBezTo>
                  <a:lnTo>
                    <a:pt x="11396" y="50360"/>
                  </a:lnTo>
                  <a:cubicBezTo>
                    <a:pt x="11430" y="50360"/>
                    <a:pt x="8923" y="39081"/>
                    <a:pt x="5782" y="25163"/>
                  </a:cubicBezTo>
                  <a:cubicBezTo>
                    <a:pt x="2641" y="11262"/>
                    <a:pt x="85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6326470" y="2987036"/>
              <a:ext cx="318128" cy="1605481"/>
            </a:xfrm>
            <a:custGeom>
              <a:avLst/>
              <a:gdLst/>
              <a:ahLst/>
              <a:cxnLst/>
              <a:rect l="l" t="t" r="r" b="b"/>
              <a:pathLst>
                <a:path w="9926" h="5009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2173" y="11228"/>
                    <a:pt x="4896" y="25063"/>
                  </a:cubicBezTo>
                  <a:cubicBezTo>
                    <a:pt x="7620" y="38898"/>
                    <a:pt x="9842" y="50092"/>
                    <a:pt x="9892" y="50092"/>
                  </a:cubicBezTo>
                  <a:cubicBezTo>
                    <a:pt x="9926" y="50076"/>
                    <a:pt x="7753" y="38864"/>
                    <a:pt x="5030" y="25030"/>
                  </a:cubicBezTo>
                  <a:cubicBezTo>
                    <a:pt x="2306" y="11195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5507689" y="1493730"/>
              <a:ext cx="437547" cy="918200"/>
            </a:xfrm>
            <a:custGeom>
              <a:avLst/>
              <a:gdLst/>
              <a:ahLst/>
              <a:cxnLst/>
              <a:rect l="l" t="t" r="r" b="b"/>
              <a:pathLst>
                <a:path w="13652" h="28649" extrusionOk="0">
                  <a:moveTo>
                    <a:pt x="5278" y="0"/>
                  </a:moveTo>
                  <a:cubicBezTo>
                    <a:pt x="4788" y="0"/>
                    <a:pt x="4226" y="2408"/>
                    <a:pt x="4177" y="2650"/>
                  </a:cubicBezTo>
                  <a:cubicBezTo>
                    <a:pt x="4158" y="2716"/>
                    <a:pt x="4104" y="2745"/>
                    <a:pt x="4049" y="2745"/>
                  </a:cubicBezTo>
                  <a:cubicBezTo>
                    <a:pt x="3965" y="2745"/>
                    <a:pt x="3880" y="2677"/>
                    <a:pt x="3910" y="2566"/>
                  </a:cubicBezTo>
                  <a:cubicBezTo>
                    <a:pt x="3960" y="2366"/>
                    <a:pt x="4712" y="210"/>
                    <a:pt x="4194" y="10"/>
                  </a:cubicBezTo>
                  <a:cubicBezTo>
                    <a:pt x="4183" y="6"/>
                    <a:pt x="4172" y="4"/>
                    <a:pt x="4162" y="4"/>
                  </a:cubicBezTo>
                  <a:cubicBezTo>
                    <a:pt x="3802" y="4"/>
                    <a:pt x="3665" y="2142"/>
                    <a:pt x="3275" y="2499"/>
                  </a:cubicBezTo>
                  <a:cubicBezTo>
                    <a:pt x="3243" y="2529"/>
                    <a:pt x="3217" y="2543"/>
                    <a:pt x="3197" y="2543"/>
                  </a:cubicBezTo>
                  <a:cubicBezTo>
                    <a:pt x="2976" y="2543"/>
                    <a:pt x="3511" y="784"/>
                    <a:pt x="3158" y="661"/>
                  </a:cubicBezTo>
                  <a:cubicBezTo>
                    <a:pt x="3138" y="656"/>
                    <a:pt x="3118" y="652"/>
                    <a:pt x="3098" y="652"/>
                  </a:cubicBezTo>
                  <a:cubicBezTo>
                    <a:pt x="2987" y="652"/>
                    <a:pt x="2875" y="799"/>
                    <a:pt x="2690" y="1848"/>
                  </a:cubicBezTo>
                  <a:cubicBezTo>
                    <a:pt x="2507" y="2717"/>
                    <a:pt x="2373" y="3585"/>
                    <a:pt x="2289" y="4454"/>
                  </a:cubicBezTo>
                  <a:lnTo>
                    <a:pt x="2273" y="4454"/>
                  </a:lnTo>
                  <a:lnTo>
                    <a:pt x="0" y="17855"/>
                  </a:lnTo>
                  <a:lnTo>
                    <a:pt x="8622" y="28648"/>
                  </a:lnTo>
                  <a:lnTo>
                    <a:pt x="13651" y="25173"/>
                  </a:lnTo>
                  <a:lnTo>
                    <a:pt x="4946" y="16852"/>
                  </a:lnTo>
                  <a:lnTo>
                    <a:pt x="5715" y="5657"/>
                  </a:lnTo>
                  <a:lnTo>
                    <a:pt x="5898" y="5440"/>
                  </a:lnTo>
                  <a:cubicBezTo>
                    <a:pt x="5999" y="5306"/>
                    <a:pt x="6116" y="5173"/>
                    <a:pt x="6249" y="5022"/>
                  </a:cubicBezTo>
                  <a:cubicBezTo>
                    <a:pt x="6416" y="4855"/>
                    <a:pt x="6600" y="4705"/>
                    <a:pt x="6801" y="4588"/>
                  </a:cubicBezTo>
                  <a:cubicBezTo>
                    <a:pt x="7051" y="4438"/>
                    <a:pt x="7319" y="4321"/>
                    <a:pt x="7603" y="4254"/>
                  </a:cubicBezTo>
                  <a:cubicBezTo>
                    <a:pt x="7870" y="4204"/>
                    <a:pt x="7954" y="3869"/>
                    <a:pt x="7736" y="3753"/>
                  </a:cubicBezTo>
                  <a:cubicBezTo>
                    <a:pt x="7687" y="3730"/>
                    <a:pt x="7611" y="3717"/>
                    <a:pt x="7515" y="3717"/>
                  </a:cubicBezTo>
                  <a:cubicBezTo>
                    <a:pt x="7187" y="3717"/>
                    <a:pt x="6621" y="3862"/>
                    <a:pt x="6065" y="4237"/>
                  </a:cubicBezTo>
                  <a:cubicBezTo>
                    <a:pt x="5957" y="4312"/>
                    <a:pt x="5875" y="4344"/>
                    <a:pt x="5815" y="4344"/>
                  </a:cubicBezTo>
                  <a:cubicBezTo>
                    <a:pt x="5481" y="4344"/>
                    <a:pt x="5785" y="3363"/>
                    <a:pt x="5898" y="2967"/>
                  </a:cubicBezTo>
                  <a:cubicBezTo>
                    <a:pt x="6049" y="2499"/>
                    <a:pt x="6416" y="1029"/>
                    <a:pt x="6299" y="879"/>
                  </a:cubicBezTo>
                  <a:cubicBezTo>
                    <a:pt x="6247" y="811"/>
                    <a:pt x="6185" y="777"/>
                    <a:pt x="6121" y="777"/>
                  </a:cubicBezTo>
                  <a:cubicBezTo>
                    <a:pt x="5979" y="777"/>
                    <a:pt x="5823" y="941"/>
                    <a:pt x="5731" y="1263"/>
                  </a:cubicBezTo>
                  <a:cubicBezTo>
                    <a:pt x="5601" y="1736"/>
                    <a:pt x="5136" y="3053"/>
                    <a:pt x="4881" y="3053"/>
                  </a:cubicBezTo>
                  <a:cubicBezTo>
                    <a:pt x="4874" y="3053"/>
                    <a:pt x="4868" y="3052"/>
                    <a:pt x="4862" y="3051"/>
                  </a:cubicBezTo>
                  <a:cubicBezTo>
                    <a:pt x="4629" y="2967"/>
                    <a:pt x="5364" y="595"/>
                    <a:pt x="5364" y="595"/>
                  </a:cubicBezTo>
                  <a:cubicBezTo>
                    <a:pt x="5364" y="595"/>
                    <a:pt x="5614" y="110"/>
                    <a:pt x="5330" y="10"/>
                  </a:cubicBezTo>
                  <a:cubicBezTo>
                    <a:pt x="5313" y="3"/>
                    <a:pt x="5296" y="0"/>
                    <a:pt x="5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5875591" y="4569441"/>
              <a:ext cx="177269" cy="87336"/>
            </a:xfrm>
            <a:custGeom>
              <a:avLst/>
              <a:gdLst/>
              <a:ahLst/>
              <a:cxnLst/>
              <a:rect l="l" t="t" r="r" b="b"/>
              <a:pathLst>
                <a:path w="5531" h="2725" extrusionOk="0">
                  <a:moveTo>
                    <a:pt x="5531" y="1"/>
                  </a:moveTo>
                  <a:lnTo>
                    <a:pt x="752" y="235"/>
                  </a:lnTo>
                  <a:lnTo>
                    <a:pt x="0" y="2724"/>
                  </a:lnTo>
                  <a:lnTo>
                    <a:pt x="5297" y="2657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5879854" y="4634021"/>
              <a:ext cx="169256" cy="6538"/>
            </a:xfrm>
            <a:custGeom>
              <a:avLst/>
              <a:gdLst/>
              <a:ahLst/>
              <a:cxnLst/>
              <a:rect l="l" t="t" r="r" b="b"/>
              <a:pathLst>
                <a:path w="5281" h="204" extrusionOk="0">
                  <a:moveTo>
                    <a:pt x="1236" y="1"/>
                  </a:moveTo>
                  <a:cubicBezTo>
                    <a:pt x="1067" y="1"/>
                    <a:pt x="911" y="3"/>
                    <a:pt x="769" y="8"/>
                  </a:cubicBezTo>
                  <a:cubicBezTo>
                    <a:pt x="725" y="5"/>
                    <a:pt x="680" y="3"/>
                    <a:pt x="635" y="3"/>
                  </a:cubicBezTo>
                  <a:cubicBezTo>
                    <a:pt x="424" y="3"/>
                    <a:pt x="207" y="33"/>
                    <a:pt x="1" y="74"/>
                  </a:cubicBezTo>
                  <a:cubicBezTo>
                    <a:pt x="205" y="102"/>
                    <a:pt x="421" y="129"/>
                    <a:pt x="630" y="129"/>
                  </a:cubicBezTo>
                  <a:cubicBezTo>
                    <a:pt x="677" y="129"/>
                    <a:pt x="723" y="128"/>
                    <a:pt x="769" y="125"/>
                  </a:cubicBezTo>
                  <a:lnTo>
                    <a:pt x="2641" y="191"/>
                  </a:lnTo>
                  <a:cubicBezTo>
                    <a:pt x="3000" y="200"/>
                    <a:pt x="3347" y="204"/>
                    <a:pt x="3662" y="204"/>
                  </a:cubicBezTo>
                  <a:cubicBezTo>
                    <a:pt x="3977" y="204"/>
                    <a:pt x="4261" y="200"/>
                    <a:pt x="4495" y="191"/>
                  </a:cubicBezTo>
                  <a:cubicBezTo>
                    <a:pt x="4562" y="196"/>
                    <a:pt x="4628" y="198"/>
                    <a:pt x="4693" y="198"/>
                  </a:cubicBezTo>
                  <a:cubicBezTo>
                    <a:pt x="4889" y="198"/>
                    <a:pt x="5080" y="179"/>
                    <a:pt x="5281" y="141"/>
                  </a:cubicBezTo>
                  <a:cubicBezTo>
                    <a:pt x="5013" y="91"/>
                    <a:pt x="4763" y="74"/>
                    <a:pt x="4495" y="74"/>
                  </a:cubicBezTo>
                  <a:lnTo>
                    <a:pt x="2641" y="24"/>
                  </a:lnTo>
                  <a:cubicBezTo>
                    <a:pt x="2121" y="12"/>
                    <a:pt x="1643" y="1"/>
                    <a:pt x="1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5970363" y="4566236"/>
              <a:ext cx="7532" cy="71247"/>
            </a:xfrm>
            <a:custGeom>
              <a:avLst/>
              <a:gdLst/>
              <a:ahLst/>
              <a:cxnLst/>
              <a:rect l="l" t="t" r="r" b="b"/>
              <a:pathLst>
                <a:path w="235" h="2223" extrusionOk="0">
                  <a:moveTo>
                    <a:pt x="184" y="1"/>
                  </a:moveTo>
                  <a:cubicBezTo>
                    <a:pt x="134" y="1"/>
                    <a:pt x="67" y="502"/>
                    <a:pt x="34" y="1103"/>
                  </a:cubicBezTo>
                  <a:cubicBezTo>
                    <a:pt x="0" y="1722"/>
                    <a:pt x="0" y="2223"/>
                    <a:pt x="51" y="2223"/>
                  </a:cubicBezTo>
                  <a:cubicBezTo>
                    <a:pt x="101" y="2223"/>
                    <a:pt x="168" y="1738"/>
                    <a:pt x="201" y="1120"/>
                  </a:cubicBezTo>
                  <a:cubicBezTo>
                    <a:pt x="234" y="50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5875591" y="4636393"/>
              <a:ext cx="171371" cy="20384"/>
            </a:xfrm>
            <a:custGeom>
              <a:avLst/>
              <a:gdLst/>
              <a:ahLst/>
              <a:cxnLst/>
              <a:rect l="l" t="t" r="r" b="b"/>
              <a:pathLst>
                <a:path w="5347" h="636" extrusionOk="0">
                  <a:moveTo>
                    <a:pt x="84" y="0"/>
                  </a:moveTo>
                  <a:lnTo>
                    <a:pt x="0" y="568"/>
                  </a:lnTo>
                  <a:lnTo>
                    <a:pt x="0" y="635"/>
                  </a:lnTo>
                  <a:lnTo>
                    <a:pt x="5297" y="568"/>
                  </a:lnTo>
                  <a:lnTo>
                    <a:pt x="5347" y="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5915750" y="1487641"/>
              <a:ext cx="394151" cy="934995"/>
            </a:xfrm>
            <a:custGeom>
              <a:avLst/>
              <a:gdLst/>
              <a:ahLst/>
              <a:cxnLst/>
              <a:rect l="l" t="t" r="r" b="b"/>
              <a:pathLst>
                <a:path w="12298" h="29173" extrusionOk="0">
                  <a:moveTo>
                    <a:pt x="2925" y="1"/>
                  </a:moveTo>
                  <a:cubicBezTo>
                    <a:pt x="2908" y="1"/>
                    <a:pt x="2891" y="6"/>
                    <a:pt x="2874" y="16"/>
                  </a:cubicBezTo>
                  <a:cubicBezTo>
                    <a:pt x="2406" y="317"/>
                    <a:pt x="3593" y="2272"/>
                    <a:pt x="3676" y="2455"/>
                  </a:cubicBezTo>
                  <a:cubicBezTo>
                    <a:pt x="3733" y="2568"/>
                    <a:pt x="3644" y="2658"/>
                    <a:pt x="3555" y="2658"/>
                  </a:cubicBezTo>
                  <a:cubicBezTo>
                    <a:pt x="3512" y="2658"/>
                    <a:pt x="3469" y="2638"/>
                    <a:pt x="3442" y="2589"/>
                  </a:cubicBezTo>
                  <a:cubicBezTo>
                    <a:pt x="3347" y="2368"/>
                    <a:pt x="2344" y="210"/>
                    <a:pt x="1852" y="210"/>
                  </a:cubicBezTo>
                  <a:cubicBezTo>
                    <a:pt x="1824" y="210"/>
                    <a:pt x="1796" y="217"/>
                    <a:pt x="1771" y="233"/>
                  </a:cubicBezTo>
                  <a:cubicBezTo>
                    <a:pt x="1504" y="400"/>
                    <a:pt x="1855" y="818"/>
                    <a:pt x="1855" y="818"/>
                  </a:cubicBezTo>
                  <a:cubicBezTo>
                    <a:pt x="1855" y="818"/>
                    <a:pt x="3075" y="2990"/>
                    <a:pt x="2841" y="3124"/>
                  </a:cubicBezTo>
                  <a:cubicBezTo>
                    <a:pt x="2831" y="3129"/>
                    <a:pt x="2820" y="3131"/>
                    <a:pt x="2809" y="3131"/>
                  </a:cubicBezTo>
                  <a:cubicBezTo>
                    <a:pt x="2558" y="3131"/>
                    <a:pt x="1861" y="1968"/>
                    <a:pt x="1638" y="1553"/>
                  </a:cubicBezTo>
                  <a:cubicBezTo>
                    <a:pt x="1504" y="1285"/>
                    <a:pt x="1338" y="1157"/>
                    <a:pt x="1203" y="1157"/>
                  </a:cubicBezTo>
                  <a:cubicBezTo>
                    <a:pt x="1119" y="1157"/>
                    <a:pt x="1048" y="1207"/>
                    <a:pt x="1003" y="1303"/>
                  </a:cubicBezTo>
                  <a:cubicBezTo>
                    <a:pt x="919" y="1470"/>
                    <a:pt x="1588" y="2840"/>
                    <a:pt x="1821" y="3257"/>
                  </a:cubicBezTo>
                  <a:cubicBezTo>
                    <a:pt x="2027" y="3639"/>
                    <a:pt x="2554" y="4587"/>
                    <a:pt x="2149" y="4587"/>
                  </a:cubicBezTo>
                  <a:cubicBezTo>
                    <a:pt x="2092" y="4587"/>
                    <a:pt x="2018" y="4568"/>
                    <a:pt x="1922" y="4527"/>
                  </a:cubicBezTo>
                  <a:cubicBezTo>
                    <a:pt x="1491" y="4357"/>
                    <a:pt x="1080" y="4292"/>
                    <a:pt x="761" y="4292"/>
                  </a:cubicBezTo>
                  <a:cubicBezTo>
                    <a:pt x="485" y="4292"/>
                    <a:pt x="277" y="4341"/>
                    <a:pt x="184" y="4410"/>
                  </a:cubicBezTo>
                  <a:cubicBezTo>
                    <a:pt x="0" y="4561"/>
                    <a:pt x="151" y="4861"/>
                    <a:pt x="418" y="4861"/>
                  </a:cubicBezTo>
                  <a:cubicBezTo>
                    <a:pt x="702" y="4878"/>
                    <a:pt x="986" y="4928"/>
                    <a:pt x="1270" y="5029"/>
                  </a:cubicBezTo>
                  <a:cubicBezTo>
                    <a:pt x="1487" y="5095"/>
                    <a:pt x="1704" y="5196"/>
                    <a:pt x="1888" y="5329"/>
                  </a:cubicBezTo>
                  <a:cubicBezTo>
                    <a:pt x="2055" y="5463"/>
                    <a:pt x="2206" y="5563"/>
                    <a:pt x="2323" y="5663"/>
                  </a:cubicBezTo>
                  <a:lnTo>
                    <a:pt x="2557" y="5847"/>
                  </a:lnTo>
                  <a:lnTo>
                    <a:pt x="7118" y="17109"/>
                  </a:lnTo>
                  <a:lnTo>
                    <a:pt x="2974" y="26783"/>
                  </a:lnTo>
                  <a:lnTo>
                    <a:pt x="9407" y="29172"/>
                  </a:lnTo>
                  <a:lnTo>
                    <a:pt x="12298" y="16390"/>
                  </a:lnTo>
                  <a:lnTo>
                    <a:pt x="5664" y="3959"/>
                  </a:lnTo>
                  <a:cubicBezTo>
                    <a:pt x="5397" y="3124"/>
                    <a:pt x="5080" y="2305"/>
                    <a:pt x="4729" y="1503"/>
                  </a:cubicBezTo>
                  <a:cubicBezTo>
                    <a:pt x="4360" y="582"/>
                    <a:pt x="4209" y="407"/>
                    <a:pt x="4105" y="407"/>
                  </a:cubicBezTo>
                  <a:cubicBezTo>
                    <a:pt x="4077" y="407"/>
                    <a:pt x="4052" y="420"/>
                    <a:pt x="4027" y="434"/>
                  </a:cubicBezTo>
                  <a:cubicBezTo>
                    <a:pt x="3700" y="620"/>
                    <a:pt x="4619" y="2284"/>
                    <a:pt x="4370" y="2284"/>
                  </a:cubicBezTo>
                  <a:cubicBezTo>
                    <a:pt x="4352" y="2284"/>
                    <a:pt x="4327" y="2275"/>
                    <a:pt x="4294" y="2255"/>
                  </a:cubicBezTo>
                  <a:cubicBezTo>
                    <a:pt x="3849" y="2000"/>
                    <a:pt x="3281" y="1"/>
                    <a:pt x="2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6515501" y="4601587"/>
              <a:ext cx="325628" cy="63331"/>
            </a:xfrm>
            <a:custGeom>
              <a:avLst/>
              <a:gdLst/>
              <a:ahLst/>
              <a:cxnLst/>
              <a:rect l="l" t="t" r="r" b="b"/>
              <a:pathLst>
                <a:path w="10160" h="1976" extrusionOk="0">
                  <a:moveTo>
                    <a:pt x="5481" y="0"/>
                  </a:moveTo>
                  <a:lnTo>
                    <a:pt x="1" y="151"/>
                  </a:lnTo>
                  <a:lnTo>
                    <a:pt x="51" y="1939"/>
                  </a:lnTo>
                  <a:lnTo>
                    <a:pt x="385" y="1939"/>
                  </a:lnTo>
                  <a:cubicBezTo>
                    <a:pt x="940" y="1957"/>
                    <a:pt x="2131" y="1976"/>
                    <a:pt x="3463" y="1976"/>
                  </a:cubicBezTo>
                  <a:cubicBezTo>
                    <a:pt x="5738" y="1976"/>
                    <a:pt x="8425" y="1922"/>
                    <a:pt x="9057" y="1721"/>
                  </a:cubicBezTo>
                  <a:cubicBezTo>
                    <a:pt x="10160" y="1387"/>
                    <a:pt x="5498" y="535"/>
                    <a:pt x="5498" y="535"/>
                  </a:cubicBezTo>
                  <a:lnTo>
                    <a:pt x="5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6516046" y="4615689"/>
              <a:ext cx="64292" cy="45351"/>
            </a:xfrm>
            <a:custGeom>
              <a:avLst/>
              <a:gdLst/>
              <a:ahLst/>
              <a:cxnLst/>
              <a:rect l="l" t="t" r="r" b="b"/>
              <a:pathLst>
                <a:path w="2006" h="1415" extrusionOk="0">
                  <a:moveTo>
                    <a:pt x="205" y="0"/>
                  </a:moveTo>
                  <a:cubicBezTo>
                    <a:pt x="137" y="0"/>
                    <a:pt x="69" y="4"/>
                    <a:pt x="0" y="11"/>
                  </a:cubicBezTo>
                  <a:lnTo>
                    <a:pt x="34" y="1415"/>
                  </a:lnTo>
                  <a:lnTo>
                    <a:pt x="2006" y="1398"/>
                  </a:lnTo>
                  <a:cubicBezTo>
                    <a:pt x="1905" y="964"/>
                    <a:pt x="1655" y="580"/>
                    <a:pt x="1287" y="346"/>
                  </a:cubicBezTo>
                  <a:cubicBezTo>
                    <a:pt x="961" y="119"/>
                    <a:pt x="58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6517104" y="4634246"/>
              <a:ext cx="300469" cy="31313"/>
            </a:xfrm>
            <a:custGeom>
              <a:avLst/>
              <a:gdLst/>
              <a:ahLst/>
              <a:cxnLst/>
              <a:rect l="l" t="t" r="r" b="b"/>
              <a:pathLst>
                <a:path w="9375" h="977" extrusionOk="0">
                  <a:moveTo>
                    <a:pt x="7737" y="1"/>
                  </a:moveTo>
                  <a:cubicBezTo>
                    <a:pt x="7420" y="17"/>
                    <a:pt x="7269" y="669"/>
                    <a:pt x="7269" y="669"/>
                  </a:cubicBezTo>
                  <a:lnTo>
                    <a:pt x="1" y="803"/>
                  </a:lnTo>
                  <a:lnTo>
                    <a:pt x="1" y="920"/>
                  </a:lnTo>
                  <a:cubicBezTo>
                    <a:pt x="724" y="959"/>
                    <a:pt x="1684" y="977"/>
                    <a:pt x="2712" y="977"/>
                  </a:cubicBezTo>
                  <a:cubicBezTo>
                    <a:pt x="5603" y="977"/>
                    <a:pt x="9026" y="837"/>
                    <a:pt x="9174" y="652"/>
                  </a:cubicBezTo>
                  <a:cubicBezTo>
                    <a:pt x="9374" y="402"/>
                    <a:pt x="7737" y="1"/>
                    <a:pt x="7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6517649" y="4652450"/>
              <a:ext cx="290277" cy="8589"/>
            </a:xfrm>
            <a:custGeom>
              <a:avLst/>
              <a:gdLst/>
              <a:ahLst/>
              <a:cxnLst/>
              <a:rect l="l" t="t" r="r" b="b"/>
              <a:pathLst>
                <a:path w="9057" h="268" extrusionOk="0">
                  <a:moveTo>
                    <a:pt x="8789" y="1"/>
                  </a:moveTo>
                  <a:lnTo>
                    <a:pt x="7804" y="51"/>
                  </a:lnTo>
                  <a:cubicBezTo>
                    <a:pt x="6968" y="84"/>
                    <a:pt x="5815" y="134"/>
                    <a:pt x="4529" y="168"/>
                  </a:cubicBezTo>
                  <a:cubicBezTo>
                    <a:pt x="3259" y="201"/>
                    <a:pt x="2106" y="218"/>
                    <a:pt x="1254" y="218"/>
                  </a:cubicBezTo>
                  <a:lnTo>
                    <a:pt x="268" y="218"/>
                  </a:lnTo>
                  <a:lnTo>
                    <a:pt x="1" y="235"/>
                  </a:lnTo>
                  <a:lnTo>
                    <a:pt x="268" y="251"/>
                  </a:lnTo>
                  <a:lnTo>
                    <a:pt x="1254" y="268"/>
                  </a:lnTo>
                  <a:cubicBezTo>
                    <a:pt x="2106" y="268"/>
                    <a:pt x="3259" y="268"/>
                    <a:pt x="4529" y="235"/>
                  </a:cubicBezTo>
                  <a:cubicBezTo>
                    <a:pt x="5815" y="201"/>
                    <a:pt x="6968" y="134"/>
                    <a:pt x="7804" y="101"/>
                  </a:cubicBezTo>
                  <a:cubicBezTo>
                    <a:pt x="8188" y="67"/>
                    <a:pt x="8522" y="51"/>
                    <a:pt x="8789" y="34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6748985" y="4632098"/>
              <a:ext cx="17179" cy="26281"/>
            </a:xfrm>
            <a:custGeom>
              <a:avLst/>
              <a:gdLst/>
              <a:ahLst/>
              <a:cxnLst/>
              <a:rect l="l" t="t" r="r" b="b"/>
              <a:pathLst>
                <a:path w="536" h="820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68" y="68"/>
                    <a:pt x="235" y="185"/>
                    <a:pt x="151" y="335"/>
                  </a:cubicBezTo>
                  <a:cubicBezTo>
                    <a:pt x="51" y="469"/>
                    <a:pt x="1" y="652"/>
                    <a:pt x="34" y="819"/>
                  </a:cubicBezTo>
                  <a:cubicBezTo>
                    <a:pt x="68" y="652"/>
                    <a:pt x="134" y="502"/>
                    <a:pt x="201" y="368"/>
                  </a:cubicBezTo>
                  <a:cubicBezTo>
                    <a:pt x="301" y="235"/>
                    <a:pt x="402" y="118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6697032" y="4621394"/>
              <a:ext cx="10224" cy="13942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302" y="1"/>
                  </a:moveTo>
                  <a:cubicBezTo>
                    <a:pt x="285" y="1"/>
                    <a:pt x="218" y="84"/>
                    <a:pt x="135" y="201"/>
                  </a:cubicBezTo>
                  <a:cubicBezTo>
                    <a:pt x="51" y="318"/>
                    <a:pt x="1" y="418"/>
                    <a:pt x="18" y="435"/>
                  </a:cubicBezTo>
                  <a:cubicBezTo>
                    <a:pt x="34" y="435"/>
                    <a:pt x="118" y="351"/>
                    <a:pt x="185" y="234"/>
                  </a:cubicBezTo>
                  <a:cubicBezTo>
                    <a:pt x="268" y="118"/>
                    <a:pt x="318" y="17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6683123" y="4619182"/>
              <a:ext cx="11282" cy="9743"/>
            </a:xfrm>
            <a:custGeom>
              <a:avLst/>
              <a:gdLst/>
              <a:ahLst/>
              <a:cxnLst/>
              <a:rect l="l" t="t" r="r" b="b"/>
              <a:pathLst>
                <a:path w="352" h="304" extrusionOk="0">
                  <a:moveTo>
                    <a:pt x="332" y="0"/>
                  </a:moveTo>
                  <a:cubicBezTo>
                    <a:pt x="317" y="0"/>
                    <a:pt x="241" y="60"/>
                    <a:pt x="151" y="120"/>
                  </a:cubicBezTo>
                  <a:cubicBezTo>
                    <a:pt x="67" y="203"/>
                    <a:pt x="1" y="287"/>
                    <a:pt x="17" y="303"/>
                  </a:cubicBezTo>
                  <a:cubicBezTo>
                    <a:pt x="17" y="303"/>
                    <a:pt x="101" y="253"/>
                    <a:pt x="201" y="170"/>
                  </a:cubicBezTo>
                  <a:cubicBezTo>
                    <a:pt x="285" y="86"/>
                    <a:pt x="351" y="19"/>
                    <a:pt x="335" y="3"/>
                  </a:cubicBezTo>
                  <a:cubicBezTo>
                    <a:pt x="335" y="1"/>
                    <a:pt x="334" y="0"/>
                    <a:pt x="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6674021" y="4612548"/>
              <a:ext cx="18236" cy="1859"/>
            </a:xfrm>
            <a:custGeom>
              <a:avLst/>
              <a:gdLst/>
              <a:ahLst/>
              <a:cxnLst/>
              <a:rect l="l" t="t" r="r" b="b"/>
              <a:pathLst>
                <a:path w="569" h="58" extrusionOk="0">
                  <a:moveTo>
                    <a:pt x="285" y="1"/>
                  </a:moveTo>
                  <a:cubicBezTo>
                    <a:pt x="188" y="1"/>
                    <a:pt x="92" y="9"/>
                    <a:pt x="1" y="26"/>
                  </a:cubicBezTo>
                  <a:cubicBezTo>
                    <a:pt x="83" y="49"/>
                    <a:pt x="170" y="58"/>
                    <a:pt x="257" y="58"/>
                  </a:cubicBezTo>
                  <a:cubicBezTo>
                    <a:pt x="362" y="58"/>
                    <a:pt x="468" y="44"/>
                    <a:pt x="569" y="26"/>
                  </a:cubicBezTo>
                  <a:cubicBezTo>
                    <a:pt x="477" y="9"/>
                    <a:pt x="38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6670816" y="4602644"/>
              <a:ext cx="20384" cy="2917"/>
            </a:xfrm>
            <a:custGeom>
              <a:avLst/>
              <a:gdLst/>
              <a:ahLst/>
              <a:cxnLst/>
              <a:rect l="l" t="t" r="r" b="b"/>
              <a:pathLst>
                <a:path w="636" h="91" extrusionOk="0">
                  <a:moveTo>
                    <a:pt x="0" y="1"/>
                  </a:moveTo>
                  <a:cubicBezTo>
                    <a:pt x="84" y="68"/>
                    <a:pt x="201" y="84"/>
                    <a:pt x="318" y="84"/>
                  </a:cubicBezTo>
                  <a:cubicBezTo>
                    <a:pt x="343" y="88"/>
                    <a:pt x="369" y="91"/>
                    <a:pt x="396" y="91"/>
                  </a:cubicBezTo>
                  <a:cubicBezTo>
                    <a:pt x="475" y="91"/>
                    <a:pt x="560" y="72"/>
                    <a:pt x="635" y="34"/>
                  </a:cubicBezTo>
                  <a:cubicBezTo>
                    <a:pt x="535" y="17"/>
                    <a:pt x="418" y="17"/>
                    <a:pt x="318" y="17"/>
                  </a:cubicBezTo>
                  <a:cubicBezTo>
                    <a:pt x="217" y="1"/>
                    <a:pt x="10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6703474" y="4605785"/>
              <a:ext cx="32691" cy="17788"/>
            </a:xfrm>
            <a:custGeom>
              <a:avLst/>
              <a:gdLst/>
              <a:ahLst/>
              <a:cxnLst/>
              <a:rect l="l" t="t" r="r" b="b"/>
              <a:pathLst>
                <a:path w="1020" h="555" extrusionOk="0">
                  <a:moveTo>
                    <a:pt x="676" y="56"/>
                  </a:moveTo>
                  <a:cubicBezTo>
                    <a:pt x="758" y="56"/>
                    <a:pt x="842" y="74"/>
                    <a:pt x="919" y="103"/>
                  </a:cubicBezTo>
                  <a:cubicBezTo>
                    <a:pt x="970" y="137"/>
                    <a:pt x="953" y="204"/>
                    <a:pt x="886" y="237"/>
                  </a:cubicBezTo>
                  <a:cubicBezTo>
                    <a:pt x="819" y="270"/>
                    <a:pt x="769" y="304"/>
                    <a:pt x="686" y="320"/>
                  </a:cubicBezTo>
                  <a:cubicBezTo>
                    <a:pt x="569" y="354"/>
                    <a:pt x="452" y="387"/>
                    <a:pt x="335" y="421"/>
                  </a:cubicBezTo>
                  <a:cubicBezTo>
                    <a:pt x="233" y="438"/>
                    <a:pt x="149" y="446"/>
                    <a:pt x="91" y="452"/>
                  </a:cubicBezTo>
                  <a:lnTo>
                    <a:pt x="91" y="452"/>
                  </a:lnTo>
                  <a:cubicBezTo>
                    <a:pt x="120" y="388"/>
                    <a:pt x="157" y="325"/>
                    <a:pt x="201" y="270"/>
                  </a:cubicBezTo>
                  <a:cubicBezTo>
                    <a:pt x="285" y="187"/>
                    <a:pt x="385" y="120"/>
                    <a:pt x="502" y="87"/>
                  </a:cubicBezTo>
                  <a:cubicBezTo>
                    <a:pt x="558" y="66"/>
                    <a:pt x="617" y="56"/>
                    <a:pt x="676" y="56"/>
                  </a:cubicBezTo>
                  <a:close/>
                  <a:moveTo>
                    <a:pt x="690" y="1"/>
                  </a:moveTo>
                  <a:cubicBezTo>
                    <a:pt x="489" y="1"/>
                    <a:pt x="296" y="91"/>
                    <a:pt x="168" y="254"/>
                  </a:cubicBezTo>
                  <a:cubicBezTo>
                    <a:pt x="120" y="317"/>
                    <a:pt x="73" y="380"/>
                    <a:pt x="54" y="456"/>
                  </a:cubicBezTo>
                  <a:lnTo>
                    <a:pt x="54" y="456"/>
                  </a:lnTo>
                  <a:cubicBezTo>
                    <a:pt x="19" y="461"/>
                    <a:pt x="0" y="465"/>
                    <a:pt x="0" y="471"/>
                  </a:cubicBezTo>
                  <a:cubicBezTo>
                    <a:pt x="17" y="473"/>
                    <a:pt x="34" y="475"/>
                    <a:pt x="51" y="477"/>
                  </a:cubicBezTo>
                  <a:lnTo>
                    <a:pt x="51" y="477"/>
                  </a:lnTo>
                  <a:cubicBezTo>
                    <a:pt x="51" y="524"/>
                    <a:pt x="51" y="554"/>
                    <a:pt x="51" y="554"/>
                  </a:cubicBezTo>
                  <a:cubicBezTo>
                    <a:pt x="59" y="529"/>
                    <a:pt x="68" y="504"/>
                    <a:pt x="79" y="479"/>
                  </a:cubicBezTo>
                  <a:lnTo>
                    <a:pt x="79" y="479"/>
                  </a:lnTo>
                  <a:cubicBezTo>
                    <a:pt x="101" y="481"/>
                    <a:pt x="124" y="482"/>
                    <a:pt x="146" y="482"/>
                  </a:cubicBezTo>
                  <a:cubicBezTo>
                    <a:pt x="214" y="482"/>
                    <a:pt x="283" y="474"/>
                    <a:pt x="351" y="454"/>
                  </a:cubicBezTo>
                  <a:cubicBezTo>
                    <a:pt x="468" y="437"/>
                    <a:pt x="602" y="421"/>
                    <a:pt x="719" y="371"/>
                  </a:cubicBezTo>
                  <a:cubicBezTo>
                    <a:pt x="786" y="354"/>
                    <a:pt x="853" y="320"/>
                    <a:pt x="919" y="287"/>
                  </a:cubicBezTo>
                  <a:cubicBezTo>
                    <a:pt x="970" y="270"/>
                    <a:pt x="1003" y="220"/>
                    <a:pt x="1003" y="187"/>
                  </a:cubicBezTo>
                  <a:cubicBezTo>
                    <a:pt x="1020" y="137"/>
                    <a:pt x="1003" y="87"/>
                    <a:pt x="953" y="53"/>
                  </a:cubicBezTo>
                  <a:cubicBezTo>
                    <a:pt x="867" y="18"/>
                    <a:pt x="778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6690622" y="4601587"/>
              <a:ext cx="17179" cy="19839"/>
            </a:xfrm>
            <a:custGeom>
              <a:avLst/>
              <a:gdLst/>
              <a:ahLst/>
              <a:cxnLst/>
              <a:rect l="l" t="t" r="r" b="b"/>
              <a:pathLst>
                <a:path w="536" h="619" extrusionOk="0">
                  <a:moveTo>
                    <a:pt x="117" y="0"/>
                  </a:moveTo>
                  <a:cubicBezTo>
                    <a:pt x="51" y="0"/>
                    <a:pt x="0" y="84"/>
                    <a:pt x="17" y="151"/>
                  </a:cubicBezTo>
                  <a:cubicBezTo>
                    <a:pt x="17" y="201"/>
                    <a:pt x="51" y="251"/>
                    <a:pt x="84" y="284"/>
                  </a:cubicBezTo>
                  <a:cubicBezTo>
                    <a:pt x="134" y="368"/>
                    <a:pt x="184" y="435"/>
                    <a:pt x="251" y="485"/>
                  </a:cubicBezTo>
                  <a:cubicBezTo>
                    <a:pt x="301" y="535"/>
                    <a:pt x="385" y="585"/>
                    <a:pt x="452" y="619"/>
                  </a:cubicBezTo>
                  <a:cubicBezTo>
                    <a:pt x="468" y="602"/>
                    <a:pt x="385" y="552"/>
                    <a:pt x="285" y="451"/>
                  </a:cubicBezTo>
                  <a:cubicBezTo>
                    <a:pt x="234" y="401"/>
                    <a:pt x="168" y="335"/>
                    <a:pt x="134" y="268"/>
                  </a:cubicBezTo>
                  <a:cubicBezTo>
                    <a:pt x="84" y="201"/>
                    <a:pt x="51" y="67"/>
                    <a:pt x="134" y="50"/>
                  </a:cubicBezTo>
                  <a:cubicBezTo>
                    <a:pt x="218" y="67"/>
                    <a:pt x="318" y="117"/>
                    <a:pt x="368" y="184"/>
                  </a:cubicBezTo>
                  <a:cubicBezTo>
                    <a:pt x="418" y="251"/>
                    <a:pt x="452" y="318"/>
                    <a:pt x="468" y="401"/>
                  </a:cubicBezTo>
                  <a:cubicBezTo>
                    <a:pt x="485" y="468"/>
                    <a:pt x="485" y="535"/>
                    <a:pt x="485" y="619"/>
                  </a:cubicBezTo>
                  <a:cubicBezTo>
                    <a:pt x="535" y="552"/>
                    <a:pt x="535" y="468"/>
                    <a:pt x="518" y="385"/>
                  </a:cubicBezTo>
                  <a:cubicBezTo>
                    <a:pt x="502" y="301"/>
                    <a:pt x="468" y="218"/>
                    <a:pt x="418" y="151"/>
                  </a:cubicBezTo>
                  <a:cubicBezTo>
                    <a:pt x="351" y="50"/>
                    <a:pt x="234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6601716" y="4643188"/>
              <a:ext cx="51440" cy="2756"/>
            </a:xfrm>
            <a:custGeom>
              <a:avLst/>
              <a:gdLst/>
              <a:ahLst/>
              <a:cxnLst/>
              <a:rect l="l" t="t" r="r" b="b"/>
              <a:pathLst>
                <a:path w="1605" h="86" extrusionOk="0">
                  <a:moveTo>
                    <a:pt x="1563" y="1"/>
                  </a:moveTo>
                  <a:cubicBezTo>
                    <a:pt x="1455" y="1"/>
                    <a:pt x="1150" y="22"/>
                    <a:pt x="803" y="22"/>
                  </a:cubicBezTo>
                  <a:cubicBezTo>
                    <a:pt x="586" y="22"/>
                    <a:pt x="389" y="18"/>
                    <a:pt x="245" y="18"/>
                  </a:cubicBezTo>
                  <a:cubicBezTo>
                    <a:pt x="101" y="18"/>
                    <a:pt x="9" y="22"/>
                    <a:pt x="1" y="39"/>
                  </a:cubicBezTo>
                  <a:cubicBezTo>
                    <a:pt x="241" y="69"/>
                    <a:pt x="482" y="86"/>
                    <a:pt x="722" y="86"/>
                  </a:cubicBezTo>
                  <a:cubicBezTo>
                    <a:pt x="1016" y="86"/>
                    <a:pt x="1311" y="61"/>
                    <a:pt x="1605" y="6"/>
                  </a:cubicBezTo>
                  <a:cubicBezTo>
                    <a:pt x="1605" y="2"/>
                    <a:pt x="1590" y="1"/>
                    <a:pt x="1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6567454" y="4644854"/>
              <a:ext cx="5929" cy="9230"/>
            </a:xfrm>
            <a:custGeom>
              <a:avLst/>
              <a:gdLst/>
              <a:ahLst/>
              <a:cxnLst/>
              <a:rect l="l" t="t" r="r" b="b"/>
              <a:pathLst>
                <a:path w="185" h="288" extrusionOk="0">
                  <a:moveTo>
                    <a:pt x="9" y="1"/>
                  </a:moveTo>
                  <a:cubicBezTo>
                    <a:pt x="6" y="1"/>
                    <a:pt x="3" y="2"/>
                    <a:pt x="1" y="4"/>
                  </a:cubicBezTo>
                  <a:lnTo>
                    <a:pt x="17" y="4"/>
                  </a:lnTo>
                  <a:cubicBezTo>
                    <a:pt x="1" y="20"/>
                    <a:pt x="34" y="71"/>
                    <a:pt x="84" y="154"/>
                  </a:cubicBezTo>
                  <a:cubicBezTo>
                    <a:pt x="117" y="221"/>
                    <a:pt x="134" y="288"/>
                    <a:pt x="151" y="288"/>
                  </a:cubicBezTo>
                  <a:cubicBezTo>
                    <a:pt x="184" y="288"/>
                    <a:pt x="184" y="204"/>
                    <a:pt x="134" y="121"/>
                  </a:cubicBezTo>
                  <a:cubicBezTo>
                    <a:pt x="91" y="48"/>
                    <a:pt x="34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6554057" y="4630368"/>
              <a:ext cx="7532" cy="6186"/>
            </a:xfrm>
            <a:custGeom>
              <a:avLst/>
              <a:gdLst/>
              <a:ahLst/>
              <a:cxnLst/>
              <a:rect l="l" t="t" r="r" b="b"/>
              <a:pathLst>
                <a:path w="235" h="193" extrusionOk="0">
                  <a:moveTo>
                    <a:pt x="23" y="0"/>
                  </a:moveTo>
                  <a:cubicBezTo>
                    <a:pt x="20" y="0"/>
                    <a:pt x="18" y="2"/>
                    <a:pt x="18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39" y="163"/>
                    <a:pt x="183" y="193"/>
                    <a:pt x="206" y="193"/>
                  </a:cubicBezTo>
                  <a:cubicBezTo>
                    <a:pt x="211" y="193"/>
                    <a:pt x="215" y="191"/>
                    <a:pt x="218" y="188"/>
                  </a:cubicBezTo>
                  <a:cubicBezTo>
                    <a:pt x="235" y="172"/>
                    <a:pt x="201" y="122"/>
                    <a:pt x="134" y="71"/>
                  </a:cubicBezTo>
                  <a:cubicBezTo>
                    <a:pt x="93" y="30"/>
                    <a:pt x="41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6535500" y="4623092"/>
              <a:ext cx="10576" cy="3846"/>
            </a:xfrm>
            <a:custGeom>
              <a:avLst/>
              <a:gdLst/>
              <a:ahLst/>
              <a:cxnLst/>
              <a:rect l="l" t="t" r="r" b="b"/>
              <a:pathLst>
                <a:path w="330" h="120" extrusionOk="0">
                  <a:moveTo>
                    <a:pt x="93" y="0"/>
                  </a:moveTo>
                  <a:cubicBezTo>
                    <a:pt x="36" y="0"/>
                    <a:pt x="0" y="20"/>
                    <a:pt x="12" y="31"/>
                  </a:cubicBezTo>
                  <a:cubicBezTo>
                    <a:pt x="12" y="48"/>
                    <a:pt x="79" y="48"/>
                    <a:pt x="162" y="65"/>
                  </a:cubicBezTo>
                  <a:cubicBezTo>
                    <a:pt x="230" y="92"/>
                    <a:pt x="276" y="119"/>
                    <a:pt x="300" y="119"/>
                  </a:cubicBezTo>
                  <a:cubicBezTo>
                    <a:pt x="305" y="119"/>
                    <a:pt x="309" y="118"/>
                    <a:pt x="312" y="115"/>
                  </a:cubicBezTo>
                  <a:cubicBezTo>
                    <a:pt x="329" y="115"/>
                    <a:pt x="279" y="48"/>
                    <a:pt x="179" y="14"/>
                  </a:cubicBezTo>
                  <a:cubicBezTo>
                    <a:pt x="148" y="4"/>
                    <a:pt x="118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6522456" y="4621009"/>
              <a:ext cx="5416" cy="2436"/>
            </a:xfrm>
            <a:custGeom>
              <a:avLst/>
              <a:gdLst/>
              <a:ahLst/>
              <a:cxnLst/>
              <a:rect l="l" t="t" r="r" b="b"/>
              <a:pathLst>
                <a:path w="169" h="76" extrusionOk="0">
                  <a:moveTo>
                    <a:pt x="32" y="0"/>
                  </a:moveTo>
                  <a:cubicBezTo>
                    <a:pt x="14" y="0"/>
                    <a:pt x="1" y="4"/>
                    <a:pt x="1" y="13"/>
                  </a:cubicBezTo>
                  <a:cubicBezTo>
                    <a:pt x="1" y="29"/>
                    <a:pt x="34" y="46"/>
                    <a:pt x="68" y="63"/>
                  </a:cubicBezTo>
                  <a:cubicBezTo>
                    <a:pt x="93" y="71"/>
                    <a:pt x="118" y="75"/>
                    <a:pt x="137" y="75"/>
                  </a:cubicBezTo>
                  <a:cubicBezTo>
                    <a:pt x="156" y="75"/>
                    <a:pt x="168" y="71"/>
                    <a:pt x="168" y="63"/>
                  </a:cubicBezTo>
                  <a:cubicBezTo>
                    <a:pt x="168" y="46"/>
                    <a:pt x="135" y="13"/>
                    <a:pt x="101" y="13"/>
                  </a:cubicBezTo>
                  <a:cubicBezTo>
                    <a:pt x="76" y="4"/>
                    <a:pt x="51" y="0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5657619" y="1979736"/>
              <a:ext cx="728881" cy="1056592"/>
            </a:xfrm>
            <a:custGeom>
              <a:avLst/>
              <a:gdLst/>
              <a:ahLst/>
              <a:cxnLst/>
              <a:rect l="l" t="t" r="r" b="b"/>
              <a:pathLst>
                <a:path w="22742" h="32967" extrusionOk="0">
                  <a:moveTo>
                    <a:pt x="20151" y="0"/>
                  </a:moveTo>
                  <a:lnTo>
                    <a:pt x="16910" y="8388"/>
                  </a:lnTo>
                  <a:cubicBezTo>
                    <a:pt x="16592" y="8288"/>
                    <a:pt x="16275" y="8221"/>
                    <a:pt x="15957" y="8188"/>
                  </a:cubicBezTo>
                  <a:lnTo>
                    <a:pt x="9341" y="8137"/>
                  </a:lnTo>
                  <a:cubicBezTo>
                    <a:pt x="9341" y="8137"/>
                    <a:pt x="4729" y="5464"/>
                    <a:pt x="4829" y="5230"/>
                  </a:cubicBezTo>
                  <a:lnTo>
                    <a:pt x="4829" y="5230"/>
                  </a:lnTo>
                  <a:lnTo>
                    <a:pt x="1" y="9574"/>
                  </a:lnTo>
                  <a:lnTo>
                    <a:pt x="4863" y="15890"/>
                  </a:lnTo>
                  <a:lnTo>
                    <a:pt x="7536" y="25047"/>
                  </a:lnTo>
                  <a:cubicBezTo>
                    <a:pt x="7536" y="25047"/>
                    <a:pt x="5347" y="29925"/>
                    <a:pt x="5347" y="32966"/>
                  </a:cubicBezTo>
                  <a:lnTo>
                    <a:pt x="22039" y="30995"/>
                  </a:lnTo>
                  <a:cubicBezTo>
                    <a:pt x="22039" y="30995"/>
                    <a:pt x="21755" y="27302"/>
                    <a:pt x="18664" y="22975"/>
                  </a:cubicBezTo>
                  <a:lnTo>
                    <a:pt x="20151" y="15239"/>
                  </a:lnTo>
                  <a:cubicBezTo>
                    <a:pt x="21321" y="12164"/>
                    <a:pt x="21956" y="13468"/>
                    <a:pt x="22474" y="8188"/>
                  </a:cubicBezTo>
                  <a:cubicBezTo>
                    <a:pt x="22741" y="5264"/>
                    <a:pt x="21922" y="2340"/>
                    <a:pt x="2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5907705" y="2686054"/>
              <a:ext cx="101791" cy="27883"/>
            </a:xfrm>
            <a:custGeom>
              <a:avLst/>
              <a:gdLst/>
              <a:ahLst/>
              <a:cxnLst/>
              <a:rect l="l" t="t" r="r" b="b"/>
              <a:pathLst>
                <a:path w="3176" h="870" extrusionOk="0">
                  <a:moveTo>
                    <a:pt x="3171" y="0"/>
                  </a:moveTo>
                  <a:cubicBezTo>
                    <a:pt x="3134" y="0"/>
                    <a:pt x="3032" y="194"/>
                    <a:pt x="2791" y="419"/>
                  </a:cubicBezTo>
                  <a:cubicBezTo>
                    <a:pt x="2641" y="552"/>
                    <a:pt x="2457" y="619"/>
                    <a:pt x="2273" y="636"/>
                  </a:cubicBezTo>
                  <a:cubicBezTo>
                    <a:pt x="2263" y="637"/>
                    <a:pt x="2253" y="637"/>
                    <a:pt x="2243" y="637"/>
                  </a:cubicBezTo>
                  <a:cubicBezTo>
                    <a:pt x="2037" y="637"/>
                    <a:pt x="1845" y="478"/>
                    <a:pt x="1638" y="318"/>
                  </a:cubicBezTo>
                  <a:cubicBezTo>
                    <a:pt x="1442" y="168"/>
                    <a:pt x="1206" y="99"/>
                    <a:pt x="953" y="99"/>
                  </a:cubicBezTo>
                  <a:cubicBezTo>
                    <a:pt x="925" y="99"/>
                    <a:pt x="898" y="100"/>
                    <a:pt x="869" y="101"/>
                  </a:cubicBezTo>
                  <a:cubicBezTo>
                    <a:pt x="652" y="135"/>
                    <a:pt x="452" y="218"/>
                    <a:pt x="285" y="369"/>
                  </a:cubicBezTo>
                  <a:cubicBezTo>
                    <a:pt x="118" y="486"/>
                    <a:pt x="17" y="669"/>
                    <a:pt x="1" y="870"/>
                  </a:cubicBezTo>
                  <a:cubicBezTo>
                    <a:pt x="84" y="719"/>
                    <a:pt x="201" y="569"/>
                    <a:pt x="351" y="452"/>
                  </a:cubicBezTo>
                  <a:cubicBezTo>
                    <a:pt x="502" y="318"/>
                    <a:pt x="686" y="252"/>
                    <a:pt x="886" y="235"/>
                  </a:cubicBezTo>
                  <a:cubicBezTo>
                    <a:pt x="910" y="233"/>
                    <a:pt x="933" y="232"/>
                    <a:pt x="957" y="232"/>
                  </a:cubicBezTo>
                  <a:cubicBezTo>
                    <a:pt x="1169" y="232"/>
                    <a:pt x="1389" y="300"/>
                    <a:pt x="1554" y="435"/>
                  </a:cubicBezTo>
                  <a:cubicBezTo>
                    <a:pt x="1655" y="519"/>
                    <a:pt x="1772" y="602"/>
                    <a:pt x="1889" y="669"/>
                  </a:cubicBezTo>
                  <a:cubicBezTo>
                    <a:pt x="2006" y="736"/>
                    <a:pt x="2139" y="770"/>
                    <a:pt x="2273" y="770"/>
                  </a:cubicBezTo>
                  <a:cubicBezTo>
                    <a:pt x="2490" y="753"/>
                    <a:pt x="2707" y="653"/>
                    <a:pt x="2858" y="486"/>
                  </a:cubicBezTo>
                  <a:cubicBezTo>
                    <a:pt x="2958" y="385"/>
                    <a:pt x="3042" y="268"/>
                    <a:pt x="3108" y="151"/>
                  </a:cubicBezTo>
                  <a:cubicBezTo>
                    <a:pt x="3158" y="51"/>
                    <a:pt x="3175" y="1"/>
                    <a:pt x="3175" y="1"/>
                  </a:cubicBezTo>
                  <a:cubicBezTo>
                    <a:pt x="3174" y="0"/>
                    <a:pt x="3172" y="0"/>
                    <a:pt x="3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6172246" y="2852041"/>
              <a:ext cx="102304" cy="27916"/>
            </a:xfrm>
            <a:custGeom>
              <a:avLst/>
              <a:gdLst/>
              <a:ahLst/>
              <a:cxnLst/>
              <a:rect l="l" t="t" r="r" b="b"/>
              <a:pathLst>
                <a:path w="3192" h="871" extrusionOk="0">
                  <a:moveTo>
                    <a:pt x="3173" y="1"/>
                  </a:moveTo>
                  <a:cubicBezTo>
                    <a:pt x="3149" y="1"/>
                    <a:pt x="3032" y="195"/>
                    <a:pt x="2791" y="419"/>
                  </a:cubicBezTo>
                  <a:cubicBezTo>
                    <a:pt x="2657" y="536"/>
                    <a:pt x="2473" y="620"/>
                    <a:pt x="2273" y="637"/>
                  </a:cubicBezTo>
                  <a:cubicBezTo>
                    <a:pt x="2263" y="637"/>
                    <a:pt x="2253" y="638"/>
                    <a:pt x="2243" y="638"/>
                  </a:cubicBezTo>
                  <a:cubicBezTo>
                    <a:pt x="2039" y="638"/>
                    <a:pt x="1862" y="478"/>
                    <a:pt x="1655" y="319"/>
                  </a:cubicBezTo>
                  <a:cubicBezTo>
                    <a:pt x="1444" y="169"/>
                    <a:pt x="1206" y="99"/>
                    <a:pt x="966" y="99"/>
                  </a:cubicBezTo>
                  <a:cubicBezTo>
                    <a:pt x="939" y="99"/>
                    <a:pt x="913" y="100"/>
                    <a:pt x="886" y="102"/>
                  </a:cubicBezTo>
                  <a:cubicBezTo>
                    <a:pt x="669" y="119"/>
                    <a:pt x="452" y="219"/>
                    <a:pt x="285" y="369"/>
                  </a:cubicBezTo>
                  <a:cubicBezTo>
                    <a:pt x="134" y="486"/>
                    <a:pt x="17" y="670"/>
                    <a:pt x="1" y="870"/>
                  </a:cubicBezTo>
                  <a:cubicBezTo>
                    <a:pt x="101" y="703"/>
                    <a:pt x="218" y="570"/>
                    <a:pt x="351" y="436"/>
                  </a:cubicBezTo>
                  <a:cubicBezTo>
                    <a:pt x="502" y="319"/>
                    <a:pt x="702" y="252"/>
                    <a:pt x="886" y="236"/>
                  </a:cubicBezTo>
                  <a:cubicBezTo>
                    <a:pt x="911" y="234"/>
                    <a:pt x="936" y="233"/>
                    <a:pt x="961" y="233"/>
                  </a:cubicBezTo>
                  <a:cubicBezTo>
                    <a:pt x="1183" y="233"/>
                    <a:pt x="1391" y="301"/>
                    <a:pt x="1571" y="436"/>
                  </a:cubicBezTo>
                  <a:cubicBezTo>
                    <a:pt x="1671" y="520"/>
                    <a:pt x="1772" y="586"/>
                    <a:pt x="1889" y="670"/>
                  </a:cubicBezTo>
                  <a:cubicBezTo>
                    <a:pt x="2006" y="737"/>
                    <a:pt x="2139" y="770"/>
                    <a:pt x="2273" y="770"/>
                  </a:cubicBezTo>
                  <a:cubicBezTo>
                    <a:pt x="2507" y="754"/>
                    <a:pt x="2707" y="653"/>
                    <a:pt x="2858" y="486"/>
                  </a:cubicBezTo>
                  <a:cubicBezTo>
                    <a:pt x="2958" y="386"/>
                    <a:pt x="3058" y="269"/>
                    <a:pt x="3125" y="135"/>
                  </a:cubicBezTo>
                  <a:cubicBezTo>
                    <a:pt x="3159" y="52"/>
                    <a:pt x="3192" y="2"/>
                    <a:pt x="3175" y="2"/>
                  </a:cubicBezTo>
                  <a:cubicBezTo>
                    <a:pt x="3175" y="1"/>
                    <a:pt x="3174" y="1"/>
                    <a:pt x="3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6079621" y="2590065"/>
              <a:ext cx="39646" cy="105188"/>
            </a:xfrm>
            <a:custGeom>
              <a:avLst/>
              <a:gdLst/>
              <a:ahLst/>
              <a:cxnLst/>
              <a:rect l="l" t="t" r="r" b="b"/>
              <a:pathLst>
                <a:path w="1237" h="3282" extrusionOk="0">
                  <a:moveTo>
                    <a:pt x="762" y="1"/>
                  </a:moveTo>
                  <a:cubicBezTo>
                    <a:pt x="758" y="1"/>
                    <a:pt x="755" y="2"/>
                    <a:pt x="752" y="5"/>
                  </a:cubicBezTo>
                  <a:cubicBezTo>
                    <a:pt x="735" y="5"/>
                    <a:pt x="886" y="189"/>
                    <a:pt x="1019" y="506"/>
                  </a:cubicBezTo>
                  <a:cubicBezTo>
                    <a:pt x="1086" y="673"/>
                    <a:pt x="1103" y="874"/>
                    <a:pt x="1036" y="1058"/>
                  </a:cubicBezTo>
                  <a:cubicBezTo>
                    <a:pt x="986" y="1275"/>
                    <a:pt x="752" y="1392"/>
                    <a:pt x="518" y="1542"/>
                  </a:cubicBezTo>
                  <a:cubicBezTo>
                    <a:pt x="301" y="1693"/>
                    <a:pt x="134" y="1927"/>
                    <a:pt x="67" y="2194"/>
                  </a:cubicBezTo>
                  <a:cubicBezTo>
                    <a:pt x="0" y="2394"/>
                    <a:pt x="17" y="2628"/>
                    <a:pt x="100" y="2829"/>
                  </a:cubicBezTo>
                  <a:cubicBezTo>
                    <a:pt x="241" y="3158"/>
                    <a:pt x="442" y="3282"/>
                    <a:pt x="465" y="3282"/>
                  </a:cubicBezTo>
                  <a:cubicBezTo>
                    <a:pt x="467" y="3282"/>
                    <a:pt x="468" y="3281"/>
                    <a:pt x="468" y="3280"/>
                  </a:cubicBezTo>
                  <a:cubicBezTo>
                    <a:pt x="351" y="3130"/>
                    <a:pt x="267" y="2979"/>
                    <a:pt x="201" y="2795"/>
                  </a:cubicBezTo>
                  <a:cubicBezTo>
                    <a:pt x="134" y="2612"/>
                    <a:pt x="134" y="2411"/>
                    <a:pt x="184" y="2227"/>
                  </a:cubicBezTo>
                  <a:cubicBezTo>
                    <a:pt x="251" y="1993"/>
                    <a:pt x="401" y="1793"/>
                    <a:pt x="602" y="1659"/>
                  </a:cubicBezTo>
                  <a:cubicBezTo>
                    <a:pt x="718" y="1592"/>
                    <a:pt x="835" y="1509"/>
                    <a:pt x="936" y="1442"/>
                  </a:cubicBezTo>
                  <a:cubicBezTo>
                    <a:pt x="1053" y="1359"/>
                    <a:pt x="1119" y="1242"/>
                    <a:pt x="1170" y="1108"/>
                  </a:cubicBezTo>
                  <a:cubicBezTo>
                    <a:pt x="1236" y="891"/>
                    <a:pt x="1203" y="657"/>
                    <a:pt x="1103" y="456"/>
                  </a:cubicBezTo>
                  <a:cubicBezTo>
                    <a:pt x="1053" y="323"/>
                    <a:pt x="969" y="206"/>
                    <a:pt x="869" y="105"/>
                  </a:cubicBezTo>
                  <a:cubicBezTo>
                    <a:pt x="813" y="36"/>
                    <a:pt x="781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6129940" y="2762109"/>
              <a:ext cx="85702" cy="64837"/>
            </a:xfrm>
            <a:custGeom>
              <a:avLst/>
              <a:gdLst/>
              <a:ahLst/>
              <a:cxnLst/>
              <a:rect l="l" t="t" r="r" b="b"/>
              <a:pathLst>
                <a:path w="2674" h="2023" extrusionOk="0">
                  <a:moveTo>
                    <a:pt x="2624" y="1"/>
                  </a:moveTo>
                  <a:lnTo>
                    <a:pt x="2624" y="1"/>
                  </a:lnTo>
                  <a:cubicBezTo>
                    <a:pt x="2590" y="184"/>
                    <a:pt x="2540" y="368"/>
                    <a:pt x="2457" y="535"/>
                  </a:cubicBezTo>
                  <a:cubicBezTo>
                    <a:pt x="2357" y="702"/>
                    <a:pt x="2206" y="853"/>
                    <a:pt x="2039" y="936"/>
                  </a:cubicBezTo>
                  <a:cubicBezTo>
                    <a:pt x="1899" y="1001"/>
                    <a:pt x="1745" y="1038"/>
                    <a:pt x="1590" y="1038"/>
                  </a:cubicBezTo>
                  <a:cubicBezTo>
                    <a:pt x="1505" y="1038"/>
                    <a:pt x="1420" y="1027"/>
                    <a:pt x="1337" y="1003"/>
                  </a:cubicBezTo>
                  <a:cubicBezTo>
                    <a:pt x="1204" y="970"/>
                    <a:pt x="1087" y="936"/>
                    <a:pt x="953" y="920"/>
                  </a:cubicBezTo>
                  <a:cubicBezTo>
                    <a:pt x="908" y="908"/>
                    <a:pt x="862" y="903"/>
                    <a:pt x="816" y="903"/>
                  </a:cubicBezTo>
                  <a:cubicBezTo>
                    <a:pt x="723" y="903"/>
                    <a:pt x="630" y="925"/>
                    <a:pt x="552" y="970"/>
                  </a:cubicBezTo>
                  <a:cubicBezTo>
                    <a:pt x="351" y="1070"/>
                    <a:pt x="201" y="1237"/>
                    <a:pt x="118" y="1438"/>
                  </a:cubicBezTo>
                  <a:cubicBezTo>
                    <a:pt x="51" y="1571"/>
                    <a:pt x="17" y="1722"/>
                    <a:pt x="17" y="1855"/>
                  </a:cubicBezTo>
                  <a:cubicBezTo>
                    <a:pt x="1" y="1955"/>
                    <a:pt x="1" y="2022"/>
                    <a:pt x="17" y="2022"/>
                  </a:cubicBezTo>
                  <a:cubicBezTo>
                    <a:pt x="34" y="2022"/>
                    <a:pt x="67" y="1805"/>
                    <a:pt x="201" y="1488"/>
                  </a:cubicBezTo>
                  <a:cubicBezTo>
                    <a:pt x="285" y="1304"/>
                    <a:pt x="435" y="1170"/>
                    <a:pt x="602" y="1087"/>
                  </a:cubicBezTo>
                  <a:cubicBezTo>
                    <a:pt x="669" y="1053"/>
                    <a:pt x="740" y="1040"/>
                    <a:pt x="814" y="1040"/>
                  </a:cubicBezTo>
                  <a:cubicBezTo>
                    <a:pt x="962" y="1040"/>
                    <a:pt x="1126" y="1092"/>
                    <a:pt x="1304" y="1137"/>
                  </a:cubicBezTo>
                  <a:cubicBezTo>
                    <a:pt x="1396" y="1160"/>
                    <a:pt x="1489" y="1171"/>
                    <a:pt x="1582" y="1171"/>
                  </a:cubicBezTo>
                  <a:cubicBezTo>
                    <a:pt x="1760" y="1171"/>
                    <a:pt x="1936" y="1130"/>
                    <a:pt x="2089" y="1053"/>
                  </a:cubicBezTo>
                  <a:cubicBezTo>
                    <a:pt x="2290" y="953"/>
                    <a:pt x="2440" y="786"/>
                    <a:pt x="2540" y="585"/>
                  </a:cubicBezTo>
                  <a:cubicBezTo>
                    <a:pt x="2641" y="418"/>
                    <a:pt x="2674" y="201"/>
                    <a:pt x="2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6163688" y="2934987"/>
              <a:ext cx="106053" cy="30223"/>
            </a:xfrm>
            <a:custGeom>
              <a:avLst/>
              <a:gdLst/>
              <a:ahLst/>
              <a:cxnLst/>
              <a:rect l="l" t="t" r="r" b="b"/>
              <a:pathLst>
                <a:path w="3309" h="943" extrusionOk="0">
                  <a:moveTo>
                    <a:pt x="967" y="0"/>
                  </a:moveTo>
                  <a:cubicBezTo>
                    <a:pt x="766" y="0"/>
                    <a:pt x="579" y="53"/>
                    <a:pt x="418" y="171"/>
                  </a:cubicBezTo>
                  <a:cubicBezTo>
                    <a:pt x="301" y="237"/>
                    <a:pt x="184" y="338"/>
                    <a:pt x="101" y="455"/>
                  </a:cubicBezTo>
                  <a:cubicBezTo>
                    <a:pt x="34" y="538"/>
                    <a:pt x="0" y="572"/>
                    <a:pt x="17" y="588"/>
                  </a:cubicBezTo>
                  <a:cubicBezTo>
                    <a:pt x="18" y="589"/>
                    <a:pt x="19" y="589"/>
                    <a:pt x="20" y="589"/>
                  </a:cubicBezTo>
                  <a:cubicBezTo>
                    <a:pt x="47" y="589"/>
                    <a:pt x="196" y="414"/>
                    <a:pt x="468" y="254"/>
                  </a:cubicBezTo>
                  <a:cubicBezTo>
                    <a:pt x="600" y="175"/>
                    <a:pt x="753" y="127"/>
                    <a:pt x="903" y="127"/>
                  </a:cubicBezTo>
                  <a:cubicBezTo>
                    <a:pt x="942" y="127"/>
                    <a:pt x="981" y="130"/>
                    <a:pt x="1019" y="137"/>
                  </a:cubicBezTo>
                  <a:cubicBezTo>
                    <a:pt x="1237" y="171"/>
                    <a:pt x="1387" y="371"/>
                    <a:pt x="1571" y="572"/>
                  </a:cubicBezTo>
                  <a:cubicBezTo>
                    <a:pt x="1755" y="772"/>
                    <a:pt x="2005" y="906"/>
                    <a:pt x="2289" y="939"/>
                  </a:cubicBezTo>
                  <a:cubicBezTo>
                    <a:pt x="2316" y="941"/>
                    <a:pt x="2344" y="942"/>
                    <a:pt x="2371" y="942"/>
                  </a:cubicBezTo>
                  <a:cubicBezTo>
                    <a:pt x="2561" y="942"/>
                    <a:pt x="2749" y="891"/>
                    <a:pt x="2924" y="789"/>
                  </a:cubicBezTo>
                  <a:cubicBezTo>
                    <a:pt x="3242" y="588"/>
                    <a:pt x="3309" y="354"/>
                    <a:pt x="3292" y="354"/>
                  </a:cubicBezTo>
                  <a:lnTo>
                    <a:pt x="3292" y="354"/>
                  </a:lnTo>
                  <a:cubicBezTo>
                    <a:pt x="3175" y="488"/>
                    <a:pt x="3025" y="605"/>
                    <a:pt x="2874" y="705"/>
                  </a:cubicBezTo>
                  <a:cubicBezTo>
                    <a:pt x="2721" y="775"/>
                    <a:pt x="2556" y="810"/>
                    <a:pt x="2399" y="810"/>
                  </a:cubicBezTo>
                  <a:cubicBezTo>
                    <a:pt x="2368" y="810"/>
                    <a:pt x="2337" y="808"/>
                    <a:pt x="2306" y="805"/>
                  </a:cubicBezTo>
                  <a:cubicBezTo>
                    <a:pt x="2055" y="772"/>
                    <a:pt x="1838" y="655"/>
                    <a:pt x="1688" y="471"/>
                  </a:cubicBezTo>
                  <a:cubicBezTo>
                    <a:pt x="1588" y="371"/>
                    <a:pt x="1504" y="271"/>
                    <a:pt x="1404" y="187"/>
                  </a:cubicBezTo>
                  <a:cubicBezTo>
                    <a:pt x="1304" y="87"/>
                    <a:pt x="1187" y="37"/>
                    <a:pt x="1053" y="3"/>
                  </a:cubicBezTo>
                  <a:cubicBezTo>
                    <a:pt x="1024" y="1"/>
                    <a:pt x="996" y="0"/>
                    <a:pt x="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5875591" y="2950755"/>
              <a:ext cx="103906" cy="42979"/>
            </a:xfrm>
            <a:custGeom>
              <a:avLst/>
              <a:gdLst/>
              <a:ahLst/>
              <a:cxnLst/>
              <a:rect l="l" t="t" r="r" b="b"/>
              <a:pathLst>
                <a:path w="3242" h="1341" extrusionOk="0">
                  <a:moveTo>
                    <a:pt x="821" y="0"/>
                  </a:moveTo>
                  <a:cubicBezTo>
                    <a:pt x="710" y="0"/>
                    <a:pt x="602" y="21"/>
                    <a:pt x="501" y="63"/>
                  </a:cubicBezTo>
                  <a:cubicBezTo>
                    <a:pt x="368" y="96"/>
                    <a:pt x="234" y="163"/>
                    <a:pt x="117" y="247"/>
                  </a:cubicBezTo>
                  <a:cubicBezTo>
                    <a:pt x="33" y="313"/>
                    <a:pt x="0" y="347"/>
                    <a:pt x="0" y="364"/>
                  </a:cubicBezTo>
                  <a:cubicBezTo>
                    <a:pt x="1" y="365"/>
                    <a:pt x="3" y="365"/>
                    <a:pt x="5" y="365"/>
                  </a:cubicBezTo>
                  <a:cubicBezTo>
                    <a:pt x="38" y="365"/>
                    <a:pt x="220" y="241"/>
                    <a:pt x="535" y="146"/>
                  </a:cubicBezTo>
                  <a:cubicBezTo>
                    <a:pt x="607" y="127"/>
                    <a:pt x="682" y="117"/>
                    <a:pt x="758" y="117"/>
                  </a:cubicBezTo>
                  <a:cubicBezTo>
                    <a:pt x="874" y="117"/>
                    <a:pt x="992" y="139"/>
                    <a:pt x="1103" y="180"/>
                  </a:cubicBezTo>
                  <a:cubicBezTo>
                    <a:pt x="1303" y="263"/>
                    <a:pt x="1387" y="497"/>
                    <a:pt x="1521" y="748"/>
                  </a:cubicBezTo>
                  <a:cubicBezTo>
                    <a:pt x="1637" y="982"/>
                    <a:pt x="1855" y="1182"/>
                    <a:pt x="2105" y="1266"/>
                  </a:cubicBezTo>
                  <a:cubicBezTo>
                    <a:pt x="2232" y="1315"/>
                    <a:pt x="2358" y="1340"/>
                    <a:pt x="2485" y="1340"/>
                  </a:cubicBezTo>
                  <a:cubicBezTo>
                    <a:pt x="2576" y="1340"/>
                    <a:pt x="2666" y="1327"/>
                    <a:pt x="2757" y="1299"/>
                  </a:cubicBezTo>
                  <a:cubicBezTo>
                    <a:pt x="2957" y="1266"/>
                    <a:pt x="3125" y="1149"/>
                    <a:pt x="3242" y="965"/>
                  </a:cubicBezTo>
                  <a:lnTo>
                    <a:pt x="3242" y="965"/>
                  </a:lnTo>
                  <a:cubicBezTo>
                    <a:pt x="3091" y="1065"/>
                    <a:pt x="2907" y="1149"/>
                    <a:pt x="2740" y="1199"/>
                  </a:cubicBezTo>
                  <a:cubicBezTo>
                    <a:pt x="2673" y="1210"/>
                    <a:pt x="2607" y="1216"/>
                    <a:pt x="2540" y="1216"/>
                  </a:cubicBezTo>
                  <a:cubicBezTo>
                    <a:pt x="2408" y="1216"/>
                    <a:pt x="2278" y="1193"/>
                    <a:pt x="2155" y="1149"/>
                  </a:cubicBezTo>
                  <a:cubicBezTo>
                    <a:pt x="1938" y="1065"/>
                    <a:pt x="1754" y="882"/>
                    <a:pt x="1637" y="681"/>
                  </a:cubicBezTo>
                  <a:cubicBezTo>
                    <a:pt x="1587" y="547"/>
                    <a:pt x="1521" y="430"/>
                    <a:pt x="1454" y="330"/>
                  </a:cubicBezTo>
                  <a:cubicBezTo>
                    <a:pt x="1387" y="213"/>
                    <a:pt x="1270" y="113"/>
                    <a:pt x="1153" y="63"/>
                  </a:cubicBezTo>
                  <a:cubicBezTo>
                    <a:pt x="1044" y="21"/>
                    <a:pt x="932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6173848" y="2522728"/>
              <a:ext cx="87336" cy="65991"/>
            </a:xfrm>
            <a:custGeom>
              <a:avLst/>
              <a:gdLst/>
              <a:ahLst/>
              <a:cxnLst/>
              <a:rect l="l" t="t" r="r" b="b"/>
              <a:pathLst>
                <a:path w="2725" h="2059" extrusionOk="0">
                  <a:moveTo>
                    <a:pt x="586" y="1"/>
                  </a:moveTo>
                  <a:cubicBezTo>
                    <a:pt x="435" y="1"/>
                    <a:pt x="285" y="1"/>
                    <a:pt x="151" y="34"/>
                  </a:cubicBezTo>
                  <a:cubicBezTo>
                    <a:pt x="51" y="51"/>
                    <a:pt x="1" y="68"/>
                    <a:pt x="1" y="84"/>
                  </a:cubicBezTo>
                  <a:cubicBezTo>
                    <a:pt x="1" y="94"/>
                    <a:pt x="19" y="97"/>
                    <a:pt x="52" y="97"/>
                  </a:cubicBezTo>
                  <a:cubicBezTo>
                    <a:pt x="105" y="97"/>
                    <a:pt x="197" y="89"/>
                    <a:pt x="318" y="89"/>
                  </a:cubicBezTo>
                  <a:cubicBezTo>
                    <a:pt x="392" y="89"/>
                    <a:pt x="476" y="92"/>
                    <a:pt x="569" y="101"/>
                  </a:cubicBezTo>
                  <a:cubicBezTo>
                    <a:pt x="769" y="118"/>
                    <a:pt x="936" y="218"/>
                    <a:pt x="1070" y="352"/>
                  </a:cubicBezTo>
                  <a:cubicBezTo>
                    <a:pt x="1220" y="519"/>
                    <a:pt x="1220" y="769"/>
                    <a:pt x="1237" y="1037"/>
                  </a:cubicBezTo>
                  <a:cubicBezTo>
                    <a:pt x="1254" y="1304"/>
                    <a:pt x="1388" y="1571"/>
                    <a:pt x="1571" y="1755"/>
                  </a:cubicBezTo>
                  <a:cubicBezTo>
                    <a:pt x="1738" y="1906"/>
                    <a:pt x="1939" y="2006"/>
                    <a:pt x="2156" y="2039"/>
                  </a:cubicBezTo>
                  <a:cubicBezTo>
                    <a:pt x="2210" y="2053"/>
                    <a:pt x="2264" y="2059"/>
                    <a:pt x="2317" y="2059"/>
                  </a:cubicBezTo>
                  <a:cubicBezTo>
                    <a:pt x="2462" y="2059"/>
                    <a:pt x="2602" y="2012"/>
                    <a:pt x="2724" y="1939"/>
                  </a:cubicBezTo>
                  <a:lnTo>
                    <a:pt x="2724" y="1939"/>
                  </a:lnTo>
                  <a:cubicBezTo>
                    <a:pt x="2618" y="1949"/>
                    <a:pt x="2512" y="1958"/>
                    <a:pt x="2406" y="1958"/>
                  </a:cubicBezTo>
                  <a:cubicBezTo>
                    <a:pt x="2328" y="1958"/>
                    <a:pt x="2251" y="1953"/>
                    <a:pt x="2173" y="1939"/>
                  </a:cubicBezTo>
                  <a:cubicBezTo>
                    <a:pt x="1989" y="1906"/>
                    <a:pt x="1805" y="1805"/>
                    <a:pt x="1672" y="1672"/>
                  </a:cubicBezTo>
                  <a:cubicBezTo>
                    <a:pt x="1504" y="1488"/>
                    <a:pt x="1404" y="1271"/>
                    <a:pt x="1388" y="1020"/>
                  </a:cubicBezTo>
                  <a:cubicBezTo>
                    <a:pt x="1371" y="886"/>
                    <a:pt x="1371" y="753"/>
                    <a:pt x="1354" y="619"/>
                  </a:cubicBezTo>
                  <a:cubicBezTo>
                    <a:pt x="1321" y="485"/>
                    <a:pt x="1271" y="368"/>
                    <a:pt x="1170" y="268"/>
                  </a:cubicBezTo>
                  <a:cubicBezTo>
                    <a:pt x="1020" y="101"/>
                    <a:pt x="803" y="18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6311471" y="2125917"/>
              <a:ext cx="36986" cy="105605"/>
            </a:xfrm>
            <a:custGeom>
              <a:avLst/>
              <a:gdLst/>
              <a:ahLst/>
              <a:cxnLst/>
              <a:rect l="l" t="t" r="r" b="b"/>
              <a:pathLst>
                <a:path w="1154" h="3295" extrusionOk="0">
                  <a:moveTo>
                    <a:pt x="652" y="1"/>
                  </a:moveTo>
                  <a:cubicBezTo>
                    <a:pt x="619" y="18"/>
                    <a:pt x="786" y="185"/>
                    <a:pt x="920" y="502"/>
                  </a:cubicBezTo>
                  <a:cubicBezTo>
                    <a:pt x="1003" y="669"/>
                    <a:pt x="1037" y="870"/>
                    <a:pt x="987" y="1070"/>
                  </a:cubicBezTo>
                  <a:cubicBezTo>
                    <a:pt x="920" y="1271"/>
                    <a:pt x="719" y="1404"/>
                    <a:pt x="485" y="1571"/>
                  </a:cubicBezTo>
                  <a:cubicBezTo>
                    <a:pt x="268" y="1722"/>
                    <a:pt x="118" y="1956"/>
                    <a:pt x="51" y="2223"/>
                  </a:cubicBezTo>
                  <a:cubicBezTo>
                    <a:pt x="1" y="2440"/>
                    <a:pt x="34" y="2674"/>
                    <a:pt x="118" y="2875"/>
                  </a:cubicBezTo>
                  <a:cubicBezTo>
                    <a:pt x="273" y="3186"/>
                    <a:pt x="487" y="3294"/>
                    <a:pt x="516" y="3294"/>
                  </a:cubicBezTo>
                  <a:cubicBezTo>
                    <a:pt x="518" y="3294"/>
                    <a:pt x="519" y="3294"/>
                    <a:pt x="519" y="3292"/>
                  </a:cubicBezTo>
                  <a:cubicBezTo>
                    <a:pt x="385" y="3159"/>
                    <a:pt x="285" y="3008"/>
                    <a:pt x="218" y="2841"/>
                  </a:cubicBezTo>
                  <a:cubicBezTo>
                    <a:pt x="151" y="2641"/>
                    <a:pt x="134" y="2440"/>
                    <a:pt x="185" y="2257"/>
                  </a:cubicBezTo>
                  <a:cubicBezTo>
                    <a:pt x="235" y="2023"/>
                    <a:pt x="385" y="1822"/>
                    <a:pt x="569" y="1672"/>
                  </a:cubicBezTo>
                  <a:cubicBezTo>
                    <a:pt x="686" y="1605"/>
                    <a:pt x="786" y="1521"/>
                    <a:pt x="886" y="1438"/>
                  </a:cubicBezTo>
                  <a:cubicBezTo>
                    <a:pt x="1003" y="1354"/>
                    <a:pt x="1070" y="1237"/>
                    <a:pt x="1104" y="1104"/>
                  </a:cubicBezTo>
                  <a:cubicBezTo>
                    <a:pt x="1154" y="886"/>
                    <a:pt x="1120" y="652"/>
                    <a:pt x="1020" y="452"/>
                  </a:cubicBezTo>
                  <a:cubicBezTo>
                    <a:pt x="953" y="335"/>
                    <a:pt x="870" y="218"/>
                    <a:pt x="769" y="101"/>
                  </a:cubicBezTo>
                  <a:cubicBezTo>
                    <a:pt x="703" y="34"/>
                    <a:pt x="652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6072122" y="2470037"/>
              <a:ext cx="87304" cy="65767"/>
            </a:xfrm>
            <a:custGeom>
              <a:avLst/>
              <a:gdLst/>
              <a:ahLst/>
              <a:cxnLst/>
              <a:rect l="l" t="t" r="r" b="b"/>
              <a:pathLst>
                <a:path w="2724" h="2052" extrusionOk="0">
                  <a:moveTo>
                    <a:pt x="447" y="1"/>
                  </a:moveTo>
                  <a:cubicBezTo>
                    <a:pt x="348" y="1"/>
                    <a:pt x="245" y="12"/>
                    <a:pt x="150" y="24"/>
                  </a:cubicBezTo>
                  <a:cubicBezTo>
                    <a:pt x="69" y="51"/>
                    <a:pt x="21" y="67"/>
                    <a:pt x="5" y="81"/>
                  </a:cubicBezTo>
                  <a:lnTo>
                    <a:pt x="5" y="81"/>
                  </a:lnTo>
                  <a:cubicBezTo>
                    <a:pt x="2" y="80"/>
                    <a:pt x="0" y="77"/>
                    <a:pt x="0" y="74"/>
                  </a:cubicBezTo>
                  <a:lnTo>
                    <a:pt x="0" y="91"/>
                  </a:lnTo>
                  <a:cubicBezTo>
                    <a:pt x="0" y="88"/>
                    <a:pt x="2" y="85"/>
                    <a:pt x="5" y="81"/>
                  </a:cubicBezTo>
                  <a:lnTo>
                    <a:pt x="5" y="81"/>
                  </a:lnTo>
                  <a:cubicBezTo>
                    <a:pt x="13" y="86"/>
                    <a:pt x="30" y="87"/>
                    <a:pt x="55" y="87"/>
                  </a:cubicBezTo>
                  <a:cubicBezTo>
                    <a:pt x="94" y="87"/>
                    <a:pt x="151" y="84"/>
                    <a:pt x="225" y="84"/>
                  </a:cubicBezTo>
                  <a:cubicBezTo>
                    <a:pt x="316" y="84"/>
                    <a:pt x="432" y="88"/>
                    <a:pt x="568" y="108"/>
                  </a:cubicBezTo>
                  <a:cubicBezTo>
                    <a:pt x="752" y="124"/>
                    <a:pt x="936" y="208"/>
                    <a:pt x="1069" y="358"/>
                  </a:cubicBezTo>
                  <a:cubicBezTo>
                    <a:pt x="1220" y="509"/>
                    <a:pt x="1220" y="759"/>
                    <a:pt x="1237" y="1043"/>
                  </a:cubicBezTo>
                  <a:cubicBezTo>
                    <a:pt x="1253" y="1311"/>
                    <a:pt x="1370" y="1561"/>
                    <a:pt x="1571" y="1762"/>
                  </a:cubicBezTo>
                  <a:cubicBezTo>
                    <a:pt x="1721" y="1912"/>
                    <a:pt x="1938" y="2012"/>
                    <a:pt x="2155" y="2029"/>
                  </a:cubicBezTo>
                  <a:cubicBezTo>
                    <a:pt x="2216" y="2044"/>
                    <a:pt x="2276" y="2052"/>
                    <a:pt x="2335" y="2052"/>
                  </a:cubicBezTo>
                  <a:cubicBezTo>
                    <a:pt x="2473" y="2052"/>
                    <a:pt x="2607" y="2011"/>
                    <a:pt x="2724" y="1929"/>
                  </a:cubicBezTo>
                  <a:lnTo>
                    <a:pt x="2724" y="1929"/>
                  </a:lnTo>
                  <a:cubicBezTo>
                    <a:pt x="2616" y="1948"/>
                    <a:pt x="2508" y="1957"/>
                    <a:pt x="2401" y="1957"/>
                  </a:cubicBezTo>
                  <a:cubicBezTo>
                    <a:pt x="2324" y="1957"/>
                    <a:pt x="2248" y="1953"/>
                    <a:pt x="2172" y="1946"/>
                  </a:cubicBezTo>
                  <a:cubicBezTo>
                    <a:pt x="1972" y="1896"/>
                    <a:pt x="1805" y="1795"/>
                    <a:pt x="1654" y="1662"/>
                  </a:cubicBezTo>
                  <a:cubicBezTo>
                    <a:pt x="1487" y="1495"/>
                    <a:pt x="1387" y="1261"/>
                    <a:pt x="1370" y="1027"/>
                  </a:cubicBezTo>
                  <a:cubicBezTo>
                    <a:pt x="1370" y="893"/>
                    <a:pt x="1353" y="759"/>
                    <a:pt x="1337" y="626"/>
                  </a:cubicBezTo>
                  <a:cubicBezTo>
                    <a:pt x="1320" y="492"/>
                    <a:pt x="1253" y="358"/>
                    <a:pt x="1170" y="258"/>
                  </a:cubicBezTo>
                  <a:cubicBezTo>
                    <a:pt x="1003" y="108"/>
                    <a:pt x="802" y="7"/>
                    <a:pt x="568" y="7"/>
                  </a:cubicBezTo>
                  <a:cubicBezTo>
                    <a:pt x="529" y="3"/>
                    <a:pt x="488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6262755" y="2240527"/>
              <a:ext cx="87849" cy="65991"/>
            </a:xfrm>
            <a:custGeom>
              <a:avLst/>
              <a:gdLst/>
              <a:ahLst/>
              <a:cxnLst/>
              <a:rect l="l" t="t" r="r" b="b"/>
              <a:pathLst>
                <a:path w="2741" h="2059" extrusionOk="0">
                  <a:moveTo>
                    <a:pt x="585" y="0"/>
                  </a:moveTo>
                  <a:cubicBezTo>
                    <a:pt x="435" y="0"/>
                    <a:pt x="301" y="0"/>
                    <a:pt x="151" y="34"/>
                  </a:cubicBezTo>
                  <a:cubicBezTo>
                    <a:pt x="50" y="51"/>
                    <a:pt x="0" y="84"/>
                    <a:pt x="0" y="84"/>
                  </a:cubicBezTo>
                  <a:cubicBezTo>
                    <a:pt x="0" y="93"/>
                    <a:pt x="18" y="96"/>
                    <a:pt x="51" y="96"/>
                  </a:cubicBezTo>
                  <a:cubicBezTo>
                    <a:pt x="104" y="96"/>
                    <a:pt x="197" y="89"/>
                    <a:pt x="317" y="89"/>
                  </a:cubicBezTo>
                  <a:cubicBezTo>
                    <a:pt x="391" y="89"/>
                    <a:pt x="476" y="92"/>
                    <a:pt x="568" y="101"/>
                  </a:cubicBezTo>
                  <a:cubicBezTo>
                    <a:pt x="769" y="117"/>
                    <a:pt x="936" y="218"/>
                    <a:pt x="1086" y="351"/>
                  </a:cubicBezTo>
                  <a:cubicBezTo>
                    <a:pt x="1237" y="518"/>
                    <a:pt x="1220" y="769"/>
                    <a:pt x="1237" y="1036"/>
                  </a:cubicBezTo>
                  <a:cubicBezTo>
                    <a:pt x="1270" y="1320"/>
                    <a:pt x="1387" y="1571"/>
                    <a:pt x="1588" y="1755"/>
                  </a:cubicBezTo>
                  <a:cubicBezTo>
                    <a:pt x="1738" y="1905"/>
                    <a:pt x="1939" y="2006"/>
                    <a:pt x="2156" y="2039"/>
                  </a:cubicBezTo>
                  <a:cubicBezTo>
                    <a:pt x="2209" y="2052"/>
                    <a:pt x="2264" y="2059"/>
                    <a:pt x="2319" y="2059"/>
                  </a:cubicBezTo>
                  <a:cubicBezTo>
                    <a:pt x="2469" y="2059"/>
                    <a:pt x="2618" y="2012"/>
                    <a:pt x="2741" y="1939"/>
                  </a:cubicBezTo>
                  <a:lnTo>
                    <a:pt x="2741" y="1939"/>
                  </a:lnTo>
                  <a:cubicBezTo>
                    <a:pt x="2634" y="1948"/>
                    <a:pt x="2523" y="1958"/>
                    <a:pt x="2412" y="1958"/>
                  </a:cubicBezTo>
                  <a:cubicBezTo>
                    <a:pt x="2331" y="1958"/>
                    <a:pt x="2250" y="1953"/>
                    <a:pt x="2172" y="1939"/>
                  </a:cubicBezTo>
                  <a:cubicBezTo>
                    <a:pt x="1989" y="1905"/>
                    <a:pt x="1805" y="1805"/>
                    <a:pt x="1671" y="1671"/>
                  </a:cubicBezTo>
                  <a:cubicBezTo>
                    <a:pt x="1504" y="1488"/>
                    <a:pt x="1404" y="1270"/>
                    <a:pt x="1387" y="1020"/>
                  </a:cubicBezTo>
                  <a:cubicBezTo>
                    <a:pt x="1387" y="886"/>
                    <a:pt x="1370" y="752"/>
                    <a:pt x="1354" y="635"/>
                  </a:cubicBezTo>
                  <a:cubicBezTo>
                    <a:pt x="1320" y="502"/>
                    <a:pt x="1270" y="368"/>
                    <a:pt x="1170" y="268"/>
                  </a:cubicBezTo>
                  <a:cubicBezTo>
                    <a:pt x="1020" y="117"/>
                    <a:pt x="802" y="17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5873956" y="2527567"/>
              <a:ext cx="33781" cy="100701"/>
            </a:xfrm>
            <a:custGeom>
              <a:avLst/>
              <a:gdLst/>
              <a:ahLst/>
              <a:cxnLst/>
              <a:rect l="l" t="t" r="r" b="b"/>
              <a:pathLst>
                <a:path w="1054" h="3142" extrusionOk="0">
                  <a:moveTo>
                    <a:pt x="18" y="0"/>
                  </a:moveTo>
                  <a:cubicBezTo>
                    <a:pt x="1" y="34"/>
                    <a:pt x="201" y="134"/>
                    <a:pt x="452" y="368"/>
                  </a:cubicBezTo>
                  <a:cubicBezTo>
                    <a:pt x="586" y="502"/>
                    <a:pt x="686" y="685"/>
                    <a:pt x="703" y="869"/>
                  </a:cubicBezTo>
                  <a:cubicBezTo>
                    <a:pt x="719" y="1086"/>
                    <a:pt x="569" y="1287"/>
                    <a:pt x="419" y="1521"/>
                  </a:cubicBezTo>
                  <a:cubicBezTo>
                    <a:pt x="268" y="1738"/>
                    <a:pt x="201" y="2022"/>
                    <a:pt x="235" y="2289"/>
                  </a:cubicBezTo>
                  <a:cubicBezTo>
                    <a:pt x="268" y="2507"/>
                    <a:pt x="369" y="2707"/>
                    <a:pt x="536" y="2874"/>
                  </a:cubicBezTo>
                  <a:cubicBezTo>
                    <a:pt x="653" y="3024"/>
                    <a:pt x="853" y="3125"/>
                    <a:pt x="1054" y="3141"/>
                  </a:cubicBezTo>
                  <a:cubicBezTo>
                    <a:pt x="886" y="3041"/>
                    <a:pt x="736" y="2941"/>
                    <a:pt x="602" y="2807"/>
                  </a:cubicBezTo>
                  <a:cubicBezTo>
                    <a:pt x="469" y="2657"/>
                    <a:pt x="402" y="2473"/>
                    <a:pt x="369" y="2273"/>
                  </a:cubicBezTo>
                  <a:cubicBezTo>
                    <a:pt x="335" y="2039"/>
                    <a:pt x="402" y="1788"/>
                    <a:pt x="536" y="1588"/>
                  </a:cubicBezTo>
                  <a:cubicBezTo>
                    <a:pt x="602" y="1487"/>
                    <a:pt x="686" y="1370"/>
                    <a:pt x="753" y="1253"/>
                  </a:cubicBezTo>
                  <a:cubicBezTo>
                    <a:pt x="820" y="1136"/>
                    <a:pt x="836" y="1003"/>
                    <a:pt x="836" y="869"/>
                  </a:cubicBezTo>
                  <a:cubicBezTo>
                    <a:pt x="803" y="635"/>
                    <a:pt x="686" y="435"/>
                    <a:pt x="519" y="284"/>
                  </a:cubicBezTo>
                  <a:cubicBezTo>
                    <a:pt x="419" y="201"/>
                    <a:pt x="302" y="117"/>
                    <a:pt x="168" y="50"/>
                  </a:cubicBezTo>
                  <a:cubicBezTo>
                    <a:pt x="68" y="17"/>
                    <a:pt x="18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5780787" y="2282641"/>
              <a:ext cx="89996" cy="63203"/>
            </a:xfrm>
            <a:custGeom>
              <a:avLst/>
              <a:gdLst/>
              <a:ahLst/>
              <a:cxnLst/>
              <a:rect l="l" t="t" r="r" b="b"/>
              <a:pathLst>
                <a:path w="2808" h="1972" extrusionOk="0">
                  <a:moveTo>
                    <a:pt x="466" y="0"/>
                  </a:moveTo>
                  <a:cubicBezTo>
                    <a:pt x="361" y="0"/>
                    <a:pt x="251" y="19"/>
                    <a:pt x="151" y="57"/>
                  </a:cubicBezTo>
                  <a:cubicBezTo>
                    <a:pt x="51" y="73"/>
                    <a:pt x="1" y="90"/>
                    <a:pt x="1" y="107"/>
                  </a:cubicBezTo>
                  <a:cubicBezTo>
                    <a:pt x="1" y="114"/>
                    <a:pt x="10" y="116"/>
                    <a:pt x="29" y="116"/>
                  </a:cubicBezTo>
                  <a:cubicBezTo>
                    <a:pt x="91" y="116"/>
                    <a:pt x="248" y="87"/>
                    <a:pt x="458" y="87"/>
                  </a:cubicBezTo>
                  <a:cubicBezTo>
                    <a:pt x="494" y="87"/>
                    <a:pt x="530" y="88"/>
                    <a:pt x="569" y="90"/>
                  </a:cubicBezTo>
                  <a:cubicBezTo>
                    <a:pt x="769" y="107"/>
                    <a:pt x="953" y="190"/>
                    <a:pt x="1087" y="324"/>
                  </a:cubicBezTo>
                  <a:cubicBezTo>
                    <a:pt x="1237" y="474"/>
                    <a:pt x="1254" y="725"/>
                    <a:pt x="1287" y="1009"/>
                  </a:cubicBezTo>
                  <a:cubicBezTo>
                    <a:pt x="1304" y="1276"/>
                    <a:pt x="1438" y="1527"/>
                    <a:pt x="1655" y="1711"/>
                  </a:cubicBezTo>
                  <a:cubicBezTo>
                    <a:pt x="1822" y="1861"/>
                    <a:pt x="2022" y="1945"/>
                    <a:pt x="2240" y="1961"/>
                  </a:cubicBezTo>
                  <a:cubicBezTo>
                    <a:pt x="2281" y="1968"/>
                    <a:pt x="2321" y="1972"/>
                    <a:pt x="2362" y="1972"/>
                  </a:cubicBezTo>
                  <a:cubicBezTo>
                    <a:pt x="2521" y="1972"/>
                    <a:pt x="2675" y="1921"/>
                    <a:pt x="2808" y="1828"/>
                  </a:cubicBezTo>
                  <a:lnTo>
                    <a:pt x="2808" y="1828"/>
                  </a:lnTo>
                  <a:cubicBezTo>
                    <a:pt x="2691" y="1859"/>
                    <a:pt x="2575" y="1871"/>
                    <a:pt x="2458" y="1871"/>
                  </a:cubicBezTo>
                  <a:cubicBezTo>
                    <a:pt x="2391" y="1871"/>
                    <a:pt x="2324" y="1867"/>
                    <a:pt x="2256" y="1861"/>
                  </a:cubicBezTo>
                  <a:cubicBezTo>
                    <a:pt x="2056" y="1828"/>
                    <a:pt x="1872" y="1744"/>
                    <a:pt x="1738" y="1610"/>
                  </a:cubicBezTo>
                  <a:cubicBezTo>
                    <a:pt x="1555" y="1443"/>
                    <a:pt x="1454" y="1226"/>
                    <a:pt x="1421" y="992"/>
                  </a:cubicBezTo>
                  <a:cubicBezTo>
                    <a:pt x="1404" y="859"/>
                    <a:pt x="1404" y="725"/>
                    <a:pt x="1371" y="591"/>
                  </a:cubicBezTo>
                  <a:cubicBezTo>
                    <a:pt x="1337" y="458"/>
                    <a:pt x="1270" y="341"/>
                    <a:pt x="1187" y="240"/>
                  </a:cubicBezTo>
                  <a:cubicBezTo>
                    <a:pt x="1020" y="90"/>
                    <a:pt x="803" y="6"/>
                    <a:pt x="569" y="6"/>
                  </a:cubicBezTo>
                  <a:cubicBezTo>
                    <a:pt x="535" y="2"/>
                    <a:pt x="50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5794729" y="2181075"/>
              <a:ext cx="89996" cy="63555"/>
            </a:xfrm>
            <a:custGeom>
              <a:avLst/>
              <a:gdLst/>
              <a:ahLst/>
              <a:cxnLst/>
              <a:rect l="l" t="t" r="r" b="b"/>
              <a:pathLst>
                <a:path w="2808" h="1983" extrusionOk="0">
                  <a:moveTo>
                    <a:pt x="568" y="1"/>
                  </a:moveTo>
                  <a:cubicBezTo>
                    <a:pt x="434" y="1"/>
                    <a:pt x="284" y="18"/>
                    <a:pt x="150" y="51"/>
                  </a:cubicBezTo>
                  <a:cubicBezTo>
                    <a:pt x="50" y="84"/>
                    <a:pt x="0" y="101"/>
                    <a:pt x="0" y="118"/>
                  </a:cubicBezTo>
                  <a:cubicBezTo>
                    <a:pt x="0" y="120"/>
                    <a:pt x="5" y="121"/>
                    <a:pt x="15" y="121"/>
                  </a:cubicBezTo>
                  <a:cubicBezTo>
                    <a:pt x="61" y="121"/>
                    <a:pt x="215" y="98"/>
                    <a:pt x="428" y="98"/>
                  </a:cubicBezTo>
                  <a:cubicBezTo>
                    <a:pt x="472" y="98"/>
                    <a:pt x="519" y="99"/>
                    <a:pt x="568" y="101"/>
                  </a:cubicBezTo>
                  <a:cubicBezTo>
                    <a:pt x="769" y="118"/>
                    <a:pt x="952" y="201"/>
                    <a:pt x="1086" y="335"/>
                  </a:cubicBezTo>
                  <a:cubicBezTo>
                    <a:pt x="1236" y="485"/>
                    <a:pt x="1253" y="736"/>
                    <a:pt x="1287" y="1020"/>
                  </a:cubicBezTo>
                  <a:cubicBezTo>
                    <a:pt x="1303" y="1287"/>
                    <a:pt x="1437" y="1538"/>
                    <a:pt x="1654" y="1722"/>
                  </a:cubicBezTo>
                  <a:cubicBezTo>
                    <a:pt x="1805" y="1855"/>
                    <a:pt x="2022" y="1956"/>
                    <a:pt x="2239" y="1972"/>
                  </a:cubicBezTo>
                  <a:cubicBezTo>
                    <a:pt x="2280" y="1979"/>
                    <a:pt x="2321" y="1983"/>
                    <a:pt x="2362" y="1983"/>
                  </a:cubicBezTo>
                  <a:cubicBezTo>
                    <a:pt x="2520" y="1983"/>
                    <a:pt x="2674" y="1932"/>
                    <a:pt x="2807" y="1839"/>
                  </a:cubicBezTo>
                  <a:lnTo>
                    <a:pt x="2807" y="1839"/>
                  </a:lnTo>
                  <a:cubicBezTo>
                    <a:pt x="2673" y="1863"/>
                    <a:pt x="2538" y="1879"/>
                    <a:pt x="2403" y="1879"/>
                  </a:cubicBezTo>
                  <a:cubicBezTo>
                    <a:pt x="2354" y="1879"/>
                    <a:pt x="2305" y="1877"/>
                    <a:pt x="2256" y="1872"/>
                  </a:cubicBezTo>
                  <a:cubicBezTo>
                    <a:pt x="2055" y="1839"/>
                    <a:pt x="1871" y="1755"/>
                    <a:pt x="1738" y="1622"/>
                  </a:cubicBezTo>
                  <a:cubicBezTo>
                    <a:pt x="1554" y="1454"/>
                    <a:pt x="1454" y="1237"/>
                    <a:pt x="1420" y="987"/>
                  </a:cubicBezTo>
                  <a:cubicBezTo>
                    <a:pt x="1404" y="870"/>
                    <a:pt x="1404" y="736"/>
                    <a:pt x="1370" y="602"/>
                  </a:cubicBezTo>
                  <a:cubicBezTo>
                    <a:pt x="1337" y="469"/>
                    <a:pt x="1270" y="335"/>
                    <a:pt x="1186" y="251"/>
                  </a:cubicBezTo>
                  <a:cubicBezTo>
                    <a:pt x="1019" y="1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5792037" y="2418854"/>
              <a:ext cx="89996" cy="63299"/>
            </a:xfrm>
            <a:custGeom>
              <a:avLst/>
              <a:gdLst/>
              <a:ahLst/>
              <a:cxnLst/>
              <a:rect l="l" t="t" r="r" b="b"/>
              <a:pathLst>
                <a:path w="2808" h="1975" extrusionOk="0">
                  <a:moveTo>
                    <a:pt x="585" y="0"/>
                  </a:moveTo>
                  <a:cubicBezTo>
                    <a:pt x="435" y="0"/>
                    <a:pt x="301" y="17"/>
                    <a:pt x="151" y="51"/>
                  </a:cubicBezTo>
                  <a:cubicBezTo>
                    <a:pt x="51" y="67"/>
                    <a:pt x="1" y="101"/>
                    <a:pt x="1" y="101"/>
                  </a:cubicBezTo>
                  <a:lnTo>
                    <a:pt x="17" y="101"/>
                  </a:lnTo>
                  <a:cubicBezTo>
                    <a:pt x="17" y="108"/>
                    <a:pt x="27" y="110"/>
                    <a:pt x="45" y="110"/>
                  </a:cubicBezTo>
                  <a:cubicBezTo>
                    <a:pt x="96" y="110"/>
                    <a:pt x="212" y="91"/>
                    <a:pt x="373" y="91"/>
                  </a:cubicBezTo>
                  <a:cubicBezTo>
                    <a:pt x="433" y="91"/>
                    <a:pt x="498" y="94"/>
                    <a:pt x="569" y="101"/>
                  </a:cubicBezTo>
                  <a:cubicBezTo>
                    <a:pt x="769" y="117"/>
                    <a:pt x="953" y="201"/>
                    <a:pt x="1087" y="335"/>
                  </a:cubicBezTo>
                  <a:cubicBezTo>
                    <a:pt x="1254" y="485"/>
                    <a:pt x="1254" y="736"/>
                    <a:pt x="1287" y="1003"/>
                  </a:cubicBezTo>
                  <a:cubicBezTo>
                    <a:pt x="1320" y="1270"/>
                    <a:pt x="1454" y="1521"/>
                    <a:pt x="1655" y="1705"/>
                  </a:cubicBezTo>
                  <a:cubicBezTo>
                    <a:pt x="1822" y="1855"/>
                    <a:pt x="2022" y="1939"/>
                    <a:pt x="2256" y="1955"/>
                  </a:cubicBezTo>
                  <a:cubicBezTo>
                    <a:pt x="2304" y="1968"/>
                    <a:pt x="2355" y="1975"/>
                    <a:pt x="2405" y="1975"/>
                  </a:cubicBezTo>
                  <a:cubicBezTo>
                    <a:pt x="2549" y="1975"/>
                    <a:pt x="2696" y="1925"/>
                    <a:pt x="2808" y="1838"/>
                  </a:cubicBezTo>
                  <a:lnTo>
                    <a:pt x="2808" y="1838"/>
                  </a:lnTo>
                  <a:cubicBezTo>
                    <a:pt x="2685" y="1863"/>
                    <a:pt x="2545" y="1878"/>
                    <a:pt x="2407" y="1878"/>
                  </a:cubicBezTo>
                  <a:cubicBezTo>
                    <a:pt x="2356" y="1878"/>
                    <a:pt x="2305" y="1876"/>
                    <a:pt x="2256" y="1872"/>
                  </a:cubicBezTo>
                  <a:cubicBezTo>
                    <a:pt x="2072" y="1838"/>
                    <a:pt x="1889" y="1738"/>
                    <a:pt x="1738" y="1604"/>
                  </a:cubicBezTo>
                  <a:cubicBezTo>
                    <a:pt x="1571" y="1437"/>
                    <a:pt x="1454" y="1220"/>
                    <a:pt x="1421" y="986"/>
                  </a:cubicBezTo>
                  <a:cubicBezTo>
                    <a:pt x="1404" y="853"/>
                    <a:pt x="1404" y="719"/>
                    <a:pt x="1371" y="585"/>
                  </a:cubicBezTo>
                  <a:cubicBezTo>
                    <a:pt x="1354" y="452"/>
                    <a:pt x="1287" y="335"/>
                    <a:pt x="1187" y="234"/>
                  </a:cubicBezTo>
                  <a:cubicBezTo>
                    <a:pt x="1020" y="84"/>
                    <a:pt x="803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5724571" y="2266552"/>
              <a:ext cx="33236" cy="100381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26" y="1"/>
                  </a:moveTo>
                  <a:cubicBezTo>
                    <a:pt x="20" y="1"/>
                    <a:pt x="17" y="3"/>
                    <a:pt x="17" y="7"/>
                  </a:cubicBezTo>
                  <a:cubicBezTo>
                    <a:pt x="0" y="24"/>
                    <a:pt x="201" y="124"/>
                    <a:pt x="451" y="358"/>
                  </a:cubicBezTo>
                  <a:cubicBezTo>
                    <a:pt x="585" y="508"/>
                    <a:pt x="669" y="676"/>
                    <a:pt x="685" y="876"/>
                  </a:cubicBezTo>
                  <a:cubicBezTo>
                    <a:pt x="719" y="1093"/>
                    <a:pt x="568" y="1294"/>
                    <a:pt x="401" y="1511"/>
                  </a:cubicBezTo>
                  <a:cubicBezTo>
                    <a:pt x="251" y="1745"/>
                    <a:pt x="201" y="2029"/>
                    <a:pt x="234" y="2296"/>
                  </a:cubicBezTo>
                  <a:cubicBezTo>
                    <a:pt x="268" y="2513"/>
                    <a:pt x="368" y="2714"/>
                    <a:pt x="518" y="2864"/>
                  </a:cubicBezTo>
                  <a:cubicBezTo>
                    <a:pt x="652" y="3031"/>
                    <a:pt x="836" y="3115"/>
                    <a:pt x="1036" y="3132"/>
                  </a:cubicBezTo>
                  <a:cubicBezTo>
                    <a:pt x="869" y="3048"/>
                    <a:pt x="719" y="2931"/>
                    <a:pt x="602" y="2798"/>
                  </a:cubicBezTo>
                  <a:cubicBezTo>
                    <a:pt x="468" y="2647"/>
                    <a:pt x="385" y="2463"/>
                    <a:pt x="368" y="2280"/>
                  </a:cubicBezTo>
                  <a:cubicBezTo>
                    <a:pt x="334" y="2029"/>
                    <a:pt x="385" y="1795"/>
                    <a:pt x="535" y="1595"/>
                  </a:cubicBezTo>
                  <a:cubicBezTo>
                    <a:pt x="602" y="1478"/>
                    <a:pt x="685" y="1377"/>
                    <a:pt x="735" y="1260"/>
                  </a:cubicBezTo>
                  <a:cubicBezTo>
                    <a:pt x="802" y="1143"/>
                    <a:pt x="836" y="993"/>
                    <a:pt x="819" y="859"/>
                  </a:cubicBezTo>
                  <a:cubicBezTo>
                    <a:pt x="802" y="642"/>
                    <a:pt x="685" y="442"/>
                    <a:pt x="518" y="291"/>
                  </a:cubicBezTo>
                  <a:cubicBezTo>
                    <a:pt x="401" y="191"/>
                    <a:pt x="284" y="124"/>
                    <a:pt x="151" y="57"/>
                  </a:cubicBezTo>
                  <a:cubicBezTo>
                    <a:pt x="88" y="20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6158849" y="2653203"/>
              <a:ext cx="87336" cy="65767"/>
            </a:xfrm>
            <a:custGeom>
              <a:avLst/>
              <a:gdLst/>
              <a:ahLst/>
              <a:cxnLst/>
              <a:rect l="l" t="t" r="r" b="b"/>
              <a:pathLst>
                <a:path w="2725" h="2052" extrusionOk="0">
                  <a:moveTo>
                    <a:pt x="459" y="0"/>
                  </a:moveTo>
                  <a:cubicBezTo>
                    <a:pt x="356" y="0"/>
                    <a:pt x="249" y="16"/>
                    <a:pt x="151" y="40"/>
                  </a:cubicBezTo>
                  <a:cubicBezTo>
                    <a:pt x="70" y="54"/>
                    <a:pt x="22" y="67"/>
                    <a:pt x="6" y="81"/>
                  </a:cubicBezTo>
                  <a:lnTo>
                    <a:pt x="6" y="81"/>
                  </a:lnTo>
                  <a:cubicBezTo>
                    <a:pt x="3" y="79"/>
                    <a:pt x="1" y="77"/>
                    <a:pt x="1" y="74"/>
                  </a:cubicBezTo>
                  <a:lnTo>
                    <a:pt x="1" y="90"/>
                  </a:lnTo>
                  <a:cubicBezTo>
                    <a:pt x="1" y="87"/>
                    <a:pt x="3" y="84"/>
                    <a:pt x="6" y="81"/>
                  </a:cubicBezTo>
                  <a:lnTo>
                    <a:pt x="6" y="81"/>
                  </a:lnTo>
                  <a:cubicBezTo>
                    <a:pt x="14" y="85"/>
                    <a:pt x="31" y="86"/>
                    <a:pt x="56" y="86"/>
                  </a:cubicBezTo>
                  <a:cubicBezTo>
                    <a:pt x="95" y="86"/>
                    <a:pt x="152" y="83"/>
                    <a:pt x="226" y="83"/>
                  </a:cubicBezTo>
                  <a:cubicBezTo>
                    <a:pt x="317" y="83"/>
                    <a:pt x="433" y="88"/>
                    <a:pt x="569" y="107"/>
                  </a:cubicBezTo>
                  <a:cubicBezTo>
                    <a:pt x="753" y="124"/>
                    <a:pt x="937" y="207"/>
                    <a:pt x="1070" y="358"/>
                  </a:cubicBezTo>
                  <a:cubicBezTo>
                    <a:pt x="1221" y="508"/>
                    <a:pt x="1221" y="759"/>
                    <a:pt x="1237" y="1043"/>
                  </a:cubicBezTo>
                  <a:cubicBezTo>
                    <a:pt x="1254" y="1310"/>
                    <a:pt x="1371" y="1561"/>
                    <a:pt x="1571" y="1761"/>
                  </a:cubicBezTo>
                  <a:cubicBezTo>
                    <a:pt x="1739" y="1912"/>
                    <a:pt x="1939" y="2012"/>
                    <a:pt x="2156" y="2028"/>
                  </a:cubicBezTo>
                  <a:cubicBezTo>
                    <a:pt x="2216" y="2044"/>
                    <a:pt x="2277" y="2051"/>
                    <a:pt x="2336" y="2051"/>
                  </a:cubicBezTo>
                  <a:cubicBezTo>
                    <a:pt x="2474" y="2051"/>
                    <a:pt x="2607" y="2010"/>
                    <a:pt x="2724" y="1928"/>
                  </a:cubicBezTo>
                  <a:lnTo>
                    <a:pt x="2724" y="1928"/>
                  </a:lnTo>
                  <a:cubicBezTo>
                    <a:pt x="2617" y="1948"/>
                    <a:pt x="2509" y="1956"/>
                    <a:pt x="2401" y="1956"/>
                  </a:cubicBezTo>
                  <a:cubicBezTo>
                    <a:pt x="2325" y="1956"/>
                    <a:pt x="2249" y="1952"/>
                    <a:pt x="2173" y="1945"/>
                  </a:cubicBezTo>
                  <a:cubicBezTo>
                    <a:pt x="1972" y="1895"/>
                    <a:pt x="1805" y="1795"/>
                    <a:pt x="1672" y="1661"/>
                  </a:cubicBezTo>
                  <a:cubicBezTo>
                    <a:pt x="1505" y="1494"/>
                    <a:pt x="1388" y="1260"/>
                    <a:pt x="1388" y="1026"/>
                  </a:cubicBezTo>
                  <a:cubicBezTo>
                    <a:pt x="1371" y="892"/>
                    <a:pt x="1371" y="759"/>
                    <a:pt x="1338" y="625"/>
                  </a:cubicBezTo>
                  <a:cubicBezTo>
                    <a:pt x="1321" y="491"/>
                    <a:pt x="1254" y="358"/>
                    <a:pt x="1170" y="257"/>
                  </a:cubicBezTo>
                  <a:cubicBezTo>
                    <a:pt x="1003" y="107"/>
                    <a:pt x="803" y="7"/>
                    <a:pt x="569" y="7"/>
                  </a:cubicBezTo>
                  <a:cubicBezTo>
                    <a:pt x="533" y="2"/>
                    <a:pt x="49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5908763" y="2847779"/>
              <a:ext cx="99131" cy="37563"/>
            </a:xfrm>
            <a:custGeom>
              <a:avLst/>
              <a:gdLst/>
              <a:ahLst/>
              <a:cxnLst/>
              <a:rect l="l" t="t" r="r" b="b"/>
              <a:pathLst>
                <a:path w="3093" h="1172" extrusionOk="0">
                  <a:moveTo>
                    <a:pt x="3092" y="1"/>
                  </a:moveTo>
                  <a:cubicBezTo>
                    <a:pt x="3009" y="168"/>
                    <a:pt x="2908" y="335"/>
                    <a:pt x="2775" y="469"/>
                  </a:cubicBezTo>
                  <a:cubicBezTo>
                    <a:pt x="2641" y="602"/>
                    <a:pt x="2457" y="686"/>
                    <a:pt x="2257" y="719"/>
                  </a:cubicBezTo>
                  <a:cubicBezTo>
                    <a:pt x="2209" y="726"/>
                    <a:pt x="2160" y="730"/>
                    <a:pt x="2112" y="730"/>
                  </a:cubicBezTo>
                  <a:cubicBezTo>
                    <a:pt x="1922" y="730"/>
                    <a:pt x="1731" y="679"/>
                    <a:pt x="1572" y="586"/>
                  </a:cubicBezTo>
                  <a:cubicBezTo>
                    <a:pt x="1455" y="519"/>
                    <a:pt x="1354" y="435"/>
                    <a:pt x="1221" y="385"/>
                  </a:cubicBezTo>
                  <a:cubicBezTo>
                    <a:pt x="1131" y="334"/>
                    <a:pt x="1032" y="312"/>
                    <a:pt x="931" y="312"/>
                  </a:cubicBezTo>
                  <a:cubicBezTo>
                    <a:pt x="900" y="312"/>
                    <a:pt x="868" y="314"/>
                    <a:pt x="836" y="318"/>
                  </a:cubicBezTo>
                  <a:cubicBezTo>
                    <a:pt x="619" y="352"/>
                    <a:pt x="419" y="469"/>
                    <a:pt x="268" y="653"/>
                  </a:cubicBezTo>
                  <a:cubicBezTo>
                    <a:pt x="185" y="753"/>
                    <a:pt x="101" y="887"/>
                    <a:pt x="51" y="1020"/>
                  </a:cubicBezTo>
                  <a:cubicBezTo>
                    <a:pt x="18" y="1104"/>
                    <a:pt x="1" y="1154"/>
                    <a:pt x="1" y="1171"/>
                  </a:cubicBezTo>
                  <a:cubicBezTo>
                    <a:pt x="2" y="1171"/>
                    <a:pt x="3" y="1171"/>
                    <a:pt x="5" y="1171"/>
                  </a:cubicBezTo>
                  <a:cubicBezTo>
                    <a:pt x="41" y="1171"/>
                    <a:pt x="126" y="961"/>
                    <a:pt x="352" y="719"/>
                  </a:cubicBezTo>
                  <a:cubicBezTo>
                    <a:pt x="486" y="569"/>
                    <a:pt x="653" y="469"/>
                    <a:pt x="853" y="452"/>
                  </a:cubicBezTo>
                  <a:cubicBezTo>
                    <a:pt x="876" y="449"/>
                    <a:pt x="899" y="447"/>
                    <a:pt x="921" y="447"/>
                  </a:cubicBezTo>
                  <a:cubicBezTo>
                    <a:pt x="1113" y="447"/>
                    <a:pt x="1295" y="568"/>
                    <a:pt x="1505" y="703"/>
                  </a:cubicBezTo>
                  <a:cubicBezTo>
                    <a:pt x="1680" y="815"/>
                    <a:pt x="1874" y="872"/>
                    <a:pt x="2080" y="872"/>
                  </a:cubicBezTo>
                  <a:cubicBezTo>
                    <a:pt x="2149" y="872"/>
                    <a:pt x="2219" y="866"/>
                    <a:pt x="2290" y="853"/>
                  </a:cubicBezTo>
                  <a:cubicBezTo>
                    <a:pt x="2507" y="803"/>
                    <a:pt x="2691" y="703"/>
                    <a:pt x="2841" y="536"/>
                  </a:cubicBezTo>
                  <a:cubicBezTo>
                    <a:pt x="2992" y="402"/>
                    <a:pt x="3092" y="20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6060872" y="2865470"/>
              <a:ext cx="57337" cy="95894"/>
            </a:xfrm>
            <a:custGeom>
              <a:avLst/>
              <a:gdLst/>
              <a:ahLst/>
              <a:cxnLst/>
              <a:rect l="l" t="t" r="r" b="b"/>
              <a:pathLst>
                <a:path w="1789" h="2992" extrusionOk="0">
                  <a:moveTo>
                    <a:pt x="1571" y="0"/>
                  </a:moveTo>
                  <a:cubicBezTo>
                    <a:pt x="1638" y="167"/>
                    <a:pt x="1671" y="351"/>
                    <a:pt x="1671" y="535"/>
                  </a:cubicBezTo>
                  <a:cubicBezTo>
                    <a:pt x="1671" y="736"/>
                    <a:pt x="1604" y="919"/>
                    <a:pt x="1487" y="1086"/>
                  </a:cubicBezTo>
                  <a:cubicBezTo>
                    <a:pt x="1354" y="1270"/>
                    <a:pt x="1136" y="1421"/>
                    <a:pt x="902" y="1471"/>
                  </a:cubicBezTo>
                  <a:cubicBezTo>
                    <a:pt x="769" y="1504"/>
                    <a:pt x="652" y="1538"/>
                    <a:pt x="518" y="1571"/>
                  </a:cubicBezTo>
                  <a:cubicBezTo>
                    <a:pt x="385" y="1621"/>
                    <a:pt x="268" y="1688"/>
                    <a:pt x="184" y="1805"/>
                  </a:cubicBezTo>
                  <a:cubicBezTo>
                    <a:pt x="67" y="1989"/>
                    <a:pt x="0" y="2206"/>
                    <a:pt x="34" y="2440"/>
                  </a:cubicBezTo>
                  <a:cubicBezTo>
                    <a:pt x="34" y="2573"/>
                    <a:pt x="67" y="2707"/>
                    <a:pt x="134" y="2841"/>
                  </a:cubicBezTo>
                  <a:cubicBezTo>
                    <a:pt x="167" y="2941"/>
                    <a:pt x="201" y="2991"/>
                    <a:pt x="201" y="2991"/>
                  </a:cubicBezTo>
                  <a:cubicBezTo>
                    <a:pt x="234" y="2974"/>
                    <a:pt x="134" y="2774"/>
                    <a:pt x="134" y="2423"/>
                  </a:cubicBezTo>
                  <a:cubicBezTo>
                    <a:pt x="117" y="2239"/>
                    <a:pt x="184" y="2039"/>
                    <a:pt x="301" y="1888"/>
                  </a:cubicBezTo>
                  <a:cubicBezTo>
                    <a:pt x="418" y="1705"/>
                    <a:pt x="669" y="1671"/>
                    <a:pt x="936" y="1604"/>
                  </a:cubicBezTo>
                  <a:cubicBezTo>
                    <a:pt x="1203" y="1538"/>
                    <a:pt x="1437" y="1387"/>
                    <a:pt x="1588" y="1153"/>
                  </a:cubicBezTo>
                  <a:cubicBezTo>
                    <a:pt x="1721" y="969"/>
                    <a:pt x="1788" y="752"/>
                    <a:pt x="1771" y="535"/>
                  </a:cubicBezTo>
                  <a:cubicBezTo>
                    <a:pt x="1788" y="335"/>
                    <a:pt x="1721" y="134"/>
                    <a:pt x="1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5974113" y="2766179"/>
              <a:ext cx="106053" cy="36345"/>
            </a:xfrm>
            <a:custGeom>
              <a:avLst/>
              <a:gdLst/>
              <a:ahLst/>
              <a:cxnLst/>
              <a:rect l="l" t="t" r="r" b="b"/>
              <a:pathLst>
                <a:path w="3309" h="1134" extrusionOk="0">
                  <a:moveTo>
                    <a:pt x="898" y="1"/>
                  </a:moveTo>
                  <a:cubicBezTo>
                    <a:pt x="744" y="1"/>
                    <a:pt x="590" y="38"/>
                    <a:pt x="452" y="108"/>
                  </a:cubicBezTo>
                  <a:cubicBezTo>
                    <a:pt x="335" y="174"/>
                    <a:pt x="218" y="258"/>
                    <a:pt x="101" y="358"/>
                  </a:cubicBezTo>
                  <a:cubicBezTo>
                    <a:pt x="34" y="425"/>
                    <a:pt x="0" y="475"/>
                    <a:pt x="0" y="475"/>
                  </a:cubicBezTo>
                  <a:cubicBezTo>
                    <a:pt x="1" y="476"/>
                    <a:pt x="3" y="476"/>
                    <a:pt x="4" y="476"/>
                  </a:cubicBezTo>
                  <a:cubicBezTo>
                    <a:pt x="35" y="476"/>
                    <a:pt x="201" y="335"/>
                    <a:pt x="502" y="208"/>
                  </a:cubicBezTo>
                  <a:cubicBezTo>
                    <a:pt x="606" y="156"/>
                    <a:pt x="724" y="129"/>
                    <a:pt x="846" y="129"/>
                  </a:cubicBezTo>
                  <a:cubicBezTo>
                    <a:pt x="919" y="129"/>
                    <a:pt x="995" y="139"/>
                    <a:pt x="1070" y="158"/>
                  </a:cubicBezTo>
                  <a:cubicBezTo>
                    <a:pt x="1270" y="208"/>
                    <a:pt x="1404" y="425"/>
                    <a:pt x="1554" y="659"/>
                  </a:cubicBezTo>
                  <a:cubicBezTo>
                    <a:pt x="1721" y="876"/>
                    <a:pt x="1955" y="1043"/>
                    <a:pt x="2223" y="1110"/>
                  </a:cubicBezTo>
                  <a:cubicBezTo>
                    <a:pt x="2287" y="1126"/>
                    <a:pt x="2355" y="1134"/>
                    <a:pt x="2424" y="1134"/>
                  </a:cubicBezTo>
                  <a:cubicBezTo>
                    <a:pt x="2570" y="1134"/>
                    <a:pt x="2721" y="1100"/>
                    <a:pt x="2858" y="1043"/>
                  </a:cubicBezTo>
                  <a:cubicBezTo>
                    <a:pt x="3208" y="893"/>
                    <a:pt x="3309" y="659"/>
                    <a:pt x="3292" y="659"/>
                  </a:cubicBezTo>
                  <a:lnTo>
                    <a:pt x="3292" y="659"/>
                  </a:lnTo>
                  <a:cubicBezTo>
                    <a:pt x="3158" y="776"/>
                    <a:pt x="2991" y="876"/>
                    <a:pt x="2824" y="943"/>
                  </a:cubicBezTo>
                  <a:cubicBezTo>
                    <a:pt x="2713" y="983"/>
                    <a:pt x="2595" y="1005"/>
                    <a:pt x="2476" y="1005"/>
                  </a:cubicBezTo>
                  <a:cubicBezTo>
                    <a:pt x="2398" y="1005"/>
                    <a:pt x="2318" y="996"/>
                    <a:pt x="2239" y="976"/>
                  </a:cubicBezTo>
                  <a:cubicBezTo>
                    <a:pt x="2005" y="910"/>
                    <a:pt x="1805" y="776"/>
                    <a:pt x="1671" y="575"/>
                  </a:cubicBezTo>
                  <a:cubicBezTo>
                    <a:pt x="1604" y="475"/>
                    <a:pt x="1521" y="358"/>
                    <a:pt x="1437" y="241"/>
                  </a:cubicBezTo>
                  <a:cubicBezTo>
                    <a:pt x="1354" y="141"/>
                    <a:pt x="1237" y="74"/>
                    <a:pt x="1103" y="24"/>
                  </a:cubicBezTo>
                  <a:cubicBezTo>
                    <a:pt x="1036" y="8"/>
                    <a:pt x="967" y="1"/>
                    <a:pt x="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5943056" y="2565194"/>
              <a:ext cx="106053" cy="34646"/>
            </a:xfrm>
            <a:custGeom>
              <a:avLst/>
              <a:gdLst/>
              <a:ahLst/>
              <a:cxnLst/>
              <a:rect l="l" t="t" r="r" b="b"/>
              <a:pathLst>
                <a:path w="3309" h="1081" extrusionOk="0">
                  <a:moveTo>
                    <a:pt x="931" y="0"/>
                  </a:moveTo>
                  <a:cubicBezTo>
                    <a:pt x="762" y="0"/>
                    <a:pt x="602" y="38"/>
                    <a:pt x="451" y="113"/>
                  </a:cubicBezTo>
                  <a:cubicBezTo>
                    <a:pt x="334" y="180"/>
                    <a:pt x="218" y="263"/>
                    <a:pt x="101" y="363"/>
                  </a:cubicBezTo>
                  <a:cubicBezTo>
                    <a:pt x="34" y="447"/>
                    <a:pt x="0" y="480"/>
                    <a:pt x="17" y="497"/>
                  </a:cubicBezTo>
                  <a:cubicBezTo>
                    <a:pt x="18" y="498"/>
                    <a:pt x="19" y="498"/>
                    <a:pt x="20" y="498"/>
                  </a:cubicBezTo>
                  <a:cubicBezTo>
                    <a:pt x="48" y="498"/>
                    <a:pt x="199" y="340"/>
                    <a:pt x="502" y="196"/>
                  </a:cubicBezTo>
                  <a:cubicBezTo>
                    <a:pt x="606" y="144"/>
                    <a:pt x="723" y="118"/>
                    <a:pt x="842" y="118"/>
                  </a:cubicBezTo>
                  <a:cubicBezTo>
                    <a:pt x="913" y="118"/>
                    <a:pt x="984" y="127"/>
                    <a:pt x="1053" y="146"/>
                  </a:cubicBezTo>
                  <a:cubicBezTo>
                    <a:pt x="1270" y="196"/>
                    <a:pt x="1404" y="414"/>
                    <a:pt x="1571" y="631"/>
                  </a:cubicBezTo>
                  <a:cubicBezTo>
                    <a:pt x="1721" y="848"/>
                    <a:pt x="1972" y="1015"/>
                    <a:pt x="2239" y="1065"/>
                  </a:cubicBezTo>
                  <a:cubicBezTo>
                    <a:pt x="2305" y="1075"/>
                    <a:pt x="2371" y="1081"/>
                    <a:pt x="2436" y="1081"/>
                  </a:cubicBezTo>
                  <a:cubicBezTo>
                    <a:pt x="2586" y="1081"/>
                    <a:pt x="2734" y="1052"/>
                    <a:pt x="2874" y="982"/>
                  </a:cubicBezTo>
                  <a:cubicBezTo>
                    <a:pt x="3225" y="831"/>
                    <a:pt x="3309" y="597"/>
                    <a:pt x="3309" y="597"/>
                  </a:cubicBezTo>
                  <a:lnTo>
                    <a:pt x="3309" y="597"/>
                  </a:lnTo>
                  <a:cubicBezTo>
                    <a:pt x="3158" y="714"/>
                    <a:pt x="3008" y="815"/>
                    <a:pt x="2841" y="898"/>
                  </a:cubicBezTo>
                  <a:cubicBezTo>
                    <a:pt x="2729" y="939"/>
                    <a:pt x="2612" y="961"/>
                    <a:pt x="2492" y="961"/>
                  </a:cubicBezTo>
                  <a:cubicBezTo>
                    <a:pt x="2414" y="961"/>
                    <a:pt x="2335" y="951"/>
                    <a:pt x="2256" y="932"/>
                  </a:cubicBezTo>
                  <a:cubicBezTo>
                    <a:pt x="2022" y="881"/>
                    <a:pt x="1822" y="748"/>
                    <a:pt x="1688" y="547"/>
                  </a:cubicBezTo>
                  <a:cubicBezTo>
                    <a:pt x="1604" y="447"/>
                    <a:pt x="1521" y="330"/>
                    <a:pt x="1437" y="230"/>
                  </a:cubicBezTo>
                  <a:cubicBezTo>
                    <a:pt x="1354" y="130"/>
                    <a:pt x="1220" y="63"/>
                    <a:pt x="1103" y="13"/>
                  </a:cubicBezTo>
                  <a:cubicBezTo>
                    <a:pt x="1045" y="4"/>
                    <a:pt x="987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5819343" y="1778847"/>
              <a:ext cx="526966" cy="752374"/>
            </a:xfrm>
            <a:custGeom>
              <a:avLst/>
              <a:gdLst/>
              <a:ahLst/>
              <a:cxnLst/>
              <a:rect l="l" t="t" r="r" b="b"/>
              <a:pathLst>
                <a:path w="16442" h="23475" extrusionOk="0">
                  <a:moveTo>
                    <a:pt x="7574" y="1"/>
                  </a:moveTo>
                  <a:cubicBezTo>
                    <a:pt x="6650" y="1"/>
                    <a:pt x="5736" y="224"/>
                    <a:pt x="4913" y="671"/>
                  </a:cubicBezTo>
                  <a:cubicBezTo>
                    <a:pt x="3918" y="1259"/>
                    <a:pt x="3181" y="2214"/>
                    <a:pt x="2973" y="3279"/>
                  </a:cubicBezTo>
                  <a:lnTo>
                    <a:pt x="2973" y="3279"/>
                  </a:lnTo>
                  <a:cubicBezTo>
                    <a:pt x="2742" y="3831"/>
                    <a:pt x="2612" y="4435"/>
                    <a:pt x="2557" y="5015"/>
                  </a:cubicBezTo>
                  <a:cubicBezTo>
                    <a:pt x="2423" y="6436"/>
                    <a:pt x="2557" y="7906"/>
                    <a:pt x="2022" y="9226"/>
                  </a:cubicBezTo>
                  <a:cubicBezTo>
                    <a:pt x="1571" y="10329"/>
                    <a:pt x="619" y="11348"/>
                    <a:pt x="719" y="12534"/>
                  </a:cubicBezTo>
                  <a:cubicBezTo>
                    <a:pt x="803" y="13420"/>
                    <a:pt x="1471" y="14205"/>
                    <a:pt x="1588" y="15091"/>
                  </a:cubicBezTo>
                  <a:cubicBezTo>
                    <a:pt x="1822" y="16812"/>
                    <a:pt x="1" y="18332"/>
                    <a:pt x="335" y="20036"/>
                  </a:cubicBezTo>
                  <a:cubicBezTo>
                    <a:pt x="485" y="20822"/>
                    <a:pt x="1087" y="21490"/>
                    <a:pt x="1788" y="21941"/>
                  </a:cubicBezTo>
                  <a:cubicBezTo>
                    <a:pt x="2540" y="22375"/>
                    <a:pt x="3326" y="22726"/>
                    <a:pt x="4161" y="22960"/>
                  </a:cubicBezTo>
                  <a:cubicBezTo>
                    <a:pt x="4932" y="23217"/>
                    <a:pt x="5769" y="23474"/>
                    <a:pt x="6567" y="23474"/>
                  </a:cubicBezTo>
                  <a:cubicBezTo>
                    <a:pt x="6911" y="23474"/>
                    <a:pt x="7248" y="23427"/>
                    <a:pt x="7570" y="23311"/>
                  </a:cubicBezTo>
                  <a:cubicBezTo>
                    <a:pt x="8539" y="22960"/>
                    <a:pt x="9190" y="22091"/>
                    <a:pt x="10193" y="21841"/>
                  </a:cubicBezTo>
                  <a:cubicBezTo>
                    <a:pt x="10419" y="21781"/>
                    <a:pt x="10648" y="21759"/>
                    <a:pt x="10880" y="21759"/>
                  </a:cubicBezTo>
                  <a:cubicBezTo>
                    <a:pt x="11627" y="21759"/>
                    <a:pt x="12402" y="21995"/>
                    <a:pt x="13167" y="22008"/>
                  </a:cubicBezTo>
                  <a:cubicBezTo>
                    <a:pt x="13209" y="22009"/>
                    <a:pt x="13251" y="22010"/>
                    <a:pt x="13293" y="22010"/>
                  </a:cubicBezTo>
                  <a:cubicBezTo>
                    <a:pt x="14166" y="22010"/>
                    <a:pt x="15001" y="21678"/>
                    <a:pt x="15623" y="21072"/>
                  </a:cubicBezTo>
                  <a:cubicBezTo>
                    <a:pt x="16241" y="20454"/>
                    <a:pt x="16442" y="19552"/>
                    <a:pt x="16141" y="18733"/>
                  </a:cubicBezTo>
                  <a:cubicBezTo>
                    <a:pt x="15690" y="17630"/>
                    <a:pt x="14320" y="16928"/>
                    <a:pt x="14103" y="15776"/>
                  </a:cubicBezTo>
                  <a:cubicBezTo>
                    <a:pt x="13919" y="14740"/>
                    <a:pt x="14771" y="13704"/>
                    <a:pt x="14504" y="12685"/>
                  </a:cubicBezTo>
                  <a:cubicBezTo>
                    <a:pt x="14203" y="11532"/>
                    <a:pt x="12666" y="10930"/>
                    <a:pt x="12298" y="9811"/>
                  </a:cubicBezTo>
                  <a:cubicBezTo>
                    <a:pt x="11847" y="8457"/>
                    <a:pt x="13267" y="7004"/>
                    <a:pt x="12716" y="5684"/>
                  </a:cubicBezTo>
                  <a:cubicBezTo>
                    <a:pt x="12398" y="4915"/>
                    <a:pt x="11463" y="4431"/>
                    <a:pt x="11212" y="3628"/>
                  </a:cubicBezTo>
                  <a:cubicBezTo>
                    <a:pt x="11028" y="3077"/>
                    <a:pt x="11212" y="2492"/>
                    <a:pt x="11095" y="1924"/>
                  </a:cubicBezTo>
                  <a:cubicBezTo>
                    <a:pt x="10878" y="972"/>
                    <a:pt x="9792" y="337"/>
                    <a:pt x="8739" y="120"/>
                  </a:cubicBezTo>
                  <a:cubicBezTo>
                    <a:pt x="8353" y="40"/>
                    <a:pt x="7963" y="1"/>
                    <a:pt x="7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6034623" y="1783943"/>
              <a:ext cx="282777" cy="627860"/>
            </a:xfrm>
            <a:custGeom>
              <a:avLst/>
              <a:gdLst/>
              <a:ahLst/>
              <a:cxnLst/>
              <a:rect l="l" t="t" r="r" b="b"/>
              <a:pathLst>
                <a:path w="8823" h="19590" extrusionOk="0">
                  <a:moveTo>
                    <a:pt x="1669" y="1"/>
                  </a:moveTo>
                  <a:cubicBezTo>
                    <a:pt x="1117" y="1"/>
                    <a:pt x="553" y="100"/>
                    <a:pt x="0" y="312"/>
                  </a:cubicBezTo>
                  <a:lnTo>
                    <a:pt x="2657" y="18557"/>
                  </a:lnTo>
                  <a:cubicBezTo>
                    <a:pt x="3295" y="19267"/>
                    <a:pt x="4126" y="19589"/>
                    <a:pt x="4943" y="19589"/>
                  </a:cubicBezTo>
                  <a:cubicBezTo>
                    <a:pt x="6414" y="19589"/>
                    <a:pt x="7844" y="18544"/>
                    <a:pt x="8037" y="16836"/>
                  </a:cubicBezTo>
                  <a:cubicBezTo>
                    <a:pt x="8171" y="15650"/>
                    <a:pt x="7620" y="14464"/>
                    <a:pt x="7803" y="13277"/>
                  </a:cubicBezTo>
                  <a:cubicBezTo>
                    <a:pt x="7970" y="12141"/>
                    <a:pt x="8823" y="11122"/>
                    <a:pt x="8639" y="9986"/>
                  </a:cubicBezTo>
                  <a:cubicBezTo>
                    <a:pt x="8472" y="8800"/>
                    <a:pt x="7285" y="8064"/>
                    <a:pt x="6767" y="6995"/>
                  </a:cubicBezTo>
                  <a:cubicBezTo>
                    <a:pt x="6300" y="6009"/>
                    <a:pt x="6467" y="4840"/>
                    <a:pt x="6249" y="3770"/>
                  </a:cubicBezTo>
                  <a:cubicBezTo>
                    <a:pt x="5797" y="1510"/>
                    <a:pt x="3822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6144394" y="1794231"/>
              <a:ext cx="170346" cy="160570"/>
            </a:xfrm>
            <a:custGeom>
              <a:avLst/>
              <a:gdLst/>
              <a:ahLst/>
              <a:cxnLst/>
              <a:rect l="l" t="t" r="r" b="b"/>
              <a:pathLst>
                <a:path w="5315" h="5010" extrusionOk="0">
                  <a:moveTo>
                    <a:pt x="2909" y="1"/>
                  </a:moveTo>
                  <a:cubicBezTo>
                    <a:pt x="1588" y="1"/>
                    <a:pt x="374" y="978"/>
                    <a:pt x="201" y="2397"/>
                  </a:cubicBezTo>
                  <a:lnTo>
                    <a:pt x="352" y="2079"/>
                  </a:lnTo>
                  <a:lnTo>
                    <a:pt x="352" y="2079"/>
                  </a:lnTo>
                  <a:cubicBezTo>
                    <a:pt x="1" y="2915"/>
                    <a:pt x="235" y="3900"/>
                    <a:pt x="953" y="4485"/>
                  </a:cubicBezTo>
                  <a:cubicBezTo>
                    <a:pt x="1400" y="4828"/>
                    <a:pt x="1936" y="5009"/>
                    <a:pt x="2479" y="5009"/>
                  </a:cubicBezTo>
                  <a:cubicBezTo>
                    <a:pt x="2810" y="5009"/>
                    <a:pt x="3143" y="4942"/>
                    <a:pt x="3459" y="4803"/>
                  </a:cubicBezTo>
                  <a:cubicBezTo>
                    <a:pt x="4278" y="4418"/>
                    <a:pt x="4896" y="3700"/>
                    <a:pt x="5130" y="2831"/>
                  </a:cubicBezTo>
                  <a:cubicBezTo>
                    <a:pt x="5314" y="2263"/>
                    <a:pt x="5281" y="1661"/>
                    <a:pt x="5030" y="1143"/>
                  </a:cubicBezTo>
                  <a:cubicBezTo>
                    <a:pt x="4796" y="709"/>
                    <a:pt x="4412" y="392"/>
                    <a:pt x="3944" y="208"/>
                  </a:cubicBezTo>
                  <a:cubicBezTo>
                    <a:pt x="3603" y="67"/>
                    <a:pt x="3252" y="1"/>
                    <a:pt x="2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6120293" y="1826057"/>
              <a:ext cx="97496" cy="124482"/>
            </a:xfrm>
            <a:custGeom>
              <a:avLst/>
              <a:gdLst/>
              <a:ahLst/>
              <a:cxnLst/>
              <a:rect l="l" t="t" r="r" b="b"/>
              <a:pathLst>
                <a:path w="3042" h="3884" extrusionOk="0">
                  <a:moveTo>
                    <a:pt x="1287" y="0"/>
                  </a:moveTo>
                  <a:cubicBezTo>
                    <a:pt x="1221" y="17"/>
                    <a:pt x="1137" y="67"/>
                    <a:pt x="1070" y="117"/>
                  </a:cubicBezTo>
                  <a:cubicBezTo>
                    <a:pt x="886" y="251"/>
                    <a:pt x="719" y="401"/>
                    <a:pt x="569" y="585"/>
                  </a:cubicBezTo>
                  <a:cubicBezTo>
                    <a:pt x="352" y="852"/>
                    <a:pt x="185" y="1170"/>
                    <a:pt x="101" y="1504"/>
                  </a:cubicBezTo>
                  <a:cubicBezTo>
                    <a:pt x="1" y="1922"/>
                    <a:pt x="34" y="2373"/>
                    <a:pt x="218" y="2757"/>
                  </a:cubicBezTo>
                  <a:cubicBezTo>
                    <a:pt x="385" y="3158"/>
                    <a:pt x="703" y="3475"/>
                    <a:pt x="1104" y="3659"/>
                  </a:cubicBezTo>
                  <a:cubicBezTo>
                    <a:pt x="1421" y="3793"/>
                    <a:pt x="1755" y="3860"/>
                    <a:pt x="2106" y="3876"/>
                  </a:cubicBezTo>
                  <a:cubicBezTo>
                    <a:pt x="2175" y="3881"/>
                    <a:pt x="2243" y="3883"/>
                    <a:pt x="2311" y="3883"/>
                  </a:cubicBezTo>
                  <a:cubicBezTo>
                    <a:pt x="2476" y="3883"/>
                    <a:pt x="2638" y="3872"/>
                    <a:pt x="2791" y="3860"/>
                  </a:cubicBezTo>
                  <a:cubicBezTo>
                    <a:pt x="2875" y="3860"/>
                    <a:pt x="2958" y="3860"/>
                    <a:pt x="3042" y="3826"/>
                  </a:cubicBezTo>
                  <a:cubicBezTo>
                    <a:pt x="3042" y="3810"/>
                    <a:pt x="2691" y="3826"/>
                    <a:pt x="2123" y="3776"/>
                  </a:cubicBezTo>
                  <a:cubicBezTo>
                    <a:pt x="1789" y="3760"/>
                    <a:pt x="1455" y="3676"/>
                    <a:pt x="1154" y="3542"/>
                  </a:cubicBezTo>
                  <a:cubicBezTo>
                    <a:pt x="786" y="3375"/>
                    <a:pt x="502" y="3074"/>
                    <a:pt x="335" y="2707"/>
                  </a:cubicBezTo>
                  <a:cubicBezTo>
                    <a:pt x="185" y="2339"/>
                    <a:pt x="151" y="1922"/>
                    <a:pt x="235" y="1537"/>
                  </a:cubicBezTo>
                  <a:cubicBezTo>
                    <a:pt x="302" y="1220"/>
                    <a:pt x="452" y="902"/>
                    <a:pt x="652" y="652"/>
                  </a:cubicBezTo>
                  <a:cubicBezTo>
                    <a:pt x="836" y="401"/>
                    <a:pt x="1054" y="184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6102088" y="1902079"/>
              <a:ext cx="165506" cy="304731"/>
            </a:xfrm>
            <a:custGeom>
              <a:avLst/>
              <a:gdLst/>
              <a:ahLst/>
              <a:cxnLst/>
              <a:rect l="l" t="t" r="r" b="b"/>
              <a:pathLst>
                <a:path w="5164" h="9508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69" y="218"/>
                    <a:pt x="368" y="452"/>
                    <a:pt x="285" y="702"/>
                  </a:cubicBezTo>
                  <a:cubicBezTo>
                    <a:pt x="51" y="1371"/>
                    <a:pt x="1" y="2106"/>
                    <a:pt x="151" y="2808"/>
                  </a:cubicBezTo>
                  <a:cubicBezTo>
                    <a:pt x="251" y="3292"/>
                    <a:pt x="452" y="3760"/>
                    <a:pt x="736" y="4178"/>
                  </a:cubicBezTo>
                  <a:cubicBezTo>
                    <a:pt x="1037" y="4629"/>
                    <a:pt x="1454" y="5013"/>
                    <a:pt x="1805" y="5498"/>
                  </a:cubicBezTo>
                  <a:cubicBezTo>
                    <a:pt x="1989" y="5748"/>
                    <a:pt x="2123" y="6016"/>
                    <a:pt x="2190" y="6317"/>
                  </a:cubicBezTo>
                  <a:cubicBezTo>
                    <a:pt x="2256" y="6617"/>
                    <a:pt x="2273" y="6935"/>
                    <a:pt x="2223" y="7252"/>
                  </a:cubicBezTo>
                  <a:cubicBezTo>
                    <a:pt x="2089" y="7921"/>
                    <a:pt x="1839" y="8555"/>
                    <a:pt x="1505" y="9140"/>
                  </a:cubicBezTo>
                  <a:lnTo>
                    <a:pt x="1471" y="9224"/>
                  </a:lnTo>
                  <a:lnTo>
                    <a:pt x="1555" y="9241"/>
                  </a:lnTo>
                  <a:cubicBezTo>
                    <a:pt x="1661" y="9264"/>
                    <a:pt x="1768" y="9276"/>
                    <a:pt x="1874" y="9276"/>
                  </a:cubicBezTo>
                  <a:cubicBezTo>
                    <a:pt x="2219" y="9276"/>
                    <a:pt x="2556" y="9153"/>
                    <a:pt x="2825" y="8923"/>
                  </a:cubicBezTo>
                  <a:cubicBezTo>
                    <a:pt x="2912" y="8844"/>
                    <a:pt x="2995" y="8756"/>
                    <a:pt x="3067" y="8659"/>
                  </a:cubicBezTo>
                  <a:lnTo>
                    <a:pt x="3067" y="8659"/>
                  </a:lnTo>
                  <a:cubicBezTo>
                    <a:pt x="3049" y="8918"/>
                    <a:pt x="3037" y="9176"/>
                    <a:pt x="3025" y="9424"/>
                  </a:cubicBezTo>
                  <a:lnTo>
                    <a:pt x="3025" y="9508"/>
                  </a:lnTo>
                  <a:lnTo>
                    <a:pt x="3109" y="9491"/>
                  </a:lnTo>
                  <a:cubicBezTo>
                    <a:pt x="3777" y="9357"/>
                    <a:pt x="4362" y="8956"/>
                    <a:pt x="4729" y="8372"/>
                  </a:cubicBezTo>
                  <a:cubicBezTo>
                    <a:pt x="5063" y="7837"/>
                    <a:pt x="5164" y="7185"/>
                    <a:pt x="5030" y="6584"/>
                  </a:cubicBezTo>
                  <a:cubicBezTo>
                    <a:pt x="4913" y="6032"/>
                    <a:pt x="4713" y="5531"/>
                    <a:pt x="4462" y="5047"/>
                  </a:cubicBezTo>
                  <a:cubicBezTo>
                    <a:pt x="4228" y="4579"/>
                    <a:pt x="3994" y="4178"/>
                    <a:pt x="3844" y="3777"/>
                  </a:cubicBezTo>
                  <a:cubicBezTo>
                    <a:pt x="3710" y="3426"/>
                    <a:pt x="3610" y="3058"/>
                    <a:pt x="3576" y="2674"/>
                  </a:cubicBezTo>
                  <a:cubicBezTo>
                    <a:pt x="3543" y="2390"/>
                    <a:pt x="3560" y="2106"/>
                    <a:pt x="3627" y="1822"/>
                  </a:cubicBezTo>
                  <a:cubicBezTo>
                    <a:pt x="3677" y="1588"/>
                    <a:pt x="3794" y="1371"/>
                    <a:pt x="3927" y="1170"/>
                  </a:cubicBezTo>
                  <a:lnTo>
                    <a:pt x="3927" y="1170"/>
                  </a:lnTo>
                  <a:cubicBezTo>
                    <a:pt x="3877" y="1220"/>
                    <a:pt x="3844" y="1254"/>
                    <a:pt x="3810" y="1321"/>
                  </a:cubicBezTo>
                  <a:cubicBezTo>
                    <a:pt x="3693" y="1471"/>
                    <a:pt x="3627" y="1638"/>
                    <a:pt x="3576" y="1805"/>
                  </a:cubicBezTo>
                  <a:cubicBezTo>
                    <a:pt x="3493" y="2089"/>
                    <a:pt x="3476" y="2390"/>
                    <a:pt x="3493" y="2674"/>
                  </a:cubicBezTo>
                  <a:cubicBezTo>
                    <a:pt x="3526" y="3058"/>
                    <a:pt x="3627" y="3443"/>
                    <a:pt x="3760" y="3810"/>
                  </a:cubicBezTo>
                  <a:cubicBezTo>
                    <a:pt x="3944" y="4245"/>
                    <a:pt x="4144" y="4679"/>
                    <a:pt x="4362" y="5097"/>
                  </a:cubicBezTo>
                  <a:cubicBezTo>
                    <a:pt x="4612" y="5565"/>
                    <a:pt x="4796" y="6066"/>
                    <a:pt x="4913" y="6601"/>
                  </a:cubicBezTo>
                  <a:cubicBezTo>
                    <a:pt x="5030" y="7185"/>
                    <a:pt x="4930" y="7787"/>
                    <a:pt x="4612" y="8305"/>
                  </a:cubicBezTo>
                  <a:cubicBezTo>
                    <a:pt x="4294" y="8814"/>
                    <a:pt x="3765" y="9186"/>
                    <a:pt x="3167" y="9336"/>
                  </a:cubicBezTo>
                  <a:lnTo>
                    <a:pt x="3167" y="9336"/>
                  </a:lnTo>
                  <a:cubicBezTo>
                    <a:pt x="3194" y="9032"/>
                    <a:pt x="3210" y="8703"/>
                    <a:pt x="3225" y="8374"/>
                  </a:cubicBezTo>
                  <a:lnTo>
                    <a:pt x="3225" y="8374"/>
                  </a:lnTo>
                  <a:cubicBezTo>
                    <a:pt x="3225" y="8373"/>
                    <a:pt x="3225" y="8372"/>
                    <a:pt x="3226" y="8372"/>
                  </a:cubicBezTo>
                  <a:lnTo>
                    <a:pt x="3225" y="8371"/>
                  </a:lnTo>
                  <a:lnTo>
                    <a:pt x="3225" y="8371"/>
                  </a:lnTo>
                  <a:cubicBezTo>
                    <a:pt x="3225" y="8366"/>
                    <a:pt x="3225" y="8360"/>
                    <a:pt x="3226" y="8355"/>
                  </a:cubicBezTo>
                  <a:lnTo>
                    <a:pt x="3259" y="7921"/>
                  </a:lnTo>
                  <a:lnTo>
                    <a:pt x="3092" y="8322"/>
                  </a:lnTo>
                  <a:cubicBezTo>
                    <a:pt x="3008" y="8505"/>
                    <a:pt x="2891" y="8672"/>
                    <a:pt x="2724" y="8806"/>
                  </a:cubicBezTo>
                  <a:cubicBezTo>
                    <a:pt x="2488" y="9016"/>
                    <a:pt x="2179" y="9133"/>
                    <a:pt x="1855" y="9133"/>
                  </a:cubicBezTo>
                  <a:cubicBezTo>
                    <a:pt x="1799" y="9133"/>
                    <a:pt x="1742" y="9130"/>
                    <a:pt x="1684" y="9123"/>
                  </a:cubicBezTo>
                  <a:lnTo>
                    <a:pt x="1684" y="9123"/>
                  </a:lnTo>
                  <a:cubicBezTo>
                    <a:pt x="1996" y="8545"/>
                    <a:pt x="2229" y="7922"/>
                    <a:pt x="2357" y="7269"/>
                  </a:cubicBezTo>
                  <a:cubicBezTo>
                    <a:pt x="2407" y="6935"/>
                    <a:pt x="2390" y="6601"/>
                    <a:pt x="2323" y="6283"/>
                  </a:cubicBezTo>
                  <a:cubicBezTo>
                    <a:pt x="2240" y="5966"/>
                    <a:pt x="2106" y="5682"/>
                    <a:pt x="1906" y="5431"/>
                  </a:cubicBezTo>
                  <a:cubicBezTo>
                    <a:pt x="1555" y="4930"/>
                    <a:pt x="1120" y="4545"/>
                    <a:pt x="819" y="4111"/>
                  </a:cubicBezTo>
                  <a:cubicBezTo>
                    <a:pt x="552" y="3710"/>
                    <a:pt x="352" y="3259"/>
                    <a:pt x="251" y="2791"/>
                  </a:cubicBezTo>
                  <a:cubicBezTo>
                    <a:pt x="101" y="2106"/>
                    <a:pt x="118" y="1388"/>
                    <a:pt x="335" y="719"/>
                  </a:cubicBezTo>
                  <a:cubicBezTo>
                    <a:pt x="418" y="469"/>
                    <a:pt x="519" y="235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6175996" y="1799808"/>
              <a:ext cx="89452" cy="141949"/>
            </a:xfrm>
            <a:custGeom>
              <a:avLst/>
              <a:gdLst/>
              <a:ahLst/>
              <a:cxnLst/>
              <a:rect l="l" t="t" r="r" b="b"/>
              <a:pathLst>
                <a:path w="2791" h="4429" extrusionOk="0">
                  <a:moveTo>
                    <a:pt x="2574" y="0"/>
                  </a:moveTo>
                  <a:cubicBezTo>
                    <a:pt x="2557" y="0"/>
                    <a:pt x="2641" y="318"/>
                    <a:pt x="2641" y="819"/>
                  </a:cubicBezTo>
                  <a:cubicBezTo>
                    <a:pt x="2641" y="2172"/>
                    <a:pt x="1905" y="3409"/>
                    <a:pt x="736" y="4061"/>
                  </a:cubicBezTo>
                  <a:cubicBezTo>
                    <a:pt x="301" y="4328"/>
                    <a:pt x="1" y="4395"/>
                    <a:pt x="1" y="4428"/>
                  </a:cubicBezTo>
                  <a:cubicBezTo>
                    <a:pt x="84" y="4428"/>
                    <a:pt x="151" y="4411"/>
                    <a:pt x="218" y="4378"/>
                  </a:cubicBezTo>
                  <a:cubicBezTo>
                    <a:pt x="418" y="4328"/>
                    <a:pt x="602" y="4244"/>
                    <a:pt x="786" y="4161"/>
                  </a:cubicBezTo>
                  <a:cubicBezTo>
                    <a:pt x="2039" y="3526"/>
                    <a:pt x="2791" y="2223"/>
                    <a:pt x="2741" y="819"/>
                  </a:cubicBezTo>
                  <a:cubicBezTo>
                    <a:pt x="2724" y="619"/>
                    <a:pt x="2691" y="418"/>
                    <a:pt x="2657" y="218"/>
                  </a:cubicBezTo>
                  <a:cubicBezTo>
                    <a:pt x="2641" y="134"/>
                    <a:pt x="2607" y="67"/>
                    <a:pt x="2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6148144" y="1838364"/>
              <a:ext cx="85734" cy="73074"/>
            </a:xfrm>
            <a:custGeom>
              <a:avLst/>
              <a:gdLst/>
              <a:ahLst/>
              <a:cxnLst/>
              <a:rect l="l" t="t" r="r" b="b"/>
              <a:pathLst>
                <a:path w="2675" h="2280" extrusionOk="0">
                  <a:moveTo>
                    <a:pt x="17" y="0"/>
                  </a:moveTo>
                  <a:cubicBezTo>
                    <a:pt x="1" y="201"/>
                    <a:pt x="17" y="385"/>
                    <a:pt x="84" y="568"/>
                  </a:cubicBezTo>
                  <a:cubicBezTo>
                    <a:pt x="385" y="1471"/>
                    <a:pt x="1170" y="2139"/>
                    <a:pt x="2106" y="2256"/>
                  </a:cubicBezTo>
                  <a:cubicBezTo>
                    <a:pt x="2196" y="2271"/>
                    <a:pt x="2283" y="2279"/>
                    <a:pt x="2368" y="2279"/>
                  </a:cubicBezTo>
                  <a:cubicBezTo>
                    <a:pt x="2472" y="2279"/>
                    <a:pt x="2573" y="2267"/>
                    <a:pt x="2674" y="2239"/>
                  </a:cubicBezTo>
                  <a:cubicBezTo>
                    <a:pt x="2674" y="2206"/>
                    <a:pt x="2457" y="2223"/>
                    <a:pt x="2123" y="2156"/>
                  </a:cubicBezTo>
                  <a:cubicBezTo>
                    <a:pt x="1237" y="1989"/>
                    <a:pt x="502" y="1370"/>
                    <a:pt x="185" y="535"/>
                  </a:cubicBezTo>
                  <a:cubicBezTo>
                    <a:pt x="68" y="218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6015874" y="1785353"/>
              <a:ext cx="114643" cy="740643"/>
            </a:xfrm>
            <a:custGeom>
              <a:avLst/>
              <a:gdLst/>
              <a:ahLst/>
              <a:cxnLst/>
              <a:rect l="l" t="t" r="r" b="b"/>
              <a:pathLst>
                <a:path w="3577" h="23109" extrusionOk="0">
                  <a:moveTo>
                    <a:pt x="301" y="0"/>
                  </a:moveTo>
                  <a:cubicBezTo>
                    <a:pt x="585" y="184"/>
                    <a:pt x="853" y="401"/>
                    <a:pt x="1103" y="635"/>
                  </a:cubicBezTo>
                  <a:cubicBezTo>
                    <a:pt x="2190" y="1805"/>
                    <a:pt x="2657" y="3409"/>
                    <a:pt x="2390" y="4979"/>
                  </a:cubicBezTo>
                  <a:cubicBezTo>
                    <a:pt x="2240" y="5698"/>
                    <a:pt x="1989" y="6383"/>
                    <a:pt x="1638" y="7035"/>
                  </a:cubicBezTo>
                  <a:cubicBezTo>
                    <a:pt x="1304" y="7736"/>
                    <a:pt x="886" y="8455"/>
                    <a:pt x="552" y="9240"/>
                  </a:cubicBezTo>
                  <a:cubicBezTo>
                    <a:pt x="184" y="10059"/>
                    <a:pt x="1" y="10944"/>
                    <a:pt x="34" y="11830"/>
                  </a:cubicBezTo>
                  <a:cubicBezTo>
                    <a:pt x="68" y="12281"/>
                    <a:pt x="168" y="12732"/>
                    <a:pt x="368" y="13150"/>
                  </a:cubicBezTo>
                  <a:cubicBezTo>
                    <a:pt x="552" y="13534"/>
                    <a:pt x="769" y="13918"/>
                    <a:pt x="1037" y="14269"/>
                  </a:cubicBezTo>
                  <a:cubicBezTo>
                    <a:pt x="1538" y="14954"/>
                    <a:pt x="2073" y="15573"/>
                    <a:pt x="2440" y="16258"/>
                  </a:cubicBezTo>
                  <a:cubicBezTo>
                    <a:pt x="3209" y="17611"/>
                    <a:pt x="3459" y="19048"/>
                    <a:pt x="3242" y="20201"/>
                  </a:cubicBezTo>
                  <a:cubicBezTo>
                    <a:pt x="3092" y="21120"/>
                    <a:pt x="2641" y="21972"/>
                    <a:pt x="1939" y="22590"/>
                  </a:cubicBezTo>
                  <a:cubicBezTo>
                    <a:pt x="1688" y="22807"/>
                    <a:pt x="1388" y="22974"/>
                    <a:pt x="1070" y="23108"/>
                  </a:cubicBezTo>
                  <a:cubicBezTo>
                    <a:pt x="1087" y="23108"/>
                    <a:pt x="1120" y="23091"/>
                    <a:pt x="1137" y="23091"/>
                  </a:cubicBezTo>
                  <a:cubicBezTo>
                    <a:pt x="1187" y="23075"/>
                    <a:pt x="1237" y="23058"/>
                    <a:pt x="1321" y="23025"/>
                  </a:cubicBezTo>
                  <a:cubicBezTo>
                    <a:pt x="1555" y="22924"/>
                    <a:pt x="1789" y="22791"/>
                    <a:pt x="1989" y="22640"/>
                  </a:cubicBezTo>
                  <a:cubicBezTo>
                    <a:pt x="2707" y="22022"/>
                    <a:pt x="3192" y="21153"/>
                    <a:pt x="3342" y="20218"/>
                  </a:cubicBezTo>
                  <a:cubicBezTo>
                    <a:pt x="3576" y="19048"/>
                    <a:pt x="3326" y="17561"/>
                    <a:pt x="2557" y="16191"/>
                  </a:cubicBezTo>
                  <a:cubicBezTo>
                    <a:pt x="2190" y="15489"/>
                    <a:pt x="1638" y="14871"/>
                    <a:pt x="1154" y="14186"/>
                  </a:cubicBezTo>
                  <a:cubicBezTo>
                    <a:pt x="652" y="13501"/>
                    <a:pt x="218" y="12715"/>
                    <a:pt x="168" y="11813"/>
                  </a:cubicBezTo>
                  <a:cubicBezTo>
                    <a:pt x="151" y="10944"/>
                    <a:pt x="318" y="10092"/>
                    <a:pt x="686" y="9290"/>
                  </a:cubicBezTo>
                  <a:cubicBezTo>
                    <a:pt x="1003" y="8522"/>
                    <a:pt x="1421" y="7803"/>
                    <a:pt x="1755" y="7101"/>
                  </a:cubicBezTo>
                  <a:cubicBezTo>
                    <a:pt x="2106" y="6433"/>
                    <a:pt x="2357" y="5731"/>
                    <a:pt x="2507" y="4996"/>
                  </a:cubicBezTo>
                  <a:cubicBezTo>
                    <a:pt x="2607" y="4344"/>
                    <a:pt x="2591" y="3693"/>
                    <a:pt x="2457" y="3058"/>
                  </a:cubicBezTo>
                  <a:cubicBezTo>
                    <a:pt x="2256" y="2122"/>
                    <a:pt x="1805" y="1287"/>
                    <a:pt x="1137" y="602"/>
                  </a:cubicBezTo>
                  <a:cubicBezTo>
                    <a:pt x="953" y="418"/>
                    <a:pt x="753" y="268"/>
                    <a:pt x="535" y="134"/>
                  </a:cubicBezTo>
                  <a:lnTo>
                    <a:pt x="368" y="34"/>
                  </a:lnTo>
                  <a:cubicBezTo>
                    <a:pt x="352" y="17"/>
                    <a:pt x="335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5917897" y="1886022"/>
              <a:ext cx="136020" cy="636225"/>
            </a:xfrm>
            <a:custGeom>
              <a:avLst/>
              <a:gdLst/>
              <a:ahLst/>
              <a:cxnLst/>
              <a:rect l="l" t="t" r="r" b="b"/>
              <a:pathLst>
                <a:path w="4244" h="19851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84"/>
                    <a:pt x="17" y="168"/>
                    <a:pt x="33" y="251"/>
                  </a:cubicBezTo>
                  <a:cubicBezTo>
                    <a:pt x="100" y="468"/>
                    <a:pt x="217" y="669"/>
                    <a:pt x="368" y="836"/>
                  </a:cubicBezTo>
                  <a:cubicBezTo>
                    <a:pt x="635" y="1087"/>
                    <a:pt x="919" y="1320"/>
                    <a:pt x="1203" y="1521"/>
                  </a:cubicBezTo>
                  <a:cubicBezTo>
                    <a:pt x="1387" y="1655"/>
                    <a:pt x="1554" y="1805"/>
                    <a:pt x="1704" y="1972"/>
                  </a:cubicBezTo>
                  <a:cubicBezTo>
                    <a:pt x="1855" y="2173"/>
                    <a:pt x="1988" y="2373"/>
                    <a:pt x="2072" y="2607"/>
                  </a:cubicBezTo>
                  <a:cubicBezTo>
                    <a:pt x="2272" y="3142"/>
                    <a:pt x="2323" y="3726"/>
                    <a:pt x="2239" y="4295"/>
                  </a:cubicBezTo>
                  <a:cubicBezTo>
                    <a:pt x="2122" y="4929"/>
                    <a:pt x="1922" y="5564"/>
                    <a:pt x="1671" y="6166"/>
                  </a:cubicBezTo>
                  <a:cubicBezTo>
                    <a:pt x="1370" y="6851"/>
                    <a:pt x="1153" y="7553"/>
                    <a:pt x="1019" y="8288"/>
                  </a:cubicBezTo>
                  <a:cubicBezTo>
                    <a:pt x="952" y="8672"/>
                    <a:pt x="952" y="9073"/>
                    <a:pt x="1019" y="9457"/>
                  </a:cubicBezTo>
                  <a:cubicBezTo>
                    <a:pt x="1103" y="9875"/>
                    <a:pt x="1253" y="10259"/>
                    <a:pt x="1487" y="10594"/>
                  </a:cubicBezTo>
                  <a:cubicBezTo>
                    <a:pt x="1955" y="11279"/>
                    <a:pt x="2573" y="11780"/>
                    <a:pt x="3091" y="12331"/>
                  </a:cubicBezTo>
                  <a:cubicBezTo>
                    <a:pt x="3609" y="12833"/>
                    <a:pt x="3943" y="13501"/>
                    <a:pt x="4060" y="14203"/>
                  </a:cubicBezTo>
                  <a:cubicBezTo>
                    <a:pt x="4110" y="14537"/>
                    <a:pt x="4060" y="14871"/>
                    <a:pt x="3910" y="15172"/>
                  </a:cubicBezTo>
                  <a:cubicBezTo>
                    <a:pt x="3743" y="15439"/>
                    <a:pt x="3526" y="15656"/>
                    <a:pt x="3241" y="15807"/>
                  </a:cubicBezTo>
                  <a:cubicBezTo>
                    <a:pt x="2724" y="16124"/>
                    <a:pt x="2155" y="16325"/>
                    <a:pt x="1754" y="16709"/>
                  </a:cubicBezTo>
                  <a:cubicBezTo>
                    <a:pt x="1420" y="17060"/>
                    <a:pt x="1203" y="17511"/>
                    <a:pt x="1153" y="18012"/>
                  </a:cubicBezTo>
                  <a:cubicBezTo>
                    <a:pt x="1119" y="18380"/>
                    <a:pt x="1153" y="18747"/>
                    <a:pt x="1287" y="19082"/>
                  </a:cubicBezTo>
                  <a:cubicBezTo>
                    <a:pt x="1370" y="19299"/>
                    <a:pt x="1487" y="19499"/>
                    <a:pt x="1621" y="19683"/>
                  </a:cubicBezTo>
                  <a:cubicBezTo>
                    <a:pt x="1688" y="19733"/>
                    <a:pt x="1721" y="19783"/>
                    <a:pt x="1754" y="19800"/>
                  </a:cubicBezTo>
                  <a:cubicBezTo>
                    <a:pt x="1788" y="19833"/>
                    <a:pt x="1805" y="19850"/>
                    <a:pt x="1805" y="19850"/>
                  </a:cubicBezTo>
                  <a:cubicBezTo>
                    <a:pt x="1587" y="19616"/>
                    <a:pt x="1437" y="19349"/>
                    <a:pt x="1337" y="19065"/>
                  </a:cubicBezTo>
                  <a:cubicBezTo>
                    <a:pt x="1220" y="18731"/>
                    <a:pt x="1186" y="18363"/>
                    <a:pt x="1236" y="18012"/>
                  </a:cubicBezTo>
                  <a:cubicBezTo>
                    <a:pt x="1287" y="17544"/>
                    <a:pt x="1504" y="17110"/>
                    <a:pt x="1838" y="16776"/>
                  </a:cubicBezTo>
                  <a:cubicBezTo>
                    <a:pt x="2206" y="16408"/>
                    <a:pt x="2774" y="16224"/>
                    <a:pt x="3308" y="15907"/>
                  </a:cubicBezTo>
                  <a:cubicBezTo>
                    <a:pt x="3609" y="15757"/>
                    <a:pt x="3843" y="15506"/>
                    <a:pt x="4010" y="15222"/>
                  </a:cubicBezTo>
                  <a:cubicBezTo>
                    <a:pt x="4177" y="14904"/>
                    <a:pt x="4244" y="14554"/>
                    <a:pt x="4194" y="14203"/>
                  </a:cubicBezTo>
                  <a:cubicBezTo>
                    <a:pt x="4077" y="13451"/>
                    <a:pt x="3726" y="12766"/>
                    <a:pt x="3191" y="12231"/>
                  </a:cubicBezTo>
                  <a:cubicBezTo>
                    <a:pt x="2673" y="11680"/>
                    <a:pt x="2055" y="11178"/>
                    <a:pt x="1604" y="10510"/>
                  </a:cubicBezTo>
                  <a:cubicBezTo>
                    <a:pt x="1387" y="10193"/>
                    <a:pt x="1236" y="9825"/>
                    <a:pt x="1170" y="9441"/>
                  </a:cubicBezTo>
                  <a:cubicBezTo>
                    <a:pt x="1103" y="9056"/>
                    <a:pt x="1103" y="8672"/>
                    <a:pt x="1170" y="8305"/>
                  </a:cubicBezTo>
                  <a:cubicBezTo>
                    <a:pt x="1287" y="7586"/>
                    <a:pt x="1504" y="6884"/>
                    <a:pt x="1788" y="6216"/>
                  </a:cubicBezTo>
                  <a:cubicBezTo>
                    <a:pt x="2055" y="5598"/>
                    <a:pt x="2239" y="4963"/>
                    <a:pt x="2356" y="4295"/>
                  </a:cubicBezTo>
                  <a:cubicBezTo>
                    <a:pt x="2439" y="3726"/>
                    <a:pt x="2373" y="3125"/>
                    <a:pt x="2172" y="2574"/>
                  </a:cubicBezTo>
                  <a:cubicBezTo>
                    <a:pt x="2072" y="2340"/>
                    <a:pt x="1938" y="2106"/>
                    <a:pt x="1771" y="1922"/>
                  </a:cubicBezTo>
                  <a:cubicBezTo>
                    <a:pt x="1604" y="1755"/>
                    <a:pt x="1437" y="1604"/>
                    <a:pt x="1253" y="1471"/>
                  </a:cubicBezTo>
                  <a:cubicBezTo>
                    <a:pt x="969" y="1270"/>
                    <a:pt x="685" y="1036"/>
                    <a:pt x="418" y="802"/>
                  </a:cubicBezTo>
                  <a:cubicBezTo>
                    <a:pt x="251" y="635"/>
                    <a:pt x="134" y="452"/>
                    <a:pt x="67" y="234"/>
                  </a:cubicBezTo>
                  <a:cubicBezTo>
                    <a:pt x="17" y="84"/>
                    <a:pt x="17" y="1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3"/>
            <p:cNvSpPr/>
            <p:nvPr/>
          </p:nvSpPr>
          <p:spPr>
            <a:xfrm>
              <a:off x="6109043" y="2047202"/>
              <a:ext cx="123745" cy="413445"/>
            </a:xfrm>
            <a:custGeom>
              <a:avLst/>
              <a:gdLst/>
              <a:ahLst/>
              <a:cxnLst/>
              <a:rect l="l" t="t" r="r" b="b"/>
              <a:pathLst>
                <a:path w="3861" h="12900" extrusionOk="0">
                  <a:moveTo>
                    <a:pt x="803" y="1"/>
                  </a:moveTo>
                  <a:lnTo>
                    <a:pt x="803" y="1"/>
                  </a:lnTo>
                  <a:cubicBezTo>
                    <a:pt x="770" y="34"/>
                    <a:pt x="753" y="84"/>
                    <a:pt x="736" y="134"/>
                  </a:cubicBezTo>
                  <a:cubicBezTo>
                    <a:pt x="703" y="218"/>
                    <a:pt x="653" y="352"/>
                    <a:pt x="602" y="519"/>
                  </a:cubicBezTo>
                  <a:cubicBezTo>
                    <a:pt x="419" y="1003"/>
                    <a:pt x="285" y="1504"/>
                    <a:pt x="185" y="2006"/>
                  </a:cubicBezTo>
                  <a:cubicBezTo>
                    <a:pt x="1" y="2758"/>
                    <a:pt x="51" y="3543"/>
                    <a:pt x="285" y="4278"/>
                  </a:cubicBezTo>
                  <a:cubicBezTo>
                    <a:pt x="452" y="4696"/>
                    <a:pt x="703" y="5097"/>
                    <a:pt x="987" y="5431"/>
                  </a:cubicBezTo>
                  <a:cubicBezTo>
                    <a:pt x="1304" y="5799"/>
                    <a:pt x="1655" y="6149"/>
                    <a:pt x="2006" y="6467"/>
                  </a:cubicBezTo>
                  <a:cubicBezTo>
                    <a:pt x="2357" y="6784"/>
                    <a:pt x="2691" y="7135"/>
                    <a:pt x="3009" y="7486"/>
                  </a:cubicBezTo>
                  <a:cubicBezTo>
                    <a:pt x="3293" y="7820"/>
                    <a:pt x="3510" y="8205"/>
                    <a:pt x="3643" y="8622"/>
                  </a:cubicBezTo>
                  <a:cubicBezTo>
                    <a:pt x="3694" y="8823"/>
                    <a:pt x="3727" y="9023"/>
                    <a:pt x="3744" y="9224"/>
                  </a:cubicBezTo>
                  <a:cubicBezTo>
                    <a:pt x="3744" y="9424"/>
                    <a:pt x="3727" y="9608"/>
                    <a:pt x="3694" y="9809"/>
                  </a:cubicBezTo>
                  <a:cubicBezTo>
                    <a:pt x="3643" y="10176"/>
                    <a:pt x="3560" y="10527"/>
                    <a:pt x="3510" y="10845"/>
                  </a:cubicBezTo>
                  <a:cubicBezTo>
                    <a:pt x="3443" y="11129"/>
                    <a:pt x="3393" y="11413"/>
                    <a:pt x="3359" y="11713"/>
                  </a:cubicBezTo>
                  <a:cubicBezTo>
                    <a:pt x="3343" y="11931"/>
                    <a:pt x="3359" y="12148"/>
                    <a:pt x="3410" y="12365"/>
                  </a:cubicBezTo>
                  <a:cubicBezTo>
                    <a:pt x="3426" y="12515"/>
                    <a:pt x="3476" y="12649"/>
                    <a:pt x="3543" y="12766"/>
                  </a:cubicBezTo>
                  <a:cubicBezTo>
                    <a:pt x="3560" y="12816"/>
                    <a:pt x="3577" y="12850"/>
                    <a:pt x="3610" y="12900"/>
                  </a:cubicBezTo>
                  <a:cubicBezTo>
                    <a:pt x="3543" y="12716"/>
                    <a:pt x="3493" y="12549"/>
                    <a:pt x="3460" y="12365"/>
                  </a:cubicBezTo>
                  <a:cubicBezTo>
                    <a:pt x="3426" y="12148"/>
                    <a:pt x="3426" y="11931"/>
                    <a:pt x="3443" y="11713"/>
                  </a:cubicBezTo>
                  <a:cubicBezTo>
                    <a:pt x="3476" y="11429"/>
                    <a:pt x="3526" y="11145"/>
                    <a:pt x="3593" y="10861"/>
                  </a:cubicBezTo>
                  <a:cubicBezTo>
                    <a:pt x="3677" y="10544"/>
                    <a:pt x="3760" y="10210"/>
                    <a:pt x="3811" y="9825"/>
                  </a:cubicBezTo>
                  <a:cubicBezTo>
                    <a:pt x="3844" y="9625"/>
                    <a:pt x="3861" y="9424"/>
                    <a:pt x="3861" y="9224"/>
                  </a:cubicBezTo>
                  <a:cubicBezTo>
                    <a:pt x="3844" y="9007"/>
                    <a:pt x="3827" y="8806"/>
                    <a:pt x="3760" y="8589"/>
                  </a:cubicBezTo>
                  <a:cubicBezTo>
                    <a:pt x="3643" y="8154"/>
                    <a:pt x="3410" y="7753"/>
                    <a:pt x="3109" y="7403"/>
                  </a:cubicBezTo>
                  <a:cubicBezTo>
                    <a:pt x="2808" y="7035"/>
                    <a:pt x="2457" y="6684"/>
                    <a:pt x="2106" y="6367"/>
                  </a:cubicBezTo>
                  <a:cubicBezTo>
                    <a:pt x="1388" y="5698"/>
                    <a:pt x="703" y="5030"/>
                    <a:pt x="419" y="4228"/>
                  </a:cubicBezTo>
                  <a:cubicBezTo>
                    <a:pt x="168" y="3510"/>
                    <a:pt x="118" y="2758"/>
                    <a:pt x="285" y="2022"/>
                  </a:cubicBezTo>
                  <a:cubicBezTo>
                    <a:pt x="369" y="1521"/>
                    <a:pt x="502" y="1020"/>
                    <a:pt x="653" y="535"/>
                  </a:cubicBezTo>
                  <a:cubicBezTo>
                    <a:pt x="703" y="385"/>
                    <a:pt x="736" y="251"/>
                    <a:pt x="770" y="151"/>
                  </a:cubicBezTo>
                  <a:cubicBezTo>
                    <a:pt x="786" y="101"/>
                    <a:pt x="803" y="5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6" name="Google Shape;2666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Nos objectifs: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67" name="Google Shape;2667;p53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01.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Profil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69" name="Google Shape;2669;p53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02.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Annonces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71" name="Google Shape;2671;p53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03.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Possibilités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73" name="Google Shape;2673;p53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04.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Clubs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675" name="Google Shape;2675;p53"/>
          <p:cNvGrpSpPr/>
          <p:nvPr/>
        </p:nvGrpSpPr>
        <p:grpSpPr>
          <a:xfrm>
            <a:off x="3275062" y="1302446"/>
            <a:ext cx="242762" cy="270867"/>
            <a:chOff x="7598900" y="2963738"/>
            <a:chExt cx="397450" cy="443100"/>
          </a:xfrm>
        </p:grpSpPr>
        <p:sp>
          <p:nvSpPr>
            <p:cNvPr id="2676" name="Google Shape;2676;p53"/>
            <p:cNvSpPr/>
            <p:nvPr/>
          </p:nvSpPr>
          <p:spPr>
            <a:xfrm>
              <a:off x="7598900" y="2963738"/>
              <a:ext cx="397450" cy="443100"/>
            </a:xfrm>
            <a:custGeom>
              <a:avLst/>
              <a:gdLst/>
              <a:ahLst/>
              <a:cxnLst/>
              <a:rect l="l" t="t" r="r" b="b"/>
              <a:pathLst>
                <a:path w="15898" h="17724" extrusionOk="0">
                  <a:moveTo>
                    <a:pt x="501" y="1"/>
                  </a:moveTo>
                  <a:cubicBezTo>
                    <a:pt x="219" y="1"/>
                    <a:pt x="1" y="262"/>
                    <a:pt x="1" y="550"/>
                  </a:cubicBezTo>
                  <a:lnTo>
                    <a:pt x="1" y="17146"/>
                  </a:lnTo>
                  <a:cubicBezTo>
                    <a:pt x="1" y="17481"/>
                    <a:pt x="244" y="17724"/>
                    <a:pt x="548" y="17724"/>
                  </a:cubicBezTo>
                  <a:lnTo>
                    <a:pt x="15350" y="17724"/>
                  </a:lnTo>
                  <a:cubicBezTo>
                    <a:pt x="15654" y="17724"/>
                    <a:pt x="15897" y="17481"/>
                    <a:pt x="15897" y="17146"/>
                  </a:cubicBezTo>
                  <a:lnTo>
                    <a:pt x="15897" y="550"/>
                  </a:lnTo>
                  <a:cubicBezTo>
                    <a:pt x="15897" y="262"/>
                    <a:pt x="15679" y="1"/>
                    <a:pt x="15397" y="1"/>
                  </a:cubicBezTo>
                  <a:cubicBezTo>
                    <a:pt x="15381" y="1"/>
                    <a:pt x="15366" y="2"/>
                    <a:pt x="15350" y="3"/>
                  </a:cubicBezTo>
                  <a:lnTo>
                    <a:pt x="548" y="3"/>
                  </a:lnTo>
                  <a:cubicBezTo>
                    <a:pt x="532" y="2"/>
                    <a:pt x="517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3"/>
            <p:cNvSpPr/>
            <p:nvPr/>
          </p:nvSpPr>
          <p:spPr>
            <a:xfrm>
              <a:off x="7728850" y="3047588"/>
              <a:ext cx="137550" cy="45425"/>
            </a:xfrm>
            <a:custGeom>
              <a:avLst/>
              <a:gdLst/>
              <a:ahLst/>
              <a:cxnLst/>
              <a:rect l="l" t="t" r="r" b="b"/>
              <a:pathLst>
                <a:path w="5502" h="1817" extrusionOk="0">
                  <a:moveTo>
                    <a:pt x="304" y="0"/>
                  </a:moveTo>
                  <a:cubicBezTo>
                    <a:pt x="152" y="0"/>
                    <a:pt x="0" y="99"/>
                    <a:pt x="0" y="297"/>
                  </a:cubicBezTo>
                  <a:lnTo>
                    <a:pt x="0" y="753"/>
                  </a:lnTo>
                  <a:cubicBezTo>
                    <a:pt x="0" y="136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61"/>
                    <a:pt x="5502" y="753"/>
                  </a:cubicBezTo>
                  <a:lnTo>
                    <a:pt x="5502" y="297"/>
                  </a:lnTo>
                  <a:cubicBezTo>
                    <a:pt x="5502" y="99"/>
                    <a:pt x="5350" y="0"/>
                    <a:pt x="5198" y="0"/>
                  </a:cubicBezTo>
                  <a:cubicBezTo>
                    <a:pt x="5046" y="0"/>
                    <a:pt x="4894" y="99"/>
                    <a:pt x="4894" y="297"/>
                  </a:cubicBezTo>
                  <a:lnTo>
                    <a:pt x="4894" y="753"/>
                  </a:lnTo>
                  <a:cubicBezTo>
                    <a:pt x="4894" y="102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1026"/>
                    <a:pt x="608" y="753"/>
                  </a:cubicBezTo>
                  <a:lnTo>
                    <a:pt x="608" y="297"/>
                  </a:lnTo>
                  <a:cubicBezTo>
                    <a:pt x="608" y="99"/>
                    <a:pt x="456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3"/>
            <p:cNvSpPr/>
            <p:nvPr/>
          </p:nvSpPr>
          <p:spPr>
            <a:xfrm>
              <a:off x="7728850" y="3269463"/>
              <a:ext cx="137550" cy="45450"/>
            </a:xfrm>
            <a:custGeom>
              <a:avLst/>
              <a:gdLst/>
              <a:ahLst/>
              <a:cxnLst/>
              <a:rect l="l" t="t" r="r" b="b"/>
              <a:pathLst>
                <a:path w="5502" h="1818" extrusionOk="0">
                  <a:moveTo>
                    <a:pt x="304" y="1"/>
                  </a:moveTo>
                  <a:cubicBezTo>
                    <a:pt x="152" y="1"/>
                    <a:pt x="0" y="100"/>
                    <a:pt x="0" y="297"/>
                  </a:cubicBezTo>
                  <a:lnTo>
                    <a:pt x="0" y="753"/>
                  </a:lnTo>
                  <a:cubicBezTo>
                    <a:pt x="0" y="133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31"/>
                    <a:pt x="5502" y="753"/>
                  </a:cubicBezTo>
                  <a:lnTo>
                    <a:pt x="5502" y="297"/>
                  </a:lnTo>
                  <a:cubicBezTo>
                    <a:pt x="5502" y="100"/>
                    <a:pt x="5350" y="1"/>
                    <a:pt x="5198" y="1"/>
                  </a:cubicBezTo>
                  <a:cubicBezTo>
                    <a:pt x="5046" y="1"/>
                    <a:pt x="4894" y="100"/>
                    <a:pt x="4894" y="297"/>
                  </a:cubicBezTo>
                  <a:lnTo>
                    <a:pt x="4894" y="753"/>
                  </a:lnTo>
                  <a:cubicBezTo>
                    <a:pt x="4894" y="99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996"/>
                    <a:pt x="608" y="753"/>
                  </a:cubicBezTo>
                  <a:lnTo>
                    <a:pt x="608" y="297"/>
                  </a:lnTo>
                  <a:cubicBezTo>
                    <a:pt x="608" y="100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7598900" y="3177338"/>
              <a:ext cx="397450" cy="15225"/>
            </a:xfrm>
            <a:custGeom>
              <a:avLst/>
              <a:gdLst/>
              <a:ahLst/>
              <a:cxnLst/>
              <a:rect l="l" t="t" r="r" b="b"/>
              <a:pathLst>
                <a:path w="15898" h="609" extrusionOk="0">
                  <a:moveTo>
                    <a:pt x="1" y="0"/>
                  </a:moveTo>
                  <a:lnTo>
                    <a:pt x="1" y="608"/>
                  </a:lnTo>
                  <a:lnTo>
                    <a:pt x="15897" y="608"/>
                  </a:lnTo>
                  <a:lnTo>
                    <a:pt x="15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53"/>
          <p:cNvGrpSpPr/>
          <p:nvPr/>
        </p:nvGrpSpPr>
        <p:grpSpPr>
          <a:xfrm>
            <a:off x="4826634" y="1302021"/>
            <a:ext cx="308243" cy="271291"/>
            <a:chOff x="3106425" y="2972938"/>
            <a:chExt cx="474950" cy="417950"/>
          </a:xfrm>
        </p:grpSpPr>
        <p:sp>
          <p:nvSpPr>
            <p:cNvPr id="2681" name="Google Shape;2681;p53"/>
            <p:cNvSpPr/>
            <p:nvPr/>
          </p:nvSpPr>
          <p:spPr>
            <a:xfrm>
              <a:off x="3270550" y="2972938"/>
              <a:ext cx="310825" cy="57775"/>
            </a:xfrm>
            <a:custGeom>
              <a:avLst/>
              <a:gdLst/>
              <a:ahLst/>
              <a:cxnLst/>
              <a:rect l="l" t="t" r="r" b="b"/>
              <a:pathLst>
                <a:path w="12433" h="2311" extrusionOk="0">
                  <a:moveTo>
                    <a:pt x="1" y="0"/>
                  </a:moveTo>
                  <a:lnTo>
                    <a:pt x="1642" y="2310"/>
                  </a:lnTo>
                  <a:lnTo>
                    <a:pt x="12432" y="2310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3106425" y="2972938"/>
              <a:ext cx="474950" cy="417950"/>
            </a:xfrm>
            <a:custGeom>
              <a:avLst/>
              <a:gdLst/>
              <a:ahLst/>
              <a:cxnLst/>
              <a:rect l="l" t="t" r="r" b="b"/>
              <a:pathLst>
                <a:path w="18998" h="16718" extrusionOk="0">
                  <a:moveTo>
                    <a:pt x="0" y="0"/>
                  </a:moveTo>
                  <a:lnTo>
                    <a:pt x="0" y="2310"/>
                  </a:lnTo>
                  <a:lnTo>
                    <a:pt x="0" y="16718"/>
                  </a:lnTo>
                  <a:lnTo>
                    <a:pt x="18997" y="16718"/>
                  </a:lnTo>
                  <a:lnTo>
                    <a:pt x="18997" y="4590"/>
                  </a:lnTo>
                  <a:lnTo>
                    <a:pt x="9848" y="4590"/>
                  </a:lnTo>
                  <a:lnTo>
                    <a:pt x="8207" y="2310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3"/>
            <p:cNvSpPr/>
            <p:nvPr/>
          </p:nvSpPr>
          <p:spPr>
            <a:xfrm>
              <a:off x="3311575" y="3030688"/>
              <a:ext cx="269800" cy="57000"/>
            </a:xfrm>
            <a:custGeom>
              <a:avLst/>
              <a:gdLst/>
              <a:ahLst/>
              <a:cxnLst/>
              <a:rect l="l" t="t" r="r" b="b"/>
              <a:pathLst>
                <a:path w="10792" h="2280" extrusionOk="0">
                  <a:moveTo>
                    <a:pt x="1" y="0"/>
                  </a:moveTo>
                  <a:lnTo>
                    <a:pt x="1642" y="2280"/>
                  </a:lnTo>
                  <a:lnTo>
                    <a:pt x="10791" y="2280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4" name="Google Shape;2684;p53"/>
          <p:cNvGrpSpPr/>
          <p:nvPr/>
        </p:nvGrpSpPr>
        <p:grpSpPr>
          <a:xfrm>
            <a:off x="6449715" y="1302048"/>
            <a:ext cx="229069" cy="271264"/>
            <a:chOff x="936175" y="2956213"/>
            <a:chExt cx="375400" cy="444550"/>
          </a:xfrm>
        </p:grpSpPr>
        <p:sp>
          <p:nvSpPr>
            <p:cNvPr id="2685" name="Google Shape;2685;p53"/>
            <p:cNvSpPr/>
            <p:nvPr/>
          </p:nvSpPr>
          <p:spPr>
            <a:xfrm>
              <a:off x="936175" y="2986613"/>
              <a:ext cx="375400" cy="414150"/>
            </a:xfrm>
            <a:custGeom>
              <a:avLst/>
              <a:gdLst/>
              <a:ahLst/>
              <a:cxnLst/>
              <a:rect l="l" t="t" r="r" b="b"/>
              <a:pathLst>
                <a:path w="15016" h="16566" extrusionOk="0">
                  <a:moveTo>
                    <a:pt x="0" y="0"/>
                  </a:moveTo>
                  <a:lnTo>
                    <a:pt x="0" y="16566"/>
                  </a:lnTo>
                  <a:lnTo>
                    <a:pt x="15015" y="16566"/>
                  </a:lnTo>
                  <a:lnTo>
                    <a:pt x="15015" y="0"/>
                  </a:lnTo>
                  <a:lnTo>
                    <a:pt x="7052" y="0"/>
                  </a:lnTo>
                  <a:lnTo>
                    <a:pt x="7052" y="7356"/>
                  </a:lnTo>
                  <a:lnTo>
                    <a:pt x="4590" y="5532"/>
                  </a:lnTo>
                  <a:lnTo>
                    <a:pt x="2158" y="735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3"/>
            <p:cNvSpPr/>
            <p:nvPr/>
          </p:nvSpPr>
          <p:spPr>
            <a:xfrm>
              <a:off x="979475" y="322443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3"/>
            <p:cNvSpPr/>
            <p:nvPr/>
          </p:nvSpPr>
          <p:spPr>
            <a:xfrm>
              <a:off x="1148175" y="317048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3"/>
            <p:cNvSpPr/>
            <p:nvPr/>
          </p:nvSpPr>
          <p:spPr>
            <a:xfrm>
              <a:off x="1148175" y="3117313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3"/>
            <p:cNvSpPr/>
            <p:nvPr/>
          </p:nvSpPr>
          <p:spPr>
            <a:xfrm>
              <a:off x="1148175" y="3063363"/>
              <a:ext cx="120075" cy="15200"/>
            </a:xfrm>
            <a:custGeom>
              <a:avLst/>
              <a:gdLst/>
              <a:ahLst/>
              <a:cxnLst/>
              <a:rect l="l" t="t" r="r" b="b"/>
              <a:pathLst>
                <a:path w="4803" h="608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3"/>
            <p:cNvSpPr/>
            <p:nvPr/>
          </p:nvSpPr>
          <p:spPr>
            <a:xfrm>
              <a:off x="979475" y="331638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3"/>
            <p:cNvSpPr/>
            <p:nvPr/>
          </p:nvSpPr>
          <p:spPr>
            <a:xfrm>
              <a:off x="979475" y="3270038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4712" y="609"/>
                  </a:lnTo>
                  <a:cubicBezTo>
                    <a:pt x="5107" y="609"/>
                    <a:pt x="5107" y="1"/>
                    <a:pt x="4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3"/>
            <p:cNvSpPr/>
            <p:nvPr/>
          </p:nvSpPr>
          <p:spPr>
            <a:xfrm>
              <a:off x="1148175" y="327003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3"/>
            <p:cNvSpPr/>
            <p:nvPr/>
          </p:nvSpPr>
          <p:spPr>
            <a:xfrm>
              <a:off x="1119225" y="3270888"/>
              <a:ext cx="16050" cy="14375"/>
            </a:xfrm>
            <a:custGeom>
              <a:avLst/>
              <a:gdLst/>
              <a:ahLst/>
              <a:cxnLst/>
              <a:rect l="l" t="t" r="r" b="b"/>
              <a:pathLst>
                <a:path w="642" h="575" extrusionOk="0">
                  <a:moveTo>
                    <a:pt x="428" y="0"/>
                  </a:moveTo>
                  <a:cubicBezTo>
                    <a:pt x="194" y="0"/>
                    <a:pt x="1" y="575"/>
                    <a:pt x="338" y="575"/>
                  </a:cubicBezTo>
                  <a:cubicBezTo>
                    <a:pt x="429" y="575"/>
                    <a:pt x="490" y="544"/>
                    <a:pt x="550" y="483"/>
                  </a:cubicBezTo>
                  <a:cubicBezTo>
                    <a:pt x="611" y="423"/>
                    <a:pt x="642" y="362"/>
                    <a:pt x="642" y="271"/>
                  </a:cubicBezTo>
                  <a:cubicBezTo>
                    <a:pt x="642" y="210"/>
                    <a:pt x="611" y="119"/>
                    <a:pt x="550" y="58"/>
                  </a:cubicBezTo>
                  <a:cubicBezTo>
                    <a:pt x="510" y="18"/>
                    <a:pt x="468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990125" y="2956213"/>
              <a:ext cx="122350" cy="214300"/>
            </a:xfrm>
            <a:custGeom>
              <a:avLst/>
              <a:gdLst/>
              <a:ahLst/>
              <a:cxnLst/>
              <a:rect l="l" t="t" r="r" b="b"/>
              <a:pathLst>
                <a:path w="4894" h="8572" extrusionOk="0">
                  <a:moveTo>
                    <a:pt x="0" y="0"/>
                  </a:moveTo>
                  <a:lnTo>
                    <a:pt x="0" y="8572"/>
                  </a:lnTo>
                  <a:lnTo>
                    <a:pt x="2432" y="6748"/>
                  </a:lnTo>
                  <a:lnTo>
                    <a:pt x="4894" y="8572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53"/>
          <p:cNvGrpSpPr/>
          <p:nvPr/>
        </p:nvGrpSpPr>
        <p:grpSpPr>
          <a:xfrm>
            <a:off x="1669688" y="1302041"/>
            <a:ext cx="275817" cy="271272"/>
            <a:chOff x="5338975" y="2963038"/>
            <a:chExt cx="415700" cy="408850"/>
          </a:xfrm>
        </p:grpSpPr>
        <p:sp>
          <p:nvSpPr>
            <p:cNvPr id="2696" name="Google Shape;2696;p53"/>
            <p:cNvSpPr/>
            <p:nvPr/>
          </p:nvSpPr>
          <p:spPr>
            <a:xfrm>
              <a:off x="5338975" y="3000288"/>
              <a:ext cx="415700" cy="74475"/>
            </a:xfrm>
            <a:custGeom>
              <a:avLst/>
              <a:gdLst/>
              <a:ahLst/>
              <a:cxnLst/>
              <a:rect l="l" t="t" r="r" b="b"/>
              <a:pathLst>
                <a:path w="16628" h="2979" extrusionOk="0">
                  <a:moveTo>
                    <a:pt x="1" y="0"/>
                  </a:moveTo>
                  <a:lnTo>
                    <a:pt x="1" y="2979"/>
                  </a:lnTo>
                  <a:lnTo>
                    <a:pt x="16627" y="2979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5591275" y="2963038"/>
              <a:ext cx="71450" cy="74500"/>
            </a:xfrm>
            <a:custGeom>
              <a:avLst/>
              <a:gdLst/>
              <a:ahLst/>
              <a:cxnLst/>
              <a:rect l="l" t="t" r="r" b="b"/>
              <a:pathLst>
                <a:path w="2858" h="2980" extrusionOk="0">
                  <a:moveTo>
                    <a:pt x="882" y="1"/>
                  </a:moveTo>
                  <a:lnTo>
                    <a:pt x="882" y="31"/>
                  </a:lnTo>
                  <a:cubicBezTo>
                    <a:pt x="578" y="31"/>
                    <a:pt x="243" y="122"/>
                    <a:pt x="0" y="335"/>
                  </a:cubicBezTo>
                  <a:cubicBezTo>
                    <a:pt x="152" y="426"/>
                    <a:pt x="304" y="578"/>
                    <a:pt x="395" y="761"/>
                  </a:cubicBezTo>
                  <a:cubicBezTo>
                    <a:pt x="546" y="657"/>
                    <a:pt x="717" y="609"/>
                    <a:pt x="886" y="609"/>
                  </a:cubicBezTo>
                  <a:cubicBezTo>
                    <a:pt x="1262" y="609"/>
                    <a:pt x="1628" y="848"/>
                    <a:pt x="1733" y="1247"/>
                  </a:cubicBezTo>
                  <a:cubicBezTo>
                    <a:pt x="1915" y="1825"/>
                    <a:pt x="1489" y="2402"/>
                    <a:pt x="882" y="2402"/>
                  </a:cubicBezTo>
                  <a:cubicBezTo>
                    <a:pt x="486" y="2402"/>
                    <a:pt x="486" y="2980"/>
                    <a:pt x="882" y="2980"/>
                  </a:cubicBezTo>
                  <a:cubicBezTo>
                    <a:pt x="2857" y="2980"/>
                    <a:pt x="2857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5546425" y="2963438"/>
              <a:ext cx="60050" cy="74100"/>
            </a:xfrm>
            <a:custGeom>
              <a:avLst/>
              <a:gdLst/>
              <a:ahLst/>
              <a:cxnLst/>
              <a:rect l="l" t="t" r="r" b="b"/>
              <a:pathLst>
                <a:path w="2402" h="2964" extrusionOk="0">
                  <a:moveTo>
                    <a:pt x="909" y="0"/>
                  </a:moveTo>
                  <a:cubicBezTo>
                    <a:pt x="593" y="0"/>
                    <a:pt x="274" y="106"/>
                    <a:pt x="1" y="319"/>
                  </a:cubicBezTo>
                  <a:cubicBezTo>
                    <a:pt x="183" y="410"/>
                    <a:pt x="305" y="562"/>
                    <a:pt x="396" y="745"/>
                  </a:cubicBezTo>
                  <a:cubicBezTo>
                    <a:pt x="556" y="641"/>
                    <a:pt x="730" y="593"/>
                    <a:pt x="901" y="593"/>
                  </a:cubicBezTo>
                  <a:cubicBezTo>
                    <a:pt x="1280" y="593"/>
                    <a:pt x="1638" y="832"/>
                    <a:pt x="1764" y="1231"/>
                  </a:cubicBezTo>
                  <a:cubicBezTo>
                    <a:pt x="1946" y="1809"/>
                    <a:pt x="1490" y="2386"/>
                    <a:pt x="913" y="2386"/>
                  </a:cubicBezTo>
                  <a:cubicBezTo>
                    <a:pt x="517" y="2386"/>
                    <a:pt x="517" y="2964"/>
                    <a:pt x="913" y="2964"/>
                  </a:cubicBezTo>
                  <a:cubicBezTo>
                    <a:pt x="1733" y="2964"/>
                    <a:pt x="2402" y="2295"/>
                    <a:pt x="2402" y="1474"/>
                  </a:cubicBezTo>
                  <a:cubicBezTo>
                    <a:pt x="2402" y="1231"/>
                    <a:pt x="2311" y="958"/>
                    <a:pt x="2189" y="745"/>
                  </a:cubicBezTo>
                  <a:cubicBezTo>
                    <a:pt x="2098" y="562"/>
                    <a:pt x="1946" y="410"/>
                    <a:pt x="1794" y="319"/>
                  </a:cubicBezTo>
                  <a:cubicBezTo>
                    <a:pt x="1536" y="106"/>
                    <a:pt x="1224" y="0"/>
                    <a:pt x="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5502350" y="2963438"/>
              <a:ext cx="59300" cy="74100"/>
            </a:xfrm>
            <a:custGeom>
              <a:avLst/>
              <a:gdLst/>
              <a:ahLst/>
              <a:cxnLst/>
              <a:rect l="l" t="t" r="r" b="b"/>
              <a:pathLst>
                <a:path w="2372" h="2964" extrusionOk="0">
                  <a:moveTo>
                    <a:pt x="882" y="0"/>
                  </a:moveTo>
                  <a:cubicBezTo>
                    <a:pt x="571" y="0"/>
                    <a:pt x="259" y="106"/>
                    <a:pt x="1" y="319"/>
                  </a:cubicBezTo>
                  <a:cubicBezTo>
                    <a:pt x="153" y="410"/>
                    <a:pt x="274" y="562"/>
                    <a:pt x="396" y="745"/>
                  </a:cubicBezTo>
                  <a:cubicBezTo>
                    <a:pt x="547" y="641"/>
                    <a:pt x="715" y="593"/>
                    <a:pt x="880" y="593"/>
                  </a:cubicBezTo>
                  <a:cubicBezTo>
                    <a:pt x="1250" y="593"/>
                    <a:pt x="1607" y="832"/>
                    <a:pt x="1733" y="1231"/>
                  </a:cubicBezTo>
                  <a:cubicBezTo>
                    <a:pt x="1916" y="1809"/>
                    <a:pt x="1490" y="2386"/>
                    <a:pt x="882" y="2386"/>
                  </a:cubicBezTo>
                  <a:cubicBezTo>
                    <a:pt x="487" y="2386"/>
                    <a:pt x="487" y="2964"/>
                    <a:pt x="882" y="2964"/>
                  </a:cubicBezTo>
                  <a:cubicBezTo>
                    <a:pt x="1703" y="2964"/>
                    <a:pt x="2372" y="2295"/>
                    <a:pt x="2372" y="1474"/>
                  </a:cubicBezTo>
                  <a:cubicBezTo>
                    <a:pt x="2372" y="1231"/>
                    <a:pt x="2311" y="958"/>
                    <a:pt x="2159" y="745"/>
                  </a:cubicBezTo>
                  <a:cubicBezTo>
                    <a:pt x="2068" y="562"/>
                    <a:pt x="1946" y="410"/>
                    <a:pt x="1764" y="319"/>
                  </a:cubicBezTo>
                  <a:cubicBezTo>
                    <a:pt x="1505" y="106"/>
                    <a:pt x="1194" y="0"/>
                    <a:pt x="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5443075" y="2963813"/>
              <a:ext cx="73750" cy="73725"/>
            </a:xfrm>
            <a:custGeom>
              <a:avLst/>
              <a:gdLst/>
              <a:ahLst/>
              <a:cxnLst/>
              <a:rect l="l" t="t" r="r" b="b"/>
              <a:pathLst>
                <a:path w="2950" h="2949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578" y="1459"/>
                  </a:lnTo>
                  <a:cubicBezTo>
                    <a:pt x="578" y="929"/>
                    <a:pt x="1016" y="577"/>
                    <a:pt x="1470" y="577"/>
                  </a:cubicBezTo>
                  <a:cubicBezTo>
                    <a:pt x="1692" y="577"/>
                    <a:pt x="1918" y="661"/>
                    <a:pt x="2098" y="851"/>
                  </a:cubicBezTo>
                  <a:cubicBezTo>
                    <a:pt x="2676" y="1398"/>
                    <a:pt x="2281" y="2371"/>
                    <a:pt x="1460" y="2371"/>
                  </a:cubicBezTo>
                  <a:cubicBezTo>
                    <a:pt x="1065" y="2371"/>
                    <a:pt x="1065" y="2949"/>
                    <a:pt x="1460" y="2949"/>
                  </a:cubicBezTo>
                  <a:cubicBezTo>
                    <a:pt x="2281" y="2949"/>
                    <a:pt x="2949" y="2280"/>
                    <a:pt x="2949" y="1459"/>
                  </a:cubicBezTo>
                  <a:cubicBezTo>
                    <a:pt x="2949" y="1216"/>
                    <a:pt x="2889" y="943"/>
                    <a:pt x="2767" y="730"/>
                  </a:cubicBezTo>
                  <a:cubicBezTo>
                    <a:pt x="2645" y="547"/>
                    <a:pt x="2524" y="395"/>
                    <a:pt x="2372" y="304"/>
                  </a:cubicBezTo>
                  <a:cubicBezTo>
                    <a:pt x="2098" y="91"/>
                    <a:pt x="1794" y="0"/>
                    <a:pt x="1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5338975" y="3074763"/>
              <a:ext cx="415700" cy="297125"/>
            </a:xfrm>
            <a:custGeom>
              <a:avLst/>
              <a:gdLst/>
              <a:ahLst/>
              <a:cxnLst/>
              <a:rect l="l" t="t" r="r" b="b"/>
              <a:pathLst>
                <a:path w="16628" h="11885" extrusionOk="0">
                  <a:moveTo>
                    <a:pt x="1" y="0"/>
                  </a:moveTo>
                  <a:lnTo>
                    <a:pt x="1" y="11885"/>
                  </a:lnTo>
                  <a:lnTo>
                    <a:pt x="16627" y="11885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5388375" y="3127163"/>
              <a:ext cx="183150" cy="14475"/>
            </a:xfrm>
            <a:custGeom>
              <a:avLst/>
              <a:gdLst/>
              <a:ahLst/>
              <a:cxnLst/>
              <a:rect l="l" t="t" r="r" b="b"/>
              <a:pathLst>
                <a:path w="7326" h="579" extrusionOk="0">
                  <a:moveTo>
                    <a:pt x="367" y="0"/>
                  </a:moveTo>
                  <a:cubicBezTo>
                    <a:pt x="1" y="0"/>
                    <a:pt x="10" y="579"/>
                    <a:pt x="396" y="579"/>
                  </a:cubicBezTo>
                  <a:lnTo>
                    <a:pt x="6931" y="579"/>
                  </a:lnTo>
                  <a:cubicBezTo>
                    <a:pt x="7326" y="579"/>
                    <a:pt x="7326" y="1"/>
                    <a:pt x="6931" y="1"/>
                  </a:cubicBezTo>
                  <a:lnTo>
                    <a:pt x="396" y="1"/>
                  </a:lnTo>
                  <a:cubicBezTo>
                    <a:pt x="386" y="1"/>
                    <a:pt x="377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5573775" y="3245738"/>
              <a:ext cx="131500" cy="14450"/>
            </a:xfrm>
            <a:custGeom>
              <a:avLst/>
              <a:gdLst/>
              <a:ahLst/>
              <a:cxnLst/>
              <a:rect l="l" t="t" r="r" b="b"/>
              <a:pathLst>
                <a:path w="5260" h="578" extrusionOk="0">
                  <a:moveTo>
                    <a:pt x="396" y="0"/>
                  </a:moveTo>
                  <a:cubicBezTo>
                    <a:pt x="1" y="0"/>
                    <a:pt x="1" y="578"/>
                    <a:pt x="396" y="578"/>
                  </a:cubicBezTo>
                  <a:lnTo>
                    <a:pt x="4864" y="578"/>
                  </a:lnTo>
                  <a:cubicBezTo>
                    <a:pt x="5259" y="578"/>
                    <a:pt x="5259" y="0"/>
                    <a:pt x="4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5388375" y="3186463"/>
              <a:ext cx="94250" cy="14450"/>
            </a:xfrm>
            <a:custGeom>
              <a:avLst/>
              <a:gdLst/>
              <a:ahLst/>
              <a:cxnLst/>
              <a:rect l="l" t="t" r="r" b="b"/>
              <a:pathLst>
                <a:path w="3770" h="578" extrusionOk="0">
                  <a:moveTo>
                    <a:pt x="396" y="0"/>
                  </a:moveTo>
                  <a:cubicBezTo>
                    <a:pt x="0" y="0"/>
                    <a:pt x="0" y="578"/>
                    <a:pt x="396" y="578"/>
                  </a:cubicBezTo>
                  <a:lnTo>
                    <a:pt x="3374" y="578"/>
                  </a:lnTo>
                  <a:cubicBezTo>
                    <a:pt x="3769" y="578"/>
                    <a:pt x="3769" y="0"/>
                    <a:pt x="3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5611025" y="3304988"/>
              <a:ext cx="94250" cy="15225"/>
            </a:xfrm>
            <a:custGeom>
              <a:avLst/>
              <a:gdLst/>
              <a:ahLst/>
              <a:cxnLst/>
              <a:rect l="l" t="t" r="r" b="b"/>
              <a:pathLst>
                <a:path w="3770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3374" y="609"/>
                  </a:lnTo>
                  <a:cubicBezTo>
                    <a:pt x="3769" y="609"/>
                    <a:pt x="3769" y="1"/>
                    <a:pt x="3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5539600" y="3186463"/>
              <a:ext cx="128450" cy="14450"/>
            </a:xfrm>
            <a:custGeom>
              <a:avLst/>
              <a:gdLst/>
              <a:ahLst/>
              <a:cxnLst/>
              <a:rect l="l" t="t" r="r" b="b"/>
              <a:pathLst>
                <a:path w="5138" h="578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27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5499325" y="3186463"/>
              <a:ext cx="20525" cy="14450"/>
            </a:xfrm>
            <a:custGeom>
              <a:avLst/>
              <a:gdLst/>
              <a:ahLst/>
              <a:cxnLst/>
              <a:rect l="l" t="t" r="r" b="b"/>
              <a:pathLst>
                <a:path w="821" h="578" extrusionOk="0">
                  <a:moveTo>
                    <a:pt x="426" y="0"/>
                  </a:moveTo>
                  <a:cubicBezTo>
                    <a:pt x="152" y="0"/>
                    <a:pt x="0" y="304"/>
                    <a:pt x="213" y="486"/>
                  </a:cubicBezTo>
                  <a:cubicBezTo>
                    <a:pt x="259" y="547"/>
                    <a:pt x="335" y="578"/>
                    <a:pt x="411" y="578"/>
                  </a:cubicBezTo>
                  <a:cubicBezTo>
                    <a:pt x="487" y="578"/>
                    <a:pt x="563" y="547"/>
                    <a:pt x="608" y="486"/>
                  </a:cubicBezTo>
                  <a:cubicBezTo>
                    <a:pt x="821" y="304"/>
                    <a:pt x="669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5427900" y="3245738"/>
              <a:ext cx="128425" cy="14450"/>
            </a:xfrm>
            <a:custGeom>
              <a:avLst/>
              <a:gdLst/>
              <a:ahLst/>
              <a:cxnLst/>
              <a:rect l="l" t="t" r="r" b="b"/>
              <a:pathLst>
                <a:path w="5137" h="578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30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5389900" y="3245738"/>
              <a:ext cx="15975" cy="14450"/>
            </a:xfrm>
            <a:custGeom>
              <a:avLst/>
              <a:gdLst/>
              <a:ahLst/>
              <a:cxnLst/>
              <a:rect l="l" t="t" r="r" b="b"/>
              <a:pathLst>
                <a:path w="639" h="578" extrusionOk="0">
                  <a:moveTo>
                    <a:pt x="335" y="0"/>
                  </a:moveTo>
                  <a:cubicBezTo>
                    <a:pt x="259" y="0"/>
                    <a:pt x="183" y="30"/>
                    <a:pt x="122" y="91"/>
                  </a:cubicBezTo>
                  <a:cubicBezTo>
                    <a:pt x="0" y="213"/>
                    <a:pt x="0" y="395"/>
                    <a:pt x="122" y="517"/>
                  </a:cubicBezTo>
                  <a:cubicBezTo>
                    <a:pt x="183" y="547"/>
                    <a:pt x="243" y="578"/>
                    <a:pt x="335" y="578"/>
                  </a:cubicBezTo>
                  <a:cubicBezTo>
                    <a:pt x="487" y="578"/>
                    <a:pt x="639" y="456"/>
                    <a:pt x="639" y="304"/>
                  </a:cubicBezTo>
                  <a:cubicBezTo>
                    <a:pt x="639" y="213"/>
                    <a:pt x="608" y="152"/>
                    <a:pt x="547" y="91"/>
                  </a:cubicBezTo>
                  <a:cubicBezTo>
                    <a:pt x="487" y="30"/>
                    <a:pt x="411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5684850" y="3186438"/>
              <a:ext cx="20425" cy="14475"/>
            </a:xfrm>
            <a:custGeom>
              <a:avLst/>
              <a:gdLst/>
              <a:ahLst/>
              <a:cxnLst/>
              <a:rect l="l" t="t" r="r" b="b"/>
              <a:pathLst>
                <a:path w="817" h="579" extrusionOk="0">
                  <a:moveTo>
                    <a:pt x="424" y="0"/>
                  </a:moveTo>
                  <a:cubicBezTo>
                    <a:pt x="198" y="0"/>
                    <a:pt x="0" y="279"/>
                    <a:pt x="209" y="487"/>
                  </a:cubicBezTo>
                  <a:cubicBezTo>
                    <a:pt x="269" y="548"/>
                    <a:pt x="330" y="579"/>
                    <a:pt x="421" y="579"/>
                  </a:cubicBezTo>
                  <a:cubicBezTo>
                    <a:pt x="695" y="579"/>
                    <a:pt x="816" y="275"/>
                    <a:pt x="634" y="92"/>
                  </a:cubicBezTo>
                  <a:cubicBezTo>
                    <a:pt x="569" y="27"/>
                    <a:pt x="495" y="0"/>
                    <a:pt x="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5388375" y="3304988"/>
              <a:ext cx="205200" cy="15225"/>
            </a:xfrm>
            <a:custGeom>
              <a:avLst/>
              <a:gdLst/>
              <a:ahLst/>
              <a:cxnLst/>
              <a:rect l="l" t="t" r="r" b="b"/>
              <a:pathLst>
                <a:path w="8208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7812" y="609"/>
                  </a:lnTo>
                  <a:cubicBezTo>
                    <a:pt x="8207" y="609"/>
                    <a:pt x="8207" y="1"/>
                    <a:pt x="7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97F0D6F2-7443-4D92-AE3D-1F49004ADB87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563AECC-3D82-435F-9BA5-789D38E39E8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983BBDC6-BD82-44CA-B1B0-436AF67AE02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19D1A1C-CAE6-415E-A2E3-6ED1522F9A7C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A67FF40-CD46-4DB2-B8A6-93215EE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8788AC-ECF3-4435-B264-7D4E7E020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999460"/>
            <a:ext cx="2519386" cy="173090"/>
          </a:xfrm>
        </p:spPr>
        <p:txBody>
          <a:bodyPr/>
          <a:lstStyle/>
          <a:p>
            <a:r>
              <a:rPr lang="fr-FR" sz="1400" u="sng" dirty="0"/>
              <a:t>Diagramme de classe:</a:t>
            </a:r>
            <a:endParaRPr lang="fr-MA" sz="1400" u="sng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D23A74F0-45EE-413B-9C2F-F01BE626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78" y="958964"/>
            <a:ext cx="4056915" cy="364453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67FE43D-0811-4C08-B798-1A002781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965BC38-EF43-400B-B4A9-48592DAFE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9999" y="958964"/>
            <a:ext cx="3036837" cy="213586"/>
          </a:xfrm>
        </p:spPr>
        <p:txBody>
          <a:bodyPr/>
          <a:lstStyle/>
          <a:p>
            <a:r>
              <a:rPr lang="fr-FR" sz="1400" u="sng" dirty="0"/>
              <a:t>Diagramme de cas d’utilisation:</a:t>
            </a:r>
            <a:endParaRPr lang="fr-MA" sz="140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04F612-EE78-4EA4-BA0F-492031FA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62" y="951660"/>
            <a:ext cx="4175475" cy="37001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03DEABD-56BF-46D4-B5AC-0766B96E4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E763EE-1E3B-42E4-AE15-7C999C516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5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9999" y="958964"/>
            <a:ext cx="3036837" cy="213586"/>
          </a:xfrm>
        </p:spPr>
        <p:txBody>
          <a:bodyPr/>
          <a:lstStyle/>
          <a:p>
            <a:r>
              <a:rPr lang="fr-FR" sz="1400" u="sng" dirty="0"/>
              <a:t>Diagramme de séquence:</a:t>
            </a:r>
            <a:endParaRPr lang="fr-MA" sz="1400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F6E7FD-6841-4C48-AD90-996F462A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D8BF48-1CB1-4308-AE83-07AC073E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4243E75-6BB7-42F1-89D0-F96033486DB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12" y="1369814"/>
            <a:ext cx="3573837" cy="282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F974249-5FDD-4F79-BE12-63FE7FEA94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9814"/>
            <a:ext cx="4231692" cy="2821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7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3127;p57">
            <a:extLst>
              <a:ext uri="{FF2B5EF4-FFF2-40B4-BE49-F238E27FC236}">
                <a16:creationId xmlns:a16="http://schemas.microsoft.com/office/drawing/2014/main" id="{F13E6103-99FA-4369-B976-4D77C69D3C6D}"/>
              </a:ext>
            </a:extLst>
          </p:cNvPr>
          <p:cNvGrpSpPr/>
          <p:nvPr/>
        </p:nvGrpSpPr>
        <p:grpSpPr>
          <a:xfrm>
            <a:off x="3082484" y="3280977"/>
            <a:ext cx="666042" cy="1245245"/>
            <a:chOff x="4254708" y="2294585"/>
            <a:chExt cx="666042" cy="1245245"/>
          </a:xfrm>
        </p:grpSpPr>
        <p:sp>
          <p:nvSpPr>
            <p:cNvPr id="85" name="Google Shape;3128;p57">
              <a:extLst>
                <a:ext uri="{FF2B5EF4-FFF2-40B4-BE49-F238E27FC236}">
                  <a16:creationId xmlns:a16="http://schemas.microsoft.com/office/drawing/2014/main" id="{2EC6AC76-2138-4180-AA3A-9D0FFE2BD643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129;p57">
              <a:extLst>
                <a:ext uri="{FF2B5EF4-FFF2-40B4-BE49-F238E27FC236}">
                  <a16:creationId xmlns:a16="http://schemas.microsoft.com/office/drawing/2014/main" id="{527EF42A-31B6-44A7-B475-64638B966450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130;p57">
              <a:extLst>
                <a:ext uri="{FF2B5EF4-FFF2-40B4-BE49-F238E27FC236}">
                  <a16:creationId xmlns:a16="http://schemas.microsoft.com/office/drawing/2014/main" id="{3EBFEDDD-2C9F-43FA-A67F-542A9D93352B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23" name="Google Shape;3123;p57"/>
          <p:cNvGrpSpPr/>
          <p:nvPr/>
        </p:nvGrpSpPr>
        <p:grpSpPr>
          <a:xfrm>
            <a:off x="6231651" y="2180868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27" name="Google Shape;3127;p57"/>
          <p:cNvGrpSpPr/>
          <p:nvPr/>
        </p:nvGrpSpPr>
        <p:grpSpPr>
          <a:xfrm>
            <a:off x="4254708" y="2294585"/>
            <a:ext cx="666042" cy="1245245"/>
            <a:chOff x="4254708" y="2294585"/>
            <a:chExt cx="666042" cy="1245245"/>
          </a:xfrm>
        </p:grpSpPr>
        <p:sp>
          <p:nvSpPr>
            <p:cNvPr id="3128" name="Google Shape;3128;p57"/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168093" y="2085644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76098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8" name="Google Shape;3138;p57"/>
          <p:cNvGrpSpPr/>
          <p:nvPr/>
        </p:nvGrpSpPr>
        <p:grpSpPr>
          <a:xfrm>
            <a:off x="3486915" y="634482"/>
            <a:ext cx="1920875" cy="1315249"/>
            <a:chOff x="3486915" y="482082"/>
            <a:chExt cx="1920875" cy="1315249"/>
          </a:xfrm>
        </p:grpSpPr>
        <p:sp>
          <p:nvSpPr>
            <p:cNvPr id="3139" name="Google Shape;3139;p57"/>
            <p:cNvSpPr/>
            <p:nvPr/>
          </p:nvSpPr>
          <p:spPr>
            <a:xfrm>
              <a:off x="4088085" y="675706"/>
              <a:ext cx="1149844" cy="917996"/>
            </a:xfrm>
            <a:custGeom>
              <a:avLst/>
              <a:gdLst/>
              <a:ahLst/>
              <a:cxnLst/>
              <a:rect l="l" t="t" r="r" b="b"/>
              <a:pathLst>
                <a:path w="35857" h="28627" extrusionOk="0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3486915" y="1133277"/>
              <a:ext cx="1920875" cy="480115"/>
            </a:xfrm>
            <a:custGeom>
              <a:avLst/>
              <a:gdLst/>
              <a:ahLst/>
              <a:cxnLst/>
              <a:rect l="l" t="t" r="r" b="b"/>
              <a:pathLst>
                <a:path w="59901" h="14972" extrusionOk="0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4569771" y="1421628"/>
              <a:ext cx="618326" cy="33158"/>
            </a:xfrm>
            <a:custGeom>
              <a:avLst/>
              <a:gdLst/>
              <a:ahLst/>
              <a:cxnLst/>
              <a:rect l="l" t="t" r="r" b="b"/>
              <a:pathLst>
                <a:path w="19282" h="1034" extrusionOk="0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3965395" y="1236695"/>
              <a:ext cx="1058773" cy="147094"/>
            </a:xfrm>
            <a:custGeom>
              <a:avLst/>
              <a:gdLst/>
              <a:ahLst/>
              <a:cxnLst/>
              <a:rect l="l" t="t" r="r" b="b"/>
              <a:pathLst>
                <a:path w="33017" h="4587" extrusionOk="0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4755153" y="1356691"/>
              <a:ext cx="520840" cy="247593"/>
            </a:xfrm>
            <a:custGeom>
              <a:avLst/>
              <a:gdLst/>
              <a:ahLst/>
              <a:cxnLst/>
              <a:rect l="l" t="t" r="r" b="b"/>
              <a:pathLst>
                <a:path w="16242" h="7721" extrusionOk="0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4532252" y="1132219"/>
              <a:ext cx="648373" cy="289249"/>
            </a:xfrm>
            <a:custGeom>
              <a:avLst/>
              <a:gdLst/>
              <a:ahLst/>
              <a:cxnLst/>
              <a:rect l="l" t="t" r="r" b="b"/>
              <a:pathLst>
                <a:path w="20219" h="9020" extrusionOk="0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4278822" y="521397"/>
              <a:ext cx="377242" cy="714817"/>
            </a:xfrm>
            <a:custGeom>
              <a:avLst/>
              <a:gdLst/>
              <a:ahLst/>
              <a:cxnLst/>
              <a:rect l="l" t="t" r="r" b="b"/>
              <a:pathLst>
                <a:path w="11764" h="22291" extrusionOk="0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4600844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4592282" y="742374"/>
              <a:ext cx="49833" cy="15040"/>
            </a:xfrm>
            <a:custGeom>
              <a:avLst/>
              <a:gdLst/>
              <a:ahLst/>
              <a:cxnLst/>
              <a:rect l="l" t="t" r="r" b="b"/>
              <a:pathLst>
                <a:path w="1554" h="469" extrusionOk="0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4455097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4446535" y="745068"/>
              <a:ext cx="49865" cy="15008"/>
            </a:xfrm>
            <a:custGeom>
              <a:avLst/>
              <a:gdLst/>
              <a:ahLst/>
              <a:cxnLst/>
              <a:rect l="l" t="t" r="r" b="b"/>
              <a:pathLst>
                <a:path w="1555" h="468" extrusionOk="0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4539210" y="755009"/>
              <a:ext cx="40245" cy="119195"/>
            </a:xfrm>
            <a:custGeom>
              <a:avLst/>
              <a:gdLst/>
              <a:ahLst/>
              <a:cxnLst/>
              <a:rect l="l" t="t" r="r" b="b"/>
              <a:pathLst>
                <a:path w="1255" h="3717" extrusionOk="0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4494220" y="884754"/>
              <a:ext cx="71831" cy="39315"/>
            </a:xfrm>
            <a:custGeom>
              <a:avLst/>
              <a:gdLst/>
              <a:ahLst/>
              <a:cxnLst/>
              <a:rect l="l" t="t" r="r" b="b"/>
              <a:pathLst>
                <a:path w="2240" h="1226" extrusionOk="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4425082" y="998786"/>
              <a:ext cx="127019" cy="65738"/>
            </a:xfrm>
            <a:custGeom>
              <a:avLst/>
              <a:gdLst/>
              <a:ahLst/>
              <a:cxnLst/>
              <a:rect l="l" t="t" r="r" b="b"/>
              <a:pathLst>
                <a:path w="3961" h="2050" extrusionOk="0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4153984" y="482082"/>
              <a:ext cx="546558" cy="629806"/>
            </a:xfrm>
            <a:custGeom>
              <a:avLst/>
              <a:gdLst/>
              <a:ahLst/>
              <a:cxnLst/>
              <a:rect l="l" t="t" r="r" b="b"/>
              <a:pathLst>
                <a:path w="17044" h="19640" extrusionOk="0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4231074" y="802853"/>
              <a:ext cx="90655" cy="108003"/>
            </a:xfrm>
            <a:custGeom>
              <a:avLst/>
              <a:gdLst/>
              <a:ahLst/>
              <a:cxnLst/>
              <a:rect l="l" t="t" r="r" b="b"/>
              <a:pathLst>
                <a:path w="2827" h="3368" extrusionOk="0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4040914" y="1420986"/>
              <a:ext cx="443686" cy="153828"/>
            </a:xfrm>
            <a:custGeom>
              <a:avLst/>
              <a:gdLst/>
              <a:ahLst/>
              <a:cxnLst/>
              <a:rect l="l" t="t" r="r" b="b"/>
              <a:pathLst>
                <a:path w="13836" h="4797" extrusionOk="0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57"/>
            <p:cNvSpPr/>
            <p:nvPr/>
          </p:nvSpPr>
          <p:spPr>
            <a:xfrm>
              <a:off x="4270260" y="831554"/>
              <a:ext cx="33254" cy="48518"/>
            </a:xfrm>
            <a:custGeom>
              <a:avLst/>
              <a:gdLst/>
              <a:ahLst/>
              <a:cxnLst/>
              <a:rect l="l" t="t" r="r" b="b"/>
              <a:pathLst>
                <a:path w="1037" h="1513" extrusionOk="0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57"/>
            <p:cNvSpPr/>
            <p:nvPr/>
          </p:nvSpPr>
          <p:spPr>
            <a:xfrm>
              <a:off x="4277924" y="898607"/>
              <a:ext cx="30400" cy="21998"/>
            </a:xfrm>
            <a:custGeom>
              <a:avLst/>
              <a:gdLst/>
              <a:ahLst/>
              <a:cxnLst/>
              <a:rect l="l" t="t" r="r" b="b"/>
              <a:pathLst>
                <a:path w="948" h="686" extrusionOk="0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4332952" y="1453150"/>
              <a:ext cx="243264" cy="161300"/>
            </a:xfrm>
            <a:custGeom>
              <a:avLst/>
              <a:gdLst/>
              <a:ahLst/>
              <a:cxnLst/>
              <a:rect l="l" t="t" r="r" b="b"/>
              <a:pathLst>
                <a:path w="7586" h="5030" extrusionOk="0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4550466" y="1094700"/>
              <a:ext cx="654786" cy="316250"/>
            </a:xfrm>
            <a:custGeom>
              <a:avLst/>
              <a:gdLst/>
              <a:ahLst/>
              <a:cxnLst/>
              <a:rect l="l" t="t" r="r" b="b"/>
              <a:pathLst>
                <a:path w="20419" h="9862" extrusionOk="0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4349018" y="1554163"/>
              <a:ext cx="381988" cy="224152"/>
            </a:xfrm>
            <a:custGeom>
              <a:avLst/>
              <a:gdLst/>
              <a:ahLst/>
              <a:cxnLst/>
              <a:rect l="l" t="t" r="r" b="b"/>
              <a:pathLst>
                <a:path w="11912" h="6990" extrusionOk="0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3543162" y="1334725"/>
              <a:ext cx="924827" cy="462606"/>
            </a:xfrm>
            <a:custGeom>
              <a:avLst/>
              <a:gdLst/>
              <a:ahLst/>
              <a:cxnLst/>
              <a:rect l="l" t="t" r="r" b="b"/>
              <a:pathLst>
                <a:path w="28840" h="14426" extrusionOk="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3928934" y="1384045"/>
              <a:ext cx="434579" cy="129136"/>
            </a:xfrm>
            <a:custGeom>
              <a:avLst/>
              <a:gdLst/>
              <a:ahLst/>
              <a:cxnLst/>
              <a:rect l="l" t="t" r="r" b="b"/>
              <a:pathLst>
                <a:path w="13552" h="4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57"/>
            <p:cNvSpPr/>
            <p:nvPr/>
          </p:nvSpPr>
          <p:spPr>
            <a:xfrm>
              <a:off x="3534055" y="1439746"/>
              <a:ext cx="532609" cy="152192"/>
            </a:xfrm>
            <a:custGeom>
              <a:avLst/>
              <a:gdLst/>
              <a:ahLst/>
              <a:cxnLst/>
              <a:rect l="l" t="t" r="r" b="b"/>
              <a:pathLst>
                <a:path w="16609" h="4746" extrusionOk="0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57"/>
            <p:cNvSpPr/>
            <p:nvPr/>
          </p:nvSpPr>
          <p:spPr>
            <a:xfrm>
              <a:off x="4164149" y="1619260"/>
              <a:ext cx="277063" cy="133433"/>
            </a:xfrm>
            <a:custGeom>
              <a:avLst/>
              <a:gdLst/>
              <a:ahLst/>
              <a:cxnLst/>
              <a:rect l="l" t="t" r="r" b="b"/>
              <a:pathLst>
                <a:path w="8640" h="4161" extrusionOk="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57"/>
            <p:cNvSpPr/>
            <p:nvPr/>
          </p:nvSpPr>
          <p:spPr>
            <a:xfrm>
              <a:off x="4472253" y="1737108"/>
              <a:ext cx="48775" cy="28668"/>
            </a:xfrm>
            <a:custGeom>
              <a:avLst/>
              <a:gdLst/>
              <a:ahLst/>
              <a:cxnLst/>
              <a:rect l="l" t="t" r="r" b="b"/>
              <a:pathLst>
                <a:path w="1521" h="894" extrusionOk="0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4514583" y="1712993"/>
              <a:ext cx="46626" cy="27482"/>
            </a:xfrm>
            <a:custGeom>
              <a:avLst/>
              <a:gdLst/>
              <a:ahLst/>
              <a:cxnLst/>
              <a:rect l="l" t="t" r="r" b="b"/>
              <a:pathLst>
                <a:path w="1454" h="857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-93530" y="180365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réalisation : </a:t>
            </a:r>
            <a:endParaRPr dirty="0"/>
          </a:p>
        </p:txBody>
      </p:sp>
      <p:grpSp>
        <p:nvGrpSpPr>
          <p:cNvPr id="3179" name="Google Shape;3179;p57"/>
          <p:cNvGrpSpPr/>
          <p:nvPr/>
        </p:nvGrpSpPr>
        <p:grpSpPr>
          <a:xfrm>
            <a:off x="1357539" y="3050845"/>
            <a:ext cx="291935" cy="271281"/>
            <a:chOff x="1130700" y="1652988"/>
            <a:chExt cx="418725" cy="389100"/>
          </a:xfrm>
        </p:grpSpPr>
        <p:sp>
          <p:nvSpPr>
            <p:cNvPr id="3180" name="Google Shape;3180;p57"/>
            <p:cNvSpPr/>
            <p:nvPr/>
          </p:nvSpPr>
          <p:spPr>
            <a:xfrm>
              <a:off x="1130700" y="1652988"/>
              <a:ext cx="418725" cy="85900"/>
            </a:xfrm>
            <a:custGeom>
              <a:avLst/>
              <a:gdLst/>
              <a:ahLst/>
              <a:cxnLst/>
              <a:rect l="l" t="t" r="r" b="b"/>
              <a:pathLst>
                <a:path w="16749" h="3436" extrusionOk="0">
                  <a:moveTo>
                    <a:pt x="426" y="1"/>
                  </a:moveTo>
                  <a:cubicBezTo>
                    <a:pt x="183" y="1"/>
                    <a:pt x="0" y="153"/>
                    <a:pt x="0" y="396"/>
                  </a:cubicBezTo>
                  <a:lnTo>
                    <a:pt x="0" y="3436"/>
                  </a:lnTo>
                  <a:lnTo>
                    <a:pt x="16748" y="3436"/>
                  </a:lnTo>
                  <a:lnTo>
                    <a:pt x="16748" y="396"/>
                  </a:lnTo>
                  <a:cubicBezTo>
                    <a:pt x="16748" y="153"/>
                    <a:pt x="16566" y="1"/>
                    <a:pt x="16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57"/>
            <p:cNvSpPr/>
            <p:nvPr/>
          </p:nvSpPr>
          <p:spPr>
            <a:xfrm>
              <a:off x="1152725" y="1738863"/>
              <a:ext cx="374650" cy="303225"/>
            </a:xfrm>
            <a:custGeom>
              <a:avLst/>
              <a:gdLst/>
              <a:ahLst/>
              <a:cxnLst/>
              <a:rect l="l" t="t" r="r" b="b"/>
              <a:pathLst>
                <a:path w="14986" h="12129" extrusionOk="0">
                  <a:moveTo>
                    <a:pt x="1" y="1"/>
                  </a:moveTo>
                  <a:lnTo>
                    <a:pt x="1" y="11156"/>
                  </a:lnTo>
                  <a:cubicBezTo>
                    <a:pt x="1" y="11703"/>
                    <a:pt x="426" y="12128"/>
                    <a:pt x="973" y="12128"/>
                  </a:cubicBezTo>
                  <a:lnTo>
                    <a:pt x="14013" y="12128"/>
                  </a:lnTo>
                  <a:cubicBezTo>
                    <a:pt x="14560" y="12128"/>
                    <a:pt x="14986" y="11703"/>
                    <a:pt x="14986" y="11156"/>
                  </a:cubicBezTo>
                  <a:lnTo>
                    <a:pt x="14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57"/>
            <p:cNvSpPr/>
            <p:nvPr/>
          </p:nvSpPr>
          <p:spPr>
            <a:xfrm>
              <a:off x="1152725" y="1969863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463"/>
                    <a:pt x="426" y="2888"/>
                    <a:pt x="973" y="2888"/>
                  </a:cubicBezTo>
                  <a:lnTo>
                    <a:pt x="2888" y="2888"/>
                  </a:lnTo>
                  <a:cubicBezTo>
                    <a:pt x="2888" y="1308"/>
                    <a:pt x="158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57"/>
            <p:cNvSpPr/>
            <p:nvPr/>
          </p:nvSpPr>
          <p:spPr>
            <a:xfrm>
              <a:off x="1455175" y="1969863"/>
              <a:ext cx="72200" cy="72225"/>
            </a:xfrm>
            <a:custGeom>
              <a:avLst/>
              <a:gdLst/>
              <a:ahLst/>
              <a:cxnLst/>
              <a:rect l="l" t="t" r="r" b="b"/>
              <a:pathLst>
                <a:path w="2888" h="2889" extrusionOk="0">
                  <a:moveTo>
                    <a:pt x="2888" y="1"/>
                  </a:moveTo>
                  <a:cubicBezTo>
                    <a:pt x="1307" y="1"/>
                    <a:pt x="0" y="1308"/>
                    <a:pt x="0" y="2888"/>
                  </a:cubicBezTo>
                  <a:lnTo>
                    <a:pt x="1915" y="2888"/>
                  </a:lnTo>
                  <a:cubicBezTo>
                    <a:pt x="2462" y="2888"/>
                    <a:pt x="2888" y="2432"/>
                    <a:pt x="2888" y="1916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57"/>
            <p:cNvSpPr/>
            <p:nvPr/>
          </p:nvSpPr>
          <p:spPr>
            <a:xfrm>
              <a:off x="1275075" y="1811238"/>
              <a:ext cx="129975" cy="43150"/>
            </a:xfrm>
            <a:custGeom>
              <a:avLst/>
              <a:gdLst/>
              <a:ahLst/>
              <a:cxnLst/>
              <a:rect l="l" t="t" r="r" b="b"/>
              <a:pathLst>
                <a:path w="5199" h="1726" extrusionOk="0">
                  <a:moveTo>
                    <a:pt x="289" y="1"/>
                  </a:moveTo>
                  <a:cubicBezTo>
                    <a:pt x="145" y="1"/>
                    <a:pt x="0" y="100"/>
                    <a:pt x="0" y="297"/>
                  </a:cubicBezTo>
                  <a:lnTo>
                    <a:pt x="0" y="723"/>
                  </a:lnTo>
                  <a:cubicBezTo>
                    <a:pt x="0" y="1270"/>
                    <a:pt x="456" y="1726"/>
                    <a:pt x="1004" y="1726"/>
                  </a:cubicBezTo>
                  <a:lnTo>
                    <a:pt x="4195" y="1726"/>
                  </a:lnTo>
                  <a:cubicBezTo>
                    <a:pt x="4742" y="1726"/>
                    <a:pt x="5198" y="1270"/>
                    <a:pt x="5198" y="723"/>
                  </a:cubicBezTo>
                  <a:lnTo>
                    <a:pt x="5198" y="297"/>
                  </a:lnTo>
                  <a:cubicBezTo>
                    <a:pt x="5198" y="100"/>
                    <a:pt x="5054" y="1"/>
                    <a:pt x="4909" y="1"/>
                  </a:cubicBezTo>
                  <a:cubicBezTo>
                    <a:pt x="4765" y="1"/>
                    <a:pt x="4621" y="100"/>
                    <a:pt x="4621" y="297"/>
                  </a:cubicBezTo>
                  <a:lnTo>
                    <a:pt x="4621" y="723"/>
                  </a:lnTo>
                  <a:cubicBezTo>
                    <a:pt x="4621" y="966"/>
                    <a:pt x="4438" y="1148"/>
                    <a:pt x="4195" y="1148"/>
                  </a:cubicBezTo>
                  <a:lnTo>
                    <a:pt x="1004" y="1148"/>
                  </a:lnTo>
                  <a:cubicBezTo>
                    <a:pt x="760" y="1148"/>
                    <a:pt x="578" y="966"/>
                    <a:pt x="578" y="723"/>
                  </a:cubicBezTo>
                  <a:lnTo>
                    <a:pt x="578" y="297"/>
                  </a:lnTo>
                  <a:cubicBezTo>
                    <a:pt x="578" y="100"/>
                    <a:pt x="434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3127;p57">
            <a:extLst>
              <a:ext uri="{FF2B5EF4-FFF2-40B4-BE49-F238E27FC236}">
                <a16:creationId xmlns:a16="http://schemas.microsoft.com/office/drawing/2014/main" id="{C0AA0F13-0A01-4FBD-A160-388EEEDAA31C}"/>
              </a:ext>
            </a:extLst>
          </p:cNvPr>
          <p:cNvGrpSpPr/>
          <p:nvPr/>
        </p:nvGrpSpPr>
        <p:grpSpPr>
          <a:xfrm>
            <a:off x="5377958" y="2294585"/>
            <a:ext cx="666042" cy="1245245"/>
            <a:chOff x="4254708" y="2294585"/>
            <a:chExt cx="666042" cy="1245245"/>
          </a:xfrm>
        </p:grpSpPr>
        <p:sp>
          <p:nvSpPr>
            <p:cNvPr id="72" name="Google Shape;3128;p57">
              <a:extLst>
                <a:ext uri="{FF2B5EF4-FFF2-40B4-BE49-F238E27FC236}">
                  <a16:creationId xmlns:a16="http://schemas.microsoft.com/office/drawing/2014/main" id="{080B3A37-E3D5-4E29-B4E8-01C0B758C74B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3129;p57">
              <a:extLst>
                <a:ext uri="{FF2B5EF4-FFF2-40B4-BE49-F238E27FC236}">
                  <a16:creationId xmlns:a16="http://schemas.microsoft.com/office/drawing/2014/main" id="{50FCA83F-99A2-462A-B67F-0C0C9B51B51B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3130;p57">
              <a:extLst>
                <a:ext uri="{FF2B5EF4-FFF2-40B4-BE49-F238E27FC236}">
                  <a16:creationId xmlns:a16="http://schemas.microsoft.com/office/drawing/2014/main" id="{7076C936-3C62-4C4D-8B65-92BBE6F18A5D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3127;p57">
            <a:extLst>
              <a:ext uri="{FF2B5EF4-FFF2-40B4-BE49-F238E27FC236}">
                <a16:creationId xmlns:a16="http://schemas.microsoft.com/office/drawing/2014/main" id="{2C7A34F0-B161-4583-866E-F4B17A38836A}"/>
              </a:ext>
            </a:extLst>
          </p:cNvPr>
          <p:cNvGrpSpPr/>
          <p:nvPr/>
        </p:nvGrpSpPr>
        <p:grpSpPr>
          <a:xfrm>
            <a:off x="3092428" y="2311260"/>
            <a:ext cx="666042" cy="1245245"/>
            <a:chOff x="4254708" y="2294585"/>
            <a:chExt cx="666042" cy="1245245"/>
          </a:xfrm>
        </p:grpSpPr>
        <p:sp>
          <p:nvSpPr>
            <p:cNvPr id="76" name="Google Shape;3128;p57">
              <a:extLst>
                <a:ext uri="{FF2B5EF4-FFF2-40B4-BE49-F238E27FC236}">
                  <a16:creationId xmlns:a16="http://schemas.microsoft.com/office/drawing/2014/main" id="{9F685DC9-2E07-455F-8BAD-4603F49B06E9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3129;p57">
              <a:extLst>
                <a:ext uri="{FF2B5EF4-FFF2-40B4-BE49-F238E27FC236}">
                  <a16:creationId xmlns:a16="http://schemas.microsoft.com/office/drawing/2014/main" id="{9C17E977-571A-4884-9720-55061C002ED9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3130;p57">
              <a:extLst>
                <a:ext uri="{FF2B5EF4-FFF2-40B4-BE49-F238E27FC236}">
                  <a16:creationId xmlns:a16="http://schemas.microsoft.com/office/drawing/2014/main" id="{739216D4-13FC-4164-AD47-F02F3BC05100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3167;p57">
            <a:extLst>
              <a:ext uri="{FF2B5EF4-FFF2-40B4-BE49-F238E27FC236}">
                <a16:creationId xmlns:a16="http://schemas.microsoft.com/office/drawing/2014/main" id="{B7286735-932B-4897-B0B7-CE1028316CE0}"/>
              </a:ext>
            </a:extLst>
          </p:cNvPr>
          <p:cNvSpPr txBox="1">
            <a:spLocks/>
          </p:cNvSpPr>
          <p:nvPr/>
        </p:nvSpPr>
        <p:spPr>
          <a:xfrm>
            <a:off x="785427" y="1884474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fr-MA" sz="2000" u="sng" dirty="0" err="1"/>
              <a:t>Front-end</a:t>
            </a:r>
            <a:endParaRPr lang="fr-MA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B378E2-F3C1-41E8-B3AE-1816048B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23" y="2962064"/>
            <a:ext cx="340550" cy="5072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BBCD12-22B9-4051-A351-66C99FD05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872" y="3020451"/>
            <a:ext cx="330052" cy="462825"/>
          </a:xfrm>
          <a:prstGeom prst="rect">
            <a:avLst/>
          </a:prstGeom>
        </p:spPr>
      </p:pic>
      <p:sp>
        <p:nvSpPr>
          <p:cNvPr id="7" name="Sous-titre 6">
            <a:extLst>
              <a:ext uri="{FF2B5EF4-FFF2-40B4-BE49-F238E27FC236}">
                <a16:creationId xmlns:a16="http://schemas.microsoft.com/office/drawing/2014/main" id="{BD05D377-5DEC-4DDC-A049-4F8BAF1DC0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1E6E4D7-3EB8-4214-B782-C43FEB280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27F38027-8E95-4A61-AA48-C1A19ED7CAA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F7C04ACA-E8AD-499F-8652-4B559EC2FE1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570DE8D0-FC9E-40D5-A706-51753E27823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70C3C2E7-CEA6-4D45-9871-092DE45009F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B8264EB-1C72-481C-8868-668D0E68C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279" y="4061207"/>
            <a:ext cx="333427" cy="33342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9C3D54-597E-4FD9-9776-18513B65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564" y="3052116"/>
            <a:ext cx="463845" cy="30923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8629C82-366A-45DB-937C-2F39C93CD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404" y="3046004"/>
            <a:ext cx="299619" cy="33937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56613F0-5F46-445D-88EF-F52C5F758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9129" y="3095996"/>
            <a:ext cx="439847" cy="387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139</Words>
  <Application>Microsoft Office PowerPoint</Application>
  <PresentationFormat>Affichage à l'écran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Josefin Sans</vt:lpstr>
      <vt:lpstr>Arial</vt:lpstr>
      <vt:lpstr>Montserrat</vt:lpstr>
      <vt:lpstr>Lilita One</vt:lpstr>
      <vt:lpstr>Project research</vt:lpstr>
      <vt:lpstr>1_Project research</vt:lpstr>
      <vt:lpstr>Youclubs</vt:lpstr>
      <vt:lpstr>Plan de présentation: </vt:lpstr>
      <vt:lpstr>Problématique:</vt:lpstr>
      <vt:lpstr>Notre solution: </vt:lpstr>
      <vt:lpstr>Nos objectifs:</vt:lpstr>
      <vt:lpstr>Diagramme:</vt:lpstr>
      <vt:lpstr>Diagramme:</vt:lpstr>
      <vt:lpstr>Diagramme:</vt:lpstr>
      <vt:lpstr>La réalisation : </vt:lpstr>
      <vt:lpstr>Présentation PowerPoint</vt:lpstr>
      <vt:lpstr>Démonstration des interfaces: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Youclubs</dc:title>
  <dc:creator>MERYAME ELBETTAL</dc:creator>
  <cp:lastModifiedBy>Sanaa Saadoune</cp:lastModifiedBy>
  <cp:revision>24</cp:revision>
  <dcterms:modified xsi:type="dcterms:W3CDTF">2020-09-14T00:35:44Z</dcterms:modified>
</cp:coreProperties>
</file>