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9" r:id="rId1"/>
    <p:sldMasterId id="2147483680" r:id="rId2"/>
  </p:sldMasterIdLst>
  <p:notesMasterIdLst>
    <p:notesMasterId r:id="rId14"/>
  </p:notesMasterIdLst>
  <p:sldIdLst>
    <p:sldId id="256" r:id="rId3"/>
    <p:sldId id="304" r:id="rId4"/>
    <p:sldId id="277" r:id="rId5"/>
    <p:sldId id="280" r:id="rId6"/>
    <p:sldId id="275" r:id="rId7"/>
    <p:sldId id="258" r:id="rId8"/>
    <p:sldId id="301" r:id="rId9"/>
    <p:sldId id="302" r:id="rId10"/>
    <p:sldId id="279" r:id="rId11"/>
    <p:sldId id="305" r:id="rId12"/>
    <p:sldId id="266" r:id="rId13"/>
  </p:sldIdLst>
  <p:sldSz cx="9144000" cy="5143500" type="screen16x9"/>
  <p:notesSz cx="6858000" cy="9144000"/>
  <p:embeddedFontLst>
    <p:embeddedFont>
      <p:font typeface="Josefin Sans" panose="020B0604020202020204" charset="0"/>
      <p:regular r:id="rId15"/>
      <p:bold r:id="rId16"/>
      <p:italic r:id="rId17"/>
      <p:boldItalic r:id="rId18"/>
    </p:embeddedFont>
    <p:embeddedFont>
      <p:font typeface="Lilita One" panose="020B0604020202020204" charset="0"/>
      <p:regular r:id="rId19"/>
    </p:embeddedFont>
    <p:embeddedFont>
      <p:font typeface="Montserrat" panose="00000500000000000000" pitchFamily="2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F7B6E89-A400-4BB8-90AB-F4ED48CD6DBB}">
  <a:tblStyle styleId="{BF7B6E89-A400-4BB8-90AB-F4ED48CD6DB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4.fntdata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font" Target="fonts/font7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3.fntdata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10" Type="http://schemas.openxmlformats.org/officeDocument/2006/relationships/slide" Target="slides/slide8.xml"/><Relationship Id="rId19" Type="http://schemas.openxmlformats.org/officeDocument/2006/relationships/font" Target="fonts/font5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g70bd74dec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9" name="Google Shape;859;g70bd74dec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0" name="Google Shape;3120;g70bd74dec0_0_7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1" name="Google Shape;3121;g70bd74dec0_0_7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5870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4" name="Google Shape;2114;g70bd74dec0_0_7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5" name="Google Shape;2115;g70bd74dec0_0_7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8" name="Google Shape;1258;g70bd74dec0_0_1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9" name="Google Shape;1259;g70bd74dec0_0_1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5" name="Google Shape;2985;g6b11a8b499_0_13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6" name="Google Shape;2986;g6b11a8b499_0_13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3" name="Google Shape;3193;g707a6dabbc_0_14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4" name="Google Shape;3194;g707a6dabbc_0_14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8" name="Google Shape;2588;g70bd74dec0_0_7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9" name="Google Shape;2589;g70bd74dec0_0_7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8" name="Google Shape;1258;g70bd74dec0_0_1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9" name="Google Shape;1259;g70bd74dec0_0_1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8" name="Google Shape;1258;g70bd74dec0_0_1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9" name="Google Shape;1259;g70bd74dec0_0_1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17885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8" name="Google Shape;1258;g70bd74dec0_0_1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9" name="Google Shape;1259;g70bd74dec0_0_1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9842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0" name="Google Shape;3120;g70bd74dec0_0_7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1" name="Google Shape;3121;g70bd74dec0_0_7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2.xml"/><Relationship Id="rId4" Type="http://schemas.openxmlformats.org/officeDocument/2006/relationships/hyperlink" Target="http://bit.ly/2TtBDfr" TargetMode="Externa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731" y="4672701"/>
            <a:ext cx="9143833" cy="475558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20000" y="860400"/>
            <a:ext cx="3345000" cy="206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20000" y="2824325"/>
            <a:ext cx="33450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5">
  <p:cSld name="CUSTOM_4">
    <p:spTree>
      <p:nvGrpSpPr>
        <p:cNvPr id="1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p29"/>
          <p:cNvSpPr/>
          <p:nvPr/>
        </p:nvSpPr>
        <p:spPr>
          <a:xfrm>
            <a:off x="-731" y="4672701"/>
            <a:ext cx="9143833" cy="475558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7" name="Google Shape;797;p29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98" name="Google Shape;798;p29"/>
          <p:cNvSpPr txBox="1">
            <a:spLocks noGrp="1"/>
          </p:cNvSpPr>
          <p:nvPr>
            <p:ph type="subTitle" idx="1"/>
          </p:nvPr>
        </p:nvSpPr>
        <p:spPr>
          <a:xfrm>
            <a:off x="1189800" y="3430800"/>
            <a:ext cx="1695600" cy="3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99" name="Google Shape;799;p29"/>
          <p:cNvSpPr txBox="1">
            <a:spLocks noGrp="1"/>
          </p:cNvSpPr>
          <p:nvPr>
            <p:ph type="subTitle" idx="2"/>
          </p:nvPr>
        </p:nvSpPr>
        <p:spPr>
          <a:xfrm>
            <a:off x="1189800" y="3751200"/>
            <a:ext cx="1695600" cy="8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00" name="Google Shape;800;p29"/>
          <p:cNvSpPr txBox="1">
            <a:spLocks noGrp="1"/>
          </p:cNvSpPr>
          <p:nvPr>
            <p:ph type="subTitle" idx="3"/>
          </p:nvPr>
        </p:nvSpPr>
        <p:spPr>
          <a:xfrm>
            <a:off x="3724200" y="3430800"/>
            <a:ext cx="1695600" cy="3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01" name="Google Shape;801;p29"/>
          <p:cNvSpPr txBox="1">
            <a:spLocks noGrp="1"/>
          </p:cNvSpPr>
          <p:nvPr>
            <p:ph type="subTitle" idx="4"/>
          </p:nvPr>
        </p:nvSpPr>
        <p:spPr>
          <a:xfrm>
            <a:off x="3724200" y="3751200"/>
            <a:ext cx="1695600" cy="8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02" name="Google Shape;802;p29"/>
          <p:cNvSpPr txBox="1">
            <a:spLocks noGrp="1"/>
          </p:cNvSpPr>
          <p:nvPr>
            <p:ph type="subTitle" idx="5"/>
          </p:nvPr>
        </p:nvSpPr>
        <p:spPr>
          <a:xfrm>
            <a:off x="6258600" y="3430800"/>
            <a:ext cx="1695600" cy="3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03" name="Google Shape;803;p29"/>
          <p:cNvSpPr txBox="1">
            <a:spLocks noGrp="1"/>
          </p:cNvSpPr>
          <p:nvPr>
            <p:ph type="subTitle" idx="6"/>
          </p:nvPr>
        </p:nvSpPr>
        <p:spPr>
          <a:xfrm>
            <a:off x="6258600" y="3751200"/>
            <a:ext cx="1695600" cy="8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5">
    <p:spTree>
      <p:nvGrpSpPr>
        <p:cNvPr id="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p31"/>
          <p:cNvSpPr/>
          <p:nvPr/>
        </p:nvSpPr>
        <p:spPr>
          <a:xfrm>
            <a:off x="-731" y="4672701"/>
            <a:ext cx="9143833" cy="475558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731" y="4672701"/>
            <a:ext cx="9143833" cy="475558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20000" y="860400"/>
            <a:ext cx="3345000" cy="206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20000" y="2824325"/>
            <a:ext cx="33450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29133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-731" y="4672701"/>
            <a:ext cx="9143833" cy="475558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720000" y="2150850"/>
            <a:ext cx="7704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584572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720000" y="860400"/>
            <a:ext cx="5611200" cy="374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  <a:defRPr/>
            </a:lvl1pPr>
            <a:lvl2pPr marL="914400" lvl="1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lphaLcPeriod"/>
              <a:defRPr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AutoNum type="romanLcPeriod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AutoNum type="arabicPeriod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AutoNum type="alphaLcPeriod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AutoNum type="romanLcPeriod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AutoNum type="arabicPeriod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AutoNum type="alphaLcPeriod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AutoNum type="romanLcPeriod"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/>
          <p:nvPr/>
        </p:nvSpPr>
        <p:spPr>
          <a:xfrm>
            <a:off x="-731" y="4672701"/>
            <a:ext cx="9143833" cy="475558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34519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/>
          <p:nvPr/>
        </p:nvSpPr>
        <p:spPr>
          <a:xfrm>
            <a:off x="-731" y="4672701"/>
            <a:ext cx="9143833" cy="475558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2776200" y="1514400"/>
            <a:ext cx="3591600" cy="115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200"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2776200" y="2937600"/>
            <a:ext cx="3591600" cy="115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200"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24" name="Google Shape;24;p5"/>
          <p:cNvGrpSpPr/>
          <p:nvPr/>
        </p:nvGrpSpPr>
        <p:grpSpPr>
          <a:xfrm>
            <a:off x="6685382" y="628692"/>
            <a:ext cx="1531897" cy="1110209"/>
            <a:chOff x="6418270" y="761967"/>
            <a:chExt cx="1531897" cy="1110209"/>
          </a:xfrm>
        </p:grpSpPr>
        <p:sp>
          <p:nvSpPr>
            <p:cNvPr id="25" name="Google Shape;25;p5"/>
            <p:cNvSpPr/>
            <p:nvPr/>
          </p:nvSpPr>
          <p:spPr>
            <a:xfrm>
              <a:off x="6671186" y="1121765"/>
              <a:ext cx="134523" cy="286940"/>
            </a:xfrm>
            <a:custGeom>
              <a:avLst/>
              <a:gdLst/>
              <a:ahLst/>
              <a:cxnLst/>
              <a:rect l="l" t="t" r="r" b="b"/>
              <a:pathLst>
                <a:path w="4195" h="8948" extrusionOk="0">
                  <a:moveTo>
                    <a:pt x="192" y="0"/>
                  </a:moveTo>
                  <a:cubicBezTo>
                    <a:pt x="181" y="0"/>
                    <a:pt x="173" y="3"/>
                    <a:pt x="167" y="9"/>
                  </a:cubicBezTo>
                  <a:lnTo>
                    <a:pt x="151" y="9"/>
                  </a:lnTo>
                  <a:cubicBezTo>
                    <a:pt x="0" y="159"/>
                    <a:pt x="1471" y="1830"/>
                    <a:pt x="2523" y="4286"/>
                  </a:cubicBezTo>
                  <a:cubicBezTo>
                    <a:pt x="3605" y="6733"/>
                    <a:pt x="3808" y="8948"/>
                    <a:pt x="4025" y="8948"/>
                  </a:cubicBezTo>
                  <a:cubicBezTo>
                    <a:pt x="4025" y="8948"/>
                    <a:pt x="4026" y="8948"/>
                    <a:pt x="4027" y="8948"/>
                  </a:cubicBezTo>
                  <a:cubicBezTo>
                    <a:pt x="4127" y="8948"/>
                    <a:pt x="4194" y="8380"/>
                    <a:pt x="4111" y="7461"/>
                  </a:cubicBezTo>
                  <a:cubicBezTo>
                    <a:pt x="4060" y="6926"/>
                    <a:pt x="3977" y="6391"/>
                    <a:pt x="3843" y="5873"/>
                  </a:cubicBezTo>
                  <a:cubicBezTo>
                    <a:pt x="3509" y="4587"/>
                    <a:pt x="2991" y="3367"/>
                    <a:pt x="2273" y="2264"/>
                  </a:cubicBezTo>
                  <a:cubicBezTo>
                    <a:pt x="1989" y="1796"/>
                    <a:pt x="1654" y="1379"/>
                    <a:pt x="1304" y="978"/>
                  </a:cubicBezTo>
                  <a:cubicBezTo>
                    <a:pt x="737" y="335"/>
                    <a:pt x="311" y="0"/>
                    <a:pt x="19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5"/>
            <p:cNvSpPr/>
            <p:nvPr/>
          </p:nvSpPr>
          <p:spPr>
            <a:xfrm>
              <a:off x="6784769" y="761967"/>
              <a:ext cx="42361" cy="705677"/>
            </a:xfrm>
            <a:custGeom>
              <a:avLst/>
              <a:gdLst/>
              <a:ahLst/>
              <a:cxnLst/>
              <a:rect l="l" t="t" r="r" b="b"/>
              <a:pathLst>
                <a:path w="1321" h="22006" extrusionOk="0">
                  <a:moveTo>
                    <a:pt x="351" y="0"/>
                  </a:moveTo>
                  <a:cubicBezTo>
                    <a:pt x="251" y="0"/>
                    <a:pt x="151" y="1237"/>
                    <a:pt x="84" y="3242"/>
                  </a:cubicBezTo>
                  <a:cubicBezTo>
                    <a:pt x="34" y="5230"/>
                    <a:pt x="1" y="7987"/>
                    <a:pt x="84" y="11028"/>
                  </a:cubicBezTo>
                  <a:cubicBezTo>
                    <a:pt x="151" y="14086"/>
                    <a:pt x="368" y="16843"/>
                    <a:pt x="602" y="18831"/>
                  </a:cubicBezTo>
                  <a:cubicBezTo>
                    <a:pt x="851" y="20789"/>
                    <a:pt x="1116" y="22006"/>
                    <a:pt x="1218" y="22006"/>
                  </a:cubicBezTo>
                  <a:cubicBezTo>
                    <a:pt x="1219" y="22006"/>
                    <a:pt x="1220" y="22006"/>
                    <a:pt x="1220" y="22006"/>
                  </a:cubicBezTo>
                  <a:cubicBezTo>
                    <a:pt x="1321" y="21989"/>
                    <a:pt x="1237" y="20769"/>
                    <a:pt x="1120" y="18781"/>
                  </a:cubicBezTo>
                  <a:cubicBezTo>
                    <a:pt x="1020" y="16792"/>
                    <a:pt x="886" y="14052"/>
                    <a:pt x="819" y="11011"/>
                  </a:cubicBezTo>
                  <a:cubicBezTo>
                    <a:pt x="736" y="7987"/>
                    <a:pt x="686" y="5230"/>
                    <a:pt x="602" y="3242"/>
                  </a:cubicBezTo>
                  <a:cubicBezTo>
                    <a:pt x="535" y="1237"/>
                    <a:pt x="452" y="0"/>
                    <a:pt x="3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5"/>
            <p:cNvSpPr/>
            <p:nvPr/>
          </p:nvSpPr>
          <p:spPr>
            <a:xfrm>
              <a:off x="6817991" y="912460"/>
              <a:ext cx="151134" cy="513401"/>
            </a:xfrm>
            <a:custGeom>
              <a:avLst/>
              <a:gdLst/>
              <a:ahLst/>
              <a:cxnLst/>
              <a:rect l="l" t="t" r="r" b="b"/>
              <a:pathLst>
                <a:path w="4713" h="16010" extrusionOk="0">
                  <a:moveTo>
                    <a:pt x="4620" y="0"/>
                  </a:moveTo>
                  <a:cubicBezTo>
                    <a:pt x="4511" y="0"/>
                    <a:pt x="3974" y="764"/>
                    <a:pt x="3342" y="2108"/>
                  </a:cubicBezTo>
                  <a:cubicBezTo>
                    <a:pt x="2540" y="3929"/>
                    <a:pt x="1872" y="5800"/>
                    <a:pt x="1354" y="7705"/>
                  </a:cubicBezTo>
                  <a:cubicBezTo>
                    <a:pt x="819" y="9627"/>
                    <a:pt x="418" y="11565"/>
                    <a:pt x="184" y="13536"/>
                  </a:cubicBezTo>
                  <a:cubicBezTo>
                    <a:pt x="0" y="15057"/>
                    <a:pt x="84" y="16009"/>
                    <a:pt x="184" y="16009"/>
                  </a:cubicBezTo>
                  <a:cubicBezTo>
                    <a:pt x="285" y="16009"/>
                    <a:pt x="385" y="15090"/>
                    <a:pt x="686" y="13620"/>
                  </a:cubicBezTo>
                  <a:cubicBezTo>
                    <a:pt x="986" y="12133"/>
                    <a:pt x="1454" y="10111"/>
                    <a:pt x="2072" y="7906"/>
                  </a:cubicBezTo>
                  <a:cubicBezTo>
                    <a:pt x="2691" y="5700"/>
                    <a:pt x="3309" y="3729"/>
                    <a:pt x="3827" y="2308"/>
                  </a:cubicBezTo>
                  <a:cubicBezTo>
                    <a:pt x="4328" y="905"/>
                    <a:pt x="4712" y="53"/>
                    <a:pt x="4629" y="3"/>
                  </a:cubicBezTo>
                  <a:cubicBezTo>
                    <a:pt x="4626" y="1"/>
                    <a:pt x="4623" y="0"/>
                    <a:pt x="462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5"/>
            <p:cNvSpPr/>
            <p:nvPr/>
          </p:nvSpPr>
          <p:spPr>
            <a:xfrm>
              <a:off x="6640113" y="1386706"/>
              <a:ext cx="332219" cy="243296"/>
            </a:xfrm>
            <a:custGeom>
              <a:avLst/>
              <a:gdLst/>
              <a:ahLst/>
              <a:cxnLst/>
              <a:rect l="l" t="t" r="r" b="b"/>
              <a:pathLst>
                <a:path w="10360" h="7587" extrusionOk="0">
                  <a:moveTo>
                    <a:pt x="0" y="1"/>
                  </a:moveTo>
                  <a:lnTo>
                    <a:pt x="0" y="2423"/>
                  </a:lnTo>
                  <a:cubicBezTo>
                    <a:pt x="0" y="5280"/>
                    <a:pt x="2323" y="7586"/>
                    <a:pt x="5180" y="7586"/>
                  </a:cubicBezTo>
                  <a:cubicBezTo>
                    <a:pt x="8037" y="7586"/>
                    <a:pt x="10360" y="5280"/>
                    <a:pt x="10360" y="2423"/>
                  </a:cubicBezTo>
                  <a:lnTo>
                    <a:pt x="1036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5"/>
            <p:cNvSpPr/>
            <p:nvPr/>
          </p:nvSpPr>
          <p:spPr>
            <a:xfrm>
              <a:off x="6640113" y="1449943"/>
              <a:ext cx="334913" cy="4842"/>
            </a:xfrm>
            <a:custGeom>
              <a:avLst/>
              <a:gdLst/>
              <a:ahLst/>
              <a:cxnLst/>
              <a:rect l="l" t="t" r="r" b="b"/>
              <a:pathLst>
                <a:path w="10444" h="151" extrusionOk="0">
                  <a:moveTo>
                    <a:pt x="5230" y="0"/>
                  </a:moveTo>
                  <a:cubicBezTo>
                    <a:pt x="2339" y="0"/>
                    <a:pt x="0" y="34"/>
                    <a:pt x="0" y="67"/>
                  </a:cubicBezTo>
                  <a:cubicBezTo>
                    <a:pt x="0" y="117"/>
                    <a:pt x="2339" y="151"/>
                    <a:pt x="5230" y="151"/>
                  </a:cubicBezTo>
                  <a:cubicBezTo>
                    <a:pt x="8104" y="151"/>
                    <a:pt x="10443" y="117"/>
                    <a:pt x="10443" y="67"/>
                  </a:cubicBezTo>
                  <a:cubicBezTo>
                    <a:pt x="10443" y="34"/>
                    <a:pt x="8104" y="0"/>
                    <a:pt x="52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5"/>
            <p:cNvSpPr/>
            <p:nvPr/>
          </p:nvSpPr>
          <p:spPr>
            <a:xfrm>
              <a:off x="6640113" y="1471365"/>
              <a:ext cx="334913" cy="4842"/>
            </a:xfrm>
            <a:custGeom>
              <a:avLst/>
              <a:gdLst/>
              <a:ahLst/>
              <a:cxnLst/>
              <a:rect l="l" t="t" r="r" b="b"/>
              <a:pathLst>
                <a:path w="10444" h="151" extrusionOk="0">
                  <a:moveTo>
                    <a:pt x="5230" y="1"/>
                  </a:moveTo>
                  <a:cubicBezTo>
                    <a:pt x="2339" y="1"/>
                    <a:pt x="0" y="34"/>
                    <a:pt x="0" y="84"/>
                  </a:cubicBezTo>
                  <a:cubicBezTo>
                    <a:pt x="0" y="117"/>
                    <a:pt x="2339" y="151"/>
                    <a:pt x="5230" y="151"/>
                  </a:cubicBezTo>
                  <a:cubicBezTo>
                    <a:pt x="8104" y="151"/>
                    <a:pt x="10443" y="117"/>
                    <a:pt x="10443" y="84"/>
                  </a:cubicBezTo>
                  <a:cubicBezTo>
                    <a:pt x="10443" y="34"/>
                    <a:pt x="8104" y="1"/>
                    <a:pt x="52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5"/>
            <p:cNvSpPr/>
            <p:nvPr/>
          </p:nvSpPr>
          <p:spPr>
            <a:xfrm>
              <a:off x="6418270" y="1629970"/>
              <a:ext cx="1531897" cy="88955"/>
            </a:xfrm>
            <a:custGeom>
              <a:avLst/>
              <a:gdLst/>
              <a:ahLst/>
              <a:cxnLst/>
              <a:rect l="l" t="t" r="r" b="b"/>
              <a:pathLst>
                <a:path w="47771" h="2774" extrusionOk="0">
                  <a:moveTo>
                    <a:pt x="1" y="0"/>
                  </a:moveTo>
                  <a:lnTo>
                    <a:pt x="1" y="2774"/>
                  </a:lnTo>
                  <a:lnTo>
                    <a:pt x="47771" y="2774"/>
                  </a:lnTo>
                  <a:lnTo>
                    <a:pt x="4777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5"/>
            <p:cNvSpPr/>
            <p:nvPr/>
          </p:nvSpPr>
          <p:spPr>
            <a:xfrm>
              <a:off x="6708673" y="1718894"/>
              <a:ext cx="50955" cy="153283"/>
            </a:xfrm>
            <a:custGeom>
              <a:avLst/>
              <a:gdLst/>
              <a:ahLst/>
              <a:cxnLst/>
              <a:rect l="l" t="t" r="r" b="b"/>
              <a:pathLst>
                <a:path w="1589" h="4780" extrusionOk="0">
                  <a:moveTo>
                    <a:pt x="1" y="1"/>
                  </a:moveTo>
                  <a:lnTo>
                    <a:pt x="1" y="4779"/>
                  </a:lnTo>
                  <a:lnTo>
                    <a:pt x="1588" y="4779"/>
                  </a:lnTo>
                  <a:lnTo>
                    <a:pt x="158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5"/>
            <p:cNvSpPr/>
            <p:nvPr/>
          </p:nvSpPr>
          <p:spPr>
            <a:xfrm>
              <a:off x="7548809" y="1718894"/>
              <a:ext cx="50955" cy="153283"/>
            </a:xfrm>
            <a:custGeom>
              <a:avLst/>
              <a:gdLst/>
              <a:ahLst/>
              <a:cxnLst/>
              <a:rect l="l" t="t" r="r" b="b"/>
              <a:pathLst>
                <a:path w="1589" h="4780" extrusionOk="0">
                  <a:moveTo>
                    <a:pt x="1" y="1"/>
                  </a:moveTo>
                  <a:lnTo>
                    <a:pt x="1" y="4779"/>
                  </a:lnTo>
                  <a:lnTo>
                    <a:pt x="1588" y="4779"/>
                  </a:lnTo>
                  <a:lnTo>
                    <a:pt x="158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5"/>
            <p:cNvSpPr/>
            <p:nvPr/>
          </p:nvSpPr>
          <p:spPr>
            <a:xfrm>
              <a:off x="7258951" y="1305800"/>
              <a:ext cx="481718" cy="322054"/>
            </a:xfrm>
            <a:custGeom>
              <a:avLst/>
              <a:gdLst/>
              <a:ahLst/>
              <a:cxnLst/>
              <a:rect l="l" t="t" r="r" b="b"/>
              <a:pathLst>
                <a:path w="15022" h="10043" extrusionOk="0">
                  <a:moveTo>
                    <a:pt x="1087" y="1"/>
                  </a:moveTo>
                  <a:lnTo>
                    <a:pt x="1" y="10042"/>
                  </a:lnTo>
                  <a:lnTo>
                    <a:pt x="13869" y="10042"/>
                  </a:lnTo>
                  <a:lnTo>
                    <a:pt x="1502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>
              <a:off x="7278256" y="1329370"/>
              <a:ext cx="433488" cy="281328"/>
            </a:xfrm>
            <a:custGeom>
              <a:avLst/>
              <a:gdLst/>
              <a:ahLst/>
              <a:cxnLst/>
              <a:rect l="l" t="t" r="r" b="b"/>
              <a:pathLst>
                <a:path w="13518" h="8773" extrusionOk="0">
                  <a:moveTo>
                    <a:pt x="1053" y="1"/>
                  </a:moveTo>
                  <a:lnTo>
                    <a:pt x="0" y="8773"/>
                  </a:lnTo>
                  <a:lnTo>
                    <a:pt x="12515" y="8773"/>
                  </a:lnTo>
                  <a:lnTo>
                    <a:pt x="135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5"/>
            <p:cNvSpPr/>
            <p:nvPr/>
          </p:nvSpPr>
          <p:spPr>
            <a:xfrm>
              <a:off x="7358617" y="1376541"/>
              <a:ext cx="266321" cy="187018"/>
            </a:xfrm>
            <a:custGeom>
              <a:avLst/>
              <a:gdLst/>
              <a:ahLst/>
              <a:cxnLst/>
              <a:rect l="l" t="t" r="r" b="b"/>
              <a:pathLst>
                <a:path w="8305" h="5832" extrusionOk="0">
                  <a:moveTo>
                    <a:pt x="652" y="0"/>
                  </a:moveTo>
                  <a:lnTo>
                    <a:pt x="0" y="5831"/>
                  </a:lnTo>
                  <a:lnTo>
                    <a:pt x="7904" y="5831"/>
                  </a:lnTo>
                  <a:lnTo>
                    <a:pt x="830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5"/>
            <p:cNvSpPr/>
            <p:nvPr/>
          </p:nvSpPr>
          <p:spPr>
            <a:xfrm>
              <a:off x="7703663" y="1432787"/>
              <a:ext cx="112557" cy="196670"/>
            </a:xfrm>
            <a:custGeom>
              <a:avLst/>
              <a:gdLst/>
              <a:ahLst/>
              <a:cxnLst/>
              <a:rect l="l" t="t" r="r" b="b"/>
              <a:pathLst>
                <a:path w="3510" h="6133" extrusionOk="0">
                  <a:moveTo>
                    <a:pt x="686" y="0"/>
                  </a:moveTo>
                  <a:lnTo>
                    <a:pt x="1" y="6082"/>
                  </a:lnTo>
                  <a:lnTo>
                    <a:pt x="3510" y="6133"/>
                  </a:lnTo>
                  <a:lnTo>
                    <a:pt x="652" y="368"/>
                  </a:lnTo>
                  <a:lnTo>
                    <a:pt x="68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" name="Google Shape;38;p5"/>
          <p:cNvGrpSpPr/>
          <p:nvPr/>
        </p:nvGrpSpPr>
        <p:grpSpPr>
          <a:xfrm>
            <a:off x="444493" y="717090"/>
            <a:ext cx="1721576" cy="1153083"/>
            <a:chOff x="735556" y="934490"/>
            <a:chExt cx="1721576" cy="1153083"/>
          </a:xfrm>
        </p:grpSpPr>
        <p:sp>
          <p:nvSpPr>
            <p:cNvPr id="39" name="Google Shape;39;p5"/>
            <p:cNvSpPr/>
            <p:nvPr/>
          </p:nvSpPr>
          <p:spPr>
            <a:xfrm>
              <a:off x="735556" y="1437084"/>
              <a:ext cx="990212" cy="650489"/>
            </a:xfrm>
            <a:custGeom>
              <a:avLst/>
              <a:gdLst/>
              <a:ahLst/>
              <a:cxnLst/>
              <a:rect l="l" t="t" r="r" b="b"/>
              <a:pathLst>
                <a:path w="30879" h="20285" extrusionOk="0">
                  <a:moveTo>
                    <a:pt x="1" y="0"/>
                  </a:moveTo>
                  <a:lnTo>
                    <a:pt x="1" y="20284"/>
                  </a:lnTo>
                  <a:lnTo>
                    <a:pt x="30878" y="20284"/>
                  </a:lnTo>
                  <a:lnTo>
                    <a:pt x="3087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5"/>
            <p:cNvSpPr/>
            <p:nvPr/>
          </p:nvSpPr>
          <p:spPr>
            <a:xfrm>
              <a:off x="770381" y="1463316"/>
              <a:ext cx="920562" cy="595333"/>
            </a:xfrm>
            <a:custGeom>
              <a:avLst/>
              <a:gdLst/>
              <a:ahLst/>
              <a:cxnLst/>
              <a:rect l="l" t="t" r="r" b="b"/>
              <a:pathLst>
                <a:path w="28707" h="18565" extrusionOk="0">
                  <a:moveTo>
                    <a:pt x="1" y="1"/>
                  </a:moveTo>
                  <a:lnTo>
                    <a:pt x="1" y="18564"/>
                  </a:lnTo>
                  <a:lnTo>
                    <a:pt x="28706" y="18564"/>
                  </a:lnTo>
                  <a:lnTo>
                    <a:pt x="287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5"/>
            <p:cNvSpPr/>
            <p:nvPr/>
          </p:nvSpPr>
          <p:spPr>
            <a:xfrm>
              <a:off x="1080634" y="1680316"/>
              <a:ext cx="300056" cy="163993"/>
            </a:xfrm>
            <a:custGeom>
              <a:avLst/>
              <a:gdLst/>
              <a:ahLst/>
              <a:cxnLst/>
              <a:rect l="l" t="t" r="r" b="b"/>
              <a:pathLst>
                <a:path w="9357" h="5114" extrusionOk="0">
                  <a:moveTo>
                    <a:pt x="0" y="1"/>
                  </a:moveTo>
                  <a:lnTo>
                    <a:pt x="0" y="5114"/>
                  </a:lnTo>
                  <a:lnTo>
                    <a:pt x="9357" y="5114"/>
                  </a:lnTo>
                  <a:lnTo>
                    <a:pt x="935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5"/>
            <p:cNvSpPr/>
            <p:nvPr/>
          </p:nvSpPr>
          <p:spPr>
            <a:xfrm>
              <a:off x="2088452" y="1209886"/>
              <a:ext cx="368680" cy="559963"/>
            </a:xfrm>
            <a:custGeom>
              <a:avLst/>
              <a:gdLst/>
              <a:ahLst/>
              <a:cxnLst/>
              <a:rect l="l" t="t" r="r" b="b"/>
              <a:pathLst>
                <a:path w="11497" h="17462" extrusionOk="0">
                  <a:moveTo>
                    <a:pt x="1" y="1"/>
                  </a:moveTo>
                  <a:lnTo>
                    <a:pt x="1" y="17461"/>
                  </a:lnTo>
                  <a:lnTo>
                    <a:pt x="11496" y="17461"/>
                  </a:lnTo>
                  <a:lnTo>
                    <a:pt x="1149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5"/>
            <p:cNvSpPr/>
            <p:nvPr/>
          </p:nvSpPr>
          <p:spPr>
            <a:xfrm>
              <a:off x="2103459" y="1229704"/>
              <a:ext cx="337061" cy="520840"/>
            </a:xfrm>
            <a:custGeom>
              <a:avLst/>
              <a:gdLst/>
              <a:ahLst/>
              <a:cxnLst/>
              <a:rect l="l" t="t" r="r" b="b"/>
              <a:pathLst>
                <a:path w="10511" h="16242" extrusionOk="0">
                  <a:moveTo>
                    <a:pt x="1" y="1"/>
                  </a:moveTo>
                  <a:lnTo>
                    <a:pt x="1" y="16242"/>
                  </a:lnTo>
                  <a:lnTo>
                    <a:pt x="10510" y="16242"/>
                  </a:lnTo>
                  <a:lnTo>
                    <a:pt x="1051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5"/>
            <p:cNvSpPr/>
            <p:nvPr/>
          </p:nvSpPr>
          <p:spPr>
            <a:xfrm>
              <a:off x="2226695" y="1404921"/>
              <a:ext cx="92194" cy="169894"/>
            </a:xfrm>
            <a:custGeom>
              <a:avLst/>
              <a:gdLst/>
              <a:ahLst/>
              <a:cxnLst/>
              <a:rect l="l" t="t" r="r" b="b"/>
              <a:pathLst>
                <a:path w="2875" h="5298" extrusionOk="0">
                  <a:moveTo>
                    <a:pt x="1" y="1"/>
                  </a:moveTo>
                  <a:lnTo>
                    <a:pt x="1" y="5297"/>
                  </a:lnTo>
                  <a:lnTo>
                    <a:pt x="2875" y="5297"/>
                  </a:lnTo>
                  <a:lnTo>
                    <a:pt x="287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5"/>
            <p:cNvSpPr/>
            <p:nvPr/>
          </p:nvSpPr>
          <p:spPr>
            <a:xfrm>
              <a:off x="1603014" y="934490"/>
              <a:ext cx="211678" cy="322054"/>
            </a:xfrm>
            <a:custGeom>
              <a:avLst/>
              <a:gdLst/>
              <a:ahLst/>
              <a:cxnLst/>
              <a:rect l="l" t="t" r="r" b="b"/>
              <a:pathLst>
                <a:path w="6601" h="10043" extrusionOk="0">
                  <a:moveTo>
                    <a:pt x="1" y="1"/>
                  </a:moveTo>
                  <a:lnTo>
                    <a:pt x="1" y="10042"/>
                  </a:lnTo>
                  <a:lnTo>
                    <a:pt x="6601" y="10042"/>
                  </a:lnTo>
                  <a:lnTo>
                    <a:pt x="660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5"/>
            <p:cNvSpPr/>
            <p:nvPr/>
          </p:nvSpPr>
          <p:spPr>
            <a:xfrm>
              <a:off x="1611608" y="945746"/>
              <a:ext cx="193463" cy="299543"/>
            </a:xfrm>
            <a:custGeom>
              <a:avLst/>
              <a:gdLst/>
              <a:ahLst/>
              <a:cxnLst/>
              <a:rect l="l" t="t" r="r" b="b"/>
              <a:pathLst>
                <a:path w="6033" h="9341" extrusionOk="0">
                  <a:moveTo>
                    <a:pt x="0" y="0"/>
                  </a:moveTo>
                  <a:lnTo>
                    <a:pt x="0" y="9341"/>
                  </a:lnTo>
                  <a:lnTo>
                    <a:pt x="6032" y="9341"/>
                  </a:lnTo>
                  <a:lnTo>
                    <a:pt x="60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5"/>
            <p:cNvSpPr/>
            <p:nvPr/>
          </p:nvSpPr>
          <p:spPr>
            <a:xfrm>
              <a:off x="1682317" y="1046470"/>
              <a:ext cx="53072" cy="97549"/>
            </a:xfrm>
            <a:custGeom>
              <a:avLst/>
              <a:gdLst/>
              <a:ahLst/>
              <a:cxnLst/>
              <a:rect l="l" t="t" r="r" b="b"/>
              <a:pathLst>
                <a:path w="1655" h="3042" extrusionOk="0">
                  <a:moveTo>
                    <a:pt x="1" y="1"/>
                  </a:moveTo>
                  <a:lnTo>
                    <a:pt x="1" y="3042"/>
                  </a:lnTo>
                  <a:lnTo>
                    <a:pt x="1655" y="3042"/>
                  </a:lnTo>
                  <a:lnTo>
                    <a:pt x="165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" name="Google Shape;48;p5"/>
          <p:cNvGrpSpPr/>
          <p:nvPr/>
        </p:nvGrpSpPr>
        <p:grpSpPr>
          <a:xfrm>
            <a:off x="1388705" y="4044813"/>
            <a:ext cx="938231" cy="663893"/>
            <a:chOff x="1278330" y="4044813"/>
            <a:chExt cx="938231" cy="663893"/>
          </a:xfrm>
        </p:grpSpPr>
        <p:sp>
          <p:nvSpPr>
            <p:cNvPr id="49" name="Google Shape;49;p5"/>
            <p:cNvSpPr/>
            <p:nvPr/>
          </p:nvSpPr>
          <p:spPr>
            <a:xfrm>
              <a:off x="1306197" y="4117158"/>
              <a:ext cx="794088" cy="258272"/>
            </a:xfrm>
            <a:custGeom>
              <a:avLst/>
              <a:gdLst/>
              <a:ahLst/>
              <a:cxnLst/>
              <a:rect l="l" t="t" r="r" b="b"/>
              <a:pathLst>
                <a:path w="24763" h="8054" extrusionOk="0">
                  <a:moveTo>
                    <a:pt x="0" y="0"/>
                  </a:moveTo>
                  <a:lnTo>
                    <a:pt x="0" y="8054"/>
                  </a:lnTo>
                  <a:lnTo>
                    <a:pt x="24762" y="8054"/>
                  </a:lnTo>
                  <a:lnTo>
                    <a:pt x="24762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5"/>
            <p:cNvSpPr/>
            <p:nvPr/>
          </p:nvSpPr>
          <p:spPr>
            <a:xfrm>
              <a:off x="1278330" y="4044813"/>
              <a:ext cx="855176" cy="72376"/>
            </a:xfrm>
            <a:custGeom>
              <a:avLst/>
              <a:gdLst/>
              <a:ahLst/>
              <a:cxnLst/>
              <a:rect l="l" t="t" r="r" b="b"/>
              <a:pathLst>
                <a:path w="26668" h="2257" extrusionOk="0">
                  <a:moveTo>
                    <a:pt x="1" y="1"/>
                  </a:moveTo>
                  <a:lnTo>
                    <a:pt x="1" y="2256"/>
                  </a:lnTo>
                  <a:lnTo>
                    <a:pt x="26667" y="2256"/>
                  </a:lnTo>
                  <a:lnTo>
                    <a:pt x="2666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>
              <a:off x="1278330" y="4044813"/>
              <a:ext cx="444199" cy="330616"/>
            </a:xfrm>
            <a:custGeom>
              <a:avLst/>
              <a:gdLst/>
              <a:ahLst/>
              <a:cxnLst/>
              <a:rect l="l" t="t" r="r" b="b"/>
              <a:pathLst>
                <a:path w="13852" h="10310" extrusionOk="0">
                  <a:moveTo>
                    <a:pt x="1" y="1"/>
                  </a:moveTo>
                  <a:lnTo>
                    <a:pt x="1" y="2256"/>
                  </a:lnTo>
                  <a:lnTo>
                    <a:pt x="869" y="2256"/>
                  </a:lnTo>
                  <a:lnTo>
                    <a:pt x="869" y="10310"/>
                  </a:lnTo>
                  <a:lnTo>
                    <a:pt x="13334" y="10310"/>
                  </a:lnTo>
                  <a:lnTo>
                    <a:pt x="13852" y="2056"/>
                  </a:lnTo>
                  <a:lnTo>
                    <a:pt x="1385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5"/>
            <p:cNvSpPr/>
            <p:nvPr/>
          </p:nvSpPr>
          <p:spPr>
            <a:xfrm>
              <a:off x="1828064" y="4158942"/>
              <a:ext cx="161300" cy="38609"/>
            </a:xfrm>
            <a:custGeom>
              <a:avLst/>
              <a:gdLst/>
              <a:ahLst/>
              <a:cxnLst/>
              <a:rect l="l" t="t" r="r" b="b"/>
              <a:pathLst>
                <a:path w="5030" h="1204" extrusionOk="0">
                  <a:moveTo>
                    <a:pt x="1" y="0"/>
                  </a:moveTo>
                  <a:lnTo>
                    <a:pt x="1" y="1203"/>
                  </a:lnTo>
                  <a:lnTo>
                    <a:pt x="5030" y="1203"/>
                  </a:lnTo>
                  <a:lnTo>
                    <a:pt x="503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5"/>
            <p:cNvSpPr/>
            <p:nvPr/>
          </p:nvSpPr>
          <p:spPr>
            <a:xfrm>
              <a:off x="1803404" y="4246262"/>
              <a:ext cx="206867" cy="82029"/>
            </a:xfrm>
            <a:custGeom>
              <a:avLst/>
              <a:gdLst/>
              <a:ahLst/>
              <a:cxnLst/>
              <a:rect l="l" t="t" r="r" b="b"/>
              <a:pathLst>
                <a:path w="6451" h="2558" extrusionOk="0">
                  <a:moveTo>
                    <a:pt x="1" y="1"/>
                  </a:moveTo>
                  <a:lnTo>
                    <a:pt x="1" y="2557"/>
                  </a:lnTo>
                  <a:lnTo>
                    <a:pt x="6450" y="2557"/>
                  </a:lnTo>
                  <a:lnTo>
                    <a:pt x="64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5"/>
            <p:cNvSpPr/>
            <p:nvPr/>
          </p:nvSpPr>
          <p:spPr>
            <a:xfrm>
              <a:off x="1389252" y="4450403"/>
              <a:ext cx="794088" cy="258304"/>
            </a:xfrm>
            <a:custGeom>
              <a:avLst/>
              <a:gdLst/>
              <a:ahLst/>
              <a:cxnLst/>
              <a:rect l="l" t="t" r="r" b="b"/>
              <a:pathLst>
                <a:path w="24763" h="8055" extrusionOk="0">
                  <a:moveTo>
                    <a:pt x="0" y="1"/>
                  </a:moveTo>
                  <a:lnTo>
                    <a:pt x="0" y="8054"/>
                  </a:lnTo>
                  <a:lnTo>
                    <a:pt x="24762" y="8054"/>
                  </a:lnTo>
                  <a:lnTo>
                    <a:pt x="24762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5"/>
            <p:cNvSpPr/>
            <p:nvPr/>
          </p:nvSpPr>
          <p:spPr>
            <a:xfrm>
              <a:off x="1361385" y="4378091"/>
              <a:ext cx="855176" cy="72344"/>
            </a:xfrm>
            <a:custGeom>
              <a:avLst/>
              <a:gdLst/>
              <a:ahLst/>
              <a:cxnLst/>
              <a:rect l="l" t="t" r="r" b="b"/>
              <a:pathLst>
                <a:path w="26668" h="2256" extrusionOk="0">
                  <a:moveTo>
                    <a:pt x="0" y="0"/>
                  </a:moveTo>
                  <a:lnTo>
                    <a:pt x="0" y="2256"/>
                  </a:lnTo>
                  <a:lnTo>
                    <a:pt x="26667" y="2256"/>
                  </a:lnTo>
                  <a:lnTo>
                    <a:pt x="2666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5"/>
            <p:cNvSpPr/>
            <p:nvPr/>
          </p:nvSpPr>
          <p:spPr>
            <a:xfrm>
              <a:off x="1361385" y="4378091"/>
              <a:ext cx="444199" cy="330616"/>
            </a:xfrm>
            <a:custGeom>
              <a:avLst/>
              <a:gdLst/>
              <a:ahLst/>
              <a:cxnLst/>
              <a:rect l="l" t="t" r="r" b="b"/>
              <a:pathLst>
                <a:path w="13852" h="10310" extrusionOk="0">
                  <a:moveTo>
                    <a:pt x="0" y="0"/>
                  </a:moveTo>
                  <a:lnTo>
                    <a:pt x="0" y="2256"/>
                  </a:lnTo>
                  <a:lnTo>
                    <a:pt x="869" y="2256"/>
                  </a:lnTo>
                  <a:lnTo>
                    <a:pt x="869" y="10309"/>
                  </a:lnTo>
                  <a:lnTo>
                    <a:pt x="13334" y="10309"/>
                  </a:lnTo>
                  <a:lnTo>
                    <a:pt x="13852" y="2039"/>
                  </a:lnTo>
                  <a:lnTo>
                    <a:pt x="1385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5"/>
            <p:cNvSpPr/>
            <p:nvPr/>
          </p:nvSpPr>
          <p:spPr>
            <a:xfrm>
              <a:off x="1911118" y="4492219"/>
              <a:ext cx="160754" cy="38609"/>
            </a:xfrm>
            <a:custGeom>
              <a:avLst/>
              <a:gdLst/>
              <a:ahLst/>
              <a:cxnLst/>
              <a:rect l="l" t="t" r="r" b="b"/>
              <a:pathLst>
                <a:path w="5013" h="1204" extrusionOk="0">
                  <a:moveTo>
                    <a:pt x="0" y="0"/>
                  </a:moveTo>
                  <a:lnTo>
                    <a:pt x="0" y="1203"/>
                  </a:lnTo>
                  <a:lnTo>
                    <a:pt x="5013" y="1203"/>
                  </a:lnTo>
                  <a:lnTo>
                    <a:pt x="501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5"/>
            <p:cNvSpPr/>
            <p:nvPr/>
          </p:nvSpPr>
          <p:spPr>
            <a:xfrm>
              <a:off x="1885945" y="4579539"/>
              <a:ext cx="206835" cy="82029"/>
            </a:xfrm>
            <a:custGeom>
              <a:avLst/>
              <a:gdLst/>
              <a:ahLst/>
              <a:cxnLst/>
              <a:rect l="l" t="t" r="r" b="b"/>
              <a:pathLst>
                <a:path w="6450" h="2558" extrusionOk="0">
                  <a:moveTo>
                    <a:pt x="0" y="1"/>
                  </a:moveTo>
                  <a:lnTo>
                    <a:pt x="0" y="2557"/>
                  </a:lnTo>
                  <a:lnTo>
                    <a:pt x="6450" y="2557"/>
                  </a:lnTo>
                  <a:lnTo>
                    <a:pt x="64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" name="Google Shape;59;p5"/>
          <p:cNvGrpSpPr/>
          <p:nvPr/>
        </p:nvGrpSpPr>
        <p:grpSpPr>
          <a:xfrm>
            <a:off x="6953203" y="3236296"/>
            <a:ext cx="837507" cy="1448842"/>
            <a:chOff x="7002828" y="3236296"/>
            <a:chExt cx="837507" cy="1448842"/>
          </a:xfrm>
        </p:grpSpPr>
        <p:sp>
          <p:nvSpPr>
            <p:cNvPr id="60" name="Google Shape;60;p5"/>
            <p:cNvSpPr/>
            <p:nvPr/>
          </p:nvSpPr>
          <p:spPr>
            <a:xfrm>
              <a:off x="7002828" y="3236296"/>
              <a:ext cx="837507" cy="1448842"/>
            </a:xfrm>
            <a:custGeom>
              <a:avLst/>
              <a:gdLst/>
              <a:ahLst/>
              <a:cxnLst/>
              <a:rect l="l" t="t" r="r" b="b"/>
              <a:pathLst>
                <a:path w="26117" h="45181" extrusionOk="0">
                  <a:moveTo>
                    <a:pt x="586" y="0"/>
                  </a:moveTo>
                  <a:lnTo>
                    <a:pt x="1" y="45180"/>
                  </a:lnTo>
                  <a:lnTo>
                    <a:pt x="26116" y="45180"/>
                  </a:lnTo>
                  <a:lnTo>
                    <a:pt x="26116" y="61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5"/>
            <p:cNvSpPr/>
            <p:nvPr/>
          </p:nvSpPr>
          <p:spPr>
            <a:xfrm>
              <a:off x="7465242" y="3247551"/>
              <a:ext cx="375094" cy="1437586"/>
            </a:xfrm>
            <a:custGeom>
              <a:avLst/>
              <a:gdLst/>
              <a:ahLst/>
              <a:cxnLst/>
              <a:rect l="l" t="t" r="r" b="b"/>
              <a:pathLst>
                <a:path w="11697" h="44830" extrusionOk="0">
                  <a:moveTo>
                    <a:pt x="234" y="0"/>
                  </a:moveTo>
                  <a:lnTo>
                    <a:pt x="0" y="44829"/>
                  </a:lnTo>
                  <a:lnTo>
                    <a:pt x="11696" y="44829"/>
                  </a:lnTo>
                  <a:lnTo>
                    <a:pt x="11696" y="268"/>
                  </a:lnTo>
                  <a:lnTo>
                    <a:pt x="23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5"/>
            <p:cNvSpPr/>
            <p:nvPr/>
          </p:nvSpPr>
          <p:spPr>
            <a:xfrm>
              <a:off x="7048396" y="3262559"/>
              <a:ext cx="396515" cy="296304"/>
            </a:xfrm>
            <a:custGeom>
              <a:avLst/>
              <a:gdLst/>
              <a:ahLst/>
              <a:cxnLst/>
              <a:rect l="l" t="t" r="r" b="b"/>
              <a:pathLst>
                <a:path w="12365" h="9240" extrusionOk="0">
                  <a:moveTo>
                    <a:pt x="0" y="0"/>
                  </a:moveTo>
                  <a:lnTo>
                    <a:pt x="0" y="9240"/>
                  </a:lnTo>
                  <a:lnTo>
                    <a:pt x="12364" y="9240"/>
                  </a:lnTo>
                  <a:lnTo>
                    <a:pt x="12364" y="4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5"/>
            <p:cNvSpPr/>
            <p:nvPr/>
          </p:nvSpPr>
          <p:spPr>
            <a:xfrm>
              <a:off x="7185004" y="3340226"/>
              <a:ext cx="121119" cy="47716"/>
            </a:xfrm>
            <a:custGeom>
              <a:avLst/>
              <a:gdLst/>
              <a:ahLst/>
              <a:cxnLst/>
              <a:rect l="l" t="t" r="r" b="b"/>
              <a:pathLst>
                <a:path w="3777" h="1488" extrusionOk="0">
                  <a:moveTo>
                    <a:pt x="3777" y="1"/>
                  </a:moveTo>
                  <a:lnTo>
                    <a:pt x="1" y="118"/>
                  </a:lnTo>
                  <a:lnTo>
                    <a:pt x="1" y="1488"/>
                  </a:lnTo>
                  <a:lnTo>
                    <a:pt x="3777" y="1488"/>
                  </a:lnTo>
                  <a:lnTo>
                    <a:pt x="3777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5"/>
            <p:cNvSpPr/>
            <p:nvPr/>
          </p:nvSpPr>
          <p:spPr>
            <a:xfrm>
              <a:off x="7185004" y="3424885"/>
              <a:ext cx="125416" cy="17733"/>
            </a:xfrm>
            <a:custGeom>
              <a:avLst/>
              <a:gdLst/>
              <a:ahLst/>
              <a:cxnLst/>
              <a:rect l="l" t="t" r="r" b="b"/>
              <a:pathLst>
                <a:path w="3911" h="553" extrusionOk="0">
                  <a:moveTo>
                    <a:pt x="1" y="1"/>
                  </a:moveTo>
                  <a:lnTo>
                    <a:pt x="1" y="552"/>
                  </a:lnTo>
                  <a:lnTo>
                    <a:pt x="3911" y="552"/>
                  </a:lnTo>
                  <a:lnTo>
                    <a:pt x="3911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5"/>
            <p:cNvSpPr/>
            <p:nvPr/>
          </p:nvSpPr>
          <p:spPr>
            <a:xfrm>
              <a:off x="7048396" y="4300937"/>
              <a:ext cx="396515" cy="295791"/>
            </a:xfrm>
            <a:custGeom>
              <a:avLst/>
              <a:gdLst/>
              <a:ahLst/>
              <a:cxnLst/>
              <a:rect l="l" t="t" r="r" b="b"/>
              <a:pathLst>
                <a:path w="12365" h="9224" extrusionOk="0">
                  <a:moveTo>
                    <a:pt x="0" y="0"/>
                  </a:moveTo>
                  <a:lnTo>
                    <a:pt x="0" y="9223"/>
                  </a:lnTo>
                  <a:lnTo>
                    <a:pt x="12364" y="9223"/>
                  </a:lnTo>
                  <a:lnTo>
                    <a:pt x="12364" y="4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5"/>
            <p:cNvSpPr/>
            <p:nvPr/>
          </p:nvSpPr>
          <p:spPr>
            <a:xfrm>
              <a:off x="7185004" y="4378091"/>
              <a:ext cx="121119" cy="47716"/>
            </a:xfrm>
            <a:custGeom>
              <a:avLst/>
              <a:gdLst/>
              <a:ahLst/>
              <a:cxnLst/>
              <a:rect l="l" t="t" r="r" b="b"/>
              <a:pathLst>
                <a:path w="3777" h="1488" extrusionOk="0">
                  <a:moveTo>
                    <a:pt x="3777" y="0"/>
                  </a:moveTo>
                  <a:lnTo>
                    <a:pt x="1" y="134"/>
                  </a:lnTo>
                  <a:lnTo>
                    <a:pt x="1" y="1487"/>
                  </a:lnTo>
                  <a:lnTo>
                    <a:pt x="3777" y="1487"/>
                  </a:lnTo>
                  <a:lnTo>
                    <a:pt x="3777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5"/>
            <p:cNvSpPr/>
            <p:nvPr/>
          </p:nvSpPr>
          <p:spPr>
            <a:xfrm>
              <a:off x="7185004" y="4462749"/>
              <a:ext cx="125416" cy="17701"/>
            </a:xfrm>
            <a:custGeom>
              <a:avLst/>
              <a:gdLst/>
              <a:ahLst/>
              <a:cxnLst/>
              <a:rect l="l" t="t" r="r" b="b"/>
              <a:pathLst>
                <a:path w="3911" h="552" extrusionOk="0">
                  <a:moveTo>
                    <a:pt x="1" y="0"/>
                  </a:moveTo>
                  <a:lnTo>
                    <a:pt x="1" y="552"/>
                  </a:lnTo>
                  <a:lnTo>
                    <a:pt x="3911" y="552"/>
                  </a:lnTo>
                  <a:lnTo>
                    <a:pt x="3911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5"/>
            <p:cNvSpPr/>
            <p:nvPr/>
          </p:nvSpPr>
          <p:spPr>
            <a:xfrm>
              <a:off x="7048396" y="3596349"/>
              <a:ext cx="396515" cy="296336"/>
            </a:xfrm>
            <a:custGeom>
              <a:avLst/>
              <a:gdLst/>
              <a:ahLst/>
              <a:cxnLst/>
              <a:rect l="l" t="t" r="r" b="b"/>
              <a:pathLst>
                <a:path w="12365" h="9241" extrusionOk="0">
                  <a:moveTo>
                    <a:pt x="0" y="1"/>
                  </a:moveTo>
                  <a:lnTo>
                    <a:pt x="0" y="9240"/>
                  </a:lnTo>
                  <a:lnTo>
                    <a:pt x="12364" y="9240"/>
                  </a:lnTo>
                  <a:lnTo>
                    <a:pt x="12364" y="45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5"/>
            <p:cNvSpPr/>
            <p:nvPr/>
          </p:nvSpPr>
          <p:spPr>
            <a:xfrm>
              <a:off x="7185004" y="3674049"/>
              <a:ext cx="121119" cy="47716"/>
            </a:xfrm>
            <a:custGeom>
              <a:avLst/>
              <a:gdLst/>
              <a:ahLst/>
              <a:cxnLst/>
              <a:rect l="l" t="t" r="r" b="b"/>
              <a:pathLst>
                <a:path w="3777" h="1488" extrusionOk="0">
                  <a:moveTo>
                    <a:pt x="3777" y="0"/>
                  </a:moveTo>
                  <a:lnTo>
                    <a:pt x="1" y="134"/>
                  </a:lnTo>
                  <a:lnTo>
                    <a:pt x="1" y="1487"/>
                  </a:lnTo>
                  <a:lnTo>
                    <a:pt x="3777" y="1487"/>
                  </a:lnTo>
                  <a:lnTo>
                    <a:pt x="3777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5"/>
            <p:cNvSpPr/>
            <p:nvPr/>
          </p:nvSpPr>
          <p:spPr>
            <a:xfrm>
              <a:off x="7185004" y="3758707"/>
              <a:ext cx="125416" cy="17701"/>
            </a:xfrm>
            <a:custGeom>
              <a:avLst/>
              <a:gdLst/>
              <a:ahLst/>
              <a:cxnLst/>
              <a:rect l="l" t="t" r="r" b="b"/>
              <a:pathLst>
                <a:path w="3911" h="552" extrusionOk="0">
                  <a:moveTo>
                    <a:pt x="1" y="0"/>
                  </a:moveTo>
                  <a:lnTo>
                    <a:pt x="1" y="552"/>
                  </a:lnTo>
                  <a:lnTo>
                    <a:pt x="3911" y="552"/>
                  </a:lnTo>
                  <a:lnTo>
                    <a:pt x="3911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5"/>
            <p:cNvSpPr/>
            <p:nvPr/>
          </p:nvSpPr>
          <p:spPr>
            <a:xfrm>
              <a:off x="7043041" y="3951048"/>
              <a:ext cx="396515" cy="296336"/>
            </a:xfrm>
            <a:custGeom>
              <a:avLst/>
              <a:gdLst/>
              <a:ahLst/>
              <a:cxnLst/>
              <a:rect l="l" t="t" r="r" b="b"/>
              <a:pathLst>
                <a:path w="12365" h="9241" extrusionOk="0">
                  <a:moveTo>
                    <a:pt x="0" y="1"/>
                  </a:moveTo>
                  <a:lnTo>
                    <a:pt x="0" y="9240"/>
                  </a:lnTo>
                  <a:lnTo>
                    <a:pt x="12364" y="9240"/>
                  </a:lnTo>
                  <a:lnTo>
                    <a:pt x="1236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5"/>
            <p:cNvSpPr/>
            <p:nvPr/>
          </p:nvSpPr>
          <p:spPr>
            <a:xfrm>
              <a:off x="7182342" y="4081242"/>
              <a:ext cx="114160" cy="44510"/>
            </a:xfrm>
            <a:custGeom>
              <a:avLst/>
              <a:gdLst/>
              <a:ahLst/>
              <a:cxnLst/>
              <a:rect l="l" t="t" r="r" b="b"/>
              <a:pathLst>
                <a:path w="3560" h="1388" extrusionOk="0">
                  <a:moveTo>
                    <a:pt x="3559" y="1"/>
                  </a:moveTo>
                  <a:lnTo>
                    <a:pt x="0" y="118"/>
                  </a:lnTo>
                  <a:lnTo>
                    <a:pt x="0" y="1388"/>
                  </a:lnTo>
                  <a:lnTo>
                    <a:pt x="3559" y="1388"/>
                  </a:lnTo>
                  <a:lnTo>
                    <a:pt x="3559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5"/>
            <p:cNvSpPr/>
            <p:nvPr/>
          </p:nvSpPr>
          <p:spPr>
            <a:xfrm>
              <a:off x="7182342" y="4160545"/>
              <a:ext cx="117912" cy="16643"/>
            </a:xfrm>
            <a:custGeom>
              <a:avLst/>
              <a:gdLst/>
              <a:ahLst/>
              <a:cxnLst/>
              <a:rect l="l" t="t" r="r" b="b"/>
              <a:pathLst>
                <a:path w="3677" h="519" extrusionOk="0">
                  <a:moveTo>
                    <a:pt x="0" y="1"/>
                  </a:moveTo>
                  <a:lnTo>
                    <a:pt x="0" y="519"/>
                  </a:lnTo>
                  <a:lnTo>
                    <a:pt x="3676" y="519"/>
                  </a:lnTo>
                  <a:lnTo>
                    <a:pt x="3676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892083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6"/>
          <p:cNvSpPr/>
          <p:nvPr/>
        </p:nvSpPr>
        <p:spPr>
          <a:xfrm>
            <a:off x="-731" y="4672701"/>
            <a:ext cx="9143833" cy="475558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84804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7"/>
          <p:cNvSpPr/>
          <p:nvPr/>
        </p:nvSpPr>
        <p:spPr>
          <a:xfrm>
            <a:off x="-731" y="4672701"/>
            <a:ext cx="9143833" cy="475558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7"/>
          <p:cNvSpPr txBox="1">
            <a:spLocks noGrp="1"/>
          </p:cNvSpPr>
          <p:nvPr>
            <p:ph type="title"/>
          </p:nvPr>
        </p:nvSpPr>
        <p:spPr>
          <a:xfrm>
            <a:off x="1140950" y="2667600"/>
            <a:ext cx="3800400" cy="4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0" name="Google Shape;80;p7"/>
          <p:cNvSpPr txBox="1">
            <a:spLocks noGrp="1"/>
          </p:cNvSpPr>
          <p:nvPr>
            <p:ph type="body" idx="1"/>
          </p:nvPr>
        </p:nvSpPr>
        <p:spPr>
          <a:xfrm>
            <a:off x="1140950" y="3212150"/>
            <a:ext cx="3800400" cy="138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200"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grpSp>
        <p:nvGrpSpPr>
          <p:cNvPr id="81" name="Google Shape;81;p7"/>
          <p:cNvGrpSpPr/>
          <p:nvPr/>
        </p:nvGrpSpPr>
        <p:grpSpPr>
          <a:xfrm>
            <a:off x="5732681" y="1433144"/>
            <a:ext cx="623168" cy="481718"/>
            <a:chOff x="5732681" y="1433144"/>
            <a:chExt cx="623168" cy="481718"/>
          </a:xfrm>
        </p:grpSpPr>
        <p:sp>
          <p:nvSpPr>
            <p:cNvPr id="82" name="Google Shape;82;p7"/>
            <p:cNvSpPr/>
            <p:nvPr/>
          </p:nvSpPr>
          <p:spPr>
            <a:xfrm>
              <a:off x="5732681" y="1433144"/>
              <a:ext cx="623168" cy="481718"/>
            </a:xfrm>
            <a:custGeom>
              <a:avLst/>
              <a:gdLst/>
              <a:ahLst/>
              <a:cxnLst/>
              <a:rect l="l" t="t" r="r" b="b"/>
              <a:pathLst>
                <a:path w="19433" h="15022" extrusionOk="0">
                  <a:moveTo>
                    <a:pt x="1" y="1"/>
                  </a:moveTo>
                  <a:lnTo>
                    <a:pt x="1" y="15022"/>
                  </a:lnTo>
                  <a:lnTo>
                    <a:pt x="19433" y="15022"/>
                  </a:lnTo>
                  <a:lnTo>
                    <a:pt x="1943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7"/>
            <p:cNvSpPr/>
            <p:nvPr/>
          </p:nvSpPr>
          <p:spPr>
            <a:xfrm>
              <a:off x="5780910" y="1606758"/>
              <a:ext cx="526709" cy="264172"/>
            </a:xfrm>
            <a:custGeom>
              <a:avLst/>
              <a:gdLst/>
              <a:ahLst/>
              <a:cxnLst/>
              <a:rect l="l" t="t" r="r" b="b"/>
              <a:pathLst>
                <a:path w="16425" h="8238" extrusionOk="0">
                  <a:moveTo>
                    <a:pt x="11045" y="0"/>
                  </a:moveTo>
                  <a:lnTo>
                    <a:pt x="6650" y="5264"/>
                  </a:lnTo>
                  <a:lnTo>
                    <a:pt x="3977" y="2473"/>
                  </a:lnTo>
                  <a:lnTo>
                    <a:pt x="0" y="8238"/>
                  </a:lnTo>
                  <a:lnTo>
                    <a:pt x="16425" y="8238"/>
                  </a:lnTo>
                  <a:lnTo>
                    <a:pt x="11045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7"/>
            <p:cNvSpPr/>
            <p:nvPr/>
          </p:nvSpPr>
          <p:spPr>
            <a:xfrm>
              <a:off x="5967896" y="1584791"/>
              <a:ext cx="89500" cy="76417"/>
            </a:xfrm>
            <a:custGeom>
              <a:avLst/>
              <a:gdLst/>
              <a:ahLst/>
              <a:cxnLst/>
              <a:rect l="l" t="t" r="r" b="b"/>
              <a:pathLst>
                <a:path w="2791" h="2383" extrusionOk="0">
                  <a:moveTo>
                    <a:pt x="1187" y="0"/>
                  </a:moveTo>
                  <a:cubicBezTo>
                    <a:pt x="535" y="0"/>
                    <a:pt x="1" y="535"/>
                    <a:pt x="1" y="1187"/>
                  </a:cubicBezTo>
                  <a:cubicBezTo>
                    <a:pt x="1" y="1911"/>
                    <a:pt x="591" y="2383"/>
                    <a:pt x="1206" y="2383"/>
                  </a:cubicBezTo>
                  <a:cubicBezTo>
                    <a:pt x="1499" y="2383"/>
                    <a:pt x="1797" y="2276"/>
                    <a:pt x="2039" y="2039"/>
                  </a:cubicBezTo>
                  <a:cubicBezTo>
                    <a:pt x="2791" y="1287"/>
                    <a:pt x="2256" y="0"/>
                    <a:pt x="1187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" name="Google Shape;85;p7"/>
          <p:cNvGrpSpPr/>
          <p:nvPr/>
        </p:nvGrpSpPr>
        <p:grpSpPr>
          <a:xfrm>
            <a:off x="7529776" y="988432"/>
            <a:ext cx="845524" cy="1094143"/>
            <a:chOff x="7529776" y="988432"/>
            <a:chExt cx="845524" cy="1094143"/>
          </a:xfrm>
        </p:grpSpPr>
        <p:sp>
          <p:nvSpPr>
            <p:cNvPr id="86" name="Google Shape;86;p7"/>
            <p:cNvSpPr/>
            <p:nvPr/>
          </p:nvSpPr>
          <p:spPr>
            <a:xfrm>
              <a:off x="7529776" y="988432"/>
              <a:ext cx="845524" cy="1094143"/>
            </a:xfrm>
            <a:custGeom>
              <a:avLst/>
              <a:gdLst/>
              <a:ahLst/>
              <a:cxnLst/>
              <a:rect l="l" t="t" r="r" b="b"/>
              <a:pathLst>
                <a:path w="26367" h="34120" extrusionOk="0">
                  <a:moveTo>
                    <a:pt x="702" y="1"/>
                  </a:moveTo>
                  <a:lnTo>
                    <a:pt x="0" y="34120"/>
                  </a:lnTo>
                  <a:lnTo>
                    <a:pt x="25681" y="34003"/>
                  </a:lnTo>
                  <a:lnTo>
                    <a:pt x="26366" y="535"/>
                  </a:lnTo>
                  <a:lnTo>
                    <a:pt x="70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7"/>
            <p:cNvSpPr/>
            <p:nvPr/>
          </p:nvSpPr>
          <p:spPr>
            <a:xfrm>
              <a:off x="7584964" y="1027554"/>
              <a:ext cx="741048" cy="998229"/>
            </a:xfrm>
            <a:custGeom>
              <a:avLst/>
              <a:gdLst/>
              <a:ahLst/>
              <a:cxnLst/>
              <a:rect l="l" t="t" r="r" b="b"/>
              <a:pathLst>
                <a:path w="23109" h="31129" extrusionOk="0">
                  <a:moveTo>
                    <a:pt x="635" y="0"/>
                  </a:moveTo>
                  <a:lnTo>
                    <a:pt x="0" y="31128"/>
                  </a:lnTo>
                  <a:lnTo>
                    <a:pt x="0" y="31128"/>
                  </a:lnTo>
                  <a:lnTo>
                    <a:pt x="22473" y="30828"/>
                  </a:lnTo>
                  <a:lnTo>
                    <a:pt x="23108" y="468"/>
                  </a:lnTo>
                  <a:lnTo>
                    <a:pt x="6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7"/>
            <p:cNvSpPr/>
            <p:nvPr/>
          </p:nvSpPr>
          <p:spPr>
            <a:xfrm>
              <a:off x="7714068" y="1199019"/>
              <a:ext cx="492461" cy="680504"/>
            </a:xfrm>
            <a:custGeom>
              <a:avLst/>
              <a:gdLst/>
              <a:ahLst/>
              <a:cxnLst/>
              <a:rect l="l" t="t" r="r" b="b"/>
              <a:pathLst>
                <a:path w="15357" h="21221" extrusionOk="0">
                  <a:moveTo>
                    <a:pt x="15356" y="0"/>
                  </a:moveTo>
                  <a:lnTo>
                    <a:pt x="435" y="251"/>
                  </a:lnTo>
                  <a:lnTo>
                    <a:pt x="1" y="20903"/>
                  </a:lnTo>
                  <a:lnTo>
                    <a:pt x="14922" y="21220"/>
                  </a:lnTo>
                  <a:lnTo>
                    <a:pt x="153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7"/>
            <p:cNvSpPr/>
            <p:nvPr/>
          </p:nvSpPr>
          <p:spPr>
            <a:xfrm>
              <a:off x="7721571" y="1199019"/>
              <a:ext cx="484957" cy="680504"/>
            </a:xfrm>
            <a:custGeom>
              <a:avLst/>
              <a:gdLst/>
              <a:ahLst/>
              <a:cxnLst/>
              <a:rect l="l" t="t" r="r" b="b"/>
              <a:pathLst>
                <a:path w="15123" h="21221" extrusionOk="0">
                  <a:moveTo>
                    <a:pt x="15122" y="0"/>
                  </a:moveTo>
                  <a:lnTo>
                    <a:pt x="1" y="10009"/>
                  </a:lnTo>
                  <a:lnTo>
                    <a:pt x="14688" y="21220"/>
                  </a:lnTo>
                  <a:lnTo>
                    <a:pt x="15122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" name="Google Shape;90;p7"/>
          <p:cNvGrpSpPr/>
          <p:nvPr/>
        </p:nvGrpSpPr>
        <p:grpSpPr>
          <a:xfrm>
            <a:off x="5334050" y="371742"/>
            <a:ext cx="608705" cy="787129"/>
            <a:chOff x="5334050" y="371742"/>
            <a:chExt cx="608705" cy="787129"/>
          </a:xfrm>
        </p:grpSpPr>
        <p:sp>
          <p:nvSpPr>
            <p:cNvPr id="91" name="Google Shape;91;p7"/>
            <p:cNvSpPr/>
            <p:nvPr/>
          </p:nvSpPr>
          <p:spPr>
            <a:xfrm>
              <a:off x="5334050" y="371742"/>
              <a:ext cx="608705" cy="787129"/>
            </a:xfrm>
            <a:custGeom>
              <a:avLst/>
              <a:gdLst/>
              <a:ahLst/>
              <a:cxnLst/>
              <a:rect l="l" t="t" r="r" b="b"/>
              <a:pathLst>
                <a:path w="18982" h="24546" extrusionOk="0">
                  <a:moveTo>
                    <a:pt x="518" y="0"/>
                  </a:moveTo>
                  <a:lnTo>
                    <a:pt x="0" y="24545"/>
                  </a:lnTo>
                  <a:lnTo>
                    <a:pt x="18480" y="24462"/>
                  </a:lnTo>
                  <a:lnTo>
                    <a:pt x="18981" y="385"/>
                  </a:lnTo>
                  <a:lnTo>
                    <a:pt x="51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7"/>
            <p:cNvSpPr/>
            <p:nvPr/>
          </p:nvSpPr>
          <p:spPr>
            <a:xfrm>
              <a:off x="5374230" y="400122"/>
              <a:ext cx="532609" cy="717478"/>
            </a:xfrm>
            <a:custGeom>
              <a:avLst/>
              <a:gdLst/>
              <a:ahLst/>
              <a:cxnLst/>
              <a:rect l="l" t="t" r="r" b="b"/>
              <a:pathLst>
                <a:path w="16609" h="22374" extrusionOk="0">
                  <a:moveTo>
                    <a:pt x="452" y="1"/>
                  </a:moveTo>
                  <a:lnTo>
                    <a:pt x="1" y="22374"/>
                  </a:lnTo>
                  <a:lnTo>
                    <a:pt x="16158" y="22173"/>
                  </a:lnTo>
                  <a:lnTo>
                    <a:pt x="16609" y="335"/>
                  </a:lnTo>
                  <a:lnTo>
                    <a:pt x="4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7"/>
            <p:cNvSpPr/>
            <p:nvPr/>
          </p:nvSpPr>
          <p:spPr>
            <a:xfrm>
              <a:off x="5466938" y="523357"/>
              <a:ext cx="354186" cy="489222"/>
            </a:xfrm>
            <a:custGeom>
              <a:avLst/>
              <a:gdLst/>
              <a:ahLst/>
              <a:cxnLst/>
              <a:rect l="l" t="t" r="r" b="b"/>
              <a:pathLst>
                <a:path w="11045" h="15256" extrusionOk="0">
                  <a:moveTo>
                    <a:pt x="11045" y="1"/>
                  </a:moveTo>
                  <a:lnTo>
                    <a:pt x="318" y="185"/>
                  </a:lnTo>
                  <a:lnTo>
                    <a:pt x="0" y="15038"/>
                  </a:lnTo>
                  <a:lnTo>
                    <a:pt x="10727" y="15256"/>
                  </a:lnTo>
                  <a:lnTo>
                    <a:pt x="110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7"/>
            <p:cNvSpPr/>
            <p:nvPr/>
          </p:nvSpPr>
          <p:spPr>
            <a:xfrm>
              <a:off x="5472293" y="523357"/>
              <a:ext cx="348830" cy="489222"/>
            </a:xfrm>
            <a:custGeom>
              <a:avLst/>
              <a:gdLst/>
              <a:ahLst/>
              <a:cxnLst/>
              <a:rect l="l" t="t" r="r" b="b"/>
              <a:pathLst>
                <a:path w="10878" h="15256" extrusionOk="0">
                  <a:moveTo>
                    <a:pt x="10878" y="1"/>
                  </a:moveTo>
                  <a:lnTo>
                    <a:pt x="0" y="7202"/>
                  </a:lnTo>
                  <a:lnTo>
                    <a:pt x="10560" y="15256"/>
                  </a:lnTo>
                  <a:lnTo>
                    <a:pt x="10878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" name="Google Shape;95;p7"/>
          <p:cNvGrpSpPr/>
          <p:nvPr/>
        </p:nvGrpSpPr>
        <p:grpSpPr>
          <a:xfrm>
            <a:off x="7179887" y="2301692"/>
            <a:ext cx="608705" cy="786584"/>
            <a:chOff x="7179887" y="2301692"/>
            <a:chExt cx="608705" cy="786584"/>
          </a:xfrm>
        </p:grpSpPr>
        <p:sp>
          <p:nvSpPr>
            <p:cNvPr id="96" name="Google Shape;96;p7"/>
            <p:cNvSpPr/>
            <p:nvPr/>
          </p:nvSpPr>
          <p:spPr>
            <a:xfrm>
              <a:off x="7179887" y="2301692"/>
              <a:ext cx="608705" cy="786584"/>
            </a:xfrm>
            <a:custGeom>
              <a:avLst/>
              <a:gdLst/>
              <a:ahLst/>
              <a:cxnLst/>
              <a:rect l="l" t="t" r="r" b="b"/>
              <a:pathLst>
                <a:path w="18982" h="24529" extrusionOk="0">
                  <a:moveTo>
                    <a:pt x="518" y="0"/>
                  </a:moveTo>
                  <a:lnTo>
                    <a:pt x="0" y="24528"/>
                  </a:lnTo>
                  <a:lnTo>
                    <a:pt x="18480" y="24445"/>
                  </a:lnTo>
                  <a:lnTo>
                    <a:pt x="18981" y="368"/>
                  </a:lnTo>
                  <a:lnTo>
                    <a:pt x="51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7"/>
            <p:cNvSpPr/>
            <p:nvPr/>
          </p:nvSpPr>
          <p:spPr>
            <a:xfrm>
              <a:off x="7220068" y="2329559"/>
              <a:ext cx="532609" cy="717991"/>
            </a:xfrm>
            <a:custGeom>
              <a:avLst/>
              <a:gdLst/>
              <a:ahLst/>
              <a:cxnLst/>
              <a:rect l="l" t="t" r="r" b="b"/>
              <a:pathLst>
                <a:path w="16609" h="22390" extrusionOk="0">
                  <a:moveTo>
                    <a:pt x="452" y="0"/>
                  </a:moveTo>
                  <a:lnTo>
                    <a:pt x="1" y="22390"/>
                  </a:lnTo>
                  <a:lnTo>
                    <a:pt x="16158" y="22172"/>
                  </a:lnTo>
                  <a:lnTo>
                    <a:pt x="16609" y="334"/>
                  </a:lnTo>
                  <a:lnTo>
                    <a:pt x="4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7"/>
            <p:cNvSpPr/>
            <p:nvPr/>
          </p:nvSpPr>
          <p:spPr>
            <a:xfrm>
              <a:off x="7312775" y="2452794"/>
              <a:ext cx="354186" cy="489735"/>
            </a:xfrm>
            <a:custGeom>
              <a:avLst/>
              <a:gdLst/>
              <a:ahLst/>
              <a:cxnLst/>
              <a:rect l="l" t="t" r="r" b="b"/>
              <a:pathLst>
                <a:path w="11045" h="15272" extrusionOk="0">
                  <a:moveTo>
                    <a:pt x="11045" y="0"/>
                  </a:moveTo>
                  <a:lnTo>
                    <a:pt x="318" y="184"/>
                  </a:lnTo>
                  <a:lnTo>
                    <a:pt x="0" y="15038"/>
                  </a:lnTo>
                  <a:lnTo>
                    <a:pt x="10727" y="15272"/>
                  </a:lnTo>
                  <a:lnTo>
                    <a:pt x="1104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" name="Google Shape;99;p7"/>
          <p:cNvGrpSpPr/>
          <p:nvPr/>
        </p:nvGrpSpPr>
        <p:grpSpPr>
          <a:xfrm>
            <a:off x="4941319" y="2011289"/>
            <a:ext cx="363838" cy="471007"/>
            <a:chOff x="4941319" y="2011289"/>
            <a:chExt cx="363838" cy="471007"/>
          </a:xfrm>
        </p:grpSpPr>
        <p:sp>
          <p:nvSpPr>
            <p:cNvPr id="100" name="Google Shape;100;p7"/>
            <p:cNvSpPr/>
            <p:nvPr/>
          </p:nvSpPr>
          <p:spPr>
            <a:xfrm>
              <a:off x="4941319" y="2011289"/>
              <a:ext cx="363838" cy="471007"/>
            </a:xfrm>
            <a:custGeom>
              <a:avLst/>
              <a:gdLst/>
              <a:ahLst/>
              <a:cxnLst/>
              <a:rect l="l" t="t" r="r" b="b"/>
              <a:pathLst>
                <a:path w="11346" h="14688" extrusionOk="0">
                  <a:moveTo>
                    <a:pt x="301" y="0"/>
                  </a:moveTo>
                  <a:lnTo>
                    <a:pt x="0" y="14687"/>
                  </a:lnTo>
                  <a:lnTo>
                    <a:pt x="11044" y="14637"/>
                  </a:lnTo>
                  <a:lnTo>
                    <a:pt x="11345" y="234"/>
                  </a:lnTo>
                  <a:lnTo>
                    <a:pt x="30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7"/>
            <p:cNvSpPr/>
            <p:nvPr/>
          </p:nvSpPr>
          <p:spPr>
            <a:xfrm>
              <a:off x="4964889" y="2027900"/>
              <a:ext cx="318815" cy="429737"/>
            </a:xfrm>
            <a:custGeom>
              <a:avLst/>
              <a:gdLst/>
              <a:ahLst/>
              <a:cxnLst/>
              <a:rect l="l" t="t" r="r" b="b"/>
              <a:pathLst>
                <a:path w="9942" h="13401" extrusionOk="0">
                  <a:moveTo>
                    <a:pt x="284" y="0"/>
                  </a:moveTo>
                  <a:lnTo>
                    <a:pt x="0" y="13401"/>
                  </a:lnTo>
                  <a:lnTo>
                    <a:pt x="9674" y="13284"/>
                  </a:lnTo>
                  <a:lnTo>
                    <a:pt x="9942" y="201"/>
                  </a:lnTo>
                  <a:lnTo>
                    <a:pt x="28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7"/>
            <p:cNvSpPr/>
            <p:nvPr/>
          </p:nvSpPr>
          <p:spPr>
            <a:xfrm>
              <a:off x="5020590" y="2101848"/>
              <a:ext cx="211678" cy="293097"/>
            </a:xfrm>
            <a:custGeom>
              <a:avLst/>
              <a:gdLst/>
              <a:ahLst/>
              <a:cxnLst/>
              <a:rect l="l" t="t" r="r" b="b"/>
              <a:pathLst>
                <a:path w="6601" h="9140" extrusionOk="0">
                  <a:moveTo>
                    <a:pt x="6601" y="0"/>
                  </a:moveTo>
                  <a:lnTo>
                    <a:pt x="185" y="117"/>
                  </a:lnTo>
                  <a:lnTo>
                    <a:pt x="1" y="9006"/>
                  </a:lnTo>
                  <a:lnTo>
                    <a:pt x="6417" y="9140"/>
                  </a:lnTo>
                  <a:lnTo>
                    <a:pt x="660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7"/>
            <p:cNvSpPr/>
            <p:nvPr/>
          </p:nvSpPr>
          <p:spPr>
            <a:xfrm>
              <a:off x="5023829" y="2101848"/>
              <a:ext cx="208439" cy="293097"/>
            </a:xfrm>
            <a:custGeom>
              <a:avLst/>
              <a:gdLst/>
              <a:ahLst/>
              <a:cxnLst/>
              <a:rect l="l" t="t" r="r" b="b"/>
              <a:pathLst>
                <a:path w="6500" h="9140" extrusionOk="0">
                  <a:moveTo>
                    <a:pt x="6500" y="0"/>
                  </a:moveTo>
                  <a:lnTo>
                    <a:pt x="0" y="4311"/>
                  </a:lnTo>
                  <a:lnTo>
                    <a:pt x="6316" y="9140"/>
                  </a:lnTo>
                  <a:lnTo>
                    <a:pt x="6500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" name="Google Shape;104;p7"/>
          <p:cNvGrpSpPr/>
          <p:nvPr/>
        </p:nvGrpSpPr>
        <p:grpSpPr>
          <a:xfrm>
            <a:off x="6810181" y="513737"/>
            <a:ext cx="556211" cy="535271"/>
            <a:chOff x="6810181" y="513737"/>
            <a:chExt cx="556211" cy="535271"/>
          </a:xfrm>
        </p:grpSpPr>
        <p:sp>
          <p:nvSpPr>
            <p:cNvPr id="105" name="Google Shape;105;p7"/>
            <p:cNvSpPr/>
            <p:nvPr/>
          </p:nvSpPr>
          <p:spPr>
            <a:xfrm>
              <a:off x="6946821" y="513737"/>
              <a:ext cx="273279" cy="121119"/>
            </a:xfrm>
            <a:custGeom>
              <a:avLst/>
              <a:gdLst/>
              <a:ahLst/>
              <a:cxnLst/>
              <a:rect l="l" t="t" r="r" b="b"/>
              <a:pathLst>
                <a:path w="8522" h="3777" extrusionOk="0">
                  <a:moveTo>
                    <a:pt x="20" y="3578"/>
                  </a:moveTo>
                  <a:cubicBezTo>
                    <a:pt x="14" y="3583"/>
                    <a:pt x="7" y="3588"/>
                    <a:pt x="0" y="3592"/>
                  </a:cubicBezTo>
                  <a:lnTo>
                    <a:pt x="0" y="3609"/>
                  </a:lnTo>
                  <a:cubicBezTo>
                    <a:pt x="7" y="3598"/>
                    <a:pt x="14" y="3588"/>
                    <a:pt x="20" y="3578"/>
                  </a:cubicBezTo>
                  <a:close/>
                  <a:moveTo>
                    <a:pt x="4344" y="0"/>
                  </a:moveTo>
                  <a:cubicBezTo>
                    <a:pt x="4127" y="33"/>
                    <a:pt x="3943" y="117"/>
                    <a:pt x="3776" y="234"/>
                  </a:cubicBezTo>
                  <a:cubicBezTo>
                    <a:pt x="3609" y="351"/>
                    <a:pt x="3459" y="451"/>
                    <a:pt x="3309" y="568"/>
                  </a:cubicBezTo>
                  <a:cubicBezTo>
                    <a:pt x="3008" y="785"/>
                    <a:pt x="2740" y="1003"/>
                    <a:pt x="2473" y="1220"/>
                  </a:cubicBezTo>
                  <a:cubicBezTo>
                    <a:pt x="1972" y="1671"/>
                    <a:pt x="1521" y="2072"/>
                    <a:pt x="1153" y="2423"/>
                  </a:cubicBezTo>
                  <a:cubicBezTo>
                    <a:pt x="786" y="2774"/>
                    <a:pt x="485" y="3058"/>
                    <a:pt x="284" y="3275"/>
                  </a:cubicBezTo>
                  <a:cubicBezTo>
                    <a:pt x="192" y="3367"/>
                    <a:pt x="100" y="3460"/>
                    <a:pt x="20" y="3578"/>
                  </a:cubicBezTo>
                  <a:lnTo>
                    <a:pt x="20" y="3578"/>
                  </a:lnTo>
                  <a:cubicBezTo>
                    <a:pt x="131" y="3499"/>
                    <a:pt x="240" y="3420"/>
                    <a:pt x="334" y="3325"/>
                  </a:cubicBezTo>
                  <a:lnTo>
                    <a:pt x="1237" y="2506"/>
                  </a:lnTo>
                  <a:cubicBezTo>
                    <a:pt x="1604" y="2172"/>
                    <a:pt x="2072" y="1771"/>
                    <a:pt x="2573" y="1353"/>
                  </a:cubicBezTo>
                  <a:cubicBezTo>
                    <a:pt x="2841" y="1136"/>
                    <a:pt x="3108" y="919"/>
                    <a:pt x="3409" y="702"/>
                  </a:cubicBezTo>
                  <a:cubicBezTo>
                    <a:pt x="3559" y="585"/>
                    <a:pt x="3710" y="485"/>
                    <a:pt x="3860" y="384"/>
                  </a:cubicBezTo>
                  <a:cubicBezTo>
                    <a:pt x="4010" y="284"/>
                    <a:pt x="4161" y="217"/>
                    <a:pt x="4344" y="167"/>
                  </a:cubicBezTo>
                  <a:cubicBezTo>
                    <a:pt x="4512" y="217"/>
                    <a:pt x="4679" y="284"/>
                    <a:pt x="4812" y="384"/>
                  </a:cubicBezTo>
                  <a:cubicBezTo>
                    <a:pt x="4963" y="501"/>
                    <a:pt x="5113" y="602"/>
                    <a:pt x="5247" y="718"/>
                  </a:cubicBezTo>
                  <a:cubicBezTo>
                    <a:pt x="5531" y="952"/>
                    <a:pt x="5798" y="1186"/>
                    <a:pt x="6049" y="1404"/>
                  </a:cubicBezTo>
                  <a:cubicBezTo>
                    <a:pt x="6533" y="1855"/>
                    <a:pt x="6968" y="2272"/>
                    <a:pt x="7335" y="2640"/>
                  </a:cubicBezTo>
                  <a:lnTo>
                    <a:pt x="8204" y="3475"/>
                  </a:lnTo>
                  <a:cubicBezTo>
                    <a:pt x="8304" y="3592"/>
                    <a:pt x="8405" y="3693"/>
                    <a:pt x="8522" y="3776"/>
                  </a:cubicBezTo>
                  <a:cubicBezTo>
                    <a:pt x="8438" y="3642"/>
                    <a:pt x="8355" y="3542"/>
                    <a:pt x="8254" y="3425"/>
                  </a:cubicBezTo>
                  <a:cubicBezTo>
                    <a:pt x="8054" y="3225"/>
                    <a:pt x="7786" y="2907"/>
                    <a:pt x="7419" y="2540"/>
                  </a:cubicBezTo>
                  <a:cubicBezTo>
                    <a:pt x="7068" y="2189"/>
                    <a:pt x="6650" y="1754"/>
                    <a:pt x="6149" y="1287"/>
                  </a:cubicBezTo>
                  <a:cubicBezTo>
                    <a:pt x="5898" y="1053"/>
                    <a:pt x="5648" y="819"/>
                    <a:pt x="5364" y="585"/>
                  </a:cubicBezTo>
                  <a:cubicBezTo>
                    <a:pt x="5213" y="468"/>
                    <a:pt x="5063" y="351"/>
                    <a:pt x="4896" y="251"/>
                  </a:cubicBezTo>
                  <a:cubicBezTo>
                    <a:pt x="4745" y="117"/>
                    <a:pt x="4545" y="33"/>
                    <a:pt x="434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7"/>
            <p:cNvSpPr/>
            <p:nvPr/>
          </p:nvSpPr>
          <p:spPr>
            <a:xfrm>
              <a:off x="6810181" y="619271"/>
              <a:ext cx="556211" cy="429737"/>
            </a:xfrm>
            <a:custGeom>
              <a:avLst/>
              <a:gdLst/>
              <a:ahLst/>
              <a:cxnLst/>
              <a:rect l="l" t="t" r="r" b="b"/>
              <a:pathLst>
                <a:path w="17345" h="13401" extrusionOk="0">
                  <a:moveTo>
                    <a:pt x="1" y="1"/>
                  </a:moveTo>
                  <a:lnTo>
                    <a:pt x="67" y="13050"/>
                  </a:lnTo>
                  <a:lnTo>
                    <a:pt x="17077" y="13401"/>
                  </a:lnTo>
                  <a:lnTo>
                    <a:pt x="17344" y="35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7"/>
            <p:cNvSpPr/>
            <p:nvPr/>
          </p:nvSpPr>
          <p:spPr>
            <a:xfrm>
              <a:off x="6839106" y="647138"/>
              <a:ext cx="507436" cy="376697"/>
            </a:xfrm>
            <a:custGeom>
              <a:avLst/>
              <a:gdLst/>
              <a:ahLst/>
              <a:cxnLst/>
              <a:rect l="l" t="t" r="r" b="b"/>
              <a:pathLst>
                <a:path w="15824" h="11747" extrusionOk="0">
                  <a:moveTo>
                    <a:pt x="1" y="0"/>
                  </a:moveTo>
                  <a:lnTo>
                    <a:pt x="151" y="11429"/>
                  </a:lnTo>
                  <a:lnTo>
                    <a:pt x="15590" y="11747"/>
                  </a:lnTo>
                  <a:lnTo>
                    <a:pt x="15824" y="31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>
              <a:off x="6913599" y="713036"/>
              <a:ext cx="346169" cy="249710"/>
            </a:xfrm>
            <a:custGeom>
              <a:avLst/>
              <a:gdLst/>
              <a:ahLst/>
              <a:cxnLst/>
              <a:rect l="l" t="t" r="r" b="b"/>
              <a:pathLst>
                <a:path w="10795" h="7787" extrusionOk="0">
                  <a:moveTo>
                    <a:pt x="151" y="1"/>
                  </a:moveTo>
                  <a:lnTo>
                    <a:pt x="0" y="7570"/>
                  </a:lnTo>
                  <a:lnTo>
                    <a:pt x="10794" y="7787"/>
                  </a:lnTo>
                  <a:lnTo>
                    <a:pt x="10660" y="218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7"/>
            <p:cNvSpPr/>
            <p:nvPr/>
          </p:nvSpPr>
          <p:spPr>
            <a:xfrm>
              <a:off x="6969300" y="779480"/>
              <a:ext cx="238999" cy="5932"/>
            </a:xfrm>
            <a:custGeom>
              <a:avLst/>
              <a:gdLst/>
              <a:ahLst/>
              <a:cxnLst/>
              <a:rect l="l" t="t" r="r" b="b"/>
              <a:pathLst>
                <a:path w="7453" h="185" extrusionOk="0">
                  <a:moveTo>
                    <a:pt x="3727" y="0"/>
                  </a:moveTo>
                  <a:cubicBezTo>
                    <a:pt x="1672" y="0"/>
                    <a:pt x="1" y="51"/>
                    <a:pt x="1" y="84"/>
                  </a:cubicBezTo>
                  <a:cubicBezTo>
                    <a:pt x="1" y="134"/>
                    <a:pt x="1672" y="184"/>
                    <a:pt x="3727" y="184"/>
                  </a:cubicBezTo>
                  <a:cubicBezTo>
                    <a:pt x="5782" y="184"/>
                    <a:pt x="7453" y="134"/>
                    <a:pt x="7453" y="84"/>
                  </a:cubicBezTo>
                  <a:cubicBezTo>
                    <a:pt x="7453" y="51"/>
                    <a:pt x="5782" y="0"/>
                    <a:pt x="372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7"/>
            <p:cNvSpPr/>
            <p:nvPr/>
          </p:nvSpPr>
          <p:spPr>
            <a:xfrm>
              <a:off x="6969300" y="817512"/>
              <a:ext cx="238999" cy="5387"/>
            </a:xfrm>
            <a:custGeom>
              <a:avLst/>
              <a:gdLst/>
              <a:ahLst/>
              <a:cxnLst/>
              <a:rect l="l" t="t" r="r" b="b"/>
              <a:pathLst>
                <a:path w="7453" h="168" extrusionOk="0">
                  <a:moveTo>
                    <a:pt x="3727" y="1"/>
                  </a:moveTo>
                  <a:cubicBezTo>
                    <a:pt x="1672" y="1"/>
                    <a:pt x="1" y="34"/>
                    <a:pt x="1" y="84"/>
                  </a:cubicBezTo>
                  <a:cubicBezTo>
                    <a:pt x="1" y="134"/>
                    <a:pt x="1672" y="168"/>
                    <a:pt x="3727" y="168"/>
                  </a:cubicBezTo>
                  <a:cubicBezTo>
                    <a:pt x="5782" y="168"/>
                    <a:pt x="7453" y="134"/>
                    <a:pt x="7453" y="84"/>
                  </a:cubicBezTo>
                  <a:cubicBezTo>
                    <a:pt x="7453" y="34"/>
                    <a:pt x="5782" y="1"/>
                    <a:pt x="372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7"/>
            <p:cNvSpPr/>
            <p:nvPr/>
          </p:nvSpPr>
          <p:spPr>
            <a:xfrm>
              <a:off x="6969300" y="855031"/>
              <a:ext cx="238999" cy="5932"/>
            </a:xfrm>
            <a:custGeom>
              <a:avLst/>
              <a:gdLst/>
              <a:ahLst/>
              <a:cxnLst/>
              <a:rect l="l" t="t" r="r" b="b"/>
              <a:pathLst>
                <a:path w="7453" h="185" extrusionOk="0">
                  <a:moveTo>
                    <a:pt x="3727" y="0"/>
                  </a:moveTo>
                  <a:cubicBezTo>
                    <a:pt x="1672" y="0"/>
                    <a:pt x="1" y="50"/>
                    <a:pt x="1" y="101"/>
                  </a:cubicBezTo>
                  <a:cubicBezTo>
                    <a:pt x="1" y="134"/>
                    <a:pt x="1672" y="184"/>
                    <a:pt x="3727" y="184"/>
                  </a:cubicBezTo>
                  <a:cubicBezTo>
                    <a:pt x="5782" y="184"/>
                    <a:pt x="7453" y="134"/>
                    <a:pt x="7453" y="101"/>
                  </a:cubicBezTo>
                  <a:cubicBezTo>
                    <a:pt x="7453" y="50"/>
                    <a:pt x="5782" y="0"/>
                    <a:pt x="372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7"/>
            <p:cNvSpPr/>
            <p:nvPr/>
          </p:nvSpPr>
          <p:spPr>
            <a:xfrm>
              <a:off x="7123641" y="893063"/>
              <a:ext cx="84658" cy="5387"/>
            </a:xfrm>
            <a:custGeom>
              <a:avLst/>
              <a:gdLst/>
              <a:ahLst/>
              <a:cxnLst/>
              <a:rect l="l" t="t" r="r" b="b"/>
              <a:pathLst>
                <a:path w="2640" h="168" extrusionOk="0">
                  <a:moveTo>
                    <a:pt x="1320" y="1"/>
                  </a:moveTo>
                  <a:cubicBezTo>
                    <a:pt x="585" y="1"/>
                    <a:pt x="0" y="34"/>
                    <a:pt x="0" y="84"/>
                  </a:cubicBezTo>
                  <a:cubicBezTo>
                    <a:pt x="0" y="134"/>
                    <a:pt x="585" y="168"/>
                    <a:pt x="1320" y="168"/>
                  </a:cubicBezTo>
                  <a:cubicBezTo>
                    <a:pt x="2055" y="168"/>
                    <a:pt x="2640" y="134"/>
                    <a:pt x="2640" y="84"/>
                  </a:cubicBezTo>
                  <a:cubicBezTo>
                    <a:pt x="2640" y="34"/>
                    <a:pt x="2055" y="1"/>
                    <a:pt x="132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7"/>
            <p:cNvSpPr/>
            <p:nvPr/>
          </p:nvSpPr>
          <p:spPr>
            <a:xfrm>
              <a:off x="7161128" y="723522"/>
              <a:ext cx="92194" cy="83536"/>
            </a:xfrm>
            <a:custGeom>
              <a:avLst/>
              <a:gdLst/>
              <a:ahLst/>
              <a:cxnLst/>
              <a:rect l="l" t="t" r="r" b="b"/>
              <a:pathLst>
                <a:path w="2875" h="2605" extrusionOk="0">
                  <a:moveTo>
                    <a:pt x="1281" y="0"/>
                  </a:moveTo>
                  <a:cubicBezTo>
                    <a:pt x="998" y="0"/>
                    <a:pt x="719" y="97"/>
                    <a:pt x="485" y="275"/>
                  </a:cubicBezTo>
                  <a:cubicBezTo>
                    <a:pt x="251" y="459"/>
                    <a:pt x="101" y="710"/>
                    <a:pt x="34" y="994"/>
                  </a:cubicBezTo>
                  <a:cubicBezTo>
                    <a:pt x="17" y="1094"/>
                    <a:pt x="1" y="1194"/>
                    <a:pt x="34" y="1294"/>
                  </a:cubicBezTo>
                  <a:cubicBezTo>
                    <a:pt x="51" y="1294"/>
                    <a:pt x="51" y="1194"/>
                    <a:pt x="101" y="1010"/>
                  </a:cubicBezTo>
                  <a:cubicBezTo>
                    <a:pt x="184" y="760"/>
                    <a:pt x="335" y="526"/>
                    <a:pt x="552" y="375"/>
                  </a:cubicBezTo>
                  <a:cubicBezTo>
                    <a:pt x="769" y="215"/>
                    <a:pt x="1011" y="142"/>
                    <a:pt x="1247" y="142"/>
                  </a:cubicBezTo>
                  <a:cubicBezTo>
                    <a:pt x="1847" y="142"/>
                    <a:pt x="2407" y="611"/>
                    <a:pt x="2407" y="1294"/>
                  </a:cubicBezTo>
                  <a:cubicBezTo>
                    <a:pt x="2407" y="1981"/>
                    <a:pt x="1842" y="2460"/>
                    <a:pt x="1238" y="2460"/>
                  </a:cubicBezTo>
                  <a:cubicBezTo>
                    <a:pt x="1005" y="2460"/>
                    <a:pt x="766" y="2388"/>
                    <a:pt x="552" y="2230"/>
                  </a:cubicBezTo>
                  <a:cubicBezTo>
                    <a:pt x="335" y="2080"/>
                    <a:pt x="184" y="1846"/>
                    <a:pt x="101" y="1595"/>
                  </a:cubicBezTo>
                  <a:cubicBezTo>
                    <a:pt x="51" y="1411"/>
                    <a:pt x="51" y="1294"/>
                    <a:pt x="34" y="1294"/>
                  </a:cubicBezTo>
                  <a:cubicBezTo>
                    <a:pt x="1" y="1411"/>
                    <a:pt x="17" y="1512"/>
                    <a:pt x="34" y="1612"/>
                  </a:cubicBezTo>
                  <a:cubicBezTo>
                    <a:pt x="101" y="1896"/>
                    <a:pt x="251" y="2146"/>
                    <a:pt x="485" y="2330"/>
                  </a:cubicBezTo>
                  <a:cubicBezTo>
                    <a:pt x="719" y="2508"/>
                    <a:pt x="998" y="2605"/>
                    <a:pt x="1281" y="2605"/>
                  </a:cubicBezTo>
                  <a:cubicBezTo>
                    <a:pt x="1423" y="2605"/>
                    <a:pt x="1566" y="2581"/>
                    <a:pt x="1705" y="2531"/>
                  </a:cubicBezTo>
                  <a:cubicBezTo>
                    <a:pt x="2875" y="2130"/>
                    <a:pt x="2875" y="476"/>
                    <a:pt x="1705" y="75"/>
                  </a:cubicBezTo>
                  <a:cubicBezTo>
                    <a:pt x="1566" y="24"/>
                    <a:pt x="1423" y="0"/>
                    <a:pt x="128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7"/>
            <p:cNvSpPr/>
            <p:nvPr/>
          </p:nvSpPr>
          <p:spPr>
            <a:xfrm>
              <a:off x="6952721" y="886073"/>
              <a:ext cx="70196" cy="43580"/>
            </a:xfrm>
            <a:custGeom>
              <a:avLst/>
              <a:gdLst/>
              <a:ahLst/>
              <a:cxnLst/>
              <a:rect l="l" t="t" r="r" b="b"/>
              <a:pathLst>
                <a:path w="2189" h="1359" extrusionOk="0">
                  <a:moveTo>
                    <a:pt x="1089" y="155"/>
                  </a:moveTo>
                  <a:cubicBezTo>
                    <a:pt x="1128" y="155"/>
                    <a:pt x="1183" y="186"/>
                    <a:pt x="1220" y="235"/>
                  </a:cubicBezTo>
                  <a:cubicBezTo>
                    <a:pt x="1303" y="369"/>
                    <a:pt x="1270" y="553"/>
                    <a:pt x="1136" y="653"/>
                  </a:cubicBezTo>
                  <a:cubicBezTo>
                    <a:pt x="1109" y="673"/>
                    <a:pt x="1079" y="690"/>
                    <a:pt x="1049" y="703"/>
                  </a:cubicBezTo>
                  <a:lnTo>
                    <a:pt x="1049" y="703"/>
                  </a:lnTo>
                  <a:cubicBezTo>
                    <a:pt x="1014" y="608"/>
                    <a:pt x="994" y="507"/>
                    <a:pt x="986" y="402"/>
                  </a:cubicBezTo>
                  <a:cubicBezTo>
                    <a:pt x="969" y="319"/>
                    <a:pt x="1003" y="235"/>
                    <a:pt x="1053" y="169"/>
                  </a:cubicBezTo>
                  <a:cubicBezTo>
                    <a:pt x="1062" y="160"/>
                    <a:pt x="1074" y="155"/>
                    <a:pt x="1089" y="155"/>
                  </a:cubicBezTo>
                  <a:close/>
                  <a:moveTo>
                    <a:pt x="1874" y="166"/>
                  </a:moveTo>
                  <a:cubicBezTo>
                    <a:pt x="1890" y="166"/>
                    <a:pt x="1904" y="183"/>
                    <a:pt x="1922" y="219"/>
                  </a:cubicBezTo>
                  <a:cubicBezTo>
                    <a:pt x="2005" y="369"/>
                    <a:pt x="2038" y="553"/>
                    <a:pt x="2022" y="737"/>
                  </a:cubicBezTo>
                  <a:cubicBezTo>
                    <a:pt x="2022" y="840"/>
                    <a:pt x="1985" y="938"/>
                    <a:pt x="1922" y="1019"/>
                  </a:cubicBezTo>
                  <a:lnTo>
                    <a:pt x="1922" y="1019"/>
                  </a:lnTo>
                  <a:cubicBezTo>
                    <a:pt x="1783" y="854"/>
                    <a:pt x="1722" y="628"/>
                    <a:pt x="1754" y="402"/>
                  </a:cubicBezTo>
                  <a:cubicBezTo>
                    <a:pt x="1754" y="336"/>
                    <a:pt x="1788" y="269"/>
                    <a:pt x="1821" y="202"/>
                  </a:cubicBezTo>
                  <a:cubicBezTo>
                    <a:pt x="1845" y="179"/>
                    <a:pt x="1861" y="166"/>
                    <a:pt x="1874" y="166"/>
                  </a:cubicBezTo>
                  <a:close/>
                  <a:moveTo>
                    <a:pt x="1106" y="1"/>
                  </a:moveTo>
                  <a:cubicBezTo>
                    <a:pt x="1053" y="1"/>
                    <a:pt x="996" y="19"/>
                    <a:pt x="952" y="52"/>
                  </a:cubicBezTo>
                  <a:cubicBezTo>
                    <a:pt x="852" y="135"/>
                    <a:pt x="802" y="285"/>
                    <a:pt x="819" y="419"/>
                  </a:cubicBezTo>
                  <a:cubicBezTo>
                    <a:pt x="826" y="532"/>
                    <a:pt x="847" y="642"/>
                    <a:pt x="884" y="747"/>
                  </a:cubicBezTo>
                  <a:lnTo>
                    <a:pt x="884" y="747"/>
                  </a:lnTo>
                  <a:cubicBezTo>
                    <a:pt x="868" y="749"/>
                    <a:pt x="851" y="749"/>
                    <a:pt x="834" y="749"/>
                  </a:cubicBezTo>
                  <a:cubicBezTo>
                    <a:pt x="796" y="749"/>
                    <a:pt x="757" y="745"/>
                    <a:pt x="718" y="737"/>
                  </a:cubicBezTo>
                  <a:cubicBezTo>
                    <a:pt x="501" y="653"/>
                    <a:pt x="301" y="503"/>
                    <a:pt x="167" y="302"/>
                  </a:cubicBezTo>
                  <a:cubicBezTo>
                    <a:pt x="67" y="169"/>
                    <a:pt x="17" y="102"/>
                    <a:pt x="0" y="102"/>
                  </a:cubicBezTo>
                  <a:lnTo>
                    <a:pt x="0" y="102"/>
                  </a:lnTo>
                  <a:cubicBezTo>
                    <a:pt x="17" y="185"/>
                    <a:pt x="67" y="269"/>
                    <a:pt x="117" y="352"/>
                  </a:cubicBezTo>
                  <a:cubicBezTo>
                    <a:pt x="234" y="570"/>
                    <a:pt x="434" y="753"/>
                    <a:pt x="685" y="854"/>
                  </a:cubicBezTo>
                  <a:cubicBezTo>
                    <a:pt x="742" y="869"/>
                    <a:pt x="800" y="877"/>
                    <a:pt x="859" y="877"/>
                  </a:cubicBezTo>
                  <a:cubicBezTo>
                    <a:pt x="884" y="877"/>
                    <a:pt x="910" y="875"/>
                    <a:pt x="936" y="872"/>
                  </a:cubicBezTo>
                  <a:lnTo>
                    <a:pt x="936" y="872"/>
                  </a:lnTo>
                  <a:cubicBezTo>
                    <a:pt x="975" y="953"/>
                    <a:pt x="1025" y="1031"/>
                    <a:pt x="1086" y="1104"/>
                  </a:cubicBezTo>
                  <a:cubicBezTo>
                    <a:pt x="1186" y="1204"/>
                    <a:pt x="1287" y="1271"/>
                    <a:pt x="1404" y="1321"/>
                  </a:cubicBezTo>
                  <a:cubicBezTo>
                    <a:pt x="1470" y="1346"/>
                    <a:pt x="1537" y="1359"/>
                    <a:pt x="1604" y="1359"/>
                  </a:cubicBezTo>
                  <a:cubicBezTo>
                    <a:pt x="1671" y="1359"/>
                    <a:pt x="1738" y="1346"/>
                    <a:pt x="1805" y="1321"/>
                  </a:cubicBezTo>
                  <a:cubicBezTo>
                    <a:pt x="1878" y="1287"/>
                    <a:pt x="1944" y="1238"/>
                    <a:pt x="2000" y="1178"/>
                  </a:cubicBezTo>
                  <a:lnTo>
                    <a:pt x="2000" y="1178"/>
                  </a:lnTo>
                  <a:cubicBezTo>
                    <a:pt x="2058" y="1214"/>
                    <a:pt x="2104" y="1226"/>
                    <a:pt x="2125" y="1226"/>
                  </a:cubicBezTo>
                  <a:cubicBezTo>
                    <a:pt x="2134" y="1226"/>
                    <a:pt x="2139" y="1224"/>
                    <a:pt x="2139" y="1221"/>
                  </a:cubicBezTo>
                  <a:cubicBezTo>
                    <a:pt x="2139" y="1210"/>
                    <a:pt x="2099" y="1190"/>
                    <a:pt x="2036" y="1135"/>
                  </a:cubicBezTo>
                  <a:lnTo>
                    <a:pt x="2036" y="1135"/>
                  </a:lnTo>
                  <a:cubicBezTo>
                    <a:pt x="2124" y="1024"/>
                    <a:pt x="2179" y="883"/>
                    <a:pt x="2189" y="737"/>
                  </a:cubicBezTo>
                  <a:cubicBezTo>
                    <a:pt x="2189" y="536"/>
                    <a:pt x="2139" y="319"/>
                    <a:pt x="2038" y="135"/>
                  </a:cubicBezTo>
                  <a:cubicBezTo>
                    <a:pt x="2005" y="85"/>
                    <a:pt x="1955" y="35"/>
                    <a:pt x="1888" y="35"/>
                  </a:cubicBezTo>
                  <a:cubicBezTo>
                    <a:pt x="1805" y="35"/>
                    <a:pt x="1754" y="68"/>
                    <a:pt x="1721" y="118"/>
                  </a:cubicBezTo>
                  <a:cubicBezTo>
                    <a:pt x="1671" y="202"/>
                    <a:pt x="1637" y="285"/>
                    <a:pt x="1637" y="386"/>
                  </a:cubicBezTo>
                  <a:cubicBezTo>
                    <a:pt x="1605" y="646"/>
                    <a:pt x="1699" y="891"/>
                    <a:pt x="1874" y="1073"/>
                  </a:cubicBezTo>
                  <a:lnTo>
                    <a:pt x="1874" y="1073"/>
                  </a:lnTo>
                  <a:cubicBezTo>
                    <a:pt x="1835" y="1112"/>
                    <a:pt x="1789" y="1146"/>
                    <a:pt x="1738" y="1171"/>
                  </a:cubicBezTo>
                  <a:cubicBezTo>
                    <a:pt x="1694" y="1182"/>
                    <a:pt x="1650" y="1187"/>
                    <a:pt x="1608" y="1187"/>
                  </a:cubicBezTo>
                  <a:cubicBezTo>
                    <a:pt x="1454" y="1187"/>
                    <a:pt x="1311" y="1118"/>
                    <a:pt x="1220" y="987"/>
                  </a:cubicBezTo>
                  <a:cubicBezTo>
                    <a:pt x="1175" y="937"/>
                    <a:pt x="1137" y="885"/>
                    <a:pt x="1107" y="829"/>
                  </a:cubicBezTo>
                  <a:lnTo>
                    <a:pt x="1107" y="829"/>
                  </a:lnTo>
                  <a:cubicBezTo>
                    <a:pt x="1147" y="813"/>
                    <a:pt x="1185" y="794"/>
                    <a:pt x="1220" y="770"/>
                  </a:cubicBezTo>
                  <a:cubicBezTo>
                    <a:pt x="1420" y="620"/>
                    <a:pt x="1470" y="352"/>
                    <a:pt x="1337" y="152"/>
                  </a:cubicBezTo>
                  <a:cubicBezTo>
                    <a:pt x="1303" y="85"/>
                    <a:pt x="1253" y="52"/>
                    <a:pt x="1186" y="18"/>
                  </a:cubicBezTo>
                  <a:cubicBezTo>
                    <a:pt x="1163" y="6"/>
                    <a:pt x="1135" y="1"/>
                    <a:pt x="110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115;p7"/>
          <p:cNvGrpSpPr/>
          <p:nvPr/>
        </p:nvGrpSpPr>
        <p:grpSpPr>
          <a:xfrm>
            <a:off x="4580175" y="1048462"/>
            <a:ext cx="853573" cy="820864"/>
            <a:chOff x="4580175" y="1048462"/>
            <a:chExt cx="853573" cy="820864"/>
          </a:xfrm>
        </p:grpSpPr>
        <p:sp>
          <p:nvSpPr>
            <p:cNvPr id="116" name="Google Shape;116;p7"/>
            <p:cNvSpPr/>
            <p:nvPr/>
          </p:nvSpPr>
          <p:spPr>
            <a:xfrm>
              <a:off x="4789672" y="1048462"/>
              <a:ext cx="419571" cy="185414"/>
            </a:xfrm>
            <a:custGeom>
              <a:avLst/>
              <a:gdLst/>
              <a:ahLst/>
              <a:cxnLst/>
              <a:rect l="l" t="t" r="r" b="b"/>
              <a:pathLst>
                <a:path w="13084" h="5782" extrusionOk="0">
                  <a:moveTo>
                    <a:pt x="6651" y="0"/>
                  </a:moveTo>
                  <a:cubicBezTo>
                    <a:pt x="6350" y="67"/>
                    <a:pt x="6049" y="184"/>
                    <a:pt x="5782" y="368"/>
                  </a:cubicBezTo>
                  <a:cubicBezTo>
                    <a:pt x="5531" y="518"/>
                    <a:pt x="5297" y="685"/>
                    <a:pt x="5080" y="852"/>
                  </a:cubicBezTo>
                  <a:cubicBezTo>
                    <a:pt x="4629" y="1203"/>
                    <a:pt x="4194" y="1537"/>
                    <a:pt x="3810" y="1871"/>
                  </a:cubicBezTo>
                  <a:cubicBezTo>
                    <a:pt x="3025" y="2557"/>
                    <a:pt x="2340" y="3175"/>
                    <a:pt x="1772" y="3709"/>
                  </a:cubicBezTo>
                  <a:cubicBezTo>
                    <a:pt x="1204" y="4261"/>
                    <a:pt x="752" y="4695"/>
                    <a:pt x="452" y="5013"/>
                  </a:cubicBezTo>
                  <a:cubicBezTo>
                    <a:pt x="285" y="5163"/>
                    <a:pt x="134" y="5330"/>
                    <a:pt x="1" y="5514"/>
                  </a:cubicBezTo>
                  <a:lnTo>
                    <a:pt x="1" y="5531"/>
                  </a:lnTo>
                  <a:cubicBezTo>
                    <a:pt x="184" y="5397"/>
                    <a:pt x="351" y="5247"/>
                    <a:pt x="518" y="5096"/>
                  </a:cubicBezTo>
                  <a:cubicBezTo>
                    <a:pt x="886" y="4762"/>
                    <a:pt x="1337" y="4344"/>
                    <a:pt x="1889" y="3860"/>
                  </a:cubicBezTo>
                  <a:cubicBezTo>
                    <a:pt x="2473" y="3342"/>
                    <a:pt x="3175" y="2724"/>
                    <a:pt x="3960" y="2055"/>
                  </a:cubicBezTo>
                  <a:cubicBezTo>
                    <a:pt x="4361" y="1738"/>
                    <a:pt x="4779" y="1404"/>
                    <a:pt x="5230" y="1069"/>
                  </a:cubicBezTo>
                  <a:cubicBezTo>
                    <a:pt x="5448" y="902"/>
                    <a:pt x="5681" y="735"/>
                    <a:pt x="5932" y="585"/>
                  </a:cubicBezTo>
                  <a:cubicBezTo>
                    <a:pt x="6149" y="435"/>
                    <a:pt x="6400" y="318"/>
                    <a:pt x="6667" y="267"/>
                  </a:cubicBezTo>
                  <a:cubicBezTo>
                    <a:pt x="6935" y="318"/>
                    <a:pt x="7168" y="435"/>
                    <a:pt x="7386" y="602"/>
                  </a:cubicBezTo>
                  <a:cubicBezTo>
                    <a:pt x="7620" y="752"/>
                    <a:pt x="7837" y="919"/>
                    <a:pt x="8054" y="1103"/>
                  </a:cubicBezTo>
                  <a:cubicBezTo>
                    <a:pt x="8488" y="1454"/>
                    <a:pt x="8906" y="1805"/>
                    <a:pt x="9274" y="2156"/>
                  </a:cubicBezTo>
                  <a:cubicBezTo>
                    <a:pt x="10042" y="2841"/>
                    <a:pt x="10711" y="3492"/>
                    <a:pt x="11262" y="4044"/>
                  </a:cubicBezTo>
                  <a:cubicBezTo>
                    <a:pt x="11797" y="4562"/>
                    <a:pt x="12231" y="4996"/>
                    <a:pt x="12582" y="5330"/>
                  </a:cubicBezTo>
                  <a:cubicBezTo>
                    <a:pt x="12732" y="5497"/>
                    <a:pt x="12900" y="5648"/>
                    <a:pt x="13083" y="5781"/>
                  </a:cubicBezTo>
                  <a:cubicBezTo>
                    <a:pt x="12966" y="5597"/>
                    <a:pt x="12816" y="5414"/>
                    <a:pt x="12666" y="5263"/>
                  </a:cubicBezTo>
                  <a:cubicBezTo>
                    <a:pt x="12365" y="4929"/>
                    <a:pt x="11947" y="4461"/>
                    <a:pt x="11396" y="3910"/>
                  </a:cubicBezTo>
                  <a:cubicBezTo>
                    <a:pt x="10861" y="3342"/>
                    <a:pt x="10209" y="2690"/>
                    <a:pt x="9441" y="1972"/>
                  </a:cubicBezTo>
                  <a:cubicBezTo>
                    <a:pt x="9073" y="1621"/>
                    <a:pt x="8656" y="1253"/>
                    <a:pt x="8221" y="902"/>
                  </a:cubicBezTo>
                  <a:cubicBezTo>
                    <a:pt x="8004" y="719"/>
                    <a:pt x="7770" y="551"/>
                    <a:pt x="7536" y="384"/>
                  </a:cubicBezTo>
                  <a:cubicBezTo>
                    <a:pt x="7269" y="234"/>
                    <a:pt x="7035" y="34"/>
                    <a:pt x="665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7"/>
            <p:cNvSpPr/>
            <p:nvPr/>
          </p:nvSpPr>
          <p:spPr>
            <a:xfrm>
              <a:off x="4580175" y="1210275"/>
              <a:ext cx="853573" cy="659051"/>
            </a:xfrm>
            <a:custGeom>
              <a:avLst/>
              <a:gdLst/>
              <a:ahLst/>
              <a:cxnLst/>
              <a:rect l="l" t="t" r="r" b="b"/>
              <a:pathLst>
                <a:path w="26618" h="20552" extrusionOk="0">
                  <a:moveTo>
                    <a:pt x="0" y="0"/>
                  </a:moveTo>
                  <a:lnTo>
                    <a:pt x="101" y="20034"/>
                  </a:lnTo>
                  <a:lnTo>
                    <a:pt x="26216" y="20552"/>
                  </a:lnTo>
                  <a:lnTo>
                    <a:pt x="26617" y="5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7"/>
            <p:cNvSpPr/>
            <p:nvPr/>
          </p:nvSpPr>
          <p:spPr>
            <a:xfrm>
              <a:off x="4624653" y="1253117"/>
              <a:ext cx="778535" cy="577632"/>
            </a:xfrm>
            <a:custGeom>
              <a:avLst/>
              <a:gdLst/>
              <a:ahLst/>
              <a:cxnLst/>
              <a:rect l="l" t="t" r="r" b="b"/>
              <a:pathLst>
                <a:path w="24278" h="18013" extrusionOk="0">
                  <a:moveTo>
                    <a:pt x="0" y="1"/>
                  </a:moveTo>
                  <a:lnTo>
                    <a:pt x="234" y="17545"/>
                  </a:lnTo>
                  <a:lnTo>
                    <a:pt x="23927" y="18013"/>
                  </a:lnTo>
                  <a:lnTo>
                    <a:pt x="24278" y="50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7"/>
            <p:cNvSpPr/>
            <p:nvPr/>
          </p:nvSpPr>
          <p:spPr>
            <a:xfrm>
              <a:off x="4738781" y="1354386"/>
              <a:ext cx="531006" cy="383656"/>
            </a:xfrm>
            <a:custGeom>
              <a:avLst/>
              <a:gdLst/>
              <a:ahLst/>
              <a:cxnLst/>
              <a:rect l="l" t="t" r="r" b="b"/>
              <a:pathLst>
                <a:path w="16559" h="11964" extrusionOk="0">
                  <a:moveTo>
                    <a:pt x="234" y="1"/>
                  </a:moveTo>
                  <a:lnTo>
                    <a:pt x="0" y="11613"/>
                  </a:lnTo>
                  <a:lnTo>
                    <a:pt x="16558" y="11964"/>
                  </a:lnTo>
                  <a:lnTo>
                    <a:pt x="16358" y="318"/>
                  </a:lnTo>
                  <a:lnTo>
                    <a:pt x="23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7"/>
            <p:cNvSpPr/>
            <p:nvPr/>
          </p:nvSpPr>
          <p:spPr>
            <a:xfrm>
              <a:off x="4824497" y="1456746"/>
              <a:ext cx="366532" cy="8049"/>
            </a:xfrm>
            <a:custGeom>
              <a:avLst/>
              <a:gdLst/>
              <a:ahLst/>
              <a:cxnLst/>
              <a:rect l="l" t="t" r="r" b="b"/>
              <a:pathLst>
                <a:path w="11430" h="251" extrusionOk="0">
                  <a:moveTo>
                    <a:pt x="5715" y="0"/>
                  </a:moveTo>
                  <a:cubicBezTo>
                    <a:pt x="2557" y="0"/>
                    <a:pt x="1" y="50"/>
                    <a:pt x="1" y="134"/>
                  </a:cubicBezTo>
                  <a:cubicBezTo>
                    <a:pt x="1" y="201"/>
                    <a:pt x="2557" y="251"/>
                    <a:pt x="5715" y="251"/>
                  </a:cubicBezTo>
                  <a:cubicBezTo>
                    <a:pt x="8873" y="251"/>
                    <a:pt x="11429" y="201"/>
                    <a:pt x="11429" y="134"/>
                  </a:cubicBezTo>
                  <a:cubicBezTo>
                    <a:pt x="11429" y="50"/>
                    <a:pt x="8873" y="0"/>
                    <a:pt x="571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7"/>
            <p:cNvSpPr/>
            <p:nvPr/>
          </p:nvSpPr>
          <p:spPr>
            <a:xfrm>
              <a:off x="4824497" y="1514596"/>
              <a:ext cx="366532" cy="8081"/>
            </a:xfrm>
            <a:custGeom>
              <a:avLst/>
              <a:gdLst/>
              <a:ahLst/>
              <a:cxnLst/>
              <a:rect l="l" t="t" r="r" b="b"/>
              <a:pathLst>
                <a:path w="11430" h="252" extrusionOk="0">
                  <a:moveTo>
                    <a:pt x="5715" y="1"/>
                  </a:moveTo>
                  <a:cubicBezTo>
                    <a:pt x="2557" y="1"/>
                    <a:pt x="1" y="51"/>
                    <a:pt x="1" y="134"/>
                  </a:cubicBezTo>
                  <a:cubicBezTo>
                    <a:pt x="1" y="201"/>
                    <a:pt x="2557" y="251"/>
                    <a:pt x="5715" y="251"/>
                  </a:cubicBezTo>
                  <a:cubicBezTo>
                    <a:pt x="8873" y="251"/>
                    <a:pt x="11429" y="201"/>
                    <a:pt x="11429" y="134"/>
                  </a:cubicBezTo>
                  <a:cubicBezTo>
                    <a:pt x="11429" y="51"/>
                    <a:pt x="8873" y="1"/>
                    <a:pt x="571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7"/>
            <p:cNvSpPr/>
            <p:nvPr/>
          </p:nvSpPr>
          <p:spPr>
            <a:xfrm>
              <a:off x="4824497" y="1572477"/>
              <a:ext cx="366532" cy="8594"/>
            </a:xfrm>
            <a:custGeom>
              <a:avLst/>
              <a:gdLst/>
              <a:ahLst/>
              <a:cxnLst/>
              <a:rect l="l" t="t" r="r" b="b"/>
              <a:pathLst>
                <a:path w="11430" h="268" extrusionOk="0">
                  <a:moveTo>
                    <a:pt x="5715" y="0"/>
                  </a:moveTo>
                  <a:cubicBezTo>
                    <a:pt x="2557" y="0"/>
                    <a:pt x="1" y="67"/>
                    <a:pt x="1" y="134"/>
                  </a:cubicBezTo>
                  <a:cubicBezTo>
                    <a:pt x="1" y="201"/>
                    <a:pt x="2557" y="267"/>
                    <a:pt x="5715" y="267"/>
                  </a:cubicBezTo>
                  <a:cubicBezTo>
                    <a:pt x="8873" y="267"/>
                    <a:pt x="11429" y="201"/>
                    <a:pt x="11429" y="134"/>
                  </a:cubicBezTo>
                  <a:cubicBezTo>
                    <a:pt x="11429" y="67"/>
                    <a:pt x="8873" y="0"/>
                    <a:pt x="571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7"/>
            <p:cNvSpPr/>
            <p:nvPr/>
          </p:nvSpPr>
          <p:spPr>
            <a:xfrm>
              <a:off x="5060803" y="1630327"/>
              <a:ext cx="130226" cy="8594"/>
            </a:xfrm>
            <a:custGeom>
              <a:avLst/>
              <a:gdLst/>
              <a:ahLst/>
              <a:cxnLst/>
              <a:rect l="l" t="t" r="r" b="b"/>
              <a:pathLst>
                <a:path w="4061" h="268" extrusionOk="0">
                  <a:moveTo>
                    <a:pt x="2038" y="1"/>
                  </a:moveTo>
                  <a:cubicBezTo>
                    <a:pt x="902" y="1"/>
                    <a:pt x="0" y="67"/>
                    <a:pt x="0" y="134"/>
                  </a:cubicBezTo>
                  <a:cubicBezTo>
                    <a:pt x="0" y="201"/>
                    <a:pt x="902" y="268"/>
                    <a:pt x="2038" y="268"/>
                  </a:cubicBezTo>
                  <a:cubicBezTo>
                    <a:pt x="3158" y="268"/>
                    <a:pt x="4060" y="201"/>
                    <a:pt x="4060" y="134"/>
                  </a:cubicBezTo>
                  <a:cubicBezTo>
                    <a:pt x="4060" y="67"/>
                    <a:pt x="3158" y="1"/>
                    <a:pt x="203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7"/>
            <p:cNvSpPr/>
            <p:nvPr/>
          </p:nvSpPr>
          <p:spPr>
            <a:xfrm>
              <a:off x="5119198" y="1370260"/>
              <a:ext cx="140937" cy="128366"/>
            </a:xfrm>
            <a:custGeom>
              <a:avLst/>
              <a:gdLst/>
              <a:ahLst/>
              <a:cxnLst/>
              <a:rect l="l" t="t" r="r" b="b"/>
              <a:pathLst>
                <a:path w="4395" h="4003" extrusionOk="0">
                  <a:moveTo>
                    <a:pt x="1960" y="0"/>
                  </a:moveTo>
                  <a:cubicBezTo>
                    <a:pt x="1517" y="0"/>
                    <a:pt x="1077" y="145"/>
                    <a:pt x="719" y="425"/>
                  </a:cubicBezTo>
                  <a:cubicBezTo>
                    <a:pt x="368" y="692"/>
                    <a:pt x="134" y="1093"/>
                    <a:pt x="34" y="1527"/>
                  </a:cubicBezTo>
                  <a:cubicBezTo>
                    <a:pt x="0" y="1678"/>
                    <a:pt x="0" y="1845"/>
                    <a:pt x="34" y="1995"/>
                  </a:cubicBezTo>
                  <a:cubicBezTo>
                    <a:pt x="50" y="1995"/>
                    <a:pt x="50" y="1828"/>
                    <a:pt x="134" y="1544"/>
                  </a:cubicBezTo>
                  <a:cubicBezTo>
                    <a:pt x="251" y="1160"/>
                    <a:pt x="502" y="809"/>
                    <a:pt x="836" y="575"/>
                  </a:cubicBezTo>
                  <a:cubicBezTo>
                    <a:pt x="1163" y="332"/>
                    <a:pt x="1530" y="222"/>
                    <a:pt x="1888" y="222"/>
                  </a:cubicBezTo>
                  <a:cubicBezTo>
                    <a:pt x="2810" y="222"/>
                    <a:pt x="3676" y="948"/>
                    <a:pt x="3676" y="1995"/>
                  </a:cubicBezTo>
                  <a:cubicBezTo>
                    <a:pt x="3676" y="3055"/>
                    <a:pt x="2809" y="3785"/>
                    <a:pt x="1886" y="3785"/>
                  </a:cubicBezTo>
                  <a:cubicBezTo>
                    <a:pt x="1528" y="3785"/>
                    <a:pt x="1162" y="3675"/>
                    <a:pt x="836" y="3432"/>
                  </a:cubicBezTo>
                  <a:cubicBezTo>
                    <a:pt x="502" y="3182"/>
                    <a:pt x="251" y="2847"/>
                    <a:pt x="134" y="2446"/>
                  </a:cubicBezTo>
                  <a:cubicBezTo>
                    <a:pt x="50" y="2162"/>
                    <a:pt x="50" y="1995"/>
                    <a:pt x="34" y="1995"/>
                  </a:cubicBezTo>
                  <a:cubicBezTo>
                    <a:pt x="0" y="2162"/>
                    <a:pt x="0" y="2313"/>
                    <a:pt x="34" y="2480"/>
                  </a:cubicBezTo>
                  <a:cubicBezTo>
                    <a:pt x="134" y="2914"/>
                    <a:pt x="368" y="3299"/>
                    <a:pt x="719" y="3583"/>
                  </a:cubicBezTo>
                  <a:cubicBezTo>
                    <a:pt x="1071" y="3858"/>
                    <a:pt x="1502" y="4002"/>
                    <a:pt x="1937" y="4002"/>
                  </a:cubicBezTo>
                  <a:cubicBezTo>
                    <a:pt x="2163" y="4002"/>
                    <a:pt x="2390" y="3963"/>
                    <a:pt x="2607" y="3883"/>
                  </a:cubicBezTo>
                  <a:cubicBezTo>
                    <a:pt x="4395" y="3265"/>
                    <a:pt x="4395" y="742"/>
                    <a:pt x="2607" y="107"/>
                  </a:cubicBezTo>
                  <a:cubicBezTo>
                    <a:pt x="2397" y="35"/>
                    <a:pt x="2178" y="0"/>
                    <a:pt x="196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7"/>
            <p:cNvSpPr/>
            <p:nvPr/>
          </p:nvSpPr>
          <p:spPr>
            <a:xfrm>
              <a:off x="4798779" y="1619777"/>
              <a:ext cx="108260" cy="67246"/>
            </a:xfrm>
            <a:custGeom>
              <a:avLst/>
              <a:gdLst/>
              <a:ahLst/>
              <a:cxnLst/>
              <a:rect l="l" t="t" r="r" b="b"/>
              <a:pathLst>
                <a:path w="3376" h="2097" extrusionOk="0">
                  <a:moveTo>
                    <a:pt x="1685" y="249"/>
                  </a:moveTo>
                  <a:cubicBezTo>
                    <a:pt x="1742" y="249"/>
                    <a:pt x="1815" y="294"/>
                    <a:pt x="1872" y="363"/>
                  </a:cubicBezTo>
                  <a:cubicBezTo>
                    <a:pt x="2006" y="580"/>
                    <a:pt x="1955" y="848"/>
                    <a:pt x="1755" y="1015"/>
                  </a:cubicBezTo>
                  <a:cubicBezTo>
                    <a:pt x="1712" y="1046"/>
                    <a:pt x="1665" y="1072"/>
                    <a:pt x="1616" y="1092"/>
                  </a:cubicBezTo>
                  <a:lnTo>
                    <a:pt x="1616" y="1092"/>
                  </a:lnTo>
                  <a:cubicBezTo>
                    <a:pt x="1561" y="947"/>
                    <a:pt x="1529" y="793"/>
                    <a:pt x="1521" y="630"/>
                  </a:cubicBezTo>
                  <a:cubicBezTo>
                    <a:pt x="1504" y="497"/>
                    <a:pt x="1538" y="380"/>
                    <a:pt x="1621" y="279"/>
                  </a:cubicBezTo>
                  <a:cubicBezTo>
                    <a:pt x="1637" y="258"/>
                    <a:pt x="1659" y="249"/>
                    <a:pt x="1685" y="249"/>
                  </a:cubicBezTo>
                  <a:close/>
                  <a:moveTo>
                    <a:pt x="2873" y="265"/>
                  </a:moveTo>
                  <a:cubicBezTo>
                    <a:pt x="2897" y="265"/>
                    <a:pt x="2923" y="285"/>
                    <a:pt x="2958" y="330"/>
                  </a:cubicBezTo>
                  <a:cubicBezTo>
                    <a:pt x="3075" y="580"/>
                    <a:pt x="3125" y="848"/>
                    <a:pt x="3108" y="1132"/>
                  </a:cubicBezTo>
                  <a:cubicBezTo>
                    <a:pt x="3108" y="1292"/>
                    <a:pt x="3049" y="1448"/>
                    <a:pt x="2953" y="1574"/>
                  </a:cubicBezTo>
                  <a:lnTo>
                    <a:pt x="2953" y="1574"/>
                  </a:lnTo>
                  <a:cubicBezTo>
                    <a:pt x="2735" y="1310"/>
                    <a:pt x="2642" y="970"/>
                    <a:pt x="2691" y="614"/>
                  </a:cubicBezTo>
                  <a:cubicBezTo>
                    <a:pt x="2707" y="513"/>
                    <a:pt x="2741" y="413"/>
                    <a:pt x="2808" y="313"/>
                  </a:cubicBezTo>
                  <a:cubicBezTo>
                    <a:pt x="2831" y="281"/>
                    <a:pt x="2851" y="265"/>
                    <a:pt x="2873" y="265"/>
                  </a:cubicBezTo>
                  <a:close/>
                  <a:moveTo>
                    <a:pt x="1686" y="1"/>
                  </a:moveTo>
                  <a:cubicBezTo>
                    <a:pt x="1609" y="1"/>
                    <a:pt x="1534" y="27"/>
                    <a:pt x="1471" y="79"/>
                  </a:cubicBezTo>
                  <a:cubicBezTo>
                    <a:pt x="1321" y="213"/>
                    <a:pt x="1237" y="430"/>
                    <a:pt x="1254" y="630"/>
                  </a:cubicBezTo>
                  <a:cubicBezTo>
                    <a:pt x="1261" y="811"/>
                    <a:pt x="1296" y="985"/>
                    <a:pt x="1355" y="1148"/>
                  </a:cubicBezTo>
                  <a:lnTo>
                    <a:pt x="1355" y="1148"/>
                  </a:lnTo>
                  <a:cubicBezTo>
                    <a:pt x="1346" y="1148"/>
                    <a:pt x="1337" y="1148"/>
                    <a:pt x="1328" y="1148"/>
                  </a:cubicBezTo>
                  <a:cubicBezTo>
                    <a:pt x="1252" y="1148"/>
                    <a:pt x="1176" y="1137"/>
                    <a:pt x="1103" y="1115"/>
                  </a:cubicBezTo>
                  <a:cubicBezTo>
                    <a:pt x="769" y="998"/>
                    <a:pt x="468" y="781"/>
                    <a:pt x="268" y="480"/>
                  </a:cubicBezTo>
                  <a:cubicBezTo>
                    <a:pt x="111" y="276"/>
                    <a:pt x="28" y="161"/>
                    <a:pt x="5" y="161"/>
                  </a:cubicBezTo>
                  <a:cubicBezTo>
                    <a:pt x="3" y="161"/>
                    <a:pt x="2" y="161"/>
                    <a:pt x="1" y="162"/>
                  </a:cubicBezTo>
                  <a:cubicBezTo>
                    <a:pt x="34" y="296"/>
                    <a:pt x="101" y="430"/>
                    <a:pt x="184" y="530"/>
                  </a:cubicBezTo>
                  <a:cubicBezTo>
                    <a:pt x="368" y="881"/>
                    <a:pt x="686" y="1165"/>
                    <a:pt x="1053" y="1299"/>
                  </a:cubicBezTo>
                  <a:cubicBezTo>
                    <a:pt x="1152" y="1333"/>
                    <a:pt x="1252" y="1350"/>
                    <a:pt x="1352" y="1350"/>
                  </a:cubicBezTo>
                  <a:cubicBezTo>
                    <a:pt x="1382" y="1350"/>
                    <a:pt x="1411" y="1349"/>
                    <a:pt x="1441" y="1346"/>
                  </a:cubicBezTo>
                  <a:lnTo>
                    <a:pt x="1441" y="1346"/>
                  </a:lnTo>
                  <a:cubicBezTo>
                    <a:pt x="1504" y="1467"/>
                    <a:pt x="1581" y="1581"/>
                    <a:pt x="1671" y="1683"/>
                  </a:cubicBezTo>
                  <a:cubicBezTo>
                    <a:pt x="1805" y="1833"/>
                    <a:pt x="1972" y="1950"/>
                    <a:pt x="2156" y="2034"/>
                  </a:cubicBezTo>
                  <a:cubicBezTo>
                    <a:pt x="2256" y="2076"/>
                    <a:pt x="2361" y="2096"/>
                    <a:pt x="2465" y="2096"/>
                  </a:cubicBezTo>
                  <a:cubicBezTo>
                    <a:pt x="2570" y="2096"/>
                    <a:pt x="2674" y="2076"/>
                    <a:pt x="2774" y="2034"/>
                  </a:cubicBezTo>
                  <a:cubicBezTo>
                    <a:pt x="2890" y="1976"/>
                    <a:pt x="2993" y="1898"/>
                    <a:pt x="3080" y="1806"/>
                  </a:cubicBezTo>
                  <a:lnTo>
                    <a:pt x="3080" y="1806"/>
                  </a:lnTo>
                  <a:cubicBezTo>
                    <a:pt x="3200" y="1875"/>
                    <a:pt x="3275" y="1883"/>
                    <a:pt x="3275" y="1883"/>
                  </a:cubicBezTo>
                  <a:cubicBezTo>
                    <a:pt x="3287" y="1861"/>
                    <a:pt x="3222" y="1831"/>
                    <a:pt x="3127" y="1752"/>
                  </a:cubicBezTo>
                  <a:lnTo>
                    <a:pt x="3127" y="1752"/>
                  </a:lnTo>
                  <a:cubicBezTo>
                    <a:pt x="3264" y="1584"/>
                    <a:pt x="3349" y="1375"/>
                    <a:pt x="3359" y="1148"/>
                  </a:cubicBezTo>
                  <a:cubicBezTo>
                    <a:pt x="3376" y="814"/>
                    <a:pt x="3292" y="497"/>
                    <a:pt x="3142" y="213"/>
                  </a:cubicBezTo>
                  <a:cubicBezTo>
                    <a:pt x="3075" y="129"/>
                    <a:pt x="2991" y="62"/>
                    <a:pt x="2891" y="46"/>
                  </a:cubicBezTo>
                  <a:cubicBezTo>
                    <a:pt x="2791" y="62"/>
                    <a:pt x="2691" y="112"/>
                    <a:pt x="2641" y="196"/>
                  </a:cubicBezTo>
                  <a:cubicBezTo>
                    <a:pt x="2557" y="313"/>
                    <a:pt x="2524" y="447"/>
                    <a:pt x="2507" y="597"/>
                  </a:cubicBezTo>
                  <a:cubicBezTo>
                    <a:pt x="2458" y="985"/>
                    <a:pt x="2598" y="1374"/>
                    <a:pt x="2880" y="1656"/>
                  </a:cubicBezTo>
                  <a:lnTo>
                    <a:pt x="2880" y="1656"/>
                  </a:lnTo>
                  <a:cubicBezTo>
                    <a:pt x="2820" y="1715"/>
                    <a:pt x="2750" y="1764"/>
                    <a:pt x="2674" y="1800"/>
                  </a:cubicBezTo>
                  <a:cubicBezTo>
                    <a:pt x="2611" y="1828"/>
                    <a:pt x="2545" y="1840"/>
                    <a:pt x="2478" y="1840"/>
                  </a:cubicBezTo>
                  <a:cubicBezTo>
                    <a:pt x="2262" y="1840"/>
                    <a:pt x="2038" y="1707"/>
                    <a:pt x="1872" y="1516"/>
                  </a:cubicBezTo>
                  <a:cubicBezTo>
                    <a:pt x="1807" y="1441"/>
                    <a:pt x="1752" y="1362"/>
                    <a:pt x="1705" y="1280"/>
                  </a:cubicBezTo>
                  <a:lnTo>
                    <a:pt x="1705" y="1280"/>
                  </a:lnTo>
                  <a:cubicBezTo>
                    <a:pt x="1768" y="1254"/>
                    <a:pt x="1830" y="1221"/>
                    <a:pt x="1889" y="1182"/>
                  </a:cubicBezTo>
                  <a:cubicBezTo>
                    <a:pt x="2189" y="964"/>
                    <a:pt x="2273" y="547"/>
                    <a:pt x="2056" y="229"/>
                  </a:cubicBezTo>
                  <a:cubicBezTo>
                    <a:pt x="2006" y="146"/>
                    <a:pt x="1922" y="79"/>
                    <a:pt x="1822" y="29"/>
                  </a:cubicBezTo>
                  <a:cubicBezTo>
                    <a:pt x="1778" y="10"/>
                    <a:pt x="1732" y="1"/>
                    <a:pt x="168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" name="Google Shape;126;p7"/>
          <p:cNvGrpSpPr/>
          <p:nvPr/>
        </p:nvGrpSpPr>
        <p:grpSpPr>
          <a:xfrm>
            <a:off x="2595036" y="1014695"/>
            <a:ext cx="1585449" cy="1152538"/>
            <a:chOff x="2595036" y="1014695"/>
            <a:chExt cx="1585449" cy="1152538"/>
          </a:xfrm>
        </p:grpSpPr>
        <p:sp>
          <p:nvSpPr>
            <p:cNvPr id="127" name="Google Shape;127;p7"/>
            <p:cNvSpPr/>
            <p:nvPr/>
          </p:nvSpPr>
          <p:spPr>
            <a:xfrm>
              <a:off x="2856483" y="1388410"/>
              <a:ext cx="139365" cy="297683"/>
            </a:xfrm>
            <a:custGeom>
              <a:avLst/>
              <a:gdLst/>
              <a:ahLst/>
              <a:cxnLst/>
              <a:rect l="l" t="t" r="r" b="b"/>
              <a:pathLst>
                <a:path w="4346" h="9283" extrusionOk="0">
                  <a:moveTo>
                    <a:pt x="193" y="1"/>
                  </a:moveTo>
                  <a:cubicBezTo>
                    <a:pt x="182" y="1"/>
                    <a:pt x="174" y="3"/>
                    <a:pt x="168" y="9"/>
                  </a:cubicBezTo>
                  <a:cubicBezTo>
                    <a:pt x="1" y="159"/>
                    <a:pt x="1538" y="1880"/>
                    <a:pt x="2624" y="4453"/>
                  </a:cubicBezTo>
                  <a:cubicBezTo>
                    <a:pt x="3740" y="6984"/>
                    <a:pt x="3943" y="9282"/>
                    <a:pt x="4176" y="9282"/>
                  </a:cubicBezTo>
                  <a:cubicBezTo>
                    <a:pt x="4176" y="9282"/>
                    <a:pt x="4177" y="9282"/>
                    <a:pt x="4178" y="9282"/>
                  </a:cubicBezTo>
                  <a:cubicBezTo>
                    <a:pt x="4278" y="9282"/>
                    <a:pt x="4345" y="8681"/>
                    <a:pt x="4262" y="7745"/>
                  </a:cubicBezTo>
                  <a:cubicBezTo>
                    <a:pt x="4212" y="7177"/>
                    <a:pt x="4111" y="6626"/>
                    <a:pt x="3978" y="6091"/>
                  </a:cubicBezTo>
                  <a:cubicBezTo>
                    <a:pt x="3643" y="4754"/>
                    <a:pt x="3092" y="3484"/>
                    <a:pt x="2357" y="2332"/>
                  </a:cubicBezTo>
                  <a:cubicBezTo>
                    <a:pt x="2056" y="1864"/>
                    <a:pt x="1722" y="1413"/>
                    <a:pt x="1354" y="995"/>
                  </a:cubicBezTo>
                  <a:cubicBezTo>
                    <a:pt x="772" y="336"/>
                    <a:pt x="317" y="1"/>
                    <a:pt x="19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7"/>
            <p:cNvSpPr/>
            <p:nvPr/>
          </p:nvSpPr>
          <p:spPr>
            <a:xfrm>
              <a:off x="2974363" y="1014695"/>
              <a:ext cx="43965" cy="732486"/>
            </a:xfrm>
            <a:custGeom>
              <a:avLst/>
              <a:gdLst/>
              <a:ahLst/>
              <a:cxnLst/>
              <a:rect l="l" t="t" r="r" b="b"/>
              <a:pathLst>
                <a:path w="1371" h="22842" extrusionOk="0">
                  <a:moveTo>
                    <a:pt x="352" y="0"/>
                  </a:moveTo>
                  <a:cubicBezTo>
                    <a:pt x="251" y="0"/>
                    <a:pt x="151" y="1287"/>
                    <a:pt x="84" y="3359"/>
                  </a:cubicBezTo>
                  <a:cubicBezTo>
                    <a:pt x="34" y="5414"/>
                    <a:pt x="1" y="8288"/>
                    <a:pt x="84" y="11446"/>
                  </a:cubicBezTo>
                  <a:cubicBezTo>
                    <a:pt x="168" y="14620"/>
                    <a:pt x="368" y="17478"/>
                    <a:pt x="636" y="19533"/>
                  </a:cubicBezTo>
                  <a:cubicBezTo>
                    <a:pt x="885" y="21591"/>
                    <a:pt x="1150" y="22841"/>
                    <a:pt x="1252" y="22841"/>
                  </a:cubicBezTo>
                  <a:cubicBezTo>
                    <a:pt x="1253" y="22841"/>
                    <a:pt x="1253" y="22841"/>
                    <a:pt x="1254" y="22841"/>
                  </a:cubicBezTo>
                  <a:cubicBezTo>
                    <a:pt x="1371" y="22824"/>
                    <a:pt x="1287" y="21554"/>
                    <a:pt x="1170" y="19483"/>
                  </a:cubicBezTo>
                  <a:cubicBezTo>
                    <a:pt x="1054" y="17427"/>
                    <a:pt x="920" y="14587"/>
                    <a:pt x="836" y="11429"/>
                  </a:cubicBezTo>
                  <a:cubicBezTo>
                    <a:pt x="753" y="8271"/>
                    <a:pt x="703" y="5414"/>
                    <a:pt x="636" y="3342"/>
                  </a:cubicBezTo>
                  <a:cubicBezTo>
                    <a:pt x="552" y="1287"/>
                    <a:pt x="469" y="0"/>
                    <a:pt x="35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7"/>
            <p:cNvSpPr/>
            <p:nvPr/>
          </p:nvSpPr>
          <p:spPr>
            <a:xfrm>
              <a:off x="3009188" y="1170543"/>
              <a:ext cx="155976" cy="533218"/>
            </a:xfrm>
            <a:custGeom>
              <a:avLst/>
              <a:gdLst/>
              <a:ahLst/>
              <a:cxnLst/>
              <a:rect l="l" t="t" r="r" b="b"/>
              <a:pathLst>
                <a:path w="4864" h="16628" extrusionOk="0">
                  <a:moveTo>
                    <a:pt x="4754" y="0"/>
                  </a:moveTo>
                  <a:cubicBezTo>
                    <a:pt x="4646" y="0"/>
                    <a:pt x="4092" y="797"/>
                    <a:pt x="3460" y="2208"/>
                  </a:cubicBezTo>
                  <a:cubicBezTo>
                    <a:pt x="1805" y="5984"/>
                    <a:pt x="703" y="9978"/>
                    <a:pt x="168" y="14055"/>
                  </a:cubicBezTo>
                  <a:cubicBezTo>
                    <a:pt x="1" y="15625"/>
                    <a:pt x="68" y="16628"/>
                    <a:pt x="168" y="16628"/>
                  </a:cubicBezTo>
                  <a:cubicBezTo>
                    <a:pt x="285" y="16628"/>
                    <a:pt x="385" y="15659"/>
                    <a:pt x="703" y="14138"/>
                  </a:cubicBezTo>
                  <a:cubicBezTo>
                    <a:pt x="1003" y="12618"/>
                    <a:pt x="1488" y="10512"/>
                    <a:pt x="2123" y="8223"/>
                  </a:cubicBezTo>
                  <a:cubicBezTo>
                    <a:pt x="2758" y="5917"/>
                    <a:pt x="3409" y="3862"/>
                    <a:pt x="3944" y="2409"/>
                  </a:cubicBezTo>
                  <a:cubicBezTo>
                    <a:pt x="4462" y="938"/>
                    <a:pt x="4863" y="53"/>
                    <a:pt x="4763" y="3"/>
                  </a:cubicBezTo>
                  <a:cubicBezTo>
                    <a:pt x="4760" y="1"/>
                    <a:pt x="4758" y="0"/>
                    <a:pt x="47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7"/>
            <p:cNvSpPr/>
            <p:nvPr/>
          </p:nvSpPr>
          <p:spPr>
            <a:xfrm>
              <a:off x="2823806" y="1663004"/>
              <a:ext cx="345110" cy="254007"/>
            </a:xfrm>
            <a:custGeom>
              <a:avLst/>
              <a:gdLst/>
              <a:ahLst/>
              <a:cxnLst/>
              <a:rect l="l" t="t" r="r" b="b"/>
              <a:pathLst>
                <a:path w="10762" h="7921" extrusionOk="0">
                  <a:moveTo>
                    <a:pt x="34" y="1"/>
                  </a:moveTo>
                  <a:lnTo>
                    <a:pt x="34" y="2507"/>
                  </a:lnTo>
                  <a:cubicBezTo>
                    <a:pt x="1" y="5498"/>
                    <a:pt x="2407" y="7921"/>
                    <a:pt x="5381" y="7921"/>
                  </a:cubicBezTo>
                  <a:cubicBezTo>
                    <a:pt x="8355" y="7921"/>
                    <a:pt x="10761" y="5498"/>
                    <a:pt x="10744" y="2507"/>
                  </a:cubicBezTo>
                  <a:lnTo>
                    <a:pt x="1074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7"/>
            <p:cNvSpPr/>
            <p:nvPr/>
          </p:nvSpPr>
          <p:spPr>
            <a:xfrm>
              <a:off x="2824896" y="1728903"/>
              <a:ext cx="346682" cy="4874"/>
            </a:xfrm>
            <a:custGeom>
              <a:avLst/>
              <a:gdLst/>
              <a:ahLst/>
              <a:cxnLst/>
              <a:rect l="l" t="t" r="r" b="b"/>
              <a:pathLst>
                <a:path w="10811" h="152" extrusionOk="0">
                  <a:moveTo>
                    <a:pt x="5397" y="1"/>
                  </a:moveTo>
                  <a:cubicBezTo>
                    <a:pt x="2406" y="1"/>
                    <a:pt x="0" y="34"/>
                    <a:pt x="0" y="68"/>
                  </a:cubicBezTo>
                  <a:cubicBezTo>
                    <a:pt x="0" y="118"/>
                    <a:pt x="2406" y="151"/>
                    <a:pt x="5397" y="151"/>
                  </a:cubicBezTo>
                  <a:cubicBezTo>
                    <a:pt x="8388" y="151"/>
                    <a:pt x="10811" y="118"/>
                    <a:pt x="10811" y="68"/>
                  </a:cubicBezTo>
                  <a:cubicBezTo>
                    <a:pt x="10811" y="34"/>
                    <a:pt x="8388" y="1"/>
                    <a:pt x="53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7"/>
            <p:cNvSpPr/>
            <p:nvPr/>
          </p:nvSpPr>
          <p:spPr>
            <a:xfrm>
              <a:off x="2824896" y="1751414"/>
              <a:ext cx="346682" cy="4874"/>
            </a:xfrm>
            <a:custGeom>
              <a:avLst/>
              <a:gdLst/>
              <a:ahLst/>
              <a:cxnLst/>
              <a:rect l="l" t="t" r="r" b="b"/>
              <a:pathLst>
                <a:path w="10811" h="152" extrusionOk="0">
                  <a:moveTo>
                    <a:pt x="5397" y="1"/>
                  </a:moveTo>
                  <a:cubicBezTo>
                    <a:pt x="2406" y="1"/>
                    <a:pt x="0" y="34"/>
                    <a:pt x="0" y="68"/>
                  </a:cubicBezTo>
                  <a:cubicBezTo>
                    <a:pt x="0" y="118"/>
                    <a:pt x="2406" y="151"/>
                    <a:pt x="5397" y="151"/>
                  </a:cubicBezTo>
                  <a:cubicBezTo>
                    <a:pt x="8388" y="151"/>
                    <a:pt x="10811" y="118"/>
                    <a:pt x="10811" y="68"/>
                  </a:cubicBezTo>
                  <a:cubicBezTo>
                    <a:pt x="10811" y="34"/>
                    <a:pt x="8388" y="1"/>
                    <a:pt x="53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7"/>
            <p:cNvSpPr/>
            <p:nvPr/>
          </p:nvSpPr>
          <p:spPr>
            <a:xfrm>
              <a:off x="2595036" y="1915920"/>
              <a:ext cx="1585449" cy="92194"/>
            </a:xfrm>
            <a:custGeom>
              <a:avLst/>
              <a:gdLst/>
              <a:ahLst/>
              <a:cxnLst/>
              <a:rect l="l" t="t" r="r" b="b"/>
              <a:pathLst>
                <a:path w="49441" h="2875" extrusionOk="0">
                  <a:moveTo>
                    <a:pt x="0" y="0"/>
                  </a:moveTo>
                  <a:lnTo>
                    <a:pt x="0" y="2874"/>
                  </a:lnTo>
                  <a:lnTo>
                    <a:pt x="49441" y="2874"/>
                  </a:lnTo>
                  <a:lnTo>
                    <a:pt x="4944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7"/>
            <p:cNvSpPr/>
            <p:nvPr/>
          </p:nvSpPr>
          <p:spPr>
            <a:xfrm>
              <a:off x="2895605" y="2008082"/>
              <a:ext cx="52559" cy="159151"/>
            </a:xfrm>
            <a:custGeom>
              <a:avLst/>
              <a:gdLst/>
              <a:ahLst/>
              <a:cxnLst/>
              <a:rect l="l" t="t" r="r" b="b"/>
              <a:pathLst>
                <a:path w="1639" h="4963" extrusionOk="0">
                  <a:moveTo>
                    <a:pt x="1" y="0"/>
                  </a:moveTo>
                  <a:lnTo>
                    <a:pt x="1" y="4963"/>
                  </a:lnTo>
                  <a:lnTo>
                    <a:pt x="1638" y="4963"/>
                  </a:lnTo>
                  <a:lnTo>
                    <a:pt x="163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7"/>
            <p:cNvSpPr/>
            <p:nvPr/>
          </p:nvSpPr>
          <p:spPr>
            <a:xfrm>
              <a:off x="3765212" y="2008082"/>
              <a:ext cx="52559" cy="159151"/>
            </a:xfrm>
            <a:custGeom>
              <a:avLst/>
              <a:gdLst/>
              <a:ahLst/>
              <a:cxnLst/>
              <a:rect l="l" t="t" r="r" b="b"/>
              <a:pathLst>
                <a:path w="1639" h="4963" extrusionOk="0">
                  <a:moveTo>
                    <a:pt x="1" y="0"/>
                  </a:moveTo>
                  <a:lnTo>
                    <a:pt x="1" y="4963"/>
                  </a:lnTo>
                  <a:lnTo>
                    <a:pt x="1638" y="4963"/>
                  </a:lnTo>
                  <a:lnTo>
                    <a:pt x="163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7"/>
            <p:cNvSpPr/>
            <p:nvPr/>
          </p:nvSpPr>
          <p:spPr>
            <a:xfrm>
              <a:off x="3465156" y="1579436"/>
              <a:ext cx="498329" cy="334368"/>
            </a:xfrm>
            <a:custGeom>
              <a:avLst/>
              <a:gdLst/>
              <a:ahLst/>
              <a:cxnLst/>
              <a:rect l="l" t="t" r="r" b="b"/>
              <a:pathLst>
                <a:path w="15540" h="10427" extrusionOk="0">
                  <a:moveTo>
                    <a:pt x="1120" y="0"/>
                  </a:moveTo>
                  <a:lnTo>
                    <a:pt x="1" y="10426"/>
                  </a:lnTo>
                  <a:lnTo>
                    <a:pt x="14354" y="10426"/>
                  </a:lnTo>
                  <a:lnTo>
                    <a:pt x="1554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7"/>
            <p:cNvSpPr/>
            <p:nvPr/>
          </p:nvSpPr>
          <p:spPr>
            <a:xfrm>
              <a:off x="3485006" y="1603551"/>
              <a:ext cx="449009" cy="292552"/>
            </a:xfrm>
            <a:custGeom>
              <a:avLst/>
              <a:gdLst/>
              <a:ahLst/>
              <a:cxnLst/>
              <a:rect l="l" t="t" r="r" b="b"/>
              <a:pathLst>
                <a:path w="14002" h="9123" extrusionOk="0">
                  <a:moveTo>
                    <a:pt x="1086" y="0"/>
                  </a:moveTo>
                  <a:lnTo>
                    <a:pt x="0" y="9123"/>
                  </a:lnTo>
                  <a:lnTo>
                    <a:pt x="12949" y="9123"/>
                  </a:lnTo>
                  <a:lnTo>
                    <a:pt x="140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7"/>
            <p:cNvSpPr/>
            <p:nvPr/>
          </p:nvSpPr>
          <p:spPr>
            <a:xfrm>
              <a:off x="3568574" y="1652839"/>
              <a:ext cx="275428" cy="193976"/>
            </a:xfrm>
            <a:custGeom>
              <a:avLst/>
              <a:gdLst/>
              <a:ahLst/>
              <a:cxnLst/>
              <a:rect l="l" t="t" r="r" b="b"/>
              <a:pathLst>
                <a:path w="8589" h="6049" extrusionOk="0">
                  <a:moveTo>
                    <a:pt x="669" y="0"/>
                  </a:moveTo>
                  <a:lnTo>
                    <a:pt x="1" y="6049"/>
                  </a:lnTo>
                  <a:lnTo>
                    <a:pt x="8171" y="6049"/>
                  </a:lnTo>
                  <a:lnTo>
                    <a:pt x="858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7"/>
            <p:cNvSpPr/>
            <p:nvPr/>
          </p:nvSpPr>
          <p:spPr>
            <a:xfrm>
              <a:off x="3925421" y="1710688"/>
              <a:ext cx="116854" cy="204719"/>
            </a:xfrm>
            <a:custGeom>
              <a:avLst/>
              <a:gdLst/>
              <a:ahLst/>
              <a:cxnLst/>
              <a:rect l="l" t="t" r="r" b="b"/>
              <a:pathLst>
                <a:path w="3644" h="6384" extrusionOk="0">
                  <a:moveTo>
                    <a:pt x="719" y="1"/>
                  </a:moveTo>
                  <a:lnTo>
                    <a:pt x="669" y="402"/>
                  </a:lnTo>
                  <a:lnTo>
                    <a:pt x="673" y="409"/>
                  </a:lnTo>
                  <a:lnTo>
                    <a:pt x="719" y="1"/>
                  </a:lnTo>
                  <a:close/>
                  <a:moveTo>
                    <a:pt x="673" y="409"/>
                  </a:moveTo>
                  <a:lnTo>
                    <a:pt x="1" y="6333"/>
                  </a:lnTo>
                  <a:lnTo>
                    <a:pt x="3643" y="6383"/>
                  </a:lnTo>
                  <a:lnTo>
                    <a:pt x="673" y="409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0" name="Google Shape;140;p7"/>
          <p:cNvGrpSpPr/>
          <p:nvPr/>
        </p:nvGrpSpPr>
        <p:grpSpPr>
          <a:xfrm>
            <a:off x="3922214" y="644989"/>
            <a:ext cx="381507" cy="581929"/>
            <a:chOff x="3922214" y="644989"/>
            <a:chExt cx="381507" cy="581929"/>
          </a:xfrm>
        </p:grpSpPr>
        <p:sp>
          <p:nvSpPr>
            <p:cNvPr id="141" name="Google Shape;141;p7"/>
            <p:cNvSpPr/>
            <p:nvPr/>
          </p:nvSpPr>
          <p:spPr>
            <a:xfrm>
              <a:off x="3922214" y="644989"/>
              <a:ext cx="381507" cy="581929"/>
            </a:xfrm>
            <a:custGeom>
              <a:avLst/>
              <a:gdLst/>
              <a:ahLst/>
              <a:cxnLst/>
              <a:rect l="l" t="t" r="r" b="b"/>
              <a:pathLst>
                <a:path w="11897" h="18147" extrusionOk="0">
                  <a:moveTo>
                    <a:pt x="0" y="1"/>
                  </a:moveTo>
                  <a:lnTo>
                    <a:pt x="0" y="18146"/>
                  </a:lnTo>
                  <a:lnTo>
                    <a:pt x="11897" y="18146"/>
                  </a:lnTo>
                  <a:lnTo>
                    <a:pt x="1189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7"/>
            <p:cNvSpPr/>
            <p:nvPr/>
          </p:nvSpPr>
          <p:spPr>
            <a:xfrm>
              <a:off x="3937735" y="665897"/>
              <a:ext cx="348862" cy="540658"/>
            </a:xfrm>
            <a:custGeom>
              <a:avLst/>
              <a:gdLst/>
              <a:ahLst/>
              <a:cxnLst/>
              <a:rect l="l" t="t" r="r" b="b"/>
              <a:pathLst>
                <a:path w="10879" h="16860" extrusionOk="0">
                  <a:moveTo>
                    <a:pt x="1" y="0"/>
                  </a:moveTo>
                  <a:lnTo>
                    <a:pt x="1" y="16859"/>
                  </a:lnTo>
                  <a:lnTo>
                    <a:pt x="10878" y="16859"/>
                  </a:lnTo>
                  <a:lnTo>
                    <a:pt x="1087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7"/>
            <p:cNvSpPr/>
            <p:nvPr/>
          </p:nvSpPr>
          <p:spPr>
            <a:xfrm>
              <a:off x="4064722" y="848073"/>
              <a:ext cx="95946" cy="176307"/>
            </a:xfrm>
            <a:custGeom>
              <a:avLst/>
              <a:gdLst/>
              <a:ahLst/>
              <a:cxnLst/>
              <a:rect l="l" t="t" r="r" b="b"/>
              <a:pathLst>
                <a:path w="2992" h="5498" extrusionOk="0">
                  <a:moveTo>
                    <a:pt x="1" y="0"/>
                  </a:moveTo>
                  <a:lnTo>
                    <a:pt x="1" y="5497"/>
                  </a:lnTo>
                  <a:lnTo>
                    <a:pt x="2992" y="5497"/>
                  </a:lnTo>
                  <a:lnTo>
                    <a:pt x="299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4" name="Google Shape;144;p7"/>
          <p:cNvGrpSpPr/>
          <p:nvPr/>
        </p:nvGrpSpPr>
        <p:grpSpPr>
          <a:xfrm>
            <a:off x="3459801" y="499787"/>
            <a:ext cx="219181" cy="334368"/>
            <a:chOff x="3459801" y="499787"/>
            <a:chExt cx="219181" cy="334368"/>
          </a:xfrm>
        </p:grpSpPr>
        <p:sp>
          <p:nvSpPr>
            <p:cNvPr id="145" name="Google Shape;145;p7"/>
            <p:cNvSpPr/>
            <p:nvPr/>
          </p:nvSpPr>
          <p:spPr>
            <a:xfrm>
              <a:off x="3459801" y="499787"/>
              <a:ext cx="219181" cy="334368"/>
            </a:xfrm>
            <a:custGeom>
              <a:avLst/>
              <a:gdLst/>
              <a:ahLst/>
              <a:cxnLst/>
              <a:rect l="l" t="t" r="r" b="b"/>
              <a:pathLst>
                <a:path w="6835" h="10427" extrusionOk="0">
                  <a:moveTo>
                    <a:pt x="1" y="1"/>
                  </a:moveTo>
                  <a:lnTo>
                    <a:pt x="1" y="10427"/>
                  </a:lnTo>
                  <a:lnTo>
                    <a:pt x="6835" y="10427"/>
                  </a:lnTo>
                  <a:lnTo>
                    <a:pt x="683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7"/>
            <p:cNvSpPr/>
            <p:nvPr/>
          </p:nvSpPr>
          <p:spPr>
            <a:xfrm>
              <a:off x="3468908" y="511588"/>
              <a:ext cx="200422" cy="310798"/>
            </a:xfrm>
            <a:custGeom>
              <a:avLst/>
              <a:gdLst/>
              <a:ahLst/>
              <a:cxnLst/>
              <a:rect l="l" t="t" r="r" b="b"/>
              <a:pathLst>
                <a:path w="6250" h="9692" extrusionOk="0">
                  <a:moveTo>
                    <a:pt x="1" y="0"/>
                  </a:moveTo>
                  <a:lnTo>
                    <a:pt x="1" y="9691"/>
                  </a:lnTo>
                  <a:lnTo>
                    <a:pt x="6250" y="9691"/>
                  </a:lnTo>
                  <a:lnTo>
                    <a:pt x="625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7"/>
            <p:cNvSpPr/>
            <p:nvPr/>
          </p:nvSpPr>
          <p:spPr>
            <a:xfrm>
              <a:off x="3541797" y="616064"/>
              <a:ext cx="55220" cy="101814"/>
            </a:xfrm>
            <a:custGeom>
              <a:avLst/>
              <a:gdLst/>
              <a:ahLst/>
              <a:cxnLst/>
              <a:rect l="l" t="t" r="r" b="b"/>
              <a:pathLst>
                <a:path w="1722" h="3175" extrusionOk="0">
                  <a:moveTo>
                    <a:pt x="0" y="0"/>
                  </a:moveTo>
                  <a:lnTo>
                    <a:pt x="0" y="3175"/>
                  </a:lnTo>
                  <a:lnTo>
                    <a:pt x="1721" y="3175"/>
                  </a:lnTo>
                  <a:lnTo>
                    <a:pt x="172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1531311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8"/>
          <p:cNvSpPr txBox="1">
            <a:spLocks noGrp="1"/>
          </p:cNvSpPr>
          <p:nvPr>
            <p:ph type="title"/>
          </p:nvPr>
        </p:nvSpPr>
        <p:spPr>
          <a:xfrm>
            <a:off x="1061275" y="1767600"/>
            <a:ext cx="2622300" cy="178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0" name="Google Shape;150;p8"/>
          <p:cNvSpPr/>
          <p:nvPr/>
        </p:nvSpPr>
        <p:spPr>
          <a:xfrm>
            <a:off x="-731" y="4672701"/>
            <a:ext cx="9143833" cy="475558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1" name="Google Shape;151;p8"/>
          <p:cNvGrpSpPr/>
          <p:nvPr/>
        </p:nvGrpSpPr>
        <p:grpSpPr>
          <a:xfrm>
            <a:off x="2969567" y="515578"/>
            <a:ext cx="720724" cy="932648"/>
            <a:chOff x="7529776" y="988432"/>
            <a:chExt cx="845524" cy="1094143"/>
          </a:xfrm>
        </p:grpSpPr>
        <p:sp>
          <p:nvSpPr>
            <p:cNvPr id="152" name="Google Shape;152;p8"/>
            <p:cNvSpPr/>
            <p:nvPr/>
          </p:nvSpPr>
          <p:spPr>
            <a:xfrm>
              <a:off x="7529776" y="988432"/>
              <a:ext cx="845524" cy="1094143"/>
            </a:xfrm>
            <a:custGeom>
              <a:avLst/>
              <a:gdLst/>
              <a:ahLst/>
              <a:cxnLst/>
              <a:rect l="l" t="t" r="r" b="b"/>
              <a:pathLst>
                <a:path w="26367" h="34120" extrusionOk="0">
                  <a:moveTo>
                    <a:pt x="702" y="1"/>
                  </a:moveTo>
                  <a:lnTo>
                    <a:pt x="0" y="34120"/>
                  </a:lnTo>
                  <a:lnTo>
                    <a:pt x="25681" y="34003"/>
                  </a:lnTo>
                  <a:lnTo>
                    <a:pt x="26366" y="535"/>
                  </a:lnTo>
                  <a:lnTo>
                    <a:pt x="70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8"/>
            <p:cNvSpPr/>
            <p:nvPr/>
          </p:nvSpPr>
          <p:spPr>
            <a:xfrm>
              <a:off x="7584964" y="1027554"/>
              <a:ext cx="741048" cy="998229"/>
            </a:xfrm>
            <a:custGeom>
              <a:avLst/>
              <a:gdLst/>
              <a:ahLst/>
              <a:cxnLst/>
              <a:rect l="l" t="t" r="r" b="b"/>
              <a:pathLst>
                <a:path w="23109" h="31129" extrusionOk="0">
                  <a:moveTo>
                    <a:pt x="635" y="0"/>
                  </a:moveTo>
                  <a:lnTo>
                    <a:pt x="0" y="31128"/>
                  </a:lnTo>
                  <a:lnTo>
                    <a:pt x="0" y="31128"/>
                  </a:lnTo>
                  <a:lnTo>
                    <a:pt x="22473" y="30828"/>
                  </a:lnTo>
                  <a:lnTo>
                    <a:pt x="23108" y="468"/>
                  </a:lnTo>
                  <a:lnTo>
                    <a:pt x="6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8"/>
            <p:cNvSpPr/>
            <p:nvPr/>
          </p:nvSpPr>
          <p:spPr>
            <a:xfrm>
              <a:off x="7714068" y="1199019"/>
              <a:ext cx="492461" cy="680504"/>
            </a:xfrm>
            <a:custGeom>
              <a:avLst/>
              <a:gdLst/>
              <a:ahLst/>
              <a:cxnLst/>
              <a:rect l="l" t="t" r="r" b="b"/>
              <a:pathLst>
                <a:path w="15357" h="21221" extrusionOk="0">
                  <a:moveTo>
                    <a:pt x="15356" y="0"/>
                  </a:moveTo>
                  <a:lnTo>
                    <a:pt x="435" y="251"/>
                  </a:lnTo>
                  <a:lnTo>
                    <a:pt x="1" y="20903"/>
                  </a:lnTo>
                  <a:lnTo>
                    <a:pt x="14922" y="21220"/>
                  </a:lnTo>
                  <a:lnTo>
                    <a:pt x="153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8"/>
            <p:cNvSpPr/>
            <p:nvPr/>
          </p:nvSpPr>
          <p:spPr>
            <a:xfrm>
              <a:off x="7721571" y="1199019"/>
              <a:ext cx="484957" cy="680504"/>
            </a:xfrm>
            <a:custGeom>
              <a:avLst/>
              <a:gdLst/>
              <a:ahLst/>
              <a:cxnLst/>
              <a:rect l="l" t="t" r="r" b="b"/>
              <a:pathLst>
                <a:path w="15123" h="21221" extrusionOk="0">
                  <a:moveTo>
                    <a:pt x="15122" y="0"/>
                  </a:moveTo>
                  <a:lnTo>
                    <a:pt x="1" y="10009"/>
                  </a:lnTo>
                  <a:lnTo>
                    <a:pt x="14688" y="21220"/>
                  </a:lnTo>
                  <a:lnTo>
                    <a:pt x="15122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6" name="Google Shape;156;p8"/>
          <p:cNvGrpSpPr/>
          <p:nvPr/>
        </p:nvGrpSpPr>
        <p:grpSpPr>
          <a:xfrm>
            <a:off x="2231807" y="374498"/>
            <a:ext cx="518860" cy="670484"/>
            <a:chOff x="7179887" y="2301692"/>
            <a:chExt cx="608705" cy="786584"/>
          </a:xfrm>
        </p:grpSpPr>
        <p:sp>
          <p:nvSpPr>
            <p:cNvPr id="157" name="Google Shape;157;p8"/>
            <p:cNvSpPr/>
            <p:nvPr/>
          </p:nvSpPr>
          <p:spPr>
            <a:xfrm>
              <a:off x="7179887" y="2301692"/>
              <a:ext cx="608705" cy="786584"/>
            </a:xfrm>
            <a:custGeom>
              <a:avLst/>
              <a:gdLst/>
              <a:ahLst/>
              <a:cxnLst/>
              <a:rect l="l" t="t" r="r" b="b"/>
              <a:pathLst>
                <a:path w="18982" h="24529" extrusionOk="0">
                  <a:moveTo>
                    <a:pt x="518" y="0"/>
                  </a:moveTo>
                  <a:lnTo>
                    <a:pt x="0" y="24528"/>
                  </a:lnTo>
                  <a:lnTo>
                    <a:pt x="18480" y="24445"/>
                  </a:lnTo>
                  <a:lnTo>
                    <a:pt x="18981" y="368"/>
                  </a:lnTo>
                  <a:lnTo>
                    <a:pt x="51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8"/>
            <p:cNvSpPr/>
            <p:nvPr/>
          </p:nvSpPr>
          <p:spPr>
            <a:xfrm>
              <a:off x="7220068" y="2329559"/>
              <a:ext cx="532609" cy="717991"/>
            </a:xfrm>
            <a:custGeom>
              <a:avLst/>
              <a:gdLst/>
              <a:ahLst/>
              <a:cxnLst/>
              <a:rect l="l" t="t" r="r" b="b"/>
              <a:pathLst>
                <a:path w="16609" h="22390" extrusionOk="0">
                  <a:moveTo>
                    <a:pt x="452" y="0"/>
                  </a:moveTo>
                  <a:lnTo>
                    <a:pt x="1" y="22390"/>
                  </a:lnTo>
                  <a:lnTo>
                    <a:pt x="16158" y="22172"/>
                  </a:lnTo>
                  <a:lnTo>
                    <a:pt x="16609" y="334"/>
                  </a:lnTo>
                  <a:lnTo>
                    <a:pt x="4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8"/>
            <p:cNvSpPr/>
            <p:nvPr/>
          </p:nvSpPr>
          <p:spPr>
            <a:xfrm>
              <a:off x="7312775" y="2452794"/>
              <a:ext cx="354186" cy="489735"/>
            </a:xfrm>
            <a:custGeom>
              <a:avLst/>
              <a:gdLst/>
              <a:ahLst/>
              <a:cxnLst/>
              <a:rect l="l" t="t" r="r" b="b"/>
              <a:pathLst>
                <a:path w="11045" h="15272" extrusionOk="0">
                  <a:moveTo>
                    <a:pt x="11045" y="0"/>
                  </a:moveTo>
                  <a:lnTo>
                    <a:pt x="318" y="184"/>
                  </a:lnTo>
                  <a:lnTo>
                    <a:pt x="0" y="15038"/>
                  </a:lnTo>
                  <a:lnTo>
                    <a:pt x="10727" y="15272"/>
                  </a:lnTo>
                  <a:lnTo>
                    <a:pt x="1104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0" name="Google Shape;160;p8"/>
          <p:cNvSpPr/>
          <p:nvPr/>
        </p:nvSpPr>
        <p:spPr>
          <a:xfrm>
            <a:off x="3947200" y="412723"/>
            <a:ext cx="4815108" cy="3872540"/>
          </a:xfrm>
          <a:custGeom>
            <a:avLst/>
            <a:gdLst/>
            <a:ahLst/>
            <a:cxnLst/>
            <a:rect l="l" t="t" r="r" b="b"/>
            <a:pathLst>
              <a:path w="31496" h="25331" extrusionOk="0">
                <a:moveTo>
                  <a:pt x="351" y="0"/>
                </a:moveTo>
                <a:lnTo>
                  <a:pt x="0" y="24879"/>
                </a:lnTo>
                <a:lnTo>
                  <a:pt x="31128" y="25330"/>
                </a:lnTo>
                <a:lnTo>
                  <a:pt x="31496" y="435"/>
                </a:lnTo>
                <a:lnTo>
                  <a:pt x="351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1" name="Google Shape;161;p8"/>
          <p:cNvGrpSpPr/>
          <p:nvPr/>
        </p:nvGrpSpPr>
        <p:grpSpPr>
          <a:xfrm flipH="1">
            <a:off x="241877" y="3611495"/>
            <a:ext cx="1154285" cy="1063438"/>
            <a:chOff x="7102066" y="3464861"/>
            <a:chExt cx="1313777" cy="1210378"/>
          </a:xfrm>
        </p:grpSpPr>
        <p:sp>
          <p:nvSpPr>
            <p:cNvPr id="162" name="Google Shape;162;p8"/>
            <p:cNvSpPr/>
            <p:nvPr/>
          </p:nvSpPr>
          <p:spPr>
            <a:xfrm>
              <a:off x="7102066" y="4393923"/>
              <a:ext cx="70769" cy="281316"/>
            </a:xfrm>
            <a:custGeom>
              <a:avLst/>
              <a:gdLst/>
              <a:ahLst/>
              <a:cxnLst/>
              <a:rect l="l" t="t" r="r" b="b"/>
              <a:pathLst>
                <a:path w="2171" h="8630" extrusionOk="0">
                  <a:moveTo>
                    <a:pt x="0" y="0"/>
                  </a:moveTo>
                  <a:lnTo>
                    <a:pt x="0" y="8630"/>
                  </a:lnTo>
                  <a:lnTo>
                    <a:pt x="2170" y="8630"/>
                  </a:lnTo>
                  <a:lnTo>
                    <a:pt x="217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8"/>
            <p:cNvSpPr/>
            <p:nvPr/>
          </p:nvSpPr>
          <p:spPr>
            <a:xfrm>
              <a:off x="7995238" y="4393923"/>
              <a:ext cx="70737" cy="281316"/>
            </a:xfrm>
            <a:custGeom>
              <a:avLst/>
              <a:gdLst/>
              <a:ahLst/>
              <a:cxnLst/>
              <a:rect l="l" t="t" r="r" b="b"/>
              <a:pathLst>
                <a:path w="2170" h="8630" extrusionOk="0">
                  <a:moveTo>
                    <a:pt x="0" y="0"/>
                  </a:moveTo>
                  <a:lnTo>
                    <a:pt x="0" y="8630"/>
                  </a:lnTo>
                  <a:lnTo>
                    <a:pt x="2170" y="8630"/>
                  </a:lnTo>
                  <a:lnTo>
                    <a:pt x="217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8"/>
            <p:cNvSpPr/>
            <p:nvPr/>
          </p:nvSpPr>
          <p:spPr>
            <a:xfrm>
              <a:off x="7573035" y="4393923"/>
              <a:ext cx="70737" cy="281316"/>
            </a:xfrm>
            <a:custGeom>
              <a:avLst/>
              <a:gdLst/>
              <a:ahLst/>
              <a:cxnLst/>
              <a:rect l="l" t="t" r="r" b="b"/>
              <a:pathLst>
                <a:path w="2170" h="8630" extrusionOk="0">
                  <a:moveTo>
                    <a:pt x="0" y="0"/>
                  </a:moveTo>
                  <a:lnTo>
                    <a:pt x="0" y="8630"/>
                  </a:lnTo>
                  <a:lnTo>
                    <a:pt x="2170" y="8630"/>
                  </a:lnTo>
                  <a:lnTo>
                    <a:pt x="217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8"/>
            <p:cNvSpPr/>
            <p:nvPr/>
          </p:nvSpPr>
          <p:spPr>
            <a:xfrm>
              <a:off x="8332231" y="4393923"/>
              <a:ext cx="70769" cy="281316"/>
            </a:xfrm>
            <a:custGeom>
              <a:avLst/>
              <a:gdLst/>
              <a:ahLst/>
              <a:cxnLst/>
              <a:rect l="l" t="t" r="r" b="b"/>
              <a:pathLst>
                <a:path w="2171" h="8630" extrusionOk="0">
                  <a:moveTo>
                    <a:pt x="1" y="0"/>
                  </a:moveTo>
                  <a:lnTo>
                    <a:pt x="1" y="8630"/>
                  </a:lnTo>
                  <a:lnTo>
                    <a:pt x="2170" y="8630"/>
                  </a:lnTo>
                  <a:lnTo>
                    <a:pt x="217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8"/>
            <p:cNvSpPr/>
            <p:nvPr/>
          </p:nvSpPr>
          <p:spPr>
            <a:xfrm>
              <a:off x="7102066" y="3745069"/>
              <a:ext cx="965538" cy="648886"/>
            </a:xfrm>
            <a:custGeom>
              <a:avLst/>
              <a:gdLst/>
              <a:ahLst/>
              <a:cxnLst/>
              <a:rect l="l" t="t" r="r" b="b"/>
              <a:pathLst>
                <a:path w="29620" h="19906" extrusionOk="0">
                  <a:moveTo>
                    <a:pt x="0" y="1"/>
                  </a:moveTo>
                  <a:lnTo>
                    <a:pt x="0" y="19905"/>
                  </a:lnTo>
                  <a:lnTo>
                    <a:pt x="29619" y="19905"/>
                  </a:lnTo>
                  <a:lnTo>
                    <a:pt x="2961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8"/>
            <p:cNvSpPr/>
            <p:nvPr/>
          </p:nvSpPr>
          <p:spPr>
            <a:xfrm>
              <a:off x="8067572" y="3745069"/>
              <a:ext cx="348272" cy="648886"/>
            </a:xfrm>
            <a:custGeom>
              <a:avLst/>
              <a:gdLst/>
              <a:ahLst/>
              <a:cxnLst/>
              <a:rect l="l" t="t" r="r" b="b"/>
              <a:pathLst>
                <a:path w="10684" h="19906" extrusionOk="0">
                  <a:moveTo>
                    <a:pt x="0" y="1"/>
                  </a:moveTo>
                  <a:lnTo>
                    <a:pt x="0" y="19905"/>
                  </a:lnTo>
                  <a:lnTo>
                    <a:pt x="10684" y="19905"/>
                  </a:lnTo>
                  <a:lnTo>
                    <a:pt x="1068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8"/>
            <p:cNvSpPr/>
            <p:nvPr/>
          </p:nvSpPr>
          <p:spPr>
            <a:xfrm>
              <a:off x="7196371" y="3860269"/>
              <a:ext cx="781753" cy="211688"/>
            </a:xfrm>
            <a:custGeom>
              <a:avLst/>
              <a:gdLst/>
              <a:ahLst/>
              <a:cxnLst/>
              <a:rect l="l" t="t" r="r" b="b"/>
              <a:pathLst>
                <a:path w="23982" h="6494" extrusionOk="0">
                  <a:moveTo>
                    <a:pt x="82" y="1"/>
                  </a:moveTo>
                  <a:cubicBezTo>
                    <a:pt x="76" y="11"/>
                    <a:pt x="75" y="14"/>
                    <a:pt x="77" y="14"/>
                  </a:cubicBezTo>
                  <a:cubicBezTo>
                    <a:pt x="78" y="14"/>
                    <a:pt x="78" y="14"/>
                    <a:pt x="79" y="13"/>
                  </a:cubicBezTo>
                  <a:lnTo>
                    <a:pt x="79" y="13"/>
                  </a:lnTo>
                  <a:cubicBezTo>
                    <a:pt x="67" y="24"/>
                    <a:pt x="43" y="44"/>
                    <a:pt x="0" y="83"/>
                  </a:cubicBezTo>
                  <a:lnTo>
                    <a:pt x="0" y="1710"/>
                  </a:lnTo>
                  <a:lnTo>
                    <a:pt x="0" y="3304"/>
                  </a:lnTo>
                  <a:cubicBezTo>
                    <a:pt x="17" y="4356"/>
                    <a:pt x="17" y="5408"/>
                    <a:pt x="17" y="6411"/>
                  </a:cubicBezTo>
                  <a:lnTo>
                    <a:pt x="17" y="6493"/>
                  </a:lnTo>
                  <a:lnTo>
                    <a:pt x="82" y="6493"/>
                  </a:lnTo>
                  <a:lnTo>
                    <a:pt x="17144" y="6460"/>
                  </a:lnTo>
                  <a:cubicBezTo>
                    <a:pt x="19264" y="6444"/>
                    <a:pt x="20957" y="6444"/>
                    <a:pt x="22140" y="6444"/>
                  </a:cubicBezTo>
                  <a:cubicBezTo>
                    <a:pt x="22716" y="6427"/>
                    <a:pt x="23159" y="6427"/>
                    <a:pt x="23472" y="6427"/>
                  </a:cubicBezTo>
                  <a:lnTo>
                    <a:pt x="23817" y="6427"/>
                  </a:lnTo>
                  <a:cubicBezTo>
                    <a:pt x="23850" y="6427"/>
                    <a:pt x="23883" y="6427"/>
                    <a:pt x="23932" y="6411"/>
                  </a:cubicBezTo>
                  <a:lnTo>
                    <a:pt x="23455" y="6411"/>
                  </a:lnTo>
                  <a:lnTo>
                    <a:pt x="22107" y="6394"/>
                  </a:lnTo>
                  <a:cubicBezTo>
                    <a:pt x="20924" y="6394"/>
                    <a:pt x="19215" y="6378"/>
                    <a:pt x="17094" y="6378"/>
                  </a:cubicBezTo>
                  <a:lnTo>
                    <a:pt x="165" y="6345"/>
                  </a:lnTo>
                  <a:lnTo>
                    <a:pt x="165" y="6345"/>
                  </a:lnTo>
                  <a:cubicBezTo>
                    <a:pt x="165" y="5347"/>
                    <a:pt x="165" y="4334"/>
                    <a:pt x="165" y="3304"/>
                  </a:cubicBezTo>
                  <a:lnTo>
                    <a:pt x="165" y="1710"/>
                  </a:lnTo>
                  <a:lnTo>
                    <a:pt x="165" y="165"/>
                  </a:lnTo>
                  <a:lnTo>
                    <a:pt x="165" y="165"/>
                  </a:lnTo>
                  <a:cubicBezTo>
                    <a:pt x="9849" y="149"/>
                    <a:pt x="18455" y="148"/>
                    <a:pt x="23883" y="132"/>
                  </a:cubicBezTo>
                  <a:lnTo>
                    <a:pt x="23883" y="132"/>
                  </a:lnTo>
                  <a:cubicBezTo>
                    <a:pt x="23883" y="2098"/>
                    <a:pt x="23899" y="3659"/>
                    <a:pt x="23899" y="4734"/>
                  </a:cubicBezTo>
                  <a:cubicBezTo>
                    <a:pt x="23915" y="5277"/>
                    <a:pt x="23915" y="5688"/>
                    <a:pt x="23915" y="5983"/>
                  </a:cubicBezTo>
                  <a:cubicBezTo>
                    <a:pt x="23915" y="6115"/>
                    <a:pt x="23915" y="6230"/>
                    <a:pt x="23915" y="6312"/>
                  </a:cubicBezTo>
                  <a:cubicBezTo>
                    <a:pt x="23915" y="6345"/>
                    <a:pt x="23915" y="6378"/>
                    <a:pt x="23932" y="6411"/>
                  </a:cubicBezTo>
                  <a:cubicBezTo>
                    <a:pt x="23932" y="6378"/>
                    <a:pt x="23932" y="6345"/>
                    <a:pt x="23932" y="6312"/>
                  </a:cubicBezTo>
                  <a:cubicBezTo>
                    <a:pt x="23932" y="6246"/>
                    <a:pt x="23932" y="6131"/>
                    <a:pt x="23932" y="6000"/>
                  </a:cubicBezTo>
                  <a:cubicBezTo>
                    <a:pt x="23932" y="5720"/>
                    <a:pt x="23948" y="5310"/>
                    <a:pt x="23948" y="4767"/>
                  </a:cubicBezTo>
                  <a:cubicBezTo>
                    <a:pt x="23948" y="3682"/>
                    <a:pt x="23965" y="2088"/>
                    <a:pt x="23981" y="83"/>
                  </a:cubicBezTo>
                  <a:lnTo>
                    <a:pt x="23981" y="33"/>
                  </a:lnTo>
                  <a:lnTo>
                    <a:pt x="23932" y="33"/>
                  </a:lnTo>
                  <a:lnTo>
                    <a:pt x="8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8"/>
            <p:cNvSpPr/>
            <p:nvPr/>
          </p:nvSpPr>
          <p:spPr>
            <a:xfrm>
              <a:off x="7542491" y="3932081"/>
              <a:ext cx="79310" cy="68390"/>
            </a:xfrm>
            <a:custGeom>
              <a:avLst/>
              <a:gdLst/>
              <a:ahLst/>
              <a:cxnLst/>
              <a:rect l="l" t="t" r="r" b="b"/>
              <a:pathLst>
                <a:path w="2433" h="2098" extrusionOk="0">
                  <a:moveTo>
                    <a:pt x="1381" y="0"/>
                  </a:moveTo>
                  <a:cubicBezTo>
                    <a:pt x="461" y="0"/>
                    <a:pt x="0" y="1134"/>
                    <a:pt x="658" y="1792"/>
                  </a:cubicBezTo>
                  <a:cubicBezTo>
                    <a:pt x="869" y="2003"/>
                    <a:pt x="1128" y="2097"/>
                    <a:pt x="1382" y="2097"/>
                  </a:cubicBezTo>
                  <a:cubicBezTo>
                    <a:pt x="1918" y="2097"/>
                    <a:pt x="2433" y="1677"/>
                    <a:pt x="2433" y="1052"/>
                  </a:cubicBezTo>
                  <a:cubicBezTo>
                    <a:pt x="2433" y="477"/>
                    <a:pt x="1973" y="0"/>
                    <a:pt x="138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8"/>
            <p:cNvSpPr/>
            <p:nvPr/>
          </p:nvSpPr>
          <p:spPr>
            <a:xfrm>
              <a:off x="7199044" y="3497557"/>
              <a:ext cx="221304" cy="244872"/>
            </a:xfrm>
            <a:custGeom>
              <a:avLst/>
              <a:gdLst/>
              <a:ahLst/>
              <a:cxnLst/>
              <a:rect l="l" t="t" r="r" b="b"/>
              <a:pathLst>
                <a:path w="6789" h="7512" extrusionOk="0">
                  <a:moveTo>
                    <a:pt x="1463" y="0"/>
                  </a:moveTo>
                  <a:lnTo>
                    <a:pt x="2630" y="1677"/>
                  </a:lnTo>
                  <a:cubicBezTo>
                    <a:pt x="2630" y="1677"/>
                    <a:pt x="0" y="2400"/>
                    <a:pt x="0" y="4734"/>
                  </a:cubicBezTo>
                  <a:cubicBezTo>
                    <a:pt x="0" y="7068"/>
                    <a:pt x="1611" y="7512"/>
                    <a:pt x="3354" y="7512"/>
                  </a:cubicBezTo>
                  <a:cubicBezTo>
                    <a:pt x="5112" y="7512"/>
                    <a:pt x="6789" y="7002"/>
                    <a:pt x="6723" y="4668"/>
                  </a:cubicBezTo>
                  <a:cubicBezTo>
                    <a:pt x="6641" y="2334"/>
                    <a:pt x="4455" y="1463"/>
                    <a:pt x="4455" y="1463"/>
                  </a:cubicBezTo>
                  <a:lnTo>
                    <a:pt x="5556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8"/>
            <p:cNvSpPr/>
            <p:nvPr/>
          </p:nvSpPr>
          <p:spPr>
            <a:xfrm>
              <a:off x="7652866" y="3598283"/>
              <a:ext cx="668705" cy="139322"/>
            </a:xfrm>
            <a:custGeom>
              <a:avLst/>
              <a:gdLst/>
              <a:ahLst/>
              <a:cxnLst/>
              <a:rect l="l" t="t" r="r" b="b"/>
              <a:pathLst>
                <a:path w="20514" h="4274" extrusionOk="0">
                  <a:moveTo>
                    <a:pt x="2137" y="0"/>
                  </a:moveTo>
                  <a:cubicBezTo>
                    <a:pt x="954" y="0"/>
                    <a:pt x="0" y="953"/>
                    <a:pt x="0" y="2137"/>
                  </a:cubicBezTo>
                  <a:cubicBezTo>
                    <a:pt x="0" y="3320"/>
                    <a:pt x="954" y="4274"/>
                    <a:pt x="2137" y="4274"/>
                  </a:cubicBezTo>
                  <a:lnTo>
                    <a:pt x="20513" y="4274"/>
                  </a:lnTo>
                  <a:lnTo>
                    <a:pt x="2051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8"/>
            <p:cNvSpPr/>
            <p:nvPr/>
          </p:nvSpPr>
          <p:spPr>
            <a:xfrm>
              <a:off x="8083642" y="3627751"/>
              <a:ext cx="237929" cy="80940"/>
            </a:xfrm>
            <a:custGeom>
              <a:avLst/>
              <a:gdLst/>
              <a:ahLst/>
              <a:cxnLst/>
              <a:rect l="l" t="t" r="r" b="b"/>
              <a:pathLst>
                <a:path w="7299" h="2483" extrusionOk="0">
                  <a:moveTo>
                    <a:pt x="559" y="0"/>
                  </a:moveTo>
                  <a:cubicBezTo>
                    <a:pt x="247" y="0"/>
                    <a:pt x="0" y="247"/>
                    <a:pt x="0" y="559"/>
                  </a:cubicBezTo>
                  <a:lnTo>
                    <a:pt x="0" y="1923"/>
                  </a:lnTo>
                  <a:cubicBezTo>
                    <a:pt x="0" y="2235"/>
                    <a:pt x="247" y="2482"/>
                    <a:pt x="559" y="2482"/>
                  </a:cubicBezTo>
                  <a:lnTo>
                    <a:pt x="7298" y="2482"/>
                  </a:lnTo>
                  <a:lnTo>
                    <a:pt x="729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8"/>
            <p:cNvSpPr/>
            <p:nvPr/>
          </p:nvSpPr>
          <p:spPr>
            <a:xfrm>
              <a:off x="7652866" y="3464861"/>
              <a:ext cx="668705" cy="138800"/>
            </a:xfrm>
            <a:custGeom>
              <a:avLst/>
              <a:gdLst/>
              <a:ahLst/>
              <a:cxnLst/>
              <a:rect l="l" t="t" r="r" b="b"/>
              <a:pathLst>
                <a:path w="20514" h="4258" extrusionOk="0">
                  <a:moveTo>
                    <a:pt x="2137" y="0"/>
                  </a:moveTo>
                  <a:cubicBezTo>
                    <a:pt x="954" y="0"/>
                    <a:pt x="0" y="954"/>
                    <a:pt x="0" y="2137"/>
                  </a:cubicBezTo>
                  <a:cubicBezTo>
                    <a:pt x="0" y="3304"/>
                    <a:pt x="954" y="4257"/>
                    <a:pt x="2137" y="4257"/>
                  </a:cubicBezTo>
                  <a:lnTo>
                    <a:pt x="20513" y="4257"/>
                  </a:lnTo>
                  <a:lnTo>
                    <a:pt x="20513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8"/>
            <p:cNvSpPr/>
            <p:nvPr/>
          </p:nvSpPr>
          <p:spPr>
            <a:xfrm>
              <a:off x="8083642" y="3493775"/>
              <a:ext cx="237929" cy="80940"/>
            </a:xfrm>
            <a:custGeom>
              <a:avLst/>
              <a:gdLst/>
              <a:ahLst/>
              <a:cxnLst/>
              <a:rect l="l" t="t" r="r" b="b"/>
              <a:pathLst>
                <a:path w="7299" h="2483" extrusionOk="0">
                  <a:moveTo>
                    <a:pt x="559" y="1"/>
                  </a:moveTo>
                  <a:cubicBezTo>
                    <a:pt x="247" y="1"/>
                    <a:pt x="0" y="248"/>
                    <a:pt x="0" y="560"/>
                  </a:cubicBezTo>
                  <a:lnTo>
                    <a:pt x="0" y="1924"/>
                  </a:lnTo>
                  <a:cubicBezTo>
                    <a:pt x="0" y="2236"/>
                    <a:pt x="247" y="2483"/>
                    <a:pt x="559" y="2483"/>
                  </a:cubicBezTo>
                  <a:lnTo>
                    <a:pt x="7298" y="2483"/>
                  </a:lnTo>
                  <a:lnTo>
                    <a:pt x="729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5" name="Google Shape;175;p8"/>
          <p:cNvSpPr/>
          <p:nvPr/>
        </p:nvSpPr>
        <p:spPr>
          <a:xfrm>
            <a:off x="4113227" y="652742"/>
            <a:ext cx="4475409" cy="3389906"/>
          </a:xfrm>
          <a:custGeom>
            <a:avLst/>
            <a:gdLst/>
            <a:ahLst/>
            <a:cxnLst/>
            <a:rect l="l" t="t" r="r" b="b"/>
            <a:pathLst>
              <a:path w="29274" h="22174" extrusionOk="0">
                <a:moveTo>
                  <a:pt x="318" y="1"/>
                </a:moveTo>
                <a:lnTo>
                  <a:pt x="0" y="21755"/>
                </a:lnTo>
                <a:lnTo>
                  <a:pt x="28956" y="22173"/>
                </a:lnTo>
                <a:lnTo>
                  <a:pt x="29274" y="419"/>
                </a:lnTo>
                <a:lnTo>
                  <a:pt x="318" y="1"/>
                </a:ln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496307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9"/>
          <p:cNvSpPr/>
          <p:nvPr/>
        </p:nvSpPr>
        <p:spPr>
          <a:xfrm>
            <a:off x="-731" y="4672701"/>
            <a:ext cx="9143833" cy="475558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9"/>
          <p:cNvSpPr txBox="1">
            <a:spLocks noGrp="1"/>
          </p:cNvSpPr>
          <p:nvPr>
            <p:ph type="title"/>
          </p:nvPr>
        </p:nvSpPr>
        <p:spPr>
          <a:xfrm>
            <a:off x="720000" y="1233175"/>
            <a:ext cx="35907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80" name="Google Shape;180;p9"/>
          <p:cNvSpPr txBox="1">
            <a:spLocks noGrp="1"/>
          </p:cNvSpPr>
          <p:nvPr>
            <p:ph type="subTitle" idx="1"/>
          </p:nvPr>
        </p:nvSpPr>
        <p:spPr>
          <a:xfrm>
            <a:off x="720000" y="2803075"/>
            <a:ext cx="35907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81" name="Google Shape;181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4845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7516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9"/>
          <p:cNvSpPr/>
          <p:nvPr/>
        </p:nvSpPr>
        <p:spPr>
          <a:xfrm>
            <a:off x="-731" y="4672701"/>
            <a:ext cx="9143833" cy="475558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9"/>
          <p:cNvSpPr txBox="1">
            <a:spLocks noGrp="1"/>
          </p:cNvSpPr>
          <p:nvPr>
            <p:ph type="title"/>
          </p:nvPr>
        </p:nvSpPr>
        <p:spPr>
          <a:xfrm>
            <a:off x="720000" y="1233175"/>
            <a:ext cx="35907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80" name="Google Shape;180;p9"/>
          <p:cNvSpPr txBox="1">
            <a:spLocks noGrp="1"/>
          </p:cNvSpPr>
          <p:nvPr>
            <p:ph type="subTitle" idx="1"/>
          </p:nvPr>
        </p:nvSpPr>
        <p:spPr>
          <a:xfrm>
            <a:off x="720000" y="2803075"/>
            <a:ext cx="35907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81" name="Google Shape;181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4845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0"/>
          <p:cNvSpPr/>
          <p:nvPr/>
        </p:nvSpPr>
        <p:spPr>
          <a:xfrm>
            <a:off x="-731" y="4672701"/>
            <a:ext cx="9143833" cy="475558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10"/>
          <p:cNvSpPr txBox="1">
            <a:spLocks noGrp="1"/>
          </p:cNvSpPr>
          <p:nvPr>
            <p:ph type="body" idx="1"/>
          </p:nvPr>
        </p:nvSpPr>
        <p:spPr>
          <a:xfrm>
            <a:off x="726600" y="3995700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7512649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1"/>
          <p:cNvSpPr/>
          <p:nvPr/>
        </p:nvSpPr>
        <p:spPr>
          <a:xfrm>
            <a:off x="-731" y="4672701"/>
            <a:ext cx="9143833" cy="475558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1"/>
          <p:cNvSpPr txBox="1">
            <a:spLocks noGrp="1"/>
          </p:cNvSpPr>
          <p:nvPr>
            <p:ph type="title" hasCustomPrompt="1"/>
          </p:nvPr>
        </p:nvSpPr>
        <p:spPr>
          <a:xfrm>
            <a:off x="720000" y="1106125"/>
            <a:ext cx="77040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8" name="Google Shape;188;p11"/>
          <p:cNvSpPr txBox="1">
            <a:spLocks noGrp="1"/>
          </p:cNvSpPr>
          <p:nvPr>
            <p:ph type="body" idx="1"/>
          </p:nvPr>
        </p:nvSpPr>
        <p:spPr>
          <a:xfrm>
            <a:off x="720000" y="3152225"/>
            <a:ext cx="7704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algn="ctr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 algn="ctr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9575196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3330126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3"/>
          <p:cNvSpPr/>
          <p:nvPr/>
        </p:nvSpPr>
        <p:spPr>
          <a:xfrm>
            <a:off x="-731" y="4672701"/>
            <a:ext cx="9143833" cy="475558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13"/>
          <p:cNvSpPr txBox="1">
            <a:spLocks noGrp="1"/>
          </p:cNvSpPr>
          <p:nvPr>
            <p:ph type="subTitle" idx="1"/>
          </p:nvPr>
        </p:nvSpPr>
        <p:spPr>
          <a:xfrm>
            <a:off x="2428325" y="1665600"/>
            <a:ext cx="2044800" cy="6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93" name="Google Shape;193;p13"/>
          <p:cNvSpPr txBox="1">
            <a:spLocks noGrp="1"/>
          </p:cNvSpPr>
          <p:nvPr>
            <p:ph type="subTitle" idx="2"/>
          </p:nvPr>
        </p:nvSpPr>
        <p:spPr>
          <a:xfrm>
            <a:off x="2428314" y="2307150"/>
            <a:ext cx="2044800" cy="1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13"/>
          <p:cNvSpPr txBox="1">
            <a:spLocks noGrp="1"/>
          </p:cNvSpPr>
          <p:nvPr>
            <p:ph type="subTitle" idx="3"/>
          </p:nvPr>
        </p:nvSpPr>
        <p:spPr>
          <a:xfrm>
            <a:off x="2428325" y="2696549"/>
            <a:ext cx="2044800" cy="6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95" name="Google Shape;195;p13"/>
          <p:cNvSpPr txBox="1">
            <a:spLocks noGrp="1"/>
          </p:cNvSpPr>
          <p:nvPr>
            <p:ph type="subTitle" idx="4"/>
          </p:nvPr>
        </p:nvSpPr>
        <p:spPr>
          <a:xfrm>
            <a:off x="2428314" y="3338140"/>
            <a:ext cx="2044800" cy="1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6" name="Google Shape;196;p13"/>
          <p:cNvSpPr txBox="1">
            <a:spLocks noGrp="1"/>
          </p:cNvSpPr>
          <p:nvPr>
            <p:ph type="subTitle" idx="5"/>
          </p:nvPr>
        </p:nvSpPr>
        <p:spPr>
          <a:xfrm>
            <a:off x="2428321" y="3727550"/>
            <a:ext cx="2044800" cy="64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97" name="Google Shape;197;p13"/>
          <p:cNvSpPr txBox="1">
            <a:spLocks noGrp="1"/>
          </p:cNvSpPr>
          <p:nvPr>
            <p:ph type="subTitle" idx="6"/>
          </p:nvPr>
        </p:nvSpPr>
        <p:spPr>
          <a:xfrm>
            <a:off x="2428314" y="4369150"/>
            <a:ext cx="2044800" cy="1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8" name="Google Shape;198;p13"/>
          <p:cNvSpPr txBox="1">
            <a:spLocks noGrp="1"/>
          </p:cNvSpPr>
          <p:nvPr>
            <p:ph type="subTitle" idx="7"/>
          </p:nvPr>
        </p:nvSpPr>
        <p:spPr>
          <a:xfrm>
            <a:off x="4670975" y="1665600"/>
            <a:ext cx="2044800" cy="6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99" name="Google Shape;199;p13"/>
          <p:cNvSpPr txBox="1">
            <a:spLocks noGrp="1"/>
          </p:cNvSpPr>
          <p:nvPr>
            <p:ph type="subTitle" idx="8"/>
          </p:nvPr>
        </p:nvSpPr>
        <p:spPr>
          <a:xfrm>
            <a:off x="4670964" y="2307150"/>
            <a:ext cx="2044800" cy="1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00" name="Google Shape;200;p13"/>
          <p:cNvSpPr txBox="1">
            <a:spLocks noGrp="1"/>
          </p:cNvSpPr>
          <p:nvPr>
            <p:ph type="subTitle" idx="9"/>
          </p:nvPr>
        </p:nvSpPr>
        <p:spPr>
          <a:xfrm>
            <a:off x="4670975" y="2696549"/>
            <a:ext cx="2044800" cy="6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01" name="Google Shape;201;p13"/>
          <p:cNvSpPr txBox="1">
            <a:spLocks noGrp="1"/>
          </p:cNvSpPr>
          <p:nvPr>
            <p:ph type="subTitle" idx="13"/>
          </p:nvPr>
        </p:nvSpPr>
        <p:spPr>
          <a:xfrm>
            <a:off x="4670964" y="3338140"/>
            <a:ext cx="2044800" cy="1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02" name="Google Shape;202;p13"/>
          <p:cNvSpPr txBox="1">
            <a:spLocks noGrp="1"/>
          </p:cNvSpPr>
          <p:nvPr>
            <p:ph type="subTitle" idx="14"/>
          </p:nvPr>
        </p:nvSpPr>
        <p:spPr>
          <a:xfrm>
            <a:off x="4670971" y="3727550"/>
            <a:ext cx="2044800" cy="64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03" name="Google Shape;203;p13"/>
          <p:cNvSpPr txBox="1">
            <a:spLocks noGrp="1"/>
          </p:cNvSpPr>
          <p:nvPr>
            <p:ph type="subTitle" idx="15"/>
          </p:nvPr>
        </p:nvSpPr>
        <p:spPr>
          <a:xfrm>
            <a:off x="4670964" y="4369150"/>
            <a:ext cx="2044800" cy="1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04" name="Google Shape;204;p13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13"/>
          <p:cNvSpPr txBox="1">
            <a:spLocks noGrp="1"/>
          </p:cNvSpPr>
          <p:nvPr>
            <p:ph type="title" idx="16" hasCustomPrompt="1"/>
          </p:nvPr>
        </p:nvSpPr>
        <p:spPr>
          <a:xfrm>
            <a:off x="1768450" y="1665600"/>
            <a:ext cx="660000" cy="82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Josefin Sans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06" name="Google Shape;206;p13"/>
          <p:cNvSpPr txBox="1">
            <a:spLocks noGrp="1"/>
          </p:cNvSpPr>
          <p:nvPr>
            <p:ph type="title" idx="17" hasCustomPrompt="1"/>
          </p:nvPr>
        </p:nvSpPr>
        <p:spPr>
          <a:xfrm>
            <a:off x="1768325" y="2696550"/>
            <a:ext cx="660000" cy="82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Josefin Sans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07" name="Google Shape;207;p13"/>
          <p:cNvSpPr txBox="1">
            <a:spLocks noGrp="1"/>
          </p:cNvSpPr>
          <p:nvPr>
            <p:ph type="title" idx="18" hasCustomPrompt="1"/>
          </p:nvPr>
        </p:nvSpPr>
        <p:spPr>
          <a:xfrm>
            <a:off x="1768425" y="3727550"/>
            <a:ext cx="660000" cy="82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Josefin Sans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08" name="Google Shape;208;p13"/>
          <p:cNvSpPr txBox="1">
            <a:spLocks noGrp="1"/>
          </p:cNvSpPr>
          <p:nvPr>
            <p:ph type="title" idx="19" hasCustomPrompt="1"/>
          </p:nvPr>
        </p:nvSpPr>
        <p:spPr>
          <a:xfrm flipH="1">
            <a:off x="6715925" y="1665475"/>
            <a:ext cx="660000" cy="82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Josefin Sans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09" name="Google Shape;209;p13"/>
          <p:cNvSpPr txBox="1">
            <a:spLocks noGrp="1"/>
          </p:cNvSpPr>
          <p:nvPr>
            <p:ph type="title" idx="20" hasCustomPrompt="1"/>
          </p:nvPr>
        </p:nvSpPr>
        <p:spPr>
          <a:xfrm flipH="1">
            <a:off x="6715775" y="2696560"/>
            <a:ext cx="660000" cy="82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Josefin Sans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10" name="Google Shape;210;p13"/>
          <p:cNvSpPr txBox="1">
            <a:spLocks noGrp="1"/>
          </p:cNvSpPr>
          <p:nvPr>
            <p:ph type="title" idx="21" hasCustomPrompt="1"/>
          </p:nvPr>
        </p:nvSpPr>
        <p:spPr>
          <a:xfrm flipH="1">
            <a:off x="6715775" y="3727550"/>
            <a:ext cx="660000" cy="82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Josefin Sans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253973889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title + text">
  <p:cSld name="Title + subtitle + text"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4"/>
          <p:cNvSpPr/>
          <p:nvPr/>
        </p:nvSpPr>
        <p:spPr>
          <a:xfrm>
            <a:off x="-731" y="4672701"/>
            <a:ext cx="9143833" cy="475558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3" name="Google Shape;213;p14"/>
          <p:cNvGrpSpPr/>
          <p:nvPr/>
        </p:nvGrpSpPr>
        <p:grpSpPr>
          <a:xfrm>
            <a:off x="-118816" y="1154546"/>
            <a:ext cx="919967" cy="1399508"/>
            <a:chOff x="-147716" y="1154546"/>
            <a:chExt cx="919967" cy="1399508"/>
          </a:xfrm>
        </p:grpSpPr>
        <p:sp>
          <p:nvSpPr>
            <p:cNvPr id="214" name="Google Shape;214;p14"/>
            <p:cNvSpPr/>
            <p:nvPr/>
          </p:nvSpPr>
          <p:spPr>
            <a:xfrm>
              <a:off x="-147716" y="1154546"/>
              <a:ext cx="919967" cy="1399508"/>
            </a:xfrm>
            <a:custGeom>
              <a:avLst/>
              <a:gdLst/>
              <a:ahLst/>
              <a:cxnLst/>
              <a:rect l="l" t="t" r="r" b="b"/>
              <a:pathLst>
                <a:path w="28222" h="42933" extrusionOk="0">
                  <a:moveTo>
                    <a:pt x="0" y="0"/>
                  </a:moveTo>
                  <a:lnTo>
                    <a:pt x="0" y="42932"/>
                  </a:lnTo>
                  <a:lnTo>
                    <a:pt x="28222" y="42932"/>
                  </a:lnTo>
                  <a:lnTo>
                    <a:pt x="2822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14"/>
            <p:cNvSpPr/>
            <p:nvPr/>
          </p:nvSpPr>
          <p:spPr>
            <a:xfrm>
              <a:off x="-110228" y="1203833"/>
              <a:ext cx="841211" cy="1301455"/>
            </a:xfrm>
            <a:custGeom>
              <a:avLst/>
              <a:gdLst/>
              <a:ahLst/>
              <a:cxnLst/>
              <a:rect l="l" t="t" r="r" b="b"/>
              <a:pathLst>
                <a:path w="25806" h="39925" extrusionOk="0">
                  <a:moveTo>
                    <a:pt x="1" y="0"/>
                  </a:moveTo>
                  <a:lnTo>
                    <a:pt x="1" y="39925"/>
                  </a:lnTo>
                  <a:lnTo>
                    <a:pt x="25806" y="39925"/>
                  </a:lnTo>
                  <a:lnTo>
                    <a:pt x="258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14"/>
            <p:cNvSpPr/>
            <p:nvPr/>
          </p:nvSpPr>
          <p:spPr>
            <a:xfrm>
              <a:off x="196775" y="1642628"/>
              <a:ext cx="231507" cy="424387"/>
            </a:xfrm>
            <a:custGeom>
              <a:avLst/>
              <a:gdLst/>
              <a:ahLst/>
              <a:cxnLst/>
              <a:rect l="l" t="t" r="r" b="b"/>
              <a:pathLst>
                <a:path w="7102" h="13019" extrusionOk="0">
                  <a:moveTo>
                    <a:pt x="1" y="1"/>
                  </a:moveTo>
                  <a:lnTo>
                    <a:pt x="1" y="13018"/>
                  </a:lnTo>
                  <a:lnTo>
                    <a:pt x="7101" y="13018"/>
                  </a:lnTo>
                  <a:lnTo>
                    <a:pt x="710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7" name="Google Shape;217;p14"/>
          <p:cNvGrpSpPr/>
          <p:nvPr/>
        </p:nvGrpSpPr>
        <p:grpSpPr>
          <a:xfrm>
            <a:off x="7102066" y="3464861"/>
            <a:ext cx="1313777" cy="1210378"/>
            <a:chOff x="7102066" y="3464861"/>
            <a:chExt cx="1313777" cy="1210378"/>
          </a:xfrm>
        </p:grpSpPr>
        <p:sp>
          <p:nvSpPr>
            <p:cNvPr id="218" name="Google Shape;218;p14"/>
            <p:cNvSpPr/>
            <p:nvPr/>
          </p:nvSpPr>
          <p:spPr>
            <a:xfrm>
              <a:off x="7102066" y="4393923"/>
              <a:ext cx="70769" cy="281316"/>
            </a:xfrm>
            <a:custGeom>
              <a:avLst/>
              <a:gdLst/>
              <a:ahLst/>
              <a:cxnLst/>
              <a:rect l="l" t="t" r="r" b="b"/>
              <a:pathLst>
                <a:path w="2171" h="8630" extrusionOk="0">
                  <a:moveTo>
                    <a:pt x="0" y="0"/>
                  </a:moveTo>
                  <a:lnTo>
                    <a:pt x="0" y="8630"/>
                  </a:lnTo>
                  <a:lnTo>
                    <a:pt x="2170" y="8630"/>
                  </a:lnTo>
                  <a:lnTo>
                    <a:pt x="217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14"/>
            <p:cNvSpPr/>
            <p:nvPr/>
          </p:nvSpPr>
          <p:spPr>
            <a:xfrm>
              <a:off x="7995238" y="4393923"/>
              <a:ext cx="70737" cy="281316"/>
            </a:xfrm>
            <a:custGeom>
              <a:avLst/>
              <a:gdLst/>
              <a:ahLst/>
              <a:cxnLst/>
              <a:rect l="l" t="t" r="r" b="b"/>
              <a:pathLst>
                <a:path w="2170" h="8630" extrusionOk="0">
                  <a:moveTo>
                    <a:pt x="0" y="0"/>
                  </a:moveTo>
                  <a:lnTo>
                    <a:pt x="0" y="8630"/>
                  </a:lnTo>
                  <a:lnTo>
                    <a:pt x="2170" y="8630"/>
                  </a:lnTo>
                  <a:lnTo>
                    <a:pt x="217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14"/>
            <p:cNvSpPr/>
            <p:nvPr/>
          </p:nvSpPr>
          <p:spPr>
            <a:xfrm>
              <a:off x="7573035" y="4393923"/>
              <a:ext cx="70737" cy="281316"/>
            </a:xfrm>
            <a:custGeom>
              <a:avLst/>
              <a:gdLst/>
              <a:ahLst/>
              <a:cxnLst/>
              <a:rect l="l" t="t" r="r" b="b"/>
              <a:pathLst>
                <a:path w="2170" h="8630" extrusionOk="0">
                  <a:moveTo>
                    <a:pt x="0" y="0"/>
                  </a:moveTo>
                  <a:lnTo>
                    <a:pt x="0" y="8630"/>
                  </a:lnTo>
                  <a:lnTo>
                    <a:pt x="2170" y="8630"/>
                  </a:lnTo>
                  <a:lnTo>
                    <a:pt x="217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14"/>
            <p:cNvSpPr/>
            <p:nvPr/>
          </p:nvSpPr>
          <p:spPr>
            <a:xfrm>
              <a:off x="8332231" y="4393923"/>
              <a:ext cx="70769" cy="281316"/>
            </a:xfrm>
            <a:custGeom>
              <a:avLst/>
              <a:gdLst/>
              <a:ahLst/>
              <a:cxnLst/>
              <a:rect l="l" t="t" r="r" b="b"/>
              <a:pathLst>
                <a:path w="2171" h="8630" extrusionOk="0">
                  <a:moveTo>
                    <a:pt x="1" y="0"/>
                  </a:moveTo>
                  <a:lnTo>
                    <a:pt x="1" y="8630"/>
                  </a:lnTo>
                  <a:lnTo>
                    <a:pt x="2170" y="8630"/>
                  </a:lnTo>
                  <a:lnTo>
                    <a:pt x="217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14"/>
            <p:cNvSpPr/>
            <p:nvPr/>
          </p:nvSpPr>
          <p:spPr>
            <a:xfrm>
              <a:off x="7102066" y="3745069"/>
              <a:ext cx="965538" cy="648886"/>
            </a:xfrm>
            <a:custGeom>
              <a:avLst/>
              <a:gdLst/>
              <a:ahLst/>
              <a:cxnLst/>
              <a:rect l="l" t="t" r="r" b="b"/>
              <a:pathLst>
                <a:path w="29620" h="19906" extrusionOk="0">
                  <a:moveTo>
                    <a:pt x="0" y="1"/>
                  </a:moveTo>
                  <a:lnTo>
                    <a:pt x="0" y="19905"/>
                  </a:lnTo>
                  <a:lnTo>
                    <a:pt x="29619" y="19905"/>
                  </a:lnTo>
                  <a:lnTo>
                    <a:pt x="2961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14"/>
            <p:cNvSpPr/>
            <p:nvPr/>
          </p:nvSpPr>
          <p:spPr>
            <a:xfrm>
              <a:off x="8067572" y="3745069"/>
              <a:ext cx="348272" cy="648886"/>
            </a:xfrm>
            <a:custGeom>
              <a:avLst/>
              <a:gdLst/>
              <a:ahLst/>
              <a:cxnLst/>
              <a:rect l="l" t="t" r="r" b="b"/>
              <a:pathLst>
                <a:path w="10684" h="19906" extrusionOk="0">
                  <a:moveTo>
                    <a:pt x="0" y="1"/>
                  </a:moveTo>
                  <a:lnTo>
                    <a:pt x="0" y="19905"/>
                  </a:lnTo>
                  <a:lnTo>
                    <a:pt x="10684" y="19905"/>
                  </a:lnTo>
                  <a:lnTo>
                    <a:pt x="1068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14"/>
            <p:cNvSpPr/>
            <p:nvPr/>
          </p:nvSpPr>
          <p:spPr>
            <a:xfrm>
              <a:off x="7196371" y="3860269"/>
              <a:ext cx="781753" cy="211688"/>
            </a:xfrm>
            <a:custGeom>
              <a:avLst/>
              <a:gdLst/>
              <a:ahLst/>
              <a:cxnLst/>
              <a:rect l="l" t="t" r="r" b="b"/>
              <a:pathLst>
                <a:path w="23982" h="6494" extrusionOk="0">
                  <a:moveTo>
                    <a:pt x="82" y="1"/>
                  </a:moveTo>
                  <a:cubicBezTo>
                    <a:pt x="76" y="11"/>
                    <a:pt x="75" y="14"/>
                    <a:pt x="77" y="14"/>
                  </a:cubicBezTo>
                  <a:cubicBezTo>
                    <a:pt x="78" y="14"/>
                    <a:pt x="78" y="14"/>
                    <a:pt x="79" y="13"/>
                  </a:cubicBezTo>
                  <a:lnTo>
                    <a:pt x="79" y="13"/>
                  </a:lnTo>
                  <a:cubicBezTo>
                    <a:pt x="67" y="24"/>
                    <a:pt x="43" y="44"/>
                    <a:pt x="0" y="83"/>
                  </a:cubicBezTo>
                  <a:lnTo>
                    <a:pt x="0" y="1710"/>
                  </a:lnTo>
                  <a:lnTo>
                    <a:pt x="0" y="3304"/>
                  </a:lnTo>
                  <a:cubicBezTo>
                    <a:pt x="17" y="4356"/>
                    <a:pt x="17" y="5408"/>
                    <a:pt x="17" y="6411"/>
                  </a:cubicBezTo>
                  <a:lnTo>
                    <a:pt x="17" y="6493"/>
                  </a:lnTo>
                  <a:lnTo>
                    <a:pt x="82" y="6493"/>
                  </a:lnTo>
                  <a:lnTo>
                    <a:pt x="17144" y="6460"/>
                  </a:lnTo>
                  <a:cubicBezTo>
                    <a:pt x="19264" y="6444"/>
                    <a:pt x="20957" y="6444"/>
                    <a:pt x="22140" y="6444"/>
                  </a:cubicBezTo>
                  <a:cubicBezTo>
                    <a:pt x="22716" y="6427"/>
                    <a:pt x="23159" y="6427"/>
                    <a:pt x="23472" y="6427"/>
                  </a:cubicBezTo>
                  <a:lnTo>
                    <a:pt x="23817" y="6427"/>
                  </a:lnTo>
                  <a:cubicBezTo>
                    <a:pt x="23850" y="6427"/>
                    <a:pt x="23883" y="6427"/>
                    <a:pt x="23932" y="6411"/>
                  </a:cubicBezTo>
                  <a:lnTo>
                    <a:pt x="23455" y="6411"/>
                  </a:lnTo>
                  <a:lnTo>
                    <a:pt x="22107" y="6394"/>
                  </a:lnTo>
                  <a:cubicBezTo>
                    <a:pt x="20924" y="6394"/>
                    <a:pt x="19215" y="6378"/>
                    <a:pt x="17094" y="6378"/>
                  </a:cubicBezTo>
                  <a:lnTo>
                    <a:pt x="165" y="6345"/>
                  </a:lnTo>
                  <a:lnTo>
                    <a:pt x="165" y="6345"/>
                  </a:lnTo>
                  <a:cubicBezTo>
                    <a:pt x="165" y="5347"/>
                    <a:pt x="165" y="4334"/>
                    <a:pt x="165" y="3304"/>
                  </a:cubicBezTo>
                  <a:lnTo>
                    <a:pt x="165" y="1710"/>
                  </a:lnTo>
                  <a:lnTo>
                    <a:pt x="165" y="165"/>
                  </a:lnTo>
                  <a:lnTo>
                    <a:pt x="165" y="165"/>
                  </a:lnTo>
                  <a:cubicBezTo>
                    <a:pt x="9849" y="149"/>
                    <a:pt x="18455" y="148"/>
                    <a:pt x="23883" y="132"/>
                  </a:cubicBezTo>
                  <a:lnTo>
                    <a:pt x="23883" y="132"/>
                  </a:lnTo>
                  <a:cubicBezTo>
                    <a:pt x="23883" y="2098"/>
                    <a:pt x="23899" y="3659"/>
                    <a:pt x="23899" y="4734"/>
                  </a:cubicBezTo>
                  <a:cubicBezTo>
                    <a:pt x="23915" y="5277"/>
                    <a:pt x="23915" y="5688"/>
                    <a:pt x="23915" y="5983"/>
                  </a:cubicBezTo>
                  <a:cubicBezTo>
                    <a:pt x="23915" y="6115"/>
                    <a:pt x="23915" y="6230"/>
                    <a:pt x="23915" y="6312"/>
                  </a:cubicBezTo>
                  <a:cubicBezTo>
                    <a:pt x="23915" y="6345"/>
                    <a:pt x="23915" y="6378"/>
                    <a:pt x="23932" y="6411"/>
                  </a:cubicBezTo>
                  <a:cubicBezTo>
                    <a:pt x="23932" y="6378"/>
                    <a:pt x="23932" y="6345"/>
                    <a:pt x="23932" y="6312"/>
                  </a:cubicBezTo>
                  <a:cubicBezTo>
                    <a:pt x="23932" y="6246"/>
                    <a:pt x="23932" y="6131"/>
                    <a:pt x="23932" y="6000"/>
                  </a:cubicBezTo>
                  <a:cubicBezTo>
                    <a:pt x="23932" y="5720"/>
                    <a:pt x="23948" y="5310"/>
                    <a:pt x="23948" y="4767"/>
                  </a:cubicBezTo>
                  <a:cubicBezTo>
                    <a:pt x="23948" y="3682"/>
                    <a:pt x="23965" y="2088"/>
                    <a:pt x="23981" y="83"/>
                  </a:cubicBezTo>
                  <a:lnTo>
                    <a:pt x="23981" y="33"/>
                  </a:lnTo>
                  <a:lnTo>
                    <a:pt x="23932" y="33"/>
                  </a:lnTo>
                  <a:lnTo>
                    <a:pt x="8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14"/>
            <p:cNvSpPr/>
            <p:nvPr/>
          </p:nvSpPr>
          <p:spPr>
            <a:xfrm>
              <a:off x="7542491" y="3932081"/>
              <a:ext cx="79310" cy="68390"/>
            </a:xfrm>
            <a:custGeom>
              <a:avLst/>
              <a:gdLst/>
              <a:ahLst/>
              <a:cxnLst/>
              <a:rect l="l" t="t" r="r" b="b"/>
              <a:pathLst>
                <a:path w="2433" h="2098" extrusionOk="0">
                  <a:moveTo>
                    <a:pt x="1381" y="0"/>
                  </a:moveTo>
                  <a:cubicBezTo>
                    <a:pt x="461" y="0"/>
                    <a:pt x="0" y="1134"/>
                    <a:pt x="658" y="1792"/>
                  </a:cubicBezTo>
                  <a:cubicBezTo>
                    <a:pt x="869" y="2003"/>
                    <a:pt x="1128" y="2097"/>
                    <a:pt x="1382" y="2097"/>
                  </a:cubicBezTo>
                  <a:cubicBezTo>
                    <a:pt x="1918" y="2097"/>
                    <a:pt x="2433" y="1677"/>
                    <a:pt x="2433" y="1052"/>
                  </a:cubicBezTo>
                  <a:cubicBezTo>
                    <a:pt x="2433" y="477"/>
                    <a:pt x="1973" y="0"/>
                    <a:pt x="138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4"/>
            <p:cNvSpPr/>
            <p:nvPr/>
          </p:nvSpPr>
          <p:spPr>
            <a:xfrm>
              <a:off x="7199044" y="3497557"/>
              <a:ext cx="221304" cy="244872"/>
            </a:xfrm>
            <a:custGeom>
              <a:avLst/>
              <a:gdLst/>
              <a:ahLst/>
              <a:cxnLst/>
              <a:rect l="l" t="t" r="r" b="b"/>
              <a:pathLst>
                <a:path w="6789" h="7512" extrusionOk="0">
                  <a:moveTo>
                    <a:pt x="1463" y="0"/>
                  </a:moveTo>
                  <a:lnTo>
                    <a:pt x="2630" y="1677"/>
                  </a:lnTo>
                  <a:cubicBezTo>
                    <a:pt x="2630" y="1677"/>
                    <a:pt x="0" y="2400"/>
                    <a:pt x="0" y="4734"/>
                  </a:cubicBezTo>
                  <a:cubicBezTo>
                    <a:pt x="0" y="7068"/>
                    <a:pt x="1611" y="7512"/>
                    <a:pt x="3354" y="7512"/>
                  </a:cubicBezTo>
                  <a:cubicBezTo>
                    <a:pt x="5112" y="7512"/>
                    <a:pt x="6789" y="7002"/>
                    <a:pt x="6723" y="4668"/>
                  </a:cubicBezTo>
                  <a:cubicBezTo>
                    <a:pt x="6641" y="2334"/>
                    <a:pt x="4455" y="1463"/>
                    <a:pt x="4455" y="1463"/>
                  </a:cubicBezTo>
                  <a:lnTo>
                    <a:pt x="5556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4"/>
            <p:cNvSpPr/>
            <p:nvPr/>
          </p:nvSpPr>
          <p:spPr>
            <a:xfrm>
              <a:off x="7652866" y="3598283"/>
              <a:ext cx="668705" cy="139322"/>
            </a:xfrm>
            <a:custGeom>
              <a:avLst/>
              <a:gdLst/>
              <a:ahLst/>
              <a:cxnLst/>
              <a:rect l="l" t="t" r="r" b="b"/>
              <a:pathLst>
                <a:path w="20514" h="4274" extrusionOk="0">
                  <a:moveTo>
                    <a:pt x="2137" y="0"/>
                  </a:moveTo>
                  <a:cubicBezTo>
                    <a:pt x="954" y="0"/>
                    <a:pt x="0" y="953"/>
                    <a:pt x="0" y="2137"/>
                  </a:cubicBezTo>
                  <a:cubicBezTo>
                    <a:pt x="0" y="3320"/>
                    <a:pt x="954" y="4274"/>
                    <a:pt x="2137" y="4274"/>
                  </a:cubicBezTo>
                  <a:lnTo>
                    <a:pt x="20513" y="4274"/>
                  </a:lnTo>
                  <a:lnTo>
                    <a:pt x="2051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4"/>
            <p:cNvSpPr/>
            <p:nvPr/>
          </p:nvSpPr>
          <p:spPr>
            <a:xfrm>
              <a:off x="8083642" y="3627751"/>
              <a:ext cx="237929" cy="80940"/>
            </a:xfrm>
            <a:custGeom>
              <a:avLst/>
              <a:gdLst/>
              <a:ahLst/>
              <a:cxnLst/>
              <a:rect l="l" t="t" r="r" b="b"/>
              <a:pathLst>
                <a:path w="7299" h="2483" extrusionOk="0">
                  <a:moveTo>
                    <a:pt x="559" y="0"/>
                  </a:moveTo>
                  <a:cubicBezTo>
                    <a:pt x="247" y="0"/>
                    <a:pt x="0" y="247"/>
                    <a:pt x="0" y="559"/>
                  </a:cubicBezTo>
                  <a:lnTo>
                    <a:pt x="0" y="1923"/>
                  </a:lnTo>
                  <a:cubicBezTo>
                    <a:pt x="0" y="2235"/>
                    <a:pt x="247" y="2482"/>
                    <a:pt x="559" y="2482"/>
                  </a:cubicBezTo>
                  <a:lnTo>
                    <a:pt x="7298" y="2482"/>
                  </a:lnTo>
                  <a:lnTo>
                    <a:pt x="729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14"/>
            <p:cNvSpPr/>
            <p:nvPr/>
          </p:nvSpPr>
          <p:spPr>
            <a:xfrm>
              <a:off x="7652866" y="3464861"/>
              <a:ext cx="668705" cy="138800"/>
            </a:xfrm>
            <a:custGeom>
              <a:avLst/>
              <a:gdLst/>
              <a:ahLst/>
              <a:cxnLst/>
              <a:rect l="l" t="t" r="r" b="b"/>
              <a:pathLst>
                <a:path w="20514" h="4258" extrusionOk="0">
                  <a:moveTo>
                    <a:pt x="2137" y="0"/>
                  </a:moveTo>
                  <a:cubicBezTo>
                    <a:pt x="954" y="0"/>
                    <a:pt x="0" y="954"/>
                    <a:pt x="0" y="2137"/>
                  </a:cubicBezTo>
                  <a:cubicBezTo>
                    <a:pt x="0" y="3304"/>
                    <a:pt x="954" y="4257"/>
                    <a:pt x="2137" y="4257"/>
                  </a:cubicBezTo>
                  <a:lnTo>
                    <a:pt x="20513" y="4257"/>
                  </a:lnTo>
                  <a:lnTo>
                    <a:pt x="20513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4"/>
            <p:cNvSpPr/>
            <p:nvPr/>
          </p:nvSpPr>
          <p:spPr>
            <a:xfrm>
              <a:off x="8083642" y="3493775"/>
              <a:ext cx="237929" cy="80940"/>
            </a:xfrm>
            <a:custGeom>
              <a:avLst/>
              <a:gdLst/>
              <a:ahLst/>
              <a:cxnLst/>
              <a:rect l="l" t="t" r="r" b="b"/>
              <a:pathLst>
                <a:path w="7299" h="2483" extrusionOk="0">
                  <a:moveTo>
                    <a:pt x="559" y="1"/>
                  </a:moveTo>
                  <a:cubicBezTo>
                    <a:pt x="247" y="1"/>
                    <a:pt x="0" y="248"/>
                    <a:pt x="0" y="560"/>
                  </a:cubicBezTo>
                  <a:lnTo>
                    <a:pt x="0" y="1924"/>
                  </a:lnTo>
                  <a:cubicBezTo>
                    <a:pt x="0" y="2236"/>
                    <a:pt x="247" y="2483"/>
                    <a:pt x="559" y="2483"/>
                  </a:cubicBezTo>
                  <a:lnTo>
                    <a:pt x="7298" y="2483"/>
                  </a:lnTo>
                  <a:lnTo>
                    <a:pt x="729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1" name="Google Shape;231;p14"/>
          <p:cNvSpPr txBox="1">
            <a:spLocks noGrp="1"/>
          </p:cNvSpPr>
          <p:nvPr>
            <p:ph type="title"/>
          </p:nvPr>
        </p:nvSpPr>
        <p:spPr>
          <a:xfrm>
            <a:off x="4941425" y="1361775"/>
            <a:ext cx="3361800" cy="4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2" name="Google Shape;232;p14"/>
          <p:cNvSpPr txBox="1">
            <a:spLocks noGrp="1"/>
          </p:cNvSpPr>
          <p:nvPr>
            <p:ph type="subTitle" idx="1"/>
          </p:nvPr>
        </p:nvSpPr>
        <p:spPr>
          <a:xfrm>
            <a:off x="2571750" y="2437675"/>
            <a:ext cx="2000400" cy="3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33" name="Google Shape;233;p14"/>
          <p:cNvSpPr txBox="1">
            <a:spLocks noGrp="1"/>
          </p:cNvSpPr>
          <p:nvPr>
            <p:ph type="subTitle" idx="2"/>
          </p:nvPr>
        </p:nvSpPr>
        <p:spPr>
          <a:xfrm>
            <a:off x="4941425" y="1953692"/>
            <a:ext cx="3353700" cy="117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9824760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lumns">
  <p:cSld name="Four columns"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5"/>
          <p:cNvSpPr/>
          <p:nvPr/>
        </p:nvSpPr>
        <p:spPr>
          <a:xfrm>
            <a:off x="-731" y="4672701"/>
            <a:ext cx="9143833" cy="475558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15"/>
          <p:cNvSpPr txBox="1">
            <a:spLocks noGrp="1"/>
          </p:cNvSpPr>
          <p:nvPr>
            <p:ph type="subTitle" idx="1"/>
          </p:nvPr>
        </p:nvSpPr>
        <p:spPr>
          <a:xfrm>
            <a:off x="2030400" y="1767600"/>
            <a:ext cx="1695600" cy="3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37" name="Google Shape;237;p1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8" name="Google Shape;238;p15"/>
          <p:cNvSpPr txBox="1">
            <a:spLocks noGrp="1"/>
          </p:cNvSpPr>
          <p:nvPr>
            <p:ph type="subTitle" idx="2"/>
          </p:nvPr>
        </p:nvSpPr>
        <p:spPr>
          <a:xfrm>
            <a:off x="2030400" y="2088000"/>
            <a:ext cx="1695600" cy="8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39" name="Google Shape;239;p15"/>
          <p:cNvSpPr txBox="1">
            <a:spLocks noGrp="1"/>
          </p:cNvSpPr>
          <p:nvPr>
            <p:ph type="subTitle" idx="3"/>
          </p:nvPr>
        </p:nvSpPr>
        <p:spPr>
          <a:xfrm>
            <a:off x="5443200" y="1767600"/>
            <a:ext cx="1695600" cy="3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40" name="Google Shape;240;p15"/>
          <p:cNvSpPr txBox="1">
            <a:spLocks noGrp="1"/>
          </p:cNvSpPr>
          <p:nvPr>
            <p:ph type="subTitle" idx="4"/>
          </p:nvPr>
        </p:nvSpPr>
        <p:spPr>
          <a:xfrm>
            <a:off x="5443200" y="2087950"/>
            <a:ext cx="1695600" cy="8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41" name="Google Shape;241;p15"/>
          <p:cNvSpPr txBox="1">
            <a:spLocks noGrp="1"/>
          </p:cNvSpPr>
          <p:nvPr>
            <p:ph type="subTitle" idx="5"/>
          </p:nvPr>
        </p:nvSpPr>
        <p:spPr>
          <a:xfrm>
            <a:off x="2030400" y="2937550"/>
            <a:ext cx="1695600" cy="3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42" name="Google Shape;242;p15"/>
          <p:cNvSpPr txBox="1">
            <a:spLocks noGrp="1"/>
          </p:cNvSpPr>
          <p:nvPr>
            <p:ph type="subTitle" idx="6"/>
          </p:nvPr>
        </p:nvSpPr>
        <p:spPr>
          <a:xfrm>
            <a:off x="2030400" y="3257900"/>
            <a:ext cx="1695600" cy="8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43" name="Google Shape;243;p15"/>
          <p:cNvSpPr txBox="1">
            <a:spLocks noGrp="1"/>
          </p:cNvSpPr>
          <p:nvPr>
            <p:ph type="subTitle" idx="7"/>
          </p:nvPr>
        </p:nvSpPr>
        <p:spPr>
          <a:xfrm>
            <a:off x="5443200" y="2937550"/>
            <a:ext cx="1695600" cy="3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44" name="Google Shape;244;p15"/>
          <p:cNvSpPr txBox="1">
            <a:spLocks noGrp="1"/>
          </p:cNvSpPr>
          <p:nvPr>
            <p:ph type="subTitle" idx="8"/>
          </p:nvPr>
        </p:nvSpPr>
        <p:spPr>
          <a:xfrm>
            <a:off x="5443200" y="3257900"/>
            <a:ext cx="1695600" cy="8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grpSp>
        <p:nvGrpSpPr>
          <p:cNvPr id="245" name="Google Shape;245;p15"/>
          <p:cNvGrpSpPr/>
          <p:nvPr/>
        </p:nvGrpSpPr>
        <p:grpSpPr>
          <a:xfrm>
            <a:off x="564214" y="3332756"/>
            <a:ext cx="571419" cy="1339946"/>
            <a:chOff x="564214" y="3344581"/>
            <a:chExt cx="571419" cy="1339946"/>
          </a:xfrm>
        </p:grpSpPr>
        <p:sp>
          <p:nvSpPr>
            <p:cNvPr id="246" name="Google Shape;246;p15"/>
            <p:cNvSpPr/>
            <p:nvPr/>
          </p:nvSpPr>
          <p:spPr>
            <a:xfrm>
              <a:off x="732894" y="3344581"/>
              <a:ext cx="402740" cy="986499"/>
            </a:xfrm>
            <a:custGeom>
              <a:avLst/>
              <a:gdLst/>
              <a:ahLst/>
              <a:cxnLst/>
              <a:rect l="l" t="t" r="r" b="b"/>
              <a:pathLst>
                <a:path w="12566" h="30780" extrusionOk="0">
                  <a:moveTo>
                    <a:pt x="4613" y="1"/>
                  </a:moveTo>
                  <a:cubicBezTo>
                    <a:pt x="4455" y="1"/>
                    <a:pt x="4293" y="7"/>
                    <a:pt x="4128" y="20"/>
                  </a:cubicBezTo>
                  <a:cubicBezTo>
                    <a:pt x="2357" y="304"/>
                    <a:pt x="1555" y="2493"/>
                    <a:pt x="1705" y="4297"/>
                  </a:cubicBezTo>
                  <a:cubicBezTo>
                    <a:pt x="1872" y="6085"/>
                    <a:pt x="2607" y="7856"/>
                    <a:pt x="2407" y="9644"/>
                  </a:cubicBezTo>
                  <a:cubicBezTo>
                    <a:pt x="2156" y="11916"/>
                    <a:pt x="435" y="13837"/>
                    <a:pt x="235" y="16127"/>
                  </a:cubicBezTo>
                  <a:cubicBezTo>
                    <a:pt x="1" y="18817"/>
                    <a:pt x="1906" y="21206"/>
                    <a:pt x="2474" y="23846"/>
                  </a:cubicBezTo>
                  <a:cubicBezTo>
                    <a:pt x="2741" y="25116"/>
                    <a:pt x="2708" y="26486"/>
                    <a:pt x="3192" y="27705"/>
                  </a:cubicBezTo>
                  <a:cubicBezTo>
                    <a:pt x="3901" y="29536"/>
                    <a:pt x="5835" y="30779"/>
                    <a:pt x="7774" y="30779"/>
                  </a:cubicBezTo>
                  <a:cubicBezTo>
                    <a:pt x="8030" y="30779"/>
                    <a:pt x="8286" y="30758"/>
                    <a:pt x="8539" y="30713"/>
                  </a:cubicBezTo>
                  <a:cubicBezTo>
                    <a:pt x="10728" y="30312"/>
                    <a:pt x="12482" y="28257"/>
                    <a:pt x="12532" y="26035"/>
                  </a:cubicBezTo>
                  <a:cubicBezTo>
                    <a:pt x="12566" y="23979"/>
                    <a:pt x="11296" y="22025"/>
                    <a:pt x="11446" y="19969"/>
                  </a:cubicBezTo>
                  <a:cubicBezTo>
                    <a:pt x="11563" y="18449"/>
                    <a:pt x="12449" y="16995"/>
                    <a:pt x="12265" y="15492"/>
                  </a:cubicBezTo>
                  <a:cubicBezTo>
                    <a:pt x="12031" y="13687"/>
                    <a:pt x="10360" y="12401"/>
                    <a:pt x="9775" y="10680"/>
                  </a:cubicBezTo>
                  <a:cubicBezTo>
                    <a:pt x="9190" y="8959"/>
                    <a:pt x="9742" y="7071"/>
                    <a:pt x="9541" y="5266"/>
                  </a:cubicBezTo>
                  <a:cubicBezTo>
                    <a:pt x="9192" y="2189"/>
                    <a:pt x="7564" y="1"/>
                    <a:pt x="46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15"/>
            <p:cNvSpPr/>
            <p:nvPr/>
          </p:nvSpPr>
          <p:spPr>
            <a:xfrm>
              <a:off x="564214" y="3848022"/>
              <a:ext cx="348127" cy="484436"/>
            </a:xfrm>
            <a:custGeom>
              <a:avLst/>
              <a:gdLst/>
              <a:ahLst/>
              <a:cxnLst/>
              <a:rect l="l" t="t" r="r" b="b"/>
              <a:pathLst>
                <a:path w="10862" h="15115" extrusionOk="0">
                  <a:moveTo>
                    <a:pt x="301" y="1"/>
                  </a:moveTo>
                  <a:cubicBezTo>
                    <a:pt x="1" y="3008"/>
                    <a:pt x="1321" y="6534"/>
                    <a:pt x="2874" y="9124"/>
                  </a:cubicBezTo>
                  <a:cubicBezTo>
                    <a:pt x="4428" y="11747"/>
                    <a:pt x="6784" y="13785"/>
                    <a:pt x="9591" y="14971"/>
                  </a:cubicBezTo>
                  <a:cubicBezTo>
                    <a:pt x="9775" y="15049"/>
                    <a:pt x="9981" y="15115"/>
                    <a:pt x="10174" y="15115"/>
                  </a:cubicBezTo>
                  <a:cubicBezTo>
                    <a:pt x="10314" y="15115"/>
                    <a:pt x="10448" y="15080"/>
                    <a:pt x="10560" y="14988"/>
                  </a:cubicBezTo>
                  <a:cubicBezTo>
                    <a:pt x="10778" y="14821"/>
                    <a:pt x="10811" y="14504"/>
                    <a:pt x="10811" y="14220"/>
                  </a:cubicBezTo>
                  <a:cubicBezTo>
                    <a:pt x="10861" y="7670"/>
                    <a:pt x="6567" y="1889"/>
                    <a:pt x="3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15"/>
            <p:cNvSpPr/>
            <p:nvPr/>
          </p:nvSpPr>
          <p:spPr>
            <a:xfrm>
              <a:off x="564214" y="3848022"/>
              <a:ext cx="348127" cy="484436"/>
            </a:xfrm>
            <a:custGeom>
              <a:avLst/>
              <a:gdLst/>
              <a:ahLst/>
              <a:cxnLst/>
              <a:rect l="l" t="t" r="r" b="b"/>
              <a:pathLst>
                <a:path w="10862" h="15115" extrusionOk="0">
                  <a:moveTo>
                    <a:pt x="301" y="1"/>
                  </a:moveTo>
                  <a:cubicBezTo>
                    <a:pt x="1" y="3008"/>
                    <a:pt x="1321" y="6534"/>
                    <a:pt x="2874" y="9124"/>
                  </a:cubicBezTo>
                  <a:cubicBezTo>
                    <a:pt x="4428" y="11747"/>
                    <a:pt x="6784" y="13785"/>
                    <a:pt x="9591" y="14971"/>
                  </a:cubicBezTo>
                  <a:cubicBezTo>
                    <a:pt x="9775" y="15049"/>
                    <a:pt x="9981" y="15115"/>
                    <a:pt x="10174" y="15115"/>
                  </a:cubicBezTo>
                  <a:cubicBezTo>
                    <a:pt x="10314" y="15115"/>
                    <a:pt x="10448" y="15080"/>
                    <a:pt x="10560" y="14988"/>
                  </a:cubicBezTo>
                  <a:cubicBezTo>
                    <a:pt x="10778" y="14821"/>
                    <a:pt x="10811" y="14504"/>
                    <a:pt x="10811" y="14220"/>
                  </a:cubicBezTo>
                  <a:cubicBezTo>
                    <a:pt x="10861" y="7670"/>
                    <a:pt x="6567" y="1889"/>
                    <a:pt x="301" y="1"/>
                  </a:cubicBezTo>
                  <a:close/>
                </a:path>
              </a:pathLst>
            </a:custGeom>
            <a:solidFill>
              <a:schemeClr val="lt1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15"/>
            <p:cNvSpPr/>
            <p:nvPr/>
          </p:nvSpPr>
          <p:spPr>
            <a:xfrm>
              <a:off x="696485" y="4021541"/>
              <a:ext cx="296719" cy="507159"/>
            </a:xfrm>
            <a:custGeom>
              <a:avLst/>
              <a:gdLst/>
              <a:ahLst/>
              <a:cxnLst/>
              <a:rect l="l" t="t" r="r" b="b"/>
              <a:pathLst>
                <a:path w="9258" h="15824" extrusionOk="0">
                  <a:moveTo>
                    <a:pt x="1" y="0"/>
                  </a:moveTo>
                  <a:lnTo>
                    <a:pt x="1" y="0"/>
                  </a:lnTo>
                  <a:cubicBezTo>
                    <a:pt x="34" y="67"/>
                    <a:pt x="67" y="117"/>
                    <a:pt x="118" y="167"/>
                  </a:cubicBezTo>
                  <a:lnTo>
                    <a:pt x="435" y="585"/>
                  </a:lnTo>
                  <a:cubicBezTo>
                    <a:pt x="719" y="953"/>
                    <a:pt x="1120" y="1487"/>
                    <a:pt x="1621" y="2172"/>
                  </a:cubicBezTo>
                  <a:cubicBezTo>
                    <a:pt x="2891" y="3910"/>
                    <a:pt x="4077" y="5731"/>
                    <a:pt x="5180" y="7603"/>
                  </a:cubicBezTo>
                  <a:cubicBezTo>
                    <a:pt x="6266" y="9474"/>
                    <a:pt x="7269" y="11395"/>
                    <a:pt x="8171" y="13367"/>
                  </a:cubicBezTo>
                  <a:cubicBezTo>
                    <a:pt x="8505" y="14119"/>
                    <a:pt x="8773" y="14737"/>
                    <a:pt x="8956" y="15171"/>
                  </a:cubicBezTo>
                  <a:cubicBezTo>
                    <a:pt x="9040" y="15372"/>
                    <a:pt x="9107" y="15539"/>
                    <a:pt x="9174" y="15656"/>
                  </a:cubicBezTo>
                  <a:cubicBezTo>
                    <a:pt x="9190" y="15723"/>
                    <a:pt x="9224" y="15773"/>
                    <a:pt x="9257" y="15823"/>
                  </a:cubicBezTo>
                  <a:cubicBezTo>
                    <a:pt x="9240" y="15773"/>
                    <a:pt x="9224" y="15706"/>
                    <a:pt x="9207" y="15656"/>
                  </a:cubicBezTo>
                  <a:cubicBezTo>
                    <a:pt x="9157" y="15522"/>
                    <a:pt x="9090" y="15355"/>
                    <a:pt x="9023" y="15138"/>
                  </a:cubicBezTo>
                  <a:cubicBezTo>
                    <a:pt x="8856" y="14704"/>
                    <a:pt x="8605" y="14085"/>
                    <a:pt x="8271" y="13317"/>
                  </a:cubicBezTo>
                  <a:cubicBezTo>
                    <a:pt x="7402" y="11329"/>
                    <a:pt x="6417" y="9390"/>
                    <a:pt x="5331" y="7502"/>
                  </a:cubicBezTo>
                  <a:cubicBezTo>
                    <a:pt x="4228" y="5631"/>
                    <a:pt x="3025" y="3827"/>
                    <a:pt x="1705" y="2089"/>
                  </a:cubicBezTo>
                  <a:cubicBezTo>
                    <a:pt x="1204" y="1437"/>
                    <a:pt x="786" y="903"/>
                    <a:pt x="485" y="552"/>
                  </a:cubicBezTo>
                  <a:lnTo>
                    <a:pt x="134" y="134"/>
                  </a:lnTo>
                  <a:cubicBezTo>
                    <a:pt x="101" y="84"/>
                    <a:pt x="51" y="50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15"/>
            <p:cNvSpPr/>
            <p:nvPr/>
          </p:nvSpPr>
          <p:spPr>
            <a:xfrm>
              <a:off x="931027" y="3611333"/>
              <a:ext cx="64292" cy="909867"/>
            </a:xfrm>
            <a:custGeom>
              <a:avLst/>
              <a:gdLst/>
              <a:ahLst/>
              <a:cxnLst/>
              <a:rect l="l" t="t" r="r" b="b"/>
              <a:pathLst>
                <a:path w="2006" h="28389" extrusionOk="0">
                  <a:moveTo>
                    <a:pt x="1" y="1"/>
                  </a:moveTo>
                  <a:cubicBezTo>
                    <a:pt x="1" y="101"/>
                    <a:pt x="1" y="201"/>
                    <a:pt x="1" y="301"/>
                  </a:cubicBezTo>
                  <a:cubicBezTo>
                    <a:pt x="18" y="502"/>
                    <a:pt x="18" y="769"/>
                    <a:pt x="34" y="1120"/>
                  </a:cubicBezTo>
                  <a:cubicBezTo>
                    <a:pt x="68" y="1855"/>
                    <a:pt x="118" y="2891"/>
                    <a:pt x="168" y="4178"/>
                  </a:cubicBezTo>
                  <a:cubicBezTo>
                    <a:pt x="302" y="6734"/>
                    <a:pt x="519" y="10293"/>
                    <a:pt x="786" y="14220"/>
                  </a:cubicBezTo>
                  <a:cubicBezTo>
                    <a:pt x="1070" y="18129"/>
                    <a:pt x="1354" y="21671"/>
                    <a:pt x="1588" y="24245"/>
                  </a:cubicBezTo>
                  <a:cubicBezTo>
                    <a:pt x="1705" y="25514"/>
                    <a:pt x="1805" y="26550"/>
                    <a:pt x="1872" y="27269"/>
                  </a:cubicBezTo>
                  <a:cubicBezTo>
                    <a:pt x="1906" y="27620"/>
                    <a:pt x="1939" y="27904"/>
                    <a:pt x="1956" y="28104"/>
                  </a:cubicBezTo>
                  <a:cubicBezTo>
                    <a:pt x="1973" y="28204"/>
                    <a:pt x="1989" y="28288"/>
                    <a:pt x="2006" y="28388"/>
                  </a:cubicBezTo>
                  <a:cubicBezTo>
                    <a:pt x="2006" y="28288"/>
                    <a:pt x="2006" y="28188"/>
                    <a:pt x="1989" y="28104"/>
                  </a:cubicBezTo>
                  <a:cubicBezTo>
                    <a:pt x="1973" y="27887"/>
                    <a:pt x="1956" y="27620"/>
                    <a:pt x="1939" y="27269"/>
                  </a:cubicBezTo>
                  <a:cubicBezTo>
                    <a:pt x="1889" y="26534"/>
                    <a:pt x="1805" y="25498"/>
                    <a:pt x="1705" y="24228"/>
                  </a:cubicBezTo>
                  <a:cubicBezTo>
                    <a:pt x="1505" y="21671"/>
                    <a:pt x="1237" y="18113"/>
                    <a:pt x="953" y="14203"/>
                  </a:cubicBezTo>
                  <a:cubicBezTo>
                    <a:pt x="686" y="10276"/>
                    <a:pt x="452" y="6734"/>
                    <a:pt x="302" y="4161"/>
                  </a:cubicBezTo>
                  <a:cubicBezTo>
                    <a:pt x="218" y="2891"/>
                    <a:pt x="151" y="1855"/>
                    <a:pt x="101" y="1120"/>
                  </a:cubicBezTo>
                  <a:cubicBezTo>
                    <a:pt x="68" y="769"/>
                    <a:pt x="51" y="502"/>
                    <a:pt x="34" y="301"/>
                  </a:cubicBezTo>
                  <a:cubicBezTo>
                    <a:pt x="34" y="201"/>
                    <a:pt x="18" y="101"/>
                    <a:pt x="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15"/>
            <p:cNvSpPr/>
            <p:nvPr/>
          </p:nvSpPr>
          <p:spPr>
            <a:xfrm>
              <a:off x="842697" y="4391558"/>
              <a:ext cx="240984" cy="292969"/>
            </a:xfrm>
            <a:custGeom>
              <a:avLst/>
              <a:gdLst/>
              <a:ahLst/>
              <a:cxnLst/>
              <a:rect l="l" t="t" r="r" b="b"/>
              <a:pathLst>
                <a:path w="7519" h="9141" extrusionOk="0">
                  <a:moveTo>
                    <a:pt x="0" y="1"/>
                  </a:moveTo>
                  <a:lnTo>
                    <a:pt x="301" y="5715"/>
                  </a:lnTo>
                  <a:cubicBezTo>
                    <a:pt x="401" y="7636"/>
                    <a:pt x="1988" y="9140"/>
                    <a:pt x="3910" y="9140"/>
                  </a:cubicBezTo>
                  <a:cubicBezTo>
                    <a:pt x="5898" y="9140"/>
                    <a:pt x="7519" y="7520"/>
                    <a:pt x="7519" y="5531"/>
                  </a:cubicBezTo>
                  <a:lnTo>
                    <a:pt x="751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2" name="Google Shape;252;p15"/>
          <p:cNvGrpSpPr/>
          <p:nvPr/>
        </p:nvGrpSpPr>
        <p:grpSpPr>
          <a:xfrm>
            <a:off x="7805912" y="4279127"/>
            <a:ext cx="1022844" cy="394696"/>
            <a:chOff x="7805912" y="4279127"/>
            <a:chExt cx="1022844" cy="394696"/>
          </a:xfrm>
        </p:grpSpPr>
        <p:sp>
          <p:nvSpPr>
            <p:cNvPr id="253" name="Google Shape;253;p15"/>
            <p:cNvSpPr/>
            <p:nvPr/>
          </p:nvSpPr>
          <p:spPr>
            <a:xfrm>
              <a:off x="7846071" y="4365341"/>
              <a:ext cx="949481" cy="308481"/>
            </a:xfrm>
            <a:custGeom>
              <a:avLst/>
              <a:gdLst/>
              <a:ahLst/>
              <a:cxnLst/>
              <a:rect l="l" t="t" r="r" b="b"/>
              <a:pathLst>
                <a:path w="29625" h="9625" extrusionOk="0">
                  <a:moveTo>
                    <a:pt x="1" y="0"/>
                  </a:moveTo>
                  <a:lnTo>
                    <a:pt x="1" y="9624"/>
                  </a:lnTo>
                  <a:lnTo>
                    <a:pt x="29625" y="9624"/>
                  </a:lnTo>
                  <a:lnTo>
                    <a:pt x="2962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5"/>
            <p:cNvSpPr/>
            <p:nvPr/>
          </p:nvSpPr>
          <p:spPr>
            <a:xfrm>
              <a:off x="7805912" y="4279127"/>
              <a:ext cx="1022844" cy="86247"/>
            </a:xfrm>
            <a:custGeom>
              <a:avLst/>
              <a:gdLst/>
              <a:ahLst/>
              <a:cxnLst/>
              <a:rect l="l" t="t" r="r" b="b"/>
              <a:pathLst>
                <a:path w="31914" h="2691" extrusionOk="0">
                  <a:moveTo>
                    <a:pt x="1" y="0"/>
                  </a:moveTo>
                  <a:lnTo>
                    <a:pt x="1" y="2690"/>
                  </a:lnTo>
                  <a:lnTo>
                    <a:pt x="31914" y="2690"/>
                  </a:lnTo>
                  <a:lnTo>
                    <a:pt x="3191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5"/>
            <p:cNvSpPr/>
            <p:nvPr/>
          </p:nvSpPr>
          <p:spPr>
            <a:xfrm>
              <a:off x="8297527" y="4279127"/>
              <a:ext cx="531229" cy="394696"/>
            </a:xfrm>
            <a:custGeom>
              <a:avLst/>
              <a:gdLst/>
              <a:ahLst/>
              <a:cxnLst/>
              <a:rect l="l" t="t" r="r" b="b"/>
              <a:pathLst>
                <a:path w="16575" h="12315" extrusionOk="0">
                  <a:moveTo>
                    <a:pt x="0" y="0"/>
                  </a:moveTo>
                  <a:lnTo>
                    <a:pt x="0" y="2439"/>
                  </a:lnTo>
                  <a:lnTo>
                    <a:pt x="618" y="12314"/>
                  </a:lnTo>
                  <a:lnTo>
                    <a:pt x="15539" y="12314"/>
                  </a:lnTo>
                  <a:lnTo>
                    <a:pt x="15539" y="2690"/>
                  </a:lnTo>
                  <a:lnTo>
                    <a:pt x="16575" y="2690"/>
                  </a:lnTo>
                  <a:lnTo>
                    <a:pt x="1657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15"/>
            <p:cNvSpPr/>
            <p:nvPr/>
          </p:nvSpPr>
          <p:spPr>
            <a:xfrm>
              <a:off x="7978886" y="4415115"/>
              <a:ext cx="192268" cy="46088"/>
            </a:xfrm>
            <a:custGeom>
              <a:avLst/>
              <a:gdLst/>
              <a:ahLst/>
              <a:cxnLst/>
              <a:rect l="l" t="t" r="r" b="b"/>
              <a:pathLst>
                <a:path w="5999" h="1438" extrusionOk="0">
                  <a:moveTo>
                    <a:pt x="0" y="1"/>
                  </a:moveTo>
                  <a:lnTo>
                    <a:pt x="0" y="1438"/>
                  </a:lnTo>
                  <a:lnTo>
                    <a:pt x="5999" y="1438"/>
                  </a:lnTo>
                  <a:lnTo>
                    <a:pt x="599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15"/>
            <p:cNvSpPr/>
            <p:nvPr/>
          </p:nvSpPr>
          <p:spPr>
            <a:xfrm>
              <a:off x="7953726" y="4519566"/>
              <a:ext cx="247426" cy="98009"/>
            </a:xfrm>
            <a:custGeom>
              <a:avLst/>
              <a:gdLst/>
              <a:ahLst/>
              <a:cxnLst/>
              <a:rect l="l" t="t" r="r" b="b"/>
              <a:pathLst>
                <a:path w="7720" h="3058" extrusionOk="0">
                  <a:moveTo>
                    <a:pt x="0" y="0"/>
                  </a:moveTo>
                  <a:lnTo>
                    <a:pt x="0" y="3058"/>
                  </a:lnTo>
                  <a:lnTo>
                    <a:pt x="7720" y="3058"/>
                  </a:lnTo>
                  <a:lnTo>
                    <a:pt x="77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8" name="Google Shape;258;p15"/>
          <p:cNvGrpSpPr/>
          <p:nvPr/>
        </p:nvGrpSpPr>
        <p:grpSpPr>
          <a:xfrm>
            <a:off x="8043992" y="3722915"/>
            <a:ext cx="509851" cy="559625"/>
            <a:chOff x="1203067" y="4113653"/>
            <a:chExt cx="509851" cy="559625"/>
          </a:xfrm>
        </p:grpSpPr>
        <p:sp>
          <p:nvSpPr>
            <p:cNvPr id="259" name="Google Shape;259;p15"/>
            <p:cNvSpPr/>
            <p:nvPr/>
          </p:nvSpPr>
          <p:spPr>
            <a:xfrm>
              <a:off x="1251270" y="4223424"/>
              <a:ext cx="419342" cy="149962"/>
            </a:xfrm>
            <a:custGeom>
              <a:avLst/>
              <a:gdLst/>
              <a:ahLst/>
              <a:cxnLst/>
              <a:rect l="l" t="t" r="r" b="b"/>
              <a:pathLst>
                <a:path w="13084" h="4679" extrusionOk="0">
                  <a:moveTo>
                    <a:pt x="1" y="0"/>
                  </a:moveTo>
                  <a:lnTo>
                    <a:pt x="51" y="3626"/>
                  </a:lnTo>
                  <a:lnTo>
                    <a:pt x="13083" y="4679"/>
                  </a:lnTo>
                  <a:lnTo>
                    <a:pt x="12682" y="110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15"/>
            <p:cNvSpPr/>
            <p:nvPr/>
          </p:nvSpPr>
          <p:spPr>
            <a:xfrm>
              <a:off x="1338574" y="4276435"/>
              <a:ext cx="255983" cy="42338"/>
            </a:xfrm>
            <a:custGeom>
              <a:avLst/>
              <a:gdLst/>
              <a:ahLst/>
              <a:cxnLst/>
              <a:rect l="l" t="t" r="r" b="b"/>
              <a:pathLst>
                <a:path w="7987" h="1321" extrusionOk="0">
                  <a:moveTo>
                    <a:pt x="50" y="0"/>
                  </a:moveTo>
                  <a:lnTo>
                    <a:pt x="0" y="652"/>
                  </a:lnTo>
                  <a:lnTo>
                    <a:pt x="7937" y="1320"/>
                  </a:lnTo>
                  <a:lnTo>
                    <a:pt x="7987" y="669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15"/>
            <p:cNvSpPr/>
            <p:nvPr/>
          </p:nvSpPr>
          <p:spPr>
            <a:xfrm>
              <a:off x="1204157" y="4113653"/>
              <a:ext cx="416650" cy="142462"/>
            </a:xfrm>
            <a:custGeom>
              <a:avLst/>
              <a:gdLst/>
              <a:ahLst/>
              <a:cxnLst/>
              <a:rect l="l" t="t" r="r" b="b"/>
              <a:pathLst>
                <a:path w="13000" h="4445" extrusionOk="0">
                  <a:moveTo>
                    <a:pt x="0" y="0"/>
                  </a:moveTo>
                  <a:lnTo>
                    <a:pt x="0" y="3609"/>
                  </a:lnTo>
                  <a:lnTo>
                    <a:pt x="13000" y="4445"/>
                  </a:lnTo>
                  <a:lnTo>
                    <a:pt x="13000" y="4445"/>
                  </a:lnTo>
                  <a:lnTo>
                    <a:pt x="12665" y="12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15"/>
            <p:cNvSpPr/>
            <p:nvPr/>
          </p:nvSpPr>
          <p:spPr>
            <a:xfrm>
              <a:off x="1204157" y="4129165"/>
              <a:ext cx="395753" cy="107688"/>
            </a:xfrm>
            <a:custGeom>
              <a:avLst/>
              <a:gdLst/>
              <a:ahLst/>
              <a:cxnLst/>
              <a:rect l="l" t="t" r="r" b="b"/>
              <a:pathLst>
                <a:path w="12348" h="3360" extrusionOk="0">
                  <a:moveTo>
                    <a:pt x="0" y="1"/>
                  </a:moveTo>
                  <a:lnTo>
                    <a:pt x="0" y="2440"/>
                  </a:lnTo>
                  <a:lnTo>
                    <a:pt x="12348" y="3359"/>
                  </a:lnTo>
                  <a:lnTo>
                    <a:pt x="12131" y="110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15"/>
            <p:cNvSpPr/>
            <p:nvPr/>
          </p:nvSpPr>
          <p:spPr>
            <a:xfrm>
              <a:off x="1207362" y="4157689"/>
              <a:ext cx="362582" cy="37210"/>
            </a:xfrm>
            <a:custGeom>
              <a:avLst/>
              <a:gdLst/>
              <a:ahLst/>
              <a:cxnLst/>
              <a:rect l="l" t="t" r="r" b="b"/>
              <a:pathLst>
                <a:path w="11313" h="1161" extrusionOk="0">
                  <a:moveTo>
                    <a:pt x="226" y="0"/>
                  </a:moveTo>
                  <a:cubicBezTo>
                    <a:pt x="151" y="0"/>
                    <a:pt x="76" y="5"/>
                    <a:pt x="1" y="13"/>
                  </a:cubicBezTo>
                  <a:cubicBezTo>
                    <a:pt x="134" y="46"/>
                    <a:pt x="285" y="80"/>
                    <a:pt x="435" y="80"/>
                  </a:cubicBezTo>
                  <a:lnTo>
                    <a:pt x="1655" y="230"/>
                  </a:lnTo>
                  <a:cubicBezTo>
                    <a:pt x="2674" y="347"/>
                    <a:pt x="4077" y="514"/>
                    <a:pt x="5648" y="665"/>
                  </a:cubicBezTo>
                  <a:cubicBezTo>
                    <a:pt x="7202" y="832"/>
                    <a:pt x="8622" y="949"/>
                    <a:pt x="9641" y="1049"/>
                  </a:cubicBezTo>
                  <a:lnTo>
                    <a:pt x="10861" y="1132"/>
                  </a:lnTo>
                  <a:cubicBezTo>
                    <a:pt x="10949" y="1152"/>
                    <a:pt x="11037" y="1160"/>
                    <a:pt x="11125" y="1160"/>
                  </a:cubicBezTo>
                  <a:cubicBezTo>
                    <a:pt x="11188" y="1160"/>
                    <a:pt x="11250" y="1156"/>
                    <a:pt x="11312" y="1149"/>
                  </a:cubicBezTo>
                  <a:cubicBezTo>
                    <a:pt x="11162" y="1116"/>
                    <a:pt x="11011" y="1082"/>
                    <a:pt x="10861" y="1066"/>
                  </a:cubicBezTo>
                  <a:lnTo>
                    <a:pt x="9658" y="932"/>
                  </a:lnTo>
                  <a:cubicBezTo>
                    <a:pt x="8639" y="798"/>
                    <a:pt x="7219" y="648"/>
                    <a:pt x="5665" y="497"/>
                  </a:cubicBezTo>
                  <a:cubicBezTo>
                    <a:pt x="4094" y="330"/>
                    <a:pt x="2691" y="197"/>
                    <a:pt x="1655" y="113"/>
                  </a:cubicBezTo>
                  <a:lnTo>
                    <a:pt x="452" y="13"/>
                  </a:lnTo>
                  <a:cubicBezTo>
                    <a:pt x="376" y="5"/>
                    <a:pt x="301" y="0"/>
                    <a:pt x="2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15"/>
            <p:cNvSpPr/>
            <p:nvPr/>
          </p:nvSpPr>
          <p:spPr>
            <a:xfrm>
              <a:off x="1203067" y="4178586"/>
              <a:ext cx="365787" cy="26121"/>
            </a:xfrm>
            <a:custGeom>
              <a:avLst/>
              <a:gdLst/>
              <a:ahLst/>
              <a:cxnLst/>
              <a:rect l="l" t="t" r="r" b="b"/>
              <a:pathLst>
                <a:path w="11413" h="815" extrusionOk="0">
                  <a:moveTo>
                    <a:pt x="226" y="0"/>
                  </a:moveTo>
                  <a:cubicBezTo>
                    <a:pt x="151" y="0"/>
                    <a:pt x="76" y="4"/>
                    <a:pt x="1" y="13"/>
                  </a:cubicBezTo>
                  <a:cubicBezTo>
                    <a:pt x="135" y="46"/>
                    <a:pt x="285" y="63"/>
                    <a:pt x="435" y="79"/>
                  </a:cubicBezTo>
                  <a:lnTo>
                    <a:pt x="1655" y="196"/>
                  </a:lnTo>
                  <a:cubicBezTo>
                    <a:pt x="2691" y="280"/>
                    <a:pt x="4128" y="380"/>
                    <a:pt x="5698" y="497"/>
                  </a:cubicBezTo>
                  <a:cubicBezTo>
                    <a:pt x="7269" y="597"/>
                    <a:pt x="8706" y="698"/>
                    <a:pt x="9742" y="748"/>
                  </a:cubicBezTo>
                  <a:lnTo>
                    <a:pt x="10962" y="815"/>
                  </a:lnTo>
                  <a:lnTo>
                    <a:pt x="11413" y="815"/>
                  </a:lnTo>
                  <a:cubicBezTo>
                    <a:pt x="11262" y="764"/>
                    <a:pt x="11112" y="748"/>
                    <a:pt x="10962" y="748"/>
                  </a:cubicBezTo>
                  <a:lnTo>
                    <a:pt x="9742" y="631"/>
                  </a:lnTo>
                  <a:cubicBezTo>
                    <a:pt x="8706" y="547"/>
                    <a:pt x="7286" y="430"/>
                    <a:pt x="5715" y="330"/>
                  </a:cubicBezTo>
                  <a:cubicBezTo>
                    <a:pt x="4128" y="213"/>
                    <a:pt x="2708" y="130"/>
                    <a:pt x="1672" y="63"/>
                  </a:cubicBezTo>
                  <a:lnTo>
                    <a:pt x="452" y="13"/>
                  </a:lnTo>
                  <a:cubicBezTo>
                    <a:pt x="377" y="4"/>
                    <a:pt x="302" y="0"/>
                    <a:pt x="2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15"/>
            <p:cNvSpPr/>
            <p:nvPr/>
          </p:nvSpPr>
          <p:spPr>
            <a:xfrm>
              <a:off x="1256110" y="4330535"/>
              <a:ext cx="418252" cy="138168"/>
            </a:xfrm>
            <a:custGeom>
              <a:avLst/>
              <a:gdLst/>
              <a:ahLst/>
              <a:cxnLst/>
              <a:rect l="l" t="t" r="r" b="b"/>
              <a:pathLst>
                <a:path w="13050" h="4311" extrusionOk="0">
                  <a:moveTo>
                    <a:pt x="0" y="0"/>
                  </a:moveTo>
                  <a:lnTo>
                    <a:pt x="33" y="3626"/>
                  </a:lnTo>
                  <a:lnTo>
                    <a:pt x="13049" y="4311"/>
                  </a:lnTo>
                  <a:lnTo>
                    <a:pt x="12682" y="10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15"/>
            <p:cNvSpPr/>
            <p:nvPr/>
          </p:nvSpPr>
          <p:spPr>
            <a:xfrm>
              <a:off x="1296268" y="4334798"/>
              <a:ext cx="7532" cy="114098"/>
            </a:xfrm>
            <a:custGeom>
              <a:avLst/>
              <a:gdLst/>
              <a:ahLst/>
              <a:cxnLst/>
              <a:rect l="l" t="t" r="r" b="b"/>
              <a:pathLst>
                <a:path w="235" h="3560" extrusionOk="0">
                  <a:moveTo>
                    <a:pt x="52" y="0"/>
                  </a:moveTo>
                  <a:cubicBezTo>
                    <a:pt x="51" y="0"/>
                    <a:pt x="51" y="1"/>
                    <a:pt x="50" y="1"/>
                  </a:cubicBezTo>
                  <a:cubicBezTo>
                    <a:pt x="0" y="1"/>
                    <a:pt x="0" y="803"/>
                    <a:pt x="34" y="1788"/>
                  </a:cubicBezTo>
                  <a:cubicBezTo>
                    <a:pt x="67" y="2764"/>
                    <a:pt x="132" y="3560"/>
                    <a:pt x="182" y="3560"/>
                  </a:cubicBezTo>
                  <a:cubicBezTo>
                    <a:pt x="183" y="3560"/>
                    <a:pt x="183" y="3560"/>
                    <a:pt x="184" y="3560"/>
                  </a:cubicBezTo>
                  <a:cubicBezTo>
                    <a:pt x="234" y="3560"/>
                    <a:pt x="234" y="2758"/>
                    <a:pt x="201" y="1772"/>
                  </a:cubicBezTo>
                  <a:cubicBezTo>
                    <a:pt x="168" y="796"/>
                    <a:pt x="102" y="0"/>
                    <a:pt x="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15"/>
            <p:cNvSpPr/>
            <p:nvPr/>
          </p:nvSpPr>
          <p:spPr>
            <a:xfrm>
              <a:off x="1315530" y="4335887"/>
              <a:ext cx="6474" cy="114066"/>
            </a:xfrm>
            <a:custGeom>
              <a:avLst/>
              <a:gdLst/>
              <a:ahLst/>
              <a:cxnLst/>
              <a:rect l="l" t="t" r="r" b="b"/>
              <a:pathLst>
                <a:path w="202" h="3559" extrusionOk="0">
                  <a:moveTo>
                    <a:pt x="68" y="0"/>
                  </a:moveTo>
                  <a:cubicBezTo>
                    <a:pt x="17" y="0"/>
                    <a:pt x="1" y="802"/>
                    <a:pt x="17" y="1788"/>
                  </a:cubicBezTo>
                  <a:cubicBezTo>
                    <a:pt x="34" y="2774"/>
                    <a:pt x="84" y="3559"/>
                    <a:pt x="134" y="3559"/>
                  </a:cubicBezTo>
                  <a:cubicBezTo>
                    <a:pt x="184" y="3559"/>
                    <a:pt x="201" y="2757"/>
                    <a:pt x="184" y="1771"/>
                  </a:cubicBezTo>
                  <a:cubicBezTo>
                    <a:pt x="168" y="802"/>
                    <a:pt x="101" y="0"/>
                    <a:pt x="6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15"/>
            <p:cNvSpPr/>
            <p:nvPr/>
          </p:nvSpPr>
          <p:spPr>
            <a:xfrm>
              <a:off x="1354631" y="4386751"/>
              <a:ext cx="226017" cy="18781"/>
            </a:xfrm>
            <a:custGeom>
              <a:avLst/>
              <a:gdLst/>
              <a:ahLst/>
              <a:cxnLst/>
              <a:rect l="l" t="t" r="r" b="b"/>
              <a:pathLst>
                <a:path w="7052" h="586" extrusionOk="0">
                  <a:moveTo>
                    <a:pt x="0" y="0"/>
                  </a:moveTo>
                  <a:lnTo>
                    <a:pt x="0" y="0"/>
                  </a:lnTo>
                  <a:cubicBezTo>
                    <a:pt x="1810" y="206"/>
                    <a:pt x="3890" y="333"/>
                    <a:pt x="5815" y="483"/>
                  </a:cubicBezTo>
                  <a:lnTo>
                    <a:pt x="5815" y="483"/>
                  </a:lnTo>
                  <a:lnTo>
                    <a:pt x="0" y="0"/>
                  </a:lnTo>
                  <a:close/>
                  <a:moveTo>
                    <a:pt x="5815" y="483"/>
                  </a:moveTo>
                  <a:lnTo>
                    <a:pt x="7051" y="585"/>
                  </a:lnTo>
                  <a:cubicBezTo>
                    <a:pt x="6650" y="549"/>
                    <a:pt x="6236" y="515"/>
                    <a:pt x="5815" y="48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15"/>
            <p:cNvSpPr/>
            <p:nvPr/>
          </p:nvSpPr>
          <p:spPr>
            <a:xfrm>
              <a:off x="1354631" y="4386751"/>
              <a:ext cx="226017" cy="19134"/>
            </a:xfrm>
            <a:custGeom>
              <a:avLst/>
              <a:gdLst/>
              <a:ahLst/>
              <a:cxnLst/>
              <a:rect l="l" t="t" r="r" b="b"/>
              <a:pathLst>
                <a:path w="7052" h="597" extrusionOk="0">
                  <a:moveTo>
                    <a:pt x="0" y="0"/>
                  </a:moveTo>
                  <a:cubicBezTo>
                    <a:pt x="335" y="101"/>
                    <a:pt x="669" y="151"/>
                    <a:pt x="1020" y="167"/>
                  </a:cubicBezTo>
                  <a:cubicBezTo>
                    <a:pt x="1655" y="251"/>
                    <a:pt x="2540" y="335"/>
                    <a:pt x="3526" y="401"/>
                  </a:cubicBezTo>
                  <a:cubicBezTo>
                    <a:pt x="4495" y="468"/>
                    <a:pt x="5381" y="535"/>
                    <a:pt x="6015" y="568"/>
                  </a:cubicBezTo>
                  <a:cubicBezTo>
                    <a:pt x="6221" y="588"/>
                    <a:pt x="6427" y="596"/>
                    <a:pt x="6629" y="596"/>
                  </a:cubicBezTo>
                  <a:cubicBezTo>
                    <a:pt x="6772" y="596"/>
                    <a:pt x="6913" y="592"/>
                    <a:pt x="7051" y="585"/>
                  </a:cubicBezTo>
                  <a:cubicBezTo>
                    <a:pt x="6717" y="518"/>
                    <a:pt x="6366" y="468"/>
                    <a:pt x="6032" y="452"/>
                  </a:cubicBezTo>
                  <a:cubicBezTo>
                    <a:pt x="5397" y="385"/>
                    <a:pt x="4512" y="301"/>
                    <a:pt x="3526" y="234"/>
                  </a:cubicBezTo>
                  <a:lnTo>
                    <a:pt x="1036" y="51"/>
                  </a:lnTo>
                  <a:cubicBezTo>
                    <a:pt x="685" y="17"/>
                    <a:pt x="351" y="0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15"/>
            <p:cNvSpPr/>
            <p:nvPr/>
          </p:nvSpPr>
          <p:spPr>
            <a:xfrm>
              <a:off x="1603628" y="4361591"/>
              <a:ext cx="8621" cy="103906"/>
            </a:xfrm>
            <a:custGeom>
              <a:avLst/>
              <a:gdLst/>
              <a:ahLst/>
              <a:cxnLst/>
              <a:rect l="l" t="t" r="r" b="b"/>
              <a:pathLst>
                <a:path w="269" h="3242" extrusionOk="0">
                  <a:moveTo>
                    <a:pt x="51" y="0"/>
                  </a:moveTo>
                  <a:cubicBezTo>
                    <a:pt x="1" y="0"/>
                    <a:pt x="1" y="719"/>
                    <a:pt x="51" y="1621"/>
                  </a:cubicBezTo>
                  <a:cubicBezTo>
                    <a:pt x="101" y="2523"/>
                    <a:pt x="168" y="3242"/>
                    <a:pt x="218" y="3242"/>
                  </a:cubicBezTo>
                  <a:cubicBezTo>
                    <a:pt x="268" y="3242"/>
                    <a:pt x="268" y="2506"/>
                    <a:pt x="218" y="1621"/>
                  </a:cubicBezTo>
                  <a:cubicBezTo>
                    <a:pt x="185" y="719"/>
                    <a:pt x="101" y="0"/>
                    <a:pt x="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15"/>
            <p:cNvSpPr/>
            <p:nvPr/>
          </p:nvSpPr>
          <p:spPr>
            <a:xfrm>
              <a:off x="1623980" y="4362649"/>
              <a:ext cx="12884" cy="103906"/>
            </a:xfrm>
            <a:custGeom>
              <a:avLst/>
              <a:gdLst/>
              <a:ahLst/>
              <a:cxnLst/>
              <a:rect l="l" t="t" r="r" b="b"/>
              <a:pathLst>
                <a:path w="402" h="3242" extrusionOk="0">
                  <a:moveTo>
                    <a:pt x="34" y="1"/>
                  </a:moveTo>
                  <a:cubicBezTo>
                    <a:pt x="1" y="1"/>
                    <a:pt x="34" y="736"/>
                    <a:pt x="118" y="1638"/>
                  </a:cubicBezTo>
                  <a:cubicBezTo>
                    <a:pt x="201" y="2523"/>
                    <a:pt x="318" y="3242"/>
                    <a:pt x="368" y="3242"/>
                  </a:cubicBezTo>
                  <a:cubicBezTo>
                    <a:pt x="402" y="3242"/>
                    <a:pt x="368" y="2507"/>
                    <a:pt x="285" y="1621"/>
                  </a:cubicBezTo>
                  <a:cubicBezTo>
                    <a:pt x="201" y="719"/>
                    <a:pt x="84" y="1"/>
                    <a:pt x="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15"/>
            <p:cNvSpPr/>
            <p:nvPr/>
          </p:nvSpPr>
          <p:spPr>
            <a:xfrm>
              <a:off x="1414597" y="4413000"/>
              <a:ext cx="115188" cy="5897"/>
            </a:xfrm>
            <a:custGeom>
              <a:avLst/>
              <a:gdLst/>
              <a:ahLst/>
              <a:cxnLst/>
              <a:rect l="l" t="t" r="r" b="b"/>
              <a:pathLst>
                <a:path w="3594" h="184" extrusionOk="0">
                  <a:moveTo>
                    <a:pt x="1" y="0"/>
                  </a:moveTo>
                  <a:lnTo>
                    <a:pt x="1" y="0"/>
                  </a:lnTo>
                  <a:cubicBezTo>
                    <a:pt x="1404" y="100"/>
                    <a:pt x="2474" y="167"/>
                    <a:pt x="3593" y="184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15"/>
            <p:cNvSpPr/>
            <p:nvPr/>
          </p:nvSpPr>
          <p:spPr>
            <a:xfrm>
              <a:off x="1414597" y="4411846"/>
              <a:ext cx="115188" cy="8269"/>
            </a:xfrm>
            <a:custGeom>
              <a:avLst/>
              <a:gdLst/>
              <a:ahLst/>
              <a:cxnLst/>
              <a:rect l="l" t="t" r="r" b="b"/>
              <a:pathLst>
                <a:path w="3594" h="258" extrusionOk="0">
                  <a:moveTo>
                    <a:pt x="471" y="0"/>
                  </a:moveTo>
                  <a:cubicBezTo>
                    <a:pt x="185" y="0"/>
                    <a:pt x="9" y="13"/>
                    <a:pt x="1" y="36"/>
                  </a:cubicBezTo>
                  <a:cubicBezTo>
                    <a:pt x="1" y="86"/>
                    <a:pt x="803" y="170"/>
                    <a:pt x="1789" y="220"/>
                  </a:cubicBezTo>
                  <a:cubicBezTo>
                    <a:pt x="2281" y="245"/>
                    <a:pt x="2728" y="257"/>
                    <a:pt x="3054" y="257"/>
                  </a:cubicBezTo>
                  <a:cubicBezTo>
                    <a:pt x="3380" y="257"/>
                    <a:pt x="3585" y="245"/>
                    <a:pt x="3593" y="220"/>
                  </a:cubicBezTo>
                  <a:cubicBezTo>
                    <a:pt x="3593" y="186"/>
                    <a:pt x="2791" y="103"/>
                    <a:pt x="1805" y="53"/>
                  </a:cubicBezTo>
                  <a:cubicBezTo>
                    <a:pt x="1277" y="17"/>
                    <a:pt x="801" y="0"/>
                    <a:pt x="4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15"/>
            <p:cNvSpPr/>
            <p:nvPr/>
          </p:nvSpPr>
          <p:spPr>
            <a:xfrm>
              <a:off x="1276974" y="4557577"/>
              <a:ext cx="425239" cy="115700"/>
            </a:xfrm>
            <a:custGeom>
              <a:avLst/>
              <a:gdLst/>
              <a:ahLst/>
              <a:cxnLst/>
              <a:rect l="l" t="t" r="r" b="b"/>
              <a:pathLst>
                <a:path w="13268" h="3610" extrusionOk="0">
                  <a:moveTo>
                    <a:pt x="1" y="0"/>
                  </a:moveTo>
                  <a:lnTo>
                    <a:pt x="235" y="3609"/>
                  </a:lnTo>
                  <a:lnTo>
                    <a:pt x="13267" y="3609"/>
                  </a:lnTo>
                  <a:lnTo>
                    <a:pt x="12733" y="40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15"/>
            <p:cNvSpPr/>
            <p:nvPr/>
          </p:nvSpPr>
          <p:spPr>
            <a:xfrm>
              <a:off x="1293576" y="4573634"/>
              <a:ext cx="404343" cy="85189"/>
            </a:xfrm>
            <a:custGeom>
              <a:avLst/>
              <a:gdLst/>
              <a:ahLst/>
              <a:cxnLst/>
              <a:rect l="l" t="t" r="r" b="b"/>
              <a:pathLst>
                <a:path w="12616" h="2658" extrusionOk="0">
                  <a:moveTo>
                    <a:pt x="1" y="1"/>
                  </a:moveTo>
                  <a:lnTo>
                    <a:pt x="235" y="2657"/>
                  </a:lnTo>
                  <a:lnTo>
                    <a:pt x="12616" y="2473"/>
                  </a:lnTo>
                  <a:lnTo>
                    <a:pt x="12265" y="23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15"/>
            <p:cNvSpPr/>
            <p:nvPr/>
          </p:nvSpPr>
          <p:spPr>
            <a:xfrm>
              <a:off x="1291974" y="4444056"/>
              <a:ext cx="420945" cy="129610"/>
            </a:xfrm>
            <a:custGeom>
              <a:avLst/>
              <a:gdLst/>
              <a:ahLst/>
              <a:cxnLst/>
              <a:rect l="l" t="t" r="r" b="b"/>
              <a:pathLst>
                <a:path w="13134" h="4044" extrusionOk="0">
                  <a:moveTo>
                    <a:pt x="0" y="0"/>
                  </a:moveTo>
                  <a:lnTo>
                    <a:pt x="117" y="3609"/>
                  </a:lnTo>
                  <a:lnTo>
                    <a:pt x="13133" y="4044"/>
                  </a:lnTo>
                  <a:lnTo>
                    <a:pt x="12716" y="8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15"/>
            <p:cNvSpPr/>
            <p:nvPr/>
          </p:nvSpPr>
          <p:spPr>
            <a:xfrm>
              <a:off x="1380880" y="4494375"/>
              <a:ext cx="255983" cy="37531"/>
            </a:xfrm>
            <a:custGeom>
              <a:avLst/>
              <a:gdLst/>
              <a:ahLst/>
              <a:cxnLst/>
              <a:rect l="l" t="t" r="r" b="b"/>
              <a:pathLst>
                <a:path w="7987" h="1171" extrusionOk="0">
                  <a:moveTo>
                    <a:pt x="34" y="1"/>
                  </a:moveTo>
                  <a:lnTo>
                    <a:pt x="0" y="652"/>
                  </a:lnTo>
                  <a:lnTo>
                    <a:pt x="7937" y="1170"/>
                  </a:lnTo>
                  <a:lnTo>
                    <a:pt x="7987" y="519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15"/>
            <p:cNvSpPr/>
            <p:nvPr/>
          </p:nvSpPr>
          <p:spPr>
            <a:xfrm>
              <a:off x="1294666" y="4608441"/>
              <a:ext cx="396298" cy="5929"/>
            </a:xfrm>
            <a:custGeom>
              <a:avLst/>
              <a:gdLst/>
              <a:ahLst/>
              <a:cxnLst/>
              <a:rect l="l" t="t" r="r" b="b"/>
              <a:pathLst>
                <a:path w="12365" h="185" extrusionOk="0">
                  <a:moveTo>
                    <a:pt x="6182" y="1"/>
                  </a:moveTo>
                  <a:cubicBezTo>
                    <a:pt x="4461" y="17"/>
                    <a:pt x="2924" y="34"/>
                    <a:pt x="1805" y="51"/>
                  </a:cubicBezTo>
                  <a:lnTo>
                    <a:pt x="485" y="84"/>
                  </a:lnTo>
                  <a:cubicBezTo>
                    <a:pt x="318" y="84"/>
                    <a:pt x="150" y="84"/>
                    <a:pt x="0" y="118"/>
                  </a:cubicBezTo>
                  <a:cubicBezTo>
                    <a:pt x="150" y="151"/>
                    <a:pt x="318" y="151"/>
                    <a:pt x="485" y="151"/>
                  </a:cubicBezTo>
                  <a:lnTo>
                    <a:pt x="1805" y="168"/>
                  </a:lnTo>
                  <a:cubicBezTo>
                    <a:pt x="2924" y="184"/>
                    <a:pt x="4478" y="184"/>
                    <a:pt x="6182" y="184"/>
                  </a:cubicBezTo>
                  <a:cubicBezTo>
                    <a:pt x="7886" y="168"/>
                    <a:pt x="9424" y="151"/>
                    <a:pt x="10543" y="134"/>
                  </a:cubicBezTo>
                  <a:lnTo>
                    <a:pt x="11880" y="101"/>
                  </a:lnTo>
                  <a:cubicBezTo>
                    <a:pt x="12030" y="101"/>
                    <a:pt x="12197" y="101"/>
                    <a:pt x="12364" y="67"/>
                  </a:cubicBezTo>
                  <a:cubicBezTo>
                    <a:pt x="12197" y="51"/>
                    <a:pt x="12030" y="34"/>
                    <a:pt x="11880" y="34"/>
                  </a:cubicBezTo>
                  <a:lnTo>
                    <a:pt x="10543" y="17"/>
                  </a:lnTo>
                  <a:cubicBezTo>
                    <a:pt x="9424" y="1"/>
                    <a:pt x="7886" y="1"/>
                    <a:pt x="618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15"/>
            <p:cNvSpPr/>
            <p:nvPr/>
          </p:nvSpPr>
          <p:spPr>
            <a:xfrm>
              <a:off x="1296268" y="4626645"/>
              <a:ext cx="399503" cy="7532"/>
            </a:xfrm>
            <a:custGeom>
              <a:avLst/>
              <a:gdLst/>
              <a:ahLst/>
              <a:cxnLst/>
              <a:rect l="l" t="t" r="r" b="b"/>
              <a:pathLst>
                <a:path w="12465" h="235" extrusionOk="0">
                  <a:moveTo>
                    <a:pt x="501" y="1"/>
                  </a:moveTo>
                  <a:cubicBezTo>
                    <a:pt x="334" y="1"/>
                    <a:pt x="167" y="1"/>
                    <a:pt x="0" y="34"/>
                  </a:cubicBezTo>
                  <a:cubicBezTo>
                    <a:pt x="167" y="68"/>
                    <a:pt x="334" y="68"/>
                    <a:pt x="501" y="68"/>
                  </a:cubicBezTo>
                  <a:lnTo>
                    <a:pt x="1821" y="118"/>
                  </a:lnTo>
                  <a:cubicBezTo>
                    <a:pt x="2958" y="151"/>
                    <a:pt x="4511" y="185"/>
                    <a:pt x="6232" y="201"/>
                  </a:cubicBezTo>
                  <a:cubicBezTo>
                    <a:pt x="7953" y="235"/>
                    <a:pt x="9507" y="235"/>
                    <a:pt x="10627" y="235"/>
                  </a:cubicBezTo>
                  <a:lnTo>
                    <a:pt x="11964" y="235"/>
                  </a:lnTo>
                  <a:cubicBezTo>
                    <a:pt x="12131" y="235"/>
                    <a:pt x="12298" y="235"/>
                    <a:pt x="12465" y="201"/>
                  </a:cubicBezTo>
                  <a:cubicBezTo>
                    <a:pt x="12298" y="168"/>
                    <a:pt x="12131" y="168"/>
                    <a:pt x="11964" y="168"/>
                  </a:cubicBezTo>
                  <a:lnTo>
                    <a:pt x="10627" y="118"/>
                  </a:lnTo>
                  <a:cubicBezTo>
                    <a:pt x="9507" y="84"/>
                    <a:pt x="7953" y="51"/>
                    <a:pt x="6232" y="34"/>
                  </a:cubicBezTo>
                  <a:cubicBezTo>
                    <a:pt x="4511" y="1"/>
                    <a:pt x="2958" y="1"/>
                    <a:pt x="182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0" name="Google Shape;280;p15"/>
          <p:cNvGrpSpPr/>
          <p:nvPr/>
        </p:nvGrpSpPr>
        <p:grpSpPr>
          <a:xfrm>
            <a:off x="1203067" y="4113653"/>
            <a:ext cx="509851" cy="559625"/>
            <a:chOff x="1203067" y="4113653"/>
            <a:chExt cx="509851" cy="559625"/>
          </a:xfrm>
        </p:grpSpPr>
        <p:sp>
          <p:nvSpPr>
            <p:cNvPr id="281" name="Google Shape;281;p15"/>
            <p:cNvSpPr/>
            <p:nvPr/>
          </p:nvSpPr>
          <p:spPr>
            <a:xfrm>
              <a:off x="1251270" y="4223424"/>
              <a:ext cx="419342" cy="149962"/>
            </a:xfrm>
            <a:custGeom>
              <a:avLst/>
              <a:gdLst/>
              <a:ahLst/>
              <a:cxnLst/>
              <a:rect l="l" t="t" r="r" b="b"/>
              <a:pathLst>
                <a:path w="13084" h="4679" extrusionOk="0">
                  <a:moveTo>
                    <a:pt x="1" y="0"/>
                  </a:moveTo>
                  <a:lnTo>
                    <a:pt x="51" y="3626"/>
                  </a:lnTo>
                  <a:lnTo>
                    <a:pt x="13083" y="4679"/>
                  </a:lnTo>
                  <a:lnTo>
                    <a:pt x="12682" y="110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15"/>
            <p:cNvSpPr/>
            <p:nvPr/>
          </p:nvSpPr>
          <p:spPr>
            <a:xfrm>
              <a:off x="1338574" y="4276435"/>
              <a:ext cx="255983" cy="42338"/>
            </a:xfrm>
            <a:custGeom>
              <a:avLst/>
              <a:gdLst/>
              <a:ahLst/>
              <a:cxnLst/>
              <a:rect l="l" t="t" r="r" b="b"/>
              <a:pathLst>
                <a:path w="7987" h="1321" extrusionOk="0">
                  <a:moveTo>
                    <a:pt x="50" y="0"/>
                  </a:moveTo>
                  <a:lnTo>
                    <a:pt x="0" y="652"/>
                  </a:lnTo>
                  <a:lnTo>
                    <a:pt x="7937" y="1320"/>
                  </a:lnTo>
                  <a:lnTo>
                    <a:pt x="7987" y="669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15"/>
            <p:cNvSpPr/>
            <p:nvPr/>
          </p:nvSpPr>
          <p:spPr>
            <a:xfrm>
              <a:off x="1204157" y="4113653"/>
              <a:ext cx="416650" cy="142462"/>
            </a:xfrm>
            <a:custGeom>
              <a:avLst/>
              <a:gdLst/>
              <a:ahLst/>
              <a:cxnLst/>
              <a:rect l="l" t="t" r="r" b="b"/>
              <a:pathLst>
                <a:path w="13000" h="4445" extrusionOk="0">
                  <a:moveTo>
                    <a:pt x="0" y="0"/>
                  </a:moveTo>
                  <a:lnTo>
                    <a:pt x="0" y="3609"/>
                  </a:lnTo>
                  <a:lnTo>
                    <a:pt x="13000" y="4445"/>
                  </a:lnTo>
                  <a:lnTo>
                    <a:pt x="13000" y="4445"/>
                  </a:lnTo>
                  <a:lnTo>
                    <a:pt x="12665" y="12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15"/>
            <p:cNvSpPr/>
            <p:nvPr/>
          </p:nvSpPr>
          <p:spPr>
            <a:xfrm>
              <a:off x="1204157" y="4129165"/>
              <a:ext cx="395753" cy="107688"/>
            </a:xfrm>
            <a:custGeom>
              <a:avLst/>
              <a:gdLst/>
              <a:ahLst/>
              <a:cxnLst/>
              <a:rect l="l" t="t" r="r" b="b"/>
              <a:pathLst>
                <a:path w="12348" h="3360" extrusionOk="0">
                  <a:moveTo>
                    <a:pt x="0" y="1"/>
                  </a:moveTo>
                  <a:lnTo>
                    <a:pt x="0" y="2440"/>
                  </a:lnTo>
                  <a:lnTo>
                    <a:pt x="12348" y="3359"/>
                  </a:lnTo>
                  <a:lnTo>
                    <a:pt x="12131" y="110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15"/>
            <p:cNvSpPr/>
            <p:nvPr/>
          </p:nvSpPr>
          <p:spPr>
            <a:xfrm>
              <a:off x="1207362" y="4157689"/>
              <a:ext cx="362582" cy="37210"/>
            </a:xfrm>
            <a:custGeom>
              <a:avLst/>
              <a:gdLst/>
              <a:ahLst/>
              <a:cxnLst/>
              <a:rect l="l" t="t" r="r" b="b"/>
              <a:pathLst>
                <a:path w="11313" h="1161" extrusionOk="0">
                  <a:moveTo>
                    <a:pt x="226" y="0"/>
                  </a:moveTo>
                  <a:cubicBezTo>
                    <a:pt x="151" y="0"/>
                    <a:pt x="76" y="5"/>
                    <a:pt x="1" y="13"/>
                  </a:cubicBezTo>
                  <a:cubicBezTo>
                    <a:pt x="134" y="46"/>
                    <a:pt x="285" y="80"/>
                    <a:pt x="435" y="80"/>
                  </a:cubicBezTo>
                  <a:lnTo>
                    <a:pt x="1655" y="230"/>
                  </a:lnTo>
                  <a:cubicBezTo>
                    <a:pt x="2674" y="347"/>
                    <a:pt x="4077" y="514"/>
                    <a:pt x="5648" y="665"/>
                  </a:cubicBezTo>
                  <a:cubicBezTo>
                    <a:pt x="7202" y="832"/>
                    <a:pt x="8622" y="949"/>
                    <a:pt x="9641" y="1049"/>
                  </a:cubicBezTo>
                  <a:lnTo>
                    <a:pt x="10861" y="1132"/>
                  </a:lnTo>
                  <a:cubicBezTo>
                    <a:pt x="10949" y="1152"/>
                    <a:pt x="11037" y="1160"/>
                    <a:pt x="11125" y="1160"/>
                  </a:cubicBezTo>
                  <a:cubicBezTo>
                    <a:pt x="11188" y="1160"/>
                    <a:pt x="11250" y="1156"/>
                    <a:pt x="11312" y="1149"/>
                  </a:cubicBezTo>
                  <a:cubicBezTo>
                    <a:pt x="11162" y="1116"/>
                    <a:pt x="11011" y="1082"/>
                    <a:pt x="10861" y="1066"/>
                  </a:cubicBezTo>
                  <a:lnTo>
                    <a:pt x="9658" y="932"/>
                  </a:lnTo>
                  <a:cubicBezTo>
                    <a:pt x="8639" y="798"/>
                    <a:pt x="7219" y="648"/>
                    <a:pt x="5665" y="497"/>
                  </a:cubicBezTo>
                  <a:cubicBezTo>
                    <a:pt x="4094" y="330"/>
                    <a:pt x="2691" y="197"/>
                    <a:pt x="1655" y="113"/>
                  </a:cubicBezTo>
                  <a:lnTo>
                    <a:pt x="452" y="13"/>
                  </a:lnTo>
                  <a:cubicBezTo>
                    <a:pt x="376" y="5"/>
                    <a:pt x="301" y="0"/>
                    <a:pt x="2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15"/>
            <p:cNvSpPr/>
            <p:nvPr/>
          </p:nvSpPr>
          <p:spPr>
            <a:xfrm>
              <a:off x="1203067" y="4178586"/>
              <a:ext cx="365787" cy="26121"/>
            </a:xfrm>
            <a:custGeom>
              <a:avLst/>
              <a:gdLst/>
              <a:ahLst/>
              <a:cxnLst/>
              <a:rect l="l" t="t" r="r" b="b"/>
              <a:pathLst>
                <a:path w="11413" h="815" extrusionOk="0">
                  <a:moveTo>
                    <a:pt x="226" y="0"/>
                  </a:moveTo>
                  <a:cubicBezTo>
                    <a:pt x="151" y="0"/>
                    <a:pt x="76" y="4"/>
                    <a:pt x="1" y="13"/>
                  </a:cubicBezTo>
                  <a:cubicBezTo>
                    <a:pt x="135" y="46"/>
                    <a:pt x="285" y="63"/>
                    <a:pt x="435" y="79"/>
                  </a:cubicBezTo>
                  <a:lnTo>
                    <a:pt x="1655" y="196"/>
                  </a:lnTo>
                  <a:cubicBezTo>
                    <a:pt x="2691" y="280"/>
                    <a:pt x="4128" y="380"/>
                    <a:pt x="5698" y="497"/>
                  </a:cubicBezTo>
                  <a:cubicBezTo>
                    <a:pt x="7269" y="597"/>
                    <a:pt x="8706" y="698"/>
                    <a:pt x="9742" y="748"/>
                  </a:cubicBezTo>
                  <a:lnTo>
                    <a:pt x="10962" y="815"/>
                  </a:lnTo>
                  <a:lnTo>
                    <a:pt x="11413" y="815"/>
                  </a:lnTo>
                  <a:cubicBezTo>
                    <a:pt x="11262" y="764"/>
                    <a:pt x="11112" y="748"/>
                    <a:pt x="10962" y="748"/>
                  </a:cubicBezTo>
                  <a:lnTo>
                    <a:pt x="9742" y="631"/>
                  </a:lnTo>
                  <a:cubicBezTo>
                    <a:pt x="8706" y="547"/>
                    <a:pt x="7286" y="430"/>
                    <a:pt x="5715" y="330"/>
                  </a:cubicBezTo>
                  <a:cubicBezTo>
                    <a:pt x="4128" y="213"/>
                    <a:pt x="2708" y="130"/>
                    <a:pt x="1672" y="63"/>
                  </a:cubicBezTo>
                  <a:lnTo>
                    <a:pt x="452" y="13"/>
                  </a:lnTo>
                  <a:cubicBezTo>
                    <a:pt x="377" y="4"/>
                    <a:pt x="302" y="0"/>
                    <a:pt x="2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15"/>
            <p:cNvSpPr/>
            <p:nvPr/>
          </p:nvSpPr>
          <p:spPr>
            <a:xfrm>
              <a:off x="1256110" y="4330535"/>
              <a:ext cx="418252" cy="138168"/>
            </a:xfrm>
            <a:custGeom>
              <a:avLst/>
              <a:gdLst/>
              <a:ahLst/>
              <a:cxnLst/>
              <a:rect l="l" t="t" r="r" b="b"/>
              <a:pathLst>
                <a:path w="13050" h="4311" extrusionOk="0">
                  <a:moveTo>
                    <a:pt x="0" y="0"/>
                  </a:moveTo>
                  <a:lnTo>
                    <a:pt x="33" y="3626"/>
                  </a:lnTo>
                  <a:lnTo>
                    <a:pt x="13049" y="4311"/>
                  </a:lnTo>
                  <a:lnTo>
                    <a:pt x="12682" y="10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15"/>
            <p:cNvSpPr/>
            <p:nvPr/>
          </p:nvSpPr>
          <p:spPr>
            <a:xfrm>
              <a:off x="1296268" y="4334798"/>
              <a:ext cx="7532" cy="114098"/>
            </a:xfrm>
            <a:custGeom>
              <a:avLst/>
              <a:gdLst/>
              <a:ahLst/>
              <a:cxnLst/>
              <a:rect l="l" t="t" r="r" b="b"/>
              <a:pathLst>
                <a:path w="235" h="3560" extrusionOk="0">
                  <a:moveTo>
                    <a:pt x="52" y="0"/>
                  </a:moveTo>
                  <a:cubicBezTo>
                    <a:pt x="51" y="0"/>
                    <a:pt x="51" y="1"/>
                    <a:pt x="50" y="1"/>
                  </a:cubicBezTo>
                  <a:cubicBezTo>
                    <a:pt x="0" y="1"/>
                    <a:pt x="0" y="803"/>
                    <a:pt x="34" y="1788"/>
                  </a:cubicBezTo>
                  <a:cubicBezTo>
                    <a:pt x="67" y="2764"/>
                    <a:pt x="132" y="3560"/>
                    <a:pt x="182" y="3560"/>
                  </a:cubicBezTo>
                  <a:cubicBezTo>
                    <a:pt x="183" y="3560"/>
                    <a:pt x="183" y="3560"/>
                    <a:pt x="184" y="3560"/>
                  </a:cubicBezTo>
                  <a:cubicBezTo>
                    <a:pt x="234" y="3560"/>
                    <a:pt x="234" y="2758"/>
                    <a:pt x="201" y="1772"/>
                  </a:cubicBezTo>
                  <a:cubicBezTo>
                    <a:pt x="168" y="796"/>
                    <a:pt x="102" y="0"/>
                    <a:pt x="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15"/>
            <p:cNvSpPr/>
            <p:nvPr/>
          </p:nvSpPr>
          <p:spPr>
            <a:xfrm>
              <a:off x="1315530" y="4335887"/>
              <a:ext cx="6474" cy="114066"/>
            </a:xfrm>
            <a:custGeom>
              <a:avLst/>
              <a:gdLst/>
              <a:ahLst/>
              <a:cxnLst/>
              <a:rect l="l" t="t" r="r" b="b"/>
              <a:pathLst>
                <a:path w="202" h="3559" extrusionOk="0">
                  <a:moveTo>
                    <a:pt x="68" y="0"/>
                  </a:moveTo>
                  <a:cubicBezTo>
                    <a:pt x="17" y="0"/>
                    <a:pt x="1" y="802"/>
                    <a:pt x="17" y="1788"/>
                  </a:cubicBezTo>
                  <a:cubicBezTo>
                    <a:pt x="34" y="2774"/>
                    <a:pt x="84" y="3559"/>
                    <a:pt x="134" y="3559"/>
                  </a:cubicBezTo>
                  <a:cubicBezTo>
                    <a:pt x="184" y="3559"/>
                    <a:pt x="201" y="2757"/>
                    <a:pt x="184" y="1771"/>
                  </a:cubicBezTo>
                  <a:cubicBezTo>
                    <a:pt x="168" y="802"/>
                    <a:pt x="101" y="0"/>
                    <a:pt x="6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15"/>
            <p:cNvSpPr/>
            <p:nvPr/>
          </p:nvSpPr>
          <p:spPr>
            <a:xfrm>
              <a:off x="1354631" y="4386751"/>
              <a:ext cx="226017" cy="18781"/>
            </a:xfrm>
            <a:custGeom>
              <a:avLst/>
              <a:gdLst/>
              <a:ahLst/>
              <a:cxnLst/>
              <a:rect l="l" t="t" r="r" b="b"/>
              <a:pathLst>
                <a:path w="7052" h="586" extrusionOk="0">
                  <a:moveTo>
                    <a:pt x="0" y="0"/>
                  </a:moveTo>
                  <a:lnTo>
                    <a:pt x="0" y="0"/>
                  </a:lnTo>
                  <a:cubicBezTo>
                    <a:pt x="1810" y="206"/>
                    <a:pt x="3890" y="333"/>
                    <a:pt x="5815" y="483"/>
                  </a:cubicBezTo>
                  <a:lnTo>
                    <a:pt x="5815" y="483"/>
                  </a:lnTo>
                  <a:lnTo>
                    <a:pt x="0" y="0"/>
                  </a:lnTo>
                  <a:close/>
                  <a:moveTo>
                    <a:pt x="5815" y="483"/>
                  </a:moveTo>
                  <a:lnTo>
                    <a:pt x="7051" y="585"/>
                  </a:lnTo>
                  <a:cubicBezTo>
                    <a:pt x="6650" y="549"/>
                    <a:pt x="6236" y="515"/>
                    <a:pt x="5815" y="48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15"/>
            <p:cNvSpPr/>
            <p:nvPr/>
          </p:nvSpPr>
          <p:spPr>
            <a:xfrm>
              <a:off x="1354631" y="4386751"/>
              <a:ext cx="226017" cy="19134"/>
            </a:xfrm>
            <a:custGeom>
              <a:avLst/>
              <a:gdLst/>
              <a:ahLst/>
              <a:cxnLst/>
              <a:rect l="l" t="t" r="r" b="b"/>
              <a:pathLst>
                <a:path w="7052" h="597" extrusionOk="0">
                  <a:moveTo>
                    <a:pt x="0" y="0"/>
                  </a:moveTo>
                  <a:cubicBezTo>
                    <a:pt x="335" y="101"/>
                    <a:pt x="669" y="151"/>
                    <a:pt x="1020" y="167"/>
                  </a:cubicBezTo>
                  <a:cubicBezTo>
                    <a:pt x="1655" y="251"/>
                    <a:pt x="2540" y="335"/>
                    <a:pt x="3526" y="401"/>
                  </a:cubicBezTo>
                  <a:cubicBezTo>
                    <a:pt x="4495" y="468"/>
                    <a:pt x="5381" y="535"/>
                    <a:pt x="6015" y="568"/>
                  </a:cubicBezTo>
                  <a:cubicBezTo>
                    <a:pt x="6221" y="588"/>
                    <a:pt x="6427" y="596"/>
                    <a:pt x="6629" y="596"/>
                  </a:cubicBezTo>
                  <a:cubicBezTo>
                    <a:pt x="6772" y="596"/>
                    <a:pt x="6913" y="592"/>
                    <a:pt x="7051" y="585"/>
                  </a:cubicBezTo>
                  <a:cubicBezTo>
                    <a:pt x="6717" y="518"/>
                    <a:pt x="6366" y="468"/>
                    <a:pt x="6032" y="452"/>
                  </a:cubicBezTo>
                  <a:cubicBezTo>
                    <a:pt x="5397" y="385"/>
                    <a:pt x="4512" y="301"/>
                    <a:pt x="3526" y="234"/>
                  </a:cubicBezTo>
                  <a:lnTo>
                    <a:pt x="1036" y="51"/>
                  </a:lnTo>
                  <a:cubicBezTo>
                    <a:pt x="685" y="17"/>
                    <a:pt x="351" y="0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15"/>
            <p:cNvSpPr/>
            <p:nvPr/>
          </p:nvSpPr>
          <p:spPr>
            <a:xfrm>
              <a:off x="1603628" y="4361591"/>
              <a:ext cx="8621" cy="103906"/>
            </a:xfrm>
            <a:custGeom>
              <a:avLst/>
              <a:gdLst/>
              <a:ahLst/>
              <a:cxnLst/>
              <a:rect l="l" t="t" r="r" b="b"/>
              <a:pathLst>
                <a:path w="269" h="3242" extrusionOk="0">
                  <a:moveTo>
                    <a:pt x="51" y="0"/>
                  </a:moveTo>
                  <a:cubicBezTo>
                    <a:pt x="1" y="0"/>
                    <a:pt x="1" y="719"/>
                    <a:pt x="51" y="1621"/>
                  </a:cubicBezTo>
                  <a:cubicBezTo>
                    <a:pt x="101" y="2523"/>
                    <a:pt x="168" y="3242"/>
                    <a:pt x="218" y="3242"/>
                  </a:cubicBezTo>
                  <a:cubicBezTo>
                    <a:pt x="268" y="3242"/>
                    <a:pt x="268" y="2506"/>
                    <a:pt x="218" y="1621"/>
                  </a:cubicBezTo>
                  <a:cubicBezTo>
                    <a:pt x="185" y="719"/>
                    <a:pt x="101" y="0"/>
                    <a:pt x="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15"/>
            <p:cNvSpPr/>
            <p:nvPr/>
          </p:nvSpPr>
          <p:spPr>
            <a:xfrm>
              <a:off x="1623980" y="4362649"/>
              <a:ext cx="12884" cy="103906"/>
            </a:xfrm>
            <a:custGeom>
              <a:avLst/>
              <a:gdLst/>
              <a:ahLst/>
              <a:cxnLst/>
              <a:rect l="l" t="t" r="r" b="b"/>
              <a:pathLst>
                <a:path w="402" h="3242" extrusionOk="0">
                  <a:moveTo>
                    <a:pt x="34" y="1"/>
                  </a:moveTo>
                  <a:cubicBezTo>
                    <a:pt x="1" y="1"/>
                    <a:pt x="34" y="736"/>
                    <a:pt x="118" y="1638"/>
                  </a:cubicBezTo>
                  <a:cubicBezTo>
                    <a:pt x="201" y="2523"/>
                    <a:pt x="318" y="3242"/>
                    <a:pt x="368" y="3242"/>
                  </a:cubicBezTo>
                  <a:cubicBezTo>
                    <a:pt x="402" y="3242"/>
                    <a:pt x="368" y="2507"/>
                    <a:pt x="285" y="1621"/>
                  </a:cubicBezTo>
                  <a:cubicBezTo>
                    <a:pt x="201" y="719"/>
                    <a:pt x="84" y="1"/>
                    <a:pt x="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15"/>
            <p:cNvSpPr/>
            <p:nvPr/>
          </p:nvSpPr>
          <p:spPr>
            <a:xfrm>
              <a:off x="1414597" y="4413000"/>
              <a:ext cx="115188" cy="5897"/>
            </a:xfrm>
            <a:custGeom>
              <a:avLst/>
              <a:gdLst/>
              <a:ahLst/>
              <a:cxnLst/>
              <a:rect l="l" t="t" r="r" b="b"/>
              <a:pathLst>
                <a:path w="3594" h="184" extrusionOk="0">
                  <a:moveTo>
                    <a:pt x="1" y="0"/>
                  </a:moveTo>
                  <a:lnTo>
                    <a:pt x="1" y="0"/>
                  </a:lnTo>
                  <a:cubicBezTo>
                    <a:pt x="1404" y="100"/>
                    <a:pt x="2474" y="167"/>
                    <a:pt x="3593" y="184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15"/>
            <p:cNvSpPr/>
            <p:nvPr/>
          </p:nvSpPr>
          <p:spPr>
            <a:xfrm>
              <a:off x="1414597" y="4411846"/>
              <a:ext cx="115188" cy="8269"/>
            </a:xfrm>
            <a:custGeom>
              <a:avLst/>
              <a:gdLst/>
              <a:ahLst/>
              <a:cxnLst/>
              <a:rect l="l" t="t" r="r" b="b"/>
              <a:pathLst>
                <a:path w="3594" h="258" extrusionOk="0">
                  <a:moveTo>
                    <a:pt x="471" y="0"/>
                  </a:moveTo>
                  <a:cubicBezTo>
                    <a:pt x="185" y="0"/>
                    <a:pt x="9" y="13"/>
                    <a:pt x="1" y="36"/>
                  </a:cubicBezTo>
                  <a:cubicBezTo>
                    <a:pt x="1" y="86"/>
                    <a:pt x="803" y="170"/>
                    <a:pt x="1789" y="220"/>
                  </a:cubicBezTo>
                  <a:cubicBezTo>
                    <a:pt x="2281" y="245"/>
                    <a:pt x="2728" y="257"/>
                    <a:pt x="3054" y="257"/>
                  </a:cubicBezTo>
                  <a:cubicBezTo>
                    <a:pt x="3380" y="257"/>
                    <a:pt x="3585" y="245"/>
                    <a:pt x="3593" y="220"/>
                  </a:cubicBezTo>
                  <a:cubicBezTo>
                    <a:pt x="3593" y="186"/>
                    <a:pt x="2791" y="103"/>
                    <a:pt x="1805" y="53"/>
                  </a:cubicBezTo>
                  <a:cubicBezTo>
                    <a:pt x="1277" y="17"/>
                    <a:pt x="801" y="0"/>
                    <a:pt x="4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15"/>
            <p:cNvSpPr/>
            <p:nvPr/>
          </p:nvSpPr>
          <p:spPr>
            <a:xfrm>
              <a:off x="1276974" y="4557577"/>
              <a:ext cx="425239" cy="115700"/>
            </a:xfrm>
            <a:custGeom>
              <a:avLst/>
              <a:gdLst/>
              <a:ahLst/>
              <a:cxnLst/>
              <a:rect l="l" t="t" r="r" b="b"/>
              <a:pathLst>
                <a:path w="13268" h="3610" extrusionOk="0">
                  <a:moveTo>
                    <a:pt x="1" y="0"/>
                  </a:moveTo>
                  <a:lnTo>
                    <a:pt x="235" y="3609"/>
                  </a:lnTo>
                  <a:lnTo>
                    <a:pt x="13267" y="3609"/>
                  </a:lnTo>
                  <a:lnTo>
                    <a:pt x="12733" y="40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15"/>
            <p:cNvSpPr/>
            <p:nvPr/>
          </p:nvSpPr>
          <p:spPr>
            <a:xfrm>
              <a:off x="1293576" y="4573634"/>
              <a:ext cx="404343" cy="85189"/>
            </a:xfrm>
            <a:custGeom>
              <a:avLst/>
              <a:gdLst/>
              <a:ahLst/>
              <a:cxnLst/>
              <a:rect l="l" t="t" r="r" b="b"/>
              <a:pathLst>
                <a:path w="12616" h="2658" extrusionOk="0">
                  <a:moveTo>
                    <a:pt x="1" y="1"/>
                  </a:moveTo>
                  <a:lnTo>
                    <a:pt x="235" y="2657"/>
                  </a:lnTo>
                  <a:lnTo>
                    <a:pt x="12616" y="2473"/>
                  </a:lnTo>
                  <a:lnTo>
                    <a:pt x="12265" y="23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15"/>
            <p:cNvSpPr/>
            <p:nvPr/>
          </p:nvSpPr>
          <p:spPr>
            <a:xfrm>
              <a:off x="1291974" y="4444056"/>
              <a:ext cx="420945" cy="129610"/>
            </a:xfrm>
            <a:custGeom>
              <a:avLst/>
              <a:gdLst/>
              <a:ahLst/>
              <a:cxnLst/>
              <a:rect l="l" t="t" r="r" b="b"/>
              <a:pathLst>
                <a:path w="13134" h="4044" extrusionOk="0">
                  <a:moveTo>
                    <a:pt x="0" y="0"/>
                  </a:moveTo>
                  <a:lnTo>
                    <a:pt x="117" y="3609"/>
                  </a:lnTo>
                  <a:lnTo>
                    <a:pt x="13133" y="4044"/>
                  </a:lnTo>
                  <a:lnTo>
                    <a:pt x="12716" y="8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15"/>
            <p:cNvSpPr/>
            <p:nvPr/>
          </p:nvSpPr>
          <p:spPr>
            <a:xfrm>
              <a:off x="1380880" y="4494375"/>
              <a:ext cx="255983" cy="37531"/>
            </a:xfrm>
            <a:custGeom>
              <a:avLst/>
              <a:gdLst/>
              <a:ahLst/>
              <a:cxnLst/>
              <a:rect l="l" t="t" r="r" b="b"/>
              <a:pathLst>
                <a:path w="7987" h="1171" extrusionOk="0">
                  <a:moveTo>
                    <a:pt x="34" y="1"/>
                  </a:moveTo>
                  <a:lnTo>
                    <a:pt x="0" y="652"/>
                  </a:lnTo>
                  <a:lnTo>
                    <a:pt x="7937" y="1170"/>
                  </a:lnTo>
                  <a:lnTo>
                    <a:pt x="7987" y="519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15"/>
            <p:cNvSpPr/>
            <p:nvPr/>
          </p:nvSpPr>
          <p:spPr>
            <a:xfrm>
              <a:off x="1294666" y="4608441"/>
              <a:ext cx="396298" cy="5929"/>
            </a:xfrm>
            <a:custGeom>
              <a:avLst/>
              <a:gdLst/>
              <a:ahLst/>
              <a:cxnLst/>
              <a:rect l="l" t="t" r="r" b="b"/>
              <a:pathLst>
                <a:path w="12365" h="185" extrusionOk="0">
                  <a:moveTo>
                    <a:pt x="6182" y="1"/>
                  </a:moveTo>
                  <a:cubicBezTo>
                    <a:pt x="4461" y="17"/>
                    <a:pt x="2924" y="34"/>
                    <a:pt x="1805" y="51"/>
                  </a:cubicBezTo>
                  <a:lnTo>
                    <a:pt x="485" y="84"/>
                  </a:lnTo>
                  <a:cubicBezTo>
                    <a:pt x="318" y="84"/>
                    <a:pt x="150" y="84"/>
                    <a:pt x="0" y="118"/>
                  </a:cubicBezTo>
                  <a:cubicBezTo>
                    <a:pt x="150" y="151"/>
                    <a:pt x="318" y="151"/>
                    <a:pt x="485" y="151"/>
                  </a:cubicBezTo>
                  <a:lnTo>
                    <a:pt x="1805" y="168"/>
                  </a:lnTo>
                  <a:cubicBezTo>
                    <a:pt x="2924" y="184"/>
                    <a:pt x="4478" y="184"/>
                    <a:pt x="6182" y="184"/>
                  </a:cubicBezTo>
                  <a:cubicBezTo>
                    <a:pt x="7886" y="168"/>
                    <a:pt x="9424" y="151"/>
                    <a:pt x="10543" y="134"/>
                  </a:cubicBezTo>
                  <a:lnTo>
                    <a:pt x="11880" y="101"/>
                  </a:lnTo>
                  <a:cubicBezTo>
                    <a:pt x="12030" y="101"/>
                    <a:pt x="12197" y="101"/>
                    <a:pt x="12364" y="67"/>
                  </a:cubicBezTo>
                  <a:cubicBezTo>
                    <a:pt x="12197" y="51"/>
                    <a:pt x="12030" y="34"/>
                    <a:pt x="11880" y="34"/>
                  </a:cubicBezTo>
                  <a:lnTo>
                    <a:pt x="10543" y="17"/>
                  </a:lnTo>
                  <a:cubicBezTo>
                    <a:pt x="9424" y="1"/>
                    <a:pt x="7886" y="1"/>
                    <a:pt x="618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15"/>
            <p:cNvSpPr/>
            <p:nvPr/>
          </p:nvSpPr>
          <p:spPr>
            <a:xfrm>
              <a:off x="1296268" y="4626645"/>
              <a:ext cx="399503" cy="7532"/>
            </a:xfrm>
            <a:custGeom>
              <a:avLst/>
              <a:gdLst/>
              <a:ahLst/>
              <a:cxnLst/>
              <a:rect l="l" t="t" r="r" b="b"/>
              <a:pathLst>
                <a:path w="12465" h="235" extrusionOk="0">
                  <a:moveTo>
                    <a:pt x="501" y="1"/>
                  </a:moveTo>
                  <a:cubicBezTo>
                    <a:pt x="334" y="1"/>
                    <a:pt x="167" y="1"/>
                    <a:pt x="0" y="34"/>
                  </a:cubicBezTo>
                  <a:cubicBezTo>
                    <a:pt x="167" y="68"/>
                    <a:pt x="334" y="68"/>
                    <a:pt x="501" y="68"/>
                  </a:cubicBezTo>
                  <a:lnTo>
                    <a:pt x="1821" y="118"/>
                  </a:lnTo>
                  <a:cubicBezTo>
                    <a:pt x="2958" y="151"/>
                    <a:pt x="4511" y="185"/>
                    <a:pt x="6232" y="201"/>
                  </a:cubicBezTo>
                  <a:cubicBezTo>
                    <a:pt x="7953" y="235"/>
                    <a:pt x="9507" y="235"/>
                    <a:pt x="10627" y="235"/>
                  </a:cubicBezTo>
                  <a:lnTo>
                    <a:pt x="11964" y="235"/>
                  </a:lnTo>
                  <a:cubicBezTo>
                    <a:pt x="12131" y="235"/>
                    <a:pt x="12298" y="235"/>
                    <a:pt x="12465" y="201"/>
                  </a:cubicBezTo>
                  <a:cubicBezTo>
                    <a:pt x="12298" y="168"/>
                    <a:pt x="12131" y="168"/>
                    <a:pt x="11964" y="168"/>
                  </a:cubicBezTo>
                  <a:lnTo>
                    <a:pt x="10627" y="118"/>
                  </a:lnTo>
                  <a:cubicBezTo>
                    <a:pt x="9507" y="84"/>
                    <a:pt x="7953" y="51"/>
                    <a:pt x="6232" y="34"/>
                  </a:cubicBezTo>
                  <a:cubicBezTo>
                    <a:pt x="4511" y="1"/>
                    <a:pt x="2958" y="1"/>
                    <a:pt x="182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32987738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6"/>
          <p:cNvSpPr/>
          <p:nvPr/>
        </p:nvSpPr>
        <p:spPr>
          <a:xfrm>
            <a:off x="-731" y="4672701"/>
            <a:ext cx="9143833" cy="475558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16"/>
          <p:cNvSpPr txBox="1">
            <a:spLocks noGrp="1"/>
          </p:cNvSpPr>
          <p:nvPr>
            <p:ph type="title"/>
          </p:nvPr>
        </p:nvSpPr>
        <p:spPr>
          <a:xfrm>
            <a:off x="3726000" y="2667600"/>
            <a:ext cx="3380400" cy="88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5" name="Google Shape;305;p16"/>
          <p:cNvSpPr txBox="1">
            <a:spLocks noGrp="1"/>
          </p:cNvSpPr>
          <p:nvPr>
            <p:ph type="subTitle" idx="1"/>
          </p:nvPr>
        </p:nvSpPr>
        <p:spPr>
          <a:xfrm>
            <a:off x="3726100" y="1712900"/>
            <a:ext cx="3380400" cy="94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grpSp>
        <p:nvGrpSpPr>
          <p:cNvPr id="306" name="Google Shape;306;p16"/>
          <p:cNvGrpSpPr/>
          <p:nvPr/>
        </p:nvGrpSpPr>
        <p:grpSpPr>
          <a:xfrm>
            <a:off x="1980709" y="594611"/>
            <a:ext cx="656880" cy="622850"/>
            <a:chOff x="1980709" y="594611"/>
            <a:chExt cx="656880" cy="622850"/>
          </a:xfrm>
        </p:grpSpPr>
        <p:sp>
          <p:nvSpPr>
            <p:cNvPr id="307" name="Google Shape;307;p16"/>
            <p:cNvSpPr/>
            <p:nvPr/>
          </p:nvSpPr>
          <p:spPr>
            <a:xfrm>
              <a:off x="1980709" y="594611"/>
              <a:ext cx="656880" cy="622850"/>
            </a:xfrm>
            <a:custGeom>
              <a:avLst/>
              <a:gdLst/>
              <a:ahLst/>
              <a:cxnLst/>
              <a:rect l="l" t="t" r="r" b="b"/>
              <a:pathLst>
                <a:path w="19670" h="18651" extrusionOk="0">
                  <a:moveTo>
                    <a:pt x="9650" y="1"/>
                  </a:moveTo>
                  <a:cubicBezTo>
                    <a:pt x="8645" y="1"/>
                    <a:pt x="7630" y="164"/>
                    <a:pt x="6643" y="500"/>
                  </a:cubicBezTo>
                  <a:cubicBezTo>
                    <a:pt x="3081" y="1703"/>
                    <a:pt x="594" y="4960"/>
                    <a:pt x="337" y="8714"/>
                  </a:cubicBezTo>
                  <a:cubicBezTo>
                    <a:pt x="1" y="13848"/>
                    <a:pt x="3899" y="18292"/>
                    <a:pt x="9033" y="18629"/>
                  </a:cubicBezTo>
                  <a:cubicBezTo>
                    <a:pt x="9245" y="18644"/>
                    <a:pt x="9456" y="18651"/>
                    <a:pt x="9666" y="18651"/>
                  </a:cubicBezTo>
                  <a:cubicBezTo>
                    <a:pt x="13194" y="18651"/>
                    <a:pt x="16427" y="16642"/>
                    <a:pt x="18001" y="13447"/>
                  </a:cubicBezTo>
                  <a:cubicBezTo>
                    <a:pt x="19670" y="10078"/>
                    <a:pt x="19140" y="6019"/>
                    <a:pt x="16654" y="3179"/>
                  </a:cubicBezTo>
                  <a:cubicBezTo>
                    <a:pt x="14853" y="1123"/>
                    <a:pt x="12287" y="1"/>
                    <a:pt x="965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16"/>
            <p:cNvSpPr/>
            <p:nvPr/>
          </p:nvSpPr>
          <p:spPr>
            <a:xfrm>
              <a:off x="2298429" y="732365"/>
              <a:ext cx="145769" cy="185943"/>
            </a:xfrm>
            <a:custGeom>
              <a:avLst/>
              <a:gdLst/>
              <a:ahLst/>
              <a:cxnLst/>
              <a:rect l="l" t="t" r="r" b="b"/>
              <a:pathLst>
                <a:path w="4365" h="5568" extrusionOk="0">
                  <a:moveTo>
                    <a:pt x="81" y="1"/>
                  </a:moveTo>
                  <a:cubicBezTo>
                    <a:pt x="48" y="113"/>
                    <a:pt x="48" y="242"/>
                    <a:pt x="48" y="386"/>
                  </a:cubicBezTo>
                  <a:cubicBezTo>
                    <a:pt x="48" y="659"/>
                    <a:pt x="32" y="1012"/>
                    <a:pt x="16" y="1429"/>
                  </a:cubicBezTo>
                  <a:cubicBezTo>
                    <a:pt x="16" y="2311"/>
                    <a:pt x="0" y="3530"/>
                    <a:pt x="0" y="4878"/>
                  </a:cubicBezTo>
                  <a:lnTo>
                    <a:pt x="0" y="5488"/>
                  </a:lnTo>
                  <a:lnTo>
                    <a:pt x="0" y="5568"/>
                  </a:lnTo>
                  <a:lnTo>
                    <a:pt x="81" y="5568"/>
                  </a:lnTo>
                  <a:cubicBezTo>
                    <a:pt x="1284" y="5568"/>
                    <a:pt x="2359" y="5552"/>
                    <a:pt x="3129" y="5536"/>
                  </a:cubicBezTo>
                  <a:lnTo>
                    <a:pt x="4043" y="5520"/>
                  </a:lnTo>
                  <a:cubicBezTo>
                    <a:pt x="4139" y="5520"/>
                    <a:pt x="4252" y="5520"/>
                    <a:pt x="4364" y="5488"/>
                  </a:cubicBezTo>
                  <a:cubicBezTo>
                    <a:pt x="4252" y="5472"/>
                    <a:pt x="4156" y="5456"/>
                    <a:pt x="4043" y="5456"/>
                  </a:cubicBezTo>
                  <a:lnTo>
                    <a:pt x="3129" y="5440"/>
                  </a:lnTo>
                  <a:cubicBezTo>
                    <a:pt x="2376" y="5424"/>
                    <a:pt x="1332" y="5408"/>
                    <a:pt x="161" y="5408"/>
                  </a:cubicBezTo>
                  <a:lnTo>
                    <a:pt x="161" y="5408"/>
                  </a:lnTo>
                  <a:lnTo>
                    <a:pt x="161" y="4878"/>
                  </a:lnTo>
                  <a:cubicBezTo>
                    <a:pt x="161" y="3530"/>
                    <a:pt x="145" y="2311"/>
                    <a:pt x="145" y="1429"/>
                  </a:cubicBezTo>
                  <a:cubicBezTo>
                    <a:pt x="129" y="1012"/>
                    <a:pt x="113" y="659"/>
                    <a:pt x="113" y="386"/>
                  </a:cubicBezTo>
                  <a:cubicBezTo>
                    <a:pt x="113" y="242"/>
                    <a:pt x="113" y="113"/>
                    <a:pt x="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16"/>
            <p:cNvSpPr/>
            <p:nvPr/>
          </p:nvSpPr>
          <p:spPr>
            <a:xfrm>
              <a:off x="2299497" y="646106"/>
              <a:ext cx="5377" cy="52029"/>
            </a:xfrm>
            <a:custGeom>
              <a:avLst/>
              <a:gdLst/>
              <a:ahLst/>
              <a:cxnLst/>
              <a:rect l="l" t="t" r="r" b="b"/>
              <a:pathLst>
                <a:path w="161" h="1558" extrusionOk="0">
                  <a:moveTo>
                    <a:pt x="81" y="1"/>
                  </a:moveTo>
                  <a:cubicBezTo>
                    <a:pt x="32" y="1"/>
                    <a:pt x="0" y="338"/>
                    <a:pt x="0" y="771"/>
                  </a:cubicBezTo>
                  <a:cubicBezTo>
                    <a:pt x="0" y="1204"/>
                    <a:pt x="32" y="1557"/>
                    <a:pt x="81" y="1557"/>
                  </a:cubicBezTo>
                  <a:cubicBezTo>
                    <a:pt x="113" y="1557"/>
                    <a:pt x="161" y="1204"/>
                    <a:pt x="161" y="771"/>
                  </a:cubicBezTo>
                  <a:cubicBezTo>
                    <a:pt x="161" y="338"/>
                    <a:pt x="129" y="1"/>
                    <a:pt x="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16"/>
            <p:cNvSpPr/>
            <p:nvPr/>
          </p:nvSpPr>
          <p:spPr>
            <a:xfrm>
              <a:off x="2406662" y="687816"/>
              <a:ext cx="38605" cy="36668"/>
            </a:xfrm>
            <a:custGeom>
              <a:avLst/>
              <a:gdLst/>
              <a:ahLst/>
              <a:cxnLst/>
              <a:rect l="l" t="t" r="r" b="b"/>
              <a:pathLst>
                <a:path w="1156" h="1098" extrusionOk="0">
                  <a:moveTo>
                    <a:pt x="1114" y="0"/>
                  </a:moveTo>
                  <a:cubicBezTo>
                    <a:pt x="1056" y="0"/>
                    <a:pt x="799" y="214"/>
                    <a:pt x="513" y="485"/>
                  </a:cubicBezTo>
                  <a:cubicBezTo>
                    <a:pt x="209" y="789"/>
                    <a:pt x="0" y="1062"/>
                    <a:pt x="32" y="1094"/>
                  </a:cubicBezTo>
                  <a:cubicBezTo>
                    <a:pt x="33" y="1096"/>
                    <a:pt x="35" y="1097"/>
                    <a:pt x="38" y="1097"/>
                  </a:cubicBezTo>
                  <a:cubicBezTo>
                    <a:pt x="83" y="1097"/>
                    <a:pt x="340" y="883"/>
                    <a:pt x="626" y="613"/>
                  </a:cubicBezTo>
                  <a:cubicBezTo>
                    <a:pt x="931" y="308"/>
                    <a:pt x="1155" y="35"/>
                    <a:pt x="1123" y="3"/>
                  </a:cubicBezTo>
                  <a:cubicBezTo>
                    <a:pt x="1121" y="1"/>
                    <a:pt x="1118" y="0"/>
                    <a:pt x="11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16"/>
            <p:cNvSpPr/>
            <p:nvPr/>
          </p:nvSpPr>
          <p:spPr>
            <a:xfrm>
              <a:off x="2482202" y="778283"/>
              <a:ext cx="45551" cy="27117"/>
            </a:xfrm>
            <a:custGeom>
              <a:avLst/>
              <a:gdLst/>
              <a:ahLst/>
              <a:cxnLst/>
              <a:rect l="l" t="t" r="r" b="b"/>
              <a:pathLst>
                <a:path w="1364" h="812" extrusionOk="0">
                  <a:moveTo>
                    <a:pt x="1315" y="0"/>
                  </a:moveTo>
                  <a:cubicBezTo>
                    <a:pt x="1243" y="0"/>
                    <a:pt x="953" y="111"/>
                    <a:pt x="626" y="310"/>
                  </a:cubicBezTo>
                  <a:cubicBezTo>
                    <a:pt x="257" y="535"/>
                    <a:pt x="0" y="776"/>
                    <a:pt x="16" y="808"/>
                  </a:cubicBezTo>
                  <a:cubicBezTo>
                    <a:pt x="19" y="811"/>
                    <a:pt x="24" y="812"/>
                    <a:pt x="30" y="812"/>
                  </a:cubicBezTo>
                  <a:cubicBezTo>
                    <a:pt x="101" y="812"/>
                    <a:pt x="383" y="660"/>
                    <a:pt x="706" y="455"/>
                  </a:cubicBezTo>
                  <a:cubicBezTo>
                    <a:pt x="1075" y="230"/>
                    <a:pt x="1364" y="54"/>
                    <a:pt x="1332" y="6"/>
                  </a:cubicBezTo>
                  <a:cubicBezTo>
                    <a:pt x="1330" y="2"/>
                    <a:pt x="1324" y="0"/>
                    <a:pt x="13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16"/>
            <p:cNvSpPr/>
            <p:nvPr/>
          </p:nvSpPr>
          <p:spPr>
            <a:xfrm>
              <a:off x="2504142" y="910260"/>
              <a:ext cx="71298" cy="5377"/>
            </a:xfrm>
            <a:custGeom>
              <a:avLst/>
              <a:gdLst/>
              <a:ahLst/>
              <a:cxnLst/>
              <a:rect l="l" t="t" r="r" b="b"/>
              <a:pathLst>
                <a:path w="2135" h="161" extrusionOk="0">
                  <a:moveTo>
                    <a:pt x="1076" y="0"/>
                  </a:moveTo>
                  <a:cubicBezTo>
                    <a:pt x="482" y="0"/>
                    <a:pt x="1" y="32"/>
                    <a:pt x="1" y="80"/>
                  </a:cubicBezTo>
                  <a:cubicBezTo>
                    <a:pt x="1" y="129"/>
                    <a:pt x="482" y="161"/>
                    <a:pt x="1076" y="161"/>
                  </a:cubicBezTo>
                  <a:cubicBezTo>
                    <a:pt x="1653" y="161"/>
                    <a:pt x="2135" y="129"/>
                    <a:pt x="2135" y="80"/>
                  </a:cubicBezTo>
                  <a:cubicBezTo>
                    <a:pt x="2135" y="32"/>
                    <a:pt x="1653" y="0"/>
                    <a:pt x="10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16"/>
            <p:cNvSpPr/>
            <p:nvPr/>
          </p:nvSpPr>
          <p:spPr>
            <a:xfrm>
              <a:off x="2013402" y="905418"/>
              <a:ext cx="67525" cy="5410"/>
            </a:xfrm>
            <a:custGeom>
              <a:avLst/>
              <a:gdLst/>
              <a:ahLst/>
              <a:cxnLst/>
              <a:rect l="l" t="t" r="r" b="b"/>
              <a:pathLst>
                <a:path w="2022" h="162" extrusionOk="0">
                  <a:moveTo>
                    <a:pt x="1011" y="1"/>
                  </a:moveTo>
                  <a:cubicBezTo>
                    <a:pt x="449" y="1"/>
                    <a:pt x="0" y="33"/>
                    <a:pt x="0" y="81"/>
                  </a:cubicBezTo>
                  <a:cubicBezTo>
                    <a:pt x="0" y="129"/>
                    <a:pt x="449" y="161"/>
                    <a:pt x="1011" y="161"/>
                  </a:cubicBezTo>
                  <a:cubicBezTo>
                    <a:pt x="1572" y="161"/>
                    <a:pt x="2022" y="129"/>
                    <a:pt x="2022" y="81"/>
                  </a:cubicBezTo>
                  <a:cubicBezTo>
                    <a:pt x="2022" y="33"/>
                    <a:pt x="1572" y="1"/>
                    <a:pt x="10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16"/>
            <p:cNvSpPr/>
            <p:nvPr/>
          </p:nvSpPr>
          <p:spPr>
            <a:xfrm>
              <a:off x="2061625" y="1008208"/>
              <a:ext cx="55202" cy="43180"/>
            </a:xfrm>
            <a:custGeom>
              <a:avLst/>
              <a:gdLst/>
              <a:ahLst/>
              <a:cxnLst/>
              <a:rect l="l" t="t" r="r" b="b"/>
              <a:pathLst>
                <a:path w="1653" h="1293" extrusionOk="0">
                  <a:moveTo>
                    <a:pt x="1612" y="0"/>
                  </a:moveTo>
                  <a:cubicBezTo>
                    <a:pt x="1546" y="0"/>
                    <a:pt x="1194" y="248"/>
                    <a:pt x="770" y="581"/>
                  </a:cubicBezTo>
                  <a:cubicBezTo>
                    <a:pt x="337" y="934"/>
                    <a:pt x="0" y="1255"/>
                    <a:pt x="16" y="1287"/>
                  </a:cubicBezTo>
                  <a:cubicBezTo>
                    <a:pt x="19" y="1290"/>
                    <a:pt x="23" y="1292"/>
                    <a:pt x="30" y="1292"/>
                  </a:cubicBezTo>
                  <a:cubicBezTo>
                    <a:pt x="108" y="1292"/>
                    <a:pt x="468" y="1035"/>
                    <a:pt x="882" y="709"/>
                  </a:cubicBezTo>
                  <a:cubicBezTo>
                    <a:pt x="1316" y="356"/>
                    <a:pt x="1653" y="35"/>
                    <a:pt x="1620" y="3"/>
                  </a:cubicBezTo>
                  <a:cubicBezTo>
                    <a:pt x="1619" y="1"/>
                    <a:pt x="1616" y="0"/>
                    <a:pt x="161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16"/>
            <p:cNvSpPr/>
            <p:nvPr/>
          </p:nvSpPr>
          <p:spPr>
            <a:xfrm>
              <a:off x="2165016" y="1085918"/>
              <a:ext cx="38605" cy="59577"/>
            </a:xfrm>
            <a:custGeom>
              <a:avLst/>
              <a:gdLst/>
              <a:ahLst/>
              <a:cxnLst/>
              <a:rect l="l" t="t" r="r" b="b"/>
              <a:pathLst>
                <a:path w="1156" h="1784" extrusionOk="0">
                  <a:moveTo>
                    <a:pt x="1102" y="0"/>
                  </a:moveTo>
                  <a:cubicBezTo>
                    <a:pt x="1050" y="0"/>
                    <a:pt x="758" y="344"/>
                    <a:pt x="466" y="821"/>
                  </a:cubicBezTo>
                  <a:cubicBezTo>
                    <a:pt x="177" y="1318"/>
                    <a:pt x="0" y="1751"/>
                    <a:pt x="49" y="1783"/>
                  </a:cubicBezTo>
                  <a:cubicBezTo>
                    <a:pt x="49" y="1784"/>
                    <a:pt x="50" y="1784"/>
                    <a:pt x="51" y="1784"/>
                  </a:cubicBezTo>
                  <a:cubicBezTo>
                    <a:pt x="90" y="1784"/>
                    <a:pt x="327" y="1389"/>
                    <a:pt x="610" y="901"/>
                  </a:cubicBezTo>
                  <a:cubicBezTo>
                    <a:pt x="899" y="420"/>
                    <a:pt x="1156" y="19"/>
                    <a:pt x="1107" y="2"/>
                  </a:cubicBezTo>
                  <a:cubicBezTo>
                    <a:pt x="1106" y="1"/>
                    <a:pt x="1104" y="0"/>
                    <a:pt x="11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16"/>
            <p:cNvSpPr/>
            <p:nvPr/>
          </p:nvSpPr>
          <p:spPr>
            <a:xfrm>
              <a:off x="2299497" y="1114370"/>
              <a:ext cx="5377" cy="71298"/>
            </a:xfrm>
            <a:custGeom>
              <a:avLst/>
              <a:gdLst/>
              <a:ahLst/>
              <a:cxnLst/>
              <a:rect l="l" t="t" r="r" b="b"/>
              <a:pathLst>
                <a:path w="161" h="2135" extrusionOk="0">
                  <a:moveTo>
                    <a:pt x="81" y="1"/>
                  </a:moveTo>
                  <a:cubicBezTo>
                    <a:pt x="32" y="1"/>
                    <a:pt x="0" y="482"/>
                    <a:pt x="0" y="1076"/>
                  </a:cubicBezTo>
                  <a:cubicBezTo>
                    <a:pt x="0" y="1653"/>
                    <a:pt x="32" y="2135"/>
                    <a:pt x="81" y="2135"/>
                  </a:cubicBezTo>
                  <a:cubicBezTo>
                    <a:pt x="113" y="2135"/>
                    <a:pt x="161" y="1653"/>
                    <a:pt x="161" y="1076"/>
                  </a:cubicBezTo>
                  <a:cubicBezTo>
                    <a:pt x="161" y="482"/>
                    <a:pt x="113" y="1"/>
                    <a:pt x="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16"/>
            <p:cNvSpPr/>
            <p:nvPr/>
          </p:nvSpPr>
          <p:spPr>
            <a:xfrm>
              <a:off x="2401285" y="1091328"/>
              <a:ext cx="55235" cy="46853"/>
            </a:xfrm>
            <a:custGeom>
              <a:avLst/>
              <a:gdLst/>
              <a:ahLst/>
              <a:cxnLst/>
              <a:rect l="l" t="t" r="r" b="b"/>
              <a:pathLst>
                <a:path w="1654" h="1403" extrusionOk="0">
                  <a:moveTo>
                    <a:pt x="36" y="0"/>
                  </a:moveTo>
                  <a:cubicBezTo>
                    <a:pt x="34" y="0"/>
                    <a:pt x="33" y="1"/>
                    <a:pt x="33" y="1"/>
                  </a:cubicBezTo>
                  <a:cubicBezTo>
                    <a:pt x="1" y="33"/>
                    <a:pt x="289" y="418"/>
                    <a:pt x="739" y="819"/>
                  </a:cubicBezTo>
                  <a:cubicBezTo>
                    <a:pt x="1150" y="1171"/>
                    <a:pt x="1534" y="1403"/>
                    <a:pt x="1621" y="1403"/>
                  </a:cubicBezTo>
                  <a:cubicBezTo>
                    <a:pt x="1629" y="1403"/>
                    <a:pt x="1634" y="1401"/>
                    <a:pt x="1637" y="1397"/>
                  </a:cubicBezTo>
                  <a:cubicBezTo>
                    <a:pt x="1653" y="1365"/>
                    <a:pt x="1284" y="1076"/>
                    <a:pt x="851" y="691"/>
                  </a:cubicBezTo>
                  <a:cubicBezTo>
                    <a:pt x="413" y="315"/>
                    <a:pt x="81" y="0"/>
                    <a:pt x="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16"/>
            <p:cNvSpPr/>
            <p:nvPr/>
          </p:nvSpPr>
          <p:spPr>
            <a:xfrm>
              <a:off x="2482736" y="1015722"/>
              <a:ext cx="46085" cy="44649"/>
            </a:xfrm>
            <a:custGeom>
              <a:avLst/>
              <a:gdLst/>
              <a:ahLst/>
              <a:cxnLst/>
              <a:rect l="l" t="t" r="r" b="b"/>
              <a:pathLst>
                <a:path w="1380" h="1337" extrusionOk="0">
                  <a:moveTo>
                    <a:pt x="40" y="0"/>
                  </a:moveTo>
                  <a:cubicBezTo>
                    <a:pt x="37" y="0"/>
                    <a:pt x="34" y="1"/>
                    <a:pt x="32" y="3"/>
                  </a:cubicBezTo>
                  <a:cubicBezTo>
                    <a:pt x="0" y="35"/>
                    <a:pt x="273" y="372"/>
                    <a:pt x="626" y="725"/>
                  </a:cubicBezTo>
                  <a:cubicBezTo>
                    <a:pt x="975" y="1074"/>
                    <a:pt x="1281" y="1337"/>
                    <a:pt x="1340" y="1337"/>
                  </a:cubicBezTo>
                  <a:cubicBezTo>
                    <a:pt x="1344" y="1337"/>
                    <a:pt x="1346" y="1336"/>
                    <a:pt x="1348" y="1334"/>
                  </a:cubicBezTo>
                  <a:cubicBezTo>
                    <a:pt x="1380" y="1302"/>
                    <a:pt x="1107" y="981"/>
                    <a:pt x="754" y="612"/>
                  </a:cubicBezTo>
                  <a:cubicBezTo>
                    <a:pt x="405" y="263"/>
                    <a:pt x="99" y="0"/>
                    <a:pt x="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16"/>
            <p:cNvSpPr/>
            <p:nvPr/>
          </p:nvSpPr>
          <p:spPr>
            <a:xfrm>
              <a:off x="2072846" y="773541"/>
              <a:ext cx="40775" cy="38805"/>
            </a:xfrm>
            <a:custGeom>
              <a:avLst/>
              <a:gdLst/>
              <a:ahLst/>
              <a:cxnLst/>
              <a:rect l="l" t="t" r="r" b="b"/>
              <a:pathLst>
                <a:path w="1221" h="1162" extrusionOk="0">
                  <a:moveTo>
                    <a:pt x="42" y="0"/>
                  </a:moveTo>
                  <a:cubicBezTo>
                    <a:pt x="38" y="0"/>
                    <a:pt x="35" y="1"/>
                    <a:pt x="33" y="3"/>
                  </a:cubicBezTo>
                  <a:cubicBezTo>
                    <a:pt x="1" y="35"/>
                    <a:pt x="226" y="324"/>
                    <a:pt x="546" y="645"/>
                  </a:cubicBezTo>
                  <a:cubicBezTo>
                    <a:pt x="847" y="945"/>
                    <a:pt x="1119" y="1161"/>
                    <a:pt x="1179" y="1161"/>
                  </a:cubicBezTo>
                  <a:cubicBezTo>
                    <a:pt x="1183" y="1161"/>
                    <a:pt x="1186" y="1160"/>
                    <a:pt x="1188" y="1158"/>
                  </a:cubicBezTo>
                  <a:cubicBezTo>
                    <a:pt x="1220" y="1126"/>
                    <a:pt x="980" y="837"/>
                    <a:pt x="659" y="517"/>
                  </a:cubicBezTo>
                  <a:cubicBezTo>
                    <a:pt x="358" y="216"/>
                    <a:pt x="100" y="0"/>
                    <a:pt x="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16"/>
            <p:cNvSpPr/>
            <p:nvPr/>
          </p:nvSpPr>
          <p:spPr>
            <a:xfrm>
              <a:off x="2162344" y="680302"/>
              <a:ext cx="40208" cy="38271"/>
            </a:xfrm>
            <a:custGeom>
              <a:avLst/>
              <a:gdLst/>
              <a:ahLst/>
              <a:cxnLst/>
              <a:rect l="l" t="t" r="r" b="b"/>
              <a:pathLst>
                <a:path w="1204" h="1146" extrusionOk="0">
                  <a:moveTo>
                    <a:pt x="41" y="1"/>
                  </a:moveTo>
                  <a:cubicBezTo>
                    <a:pt x="37" y="1"/>
                    <a:pt x="34" y="2"/>
                    <a:pt x="32" y="4"/>
                  </a:cubicBezTo>
                  <a:cubicBezTo>
                    <a:pt x="0" y="36"/>
                    <a:pt x="241" y="325"/>
                    <a:pt x="546" y="629"/>
                  </a:cubicBezTo>
                  <a:cubicBezTo>
                    <a:pt x="846" y="930"/>
                    <a:pt x="1104" y="1146"/>
                    <a:pt x="1162" y="1146"/>
                  </a:cubicBezTo>
                  <a:cubicBezTo>
                    <a:pt x="1166" y="1146"/>
                    <a:pt x="1169" y="1145"/>
                    <a:pt x="1171" y="1143"/>
                  </a:cubicBezTo>
                  <a:cubicBezTo>
                    <a:pt x="1204" y="1111"/>
                    <a:pt x="979" y="838"/>
                    <a:pt x="658" y="517"/>
                  </a:cubicBezTo>
                  <a:cubicBezTo>
                    <a:pt x="372" y="231"/>
                    <a:pt x="99" y="1"/>
                    <a:pt x="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1" name="Google Shape;321;p16"/>
          <p:cNvGrpSpPr/>
          <p:nvPr/>
        </p:nvGrpSpPr>
        <p:grpSpPr>
          <a:xfrm>
            <a:off x="-94857" y="1618000"/>
            <a:ext cx="906006" cy="595800"/>
            <a:chOff x="-94857" y="1618000"/>
            <a:chExt cx="906006" cy="595800"/>
          </a:xfrm>
        </p:grpSpPr>
        <p:sp>
          <p:nvSpPr>
            <p:cNvPr id="322" name="Google Shape;322;p16"/>
            <p:cNvSpPr/>
            <p:nvPr/>
          </p:nvSpPr>
          <p:spPr>
            <a:xfrm>
              <a:off x="-94857" y="1618000"/>
              <a:ext cx="906006" cy="595800"/>
            </a:xfrm>
            <a:custGeom>
              <a:avLst/>
              <a:gdLst/>
              <a:ahLst/>
              <a:cxnLst/>
              <a:rect l="l" t="t" r="r" b="b"/>
              <a:pathLst>
                <a:path w="27130" h="17841" extrusionOk="0">
                  <a:moveTo>
                    <a:pt x="0" y="1"/>
                  </a:moveTo>
                  <a:lnTo>
                    <a:pt x="0" y="17841"/>
                  </a:lnTo>
                  <a:lnTo>
                    <a:pt x="27130" y="17841"/>
                  </a:lnTo>
                  <a:lnTo>
                    <a:pt x="2713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16"/>
            <p:cNvSpPr/>
            <p:nvPr/>
          </p:nvSpPr>
          <p:spPr>
            <a:xfrm>
              <a:off x="-63266" y="1642646"/>
              <a:ext cx="842289" cy="544372"/>
            </a:xfrm>
            <a:custGeom>
              <a:avLst/>
              <a:gdLst/>
              <a:ahLst/>
              <a:cxnLst/>
              <a:rect l="l" t="t" r="r" b="b"/>
              <a:pathLst>
                <a:path w="25222" h="16301" extrusionOk="0">
                  <a:moveTo>
                    <a:pt x="1" y="1"/>
                  </a:moveTo>
                  <a:lnTo>
                    <a:pt x="1" y="16301"/>
                  </a:lnTo>
                  <a:lnTo>
                    <a:pt x="25221" y="16301"/>
                  </a:lnTo>
                  <a:lnTo>
                    <a:pt x="252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16"/>
            <p:cNvSpPr/>
            <p:nvPr/>
          </p:nvSpPr>
          <p:spPr>
            <a:xfrm>
              <a:off x="220692" y="1840879"/>
              <a:ext cx="274908" cy="150044"/>
            </a:xfrm>
            <a:custGeom>
              <a:avLst/>
              <a:gdLst/>
              <a:ahLst/>
              <a:cxnLst/>
              <a:rect l="l" t="t" r="r" b="b"/>
              <a:pathLst>
                <a:path w="8232" h="4493" extrusionOk="0">
                  <a:moveTo>
                    <a:pt x="1" y="1"/>
                  </a:moveTo>
                  <a:lnTo>
                    <a:pt x="1" y="4493"/>
                  </a:lnTo>
                  <a:lnTo>
                    <a:pt x="8231" y="4493"/>
                  </a:lnTo>
                  <a:lnTo>
                    <a:pt x="823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5" name="Google Shape;325;p16"/>
          <p:cNvGrpSpPr/>
          <p:nvPr/>
        </p:nvGrpSpPr>
        <p:grpSpPr>
          <a:xfrm>
            <a:off x="7881171" y="2280917"/>
            <a:ext cx="978340" cy="2392217"/>
            <a:chOff x="7881171" y="2278620"/>
            <a:chExt cx="978340" cy="2392217"/>
          </a:xfrm>
        </p:grpSpPr>
        <p:sp>
          <p:nvSpPr>
            <p:cNvPr id="326" name="Google Shape;326;p16"/>
            <p:cNvSpPr/>
            <p:nvPr/>
          </p:nvSpPr>
          <p:spPr>
            <a:xfrm>
              <a:off x="8442641" y="2530953"/>
              <a:ext cx="373456" cy="90567"/>
            </a:xfrm>
            <a:custGeom>
              <a:avLst/>
              <a:gdLst/>
              <a:ahLst/>
              <a:cxnLst/>
              <a:rect l="l" t="t" r="r" b="b"/>
              <a:pathLst>
                <a:path w="11183" h="2712" extrusionOk="0">
                  <a:moveTo>
                    <a:pt x="1" y="0"/>
                  </a:moveTo>
                  <a:lnTo>
                    <a:pt x="241" y="2712"/>
                  </a:lnTo>
                  <a:lnTo>
                    <a:pt x="11183" y="2712"/>
                  </a:lnTo>
                  <a:lnTo>
                    <a:pt x="11183" y="81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16"/>
            <p:cNvSpPr/>
            <p:nvPr/>
          </p:nvSpPr>
          <p:spPr>
            <a:xfrm>
              <a:off x="8463547" y="2479525"/>
              <a:ext cx="347208" cy="78244"/>
            </a:xfrm>
            <a:custGeom>
              <a:avLst/>
              <a:gdLst/>
              <a:ahLst/>
              <a:cxnLst/>
              <a:rect l="l" t="t" r="r" b="b"/>
              <a:pathLst>
                <a:path w="10397" h="2343" extrusionOk="0">
                  <a:moveTo>
                    <a:pt x="0" y="0"/>
                  </a:moveTo>
                  <a:lnTo>
                    <a:pt x="0" y="1589"/>
                  </a:lnTo>
                  <a:lnTo>
                    <a:pt x="10188" y="2343"/>
                  </a:lnTo>
                  <a:lnTo>
                    <a:pt x="1039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16"/>
            <p:cNvSpPr/>
            <p:nvPr/>
          </p:nvSpPr>
          <p:spPr>
            <a:xfrm>
              <a:off x="8429250" y="2431302"/>
              <a:ext cx="349879" cy="48256"/>
            </a:xfrm>
            <a:custGeom>
              <a:avLst/>
              <a:gdLst/>
              <a:ahLst/>
              <a:cxnLst/>
              <a:rect l="l" t="t" r="r" b="b"/>
              <a:pathLst>
                <a:path w="10477" h="1445" extrusionOk="0">
                  <a:moveTo>
                    <a:pt x="1" y="0"/>
                  </a:moveTo>
                  <a:lnTo>
                    <a:pt x="209" y="1444"/>
                  </a:lnTo>
                  <a:lnTo>
                    <a:pt x="10477" y="1444"/>
                  </a:lnTo>
                  <a:lnTo>
                    <a:pt x="1047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16"/>
            <p:cNvSpPr/>
            <p:nvPr/>
          </p:nvSpPr>
          <p:spPr>
            <a:xfrm>
              <a:off x="8463547" y="2479525"/>
              <a:ext cx="335419" cy="11822"/>
            </a:xfrm>
            <a:custGeom>
              <a:avLst/>
              <a:gdLst/>
              <a:ahLst/>
              <a:cxnLst/>
              <a:rect l="l" t="t" r="r" b="b"/>
              <a:pathLst>
                <a:path w="10044" h="354" extrusionOk="0">
                  <a:moveTo>
                    <a:pt x="0" y="0"/>
                  </a:moveTo>
                  <a:lnTo>
                    <a:pt x="0" y="353"/>
                  </a:lnTo>
                  <a:lnTo>
                    <a:pt x="1004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16"/>
            <p:cNvSpPr/>
            <p:nvPr/>
          </p:nvSpPr>
          <p:spPr>
            <a:xfrm>
              <a:off x="8463547" y="2532556"/>
              <a:ext cx="341297" cy="25213"/>
            </a:xfrm>
            <a:custGeom>
              <a:avLst/>
              <a:gdLst/>
              <a:ahLst/>
              <a:cxnLst/>
              <a:rect l="l" t="t" r="r" b="b"/>
              <a:pathLst>
                <a:path w="10220" h="755" extrusionOk="0">
                  <a:moveTo>
                    <a:pt x="0" y="1"/>
                  </a:moveTo>
                  <a:lnTo>
                    <a:pt x="10188" y="755"/>
                  </a:lnTo>
                  <a:lnTo>
                    <a:pt x="10220" y="37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16"/>
            <p:cNvSpPr/>
            <p:nvPr/>
          </p:nvSpPr>
          <p:spPr>
            <a:xfrm>
              <a:off x="8650525" y="2504705"/>
              <a:ext cx="148441" cy="7514"/>
            </a:xfrm>
            <a:custGeom>
              <a:avLst/>
              <a:gdLst/>
              <a:ahLst/>
              <a:cxnLst/>
              <a:rect l="l" t="t" r="r" b="b"/>
              <a:pathLst>
                <a:path w="4445" h="225" extrusionOk="0">
                  <a:moveTo>
                    <a:pt x="1765" y="0"/>
                  </a:moveTo>
                  <a:lnTo>
                    <a:pt x="1" y="225"/>
                  </a:lnTo>
                  <a:lnTo>
                    <a:pt x="4445" y="225"/>
                  </a:lnTo>
                  <a:lnTo>
                    <a:pt x="17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16"/>
            <p:cNvSpPr/>
            <p:nvPr/>
          </p:nvSpPr>
          <p:spPr>
            <a:xfrm>
              <a:off x="8447484" y="2583984"/>
              <a:ext cx="110938" cy="8082"/>
            </a:xfrm>
            <a:custGeom>
              <a:avLst/>
              <a:gdLst/>
              <a:ahLst/>
              <a:cxnLst/>
              <a:rect l="l" t="t" r="r" b="b"/>
              <a:pathLst>
                <a:path w="3322" h="242" extrusionOk="0">
                  <a:moveTo>
                    <a:pt x="0" y="1"/>
                  </a:moveTo>
                  <a:lnTo>
                    <a:pt x="16" y="241"/>
                  </a:lnTo>
                  <a:lnTo>
                    <a:pt x="332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16"/>
            <p:cNvSpPr/>
            <p:nvPr/>
          </p:nvSpPr>
          <p:spPr>
            <a:xfrm>
              <a:off x="8550874" y="2448434"/>
              <a:ext cx="228789" cy="7013"/>
            </a:xfrm>
            <a:custGeom>
              <a:avLst/>
              <a:gdLst/>
              <a:ahLst/>
              <a:cxnLst/>
              <a:rect l="l" t="t" r="r" b="b"/>
              <a:pathLst>
                <a:path w="6851" h="210" extrusionOk="0">
                  <a:moveTo>
                    <a:pt x="6835" y="1"/>
                  </a:moveTo>
                  <a:lnTo>
                    <a:pt x="0" y="209"/>
                  </a:lnTo>
                  <a:cubicBezTo>
                    <a:pt x="0" y="209"/>
                    <a:pt x="6851" y="161"/>
                    <a:pt x="683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16"/>
            <p:cNvSpPr/>
            <p:nvPr/>
          </p:nvSpPr>
          <p:spPr>
            <a:xfrm>
              <a:off x="7992076" y="2278620"/>
              <a:ext cx="390588" cy="52530"/>
            </a:xfrm>
            <a:custGeom>
              <a:avLst/>
              <a:gdLst/>
              <a:ahLst/>
              <a:cxnLst/>
              <a:rect l="l" t="t" r="r" b="b"/>
              <a:pathLst>
                <a:path w="11696" h="1573" extrusionOk="0">
                  <a:moveTo>
                    <a:pt x="0" y="0"/>
                  </a:moveTo>
                  <a:lnTo>
                    <a:pt x="0" y="1572"/>
                  </a:lnTo>
                  <a:lnTo>
                    <a:pt x="11696" y="1572"/>
                  </a:lnTo>
                  <a:lnTo>
                    <a:pt x="1169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16"/>
            <p:cNvSpPr/>
            <p:nvPr/>
          </p:nvSpPr>
          <p:spPr>
            <a:xfrm>
              <a:off x="8042970" y="2280758"/>
              <a:ext cx="4842" cy="49324"/>
            </a:xfrm>
            <a:custGeom>
              <a:avLst/>
              <a:gdLst/>
              <a:ahLst/>
              <a:cxnLst/>
              <a:rect l="l" t="t" r="r" b="b"/>
              <a:pathLst>
                <a:path w="145" h="1477" extrusionOk="0">
                  <a:moveTo>
                    <a:pt x="64" y="0"/>
                  </a:moveTo>
                  <a:cubicBezTo>
                    <a:pt x="32" y="0"/>
                    <a:pt x="0" y="337"/>
                    <a:pt x="0" y="738"/>
                  </a:cubicBezTo>
                  <a:cubicBezTo>
                    <a:pt x="0" y="1139"/>
                    <a:pt x="32" y="1476"/>
                    <a:pt x="64" y="1476"/>
                  </a:cubicBezTo>
                  <a:cubicBezTo>
                    <a:pt x="113" y="1476"/>
                    <a:pt x="145" y="1139"/>
                    <a:pt x="145" y="738"/>
                  </a:cubicBezTo>
                  <a:cubicBezTo>
                    <a:pt x="145" y="337"/>
                    <a:pt x="113" y="0"/>
                    <a:pt x="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16"/>
            <p:cNvSpPr/>
            <p:nvPr/>
          </p:nvSpPr>
          <p:spPr>
            <a:xfrm>
              <a:off x="8034387" y="2279689"/>
              <a:ext cx="4842" cy="49324"/>
            </a:xfrm>
            <a:custGeom>
              <a:avLst/>
              <a:gdLst/>
              <a:ahLst/>
              <a:cxnLst/>
              <a:rect l="l" t="t" r="r" b="b"/>
              <a:pathLst>
                <a:path w="145" h="1477" extrusionOk="0">
                  <a:moveTo>
                    <a:pt x="65" y="0"/>
                  </a:moveTo>
                  <a:cubicBezTo>
                    <a:pt x="33" y="0"/>
                    <a:pt x="1" y="337"/>
                    <a:pt x="1" y="738"/>
                  </a:cubicBezTo>
                  <a:cubicBezTo>
                    <a:pt x="1" y="1139"/>
                    <a:pt x="33" y="1476"/>
                    <a:pt x="65" y="1476"/>
                  </a:cubicBezTo>
                  <a:cubicBezTo>
                    <a:pt x="113" y="1476"/>
                    <a:pt x="145" y="1139"/>
                    <a:pt x="145" y="738"/>
                  </a:cubicBezTo>
                  <a:cubicBezTo>
                    <a:pt x="145" y="337"/>
                    <a:pt x="113" y="0"/>
                    <a:pt x="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16"/>
            <p:cNvSpPr/>
            <p:nvPr/>
          </p:nvSpPr>
          <p:spPr>
            <a:xfrm>
              <a:off x="8349970" y="2280758"/>
              <a:ext cx="4842" cy="49324"/>
            </a:xfrm>
            <a:custGeom>
              <a:avLst/>
              <a:gdLst/>
              <a:ahLst/>
              <a:cxnLst/>
              <a:rect l="l" t="t" r="r" b="b"/>
              <a:pathLst>
                <a:path w="145" h="1477" extrusionOk="0">
                  <a:moveTo>
                    <a:pt x="64" y="0"/>
                  </a:moveTo>
                  <a:cubicBezTo>
                    <a:pt x="32" y="0"/>
                    <a:pt x="0" y="337"/>
                    <a:pt x="0" y="738"/>
                  </a:cubicBezTo>
                  <a:cubicBezTo>
                    <a:pt x="0" y="1139"/>
                    <a:pt x="32" y="1476"/>
                    <a:pt x="64" y="1476"/>
                  </a:cubicBezTo>
                  <a:cubicBezTo>
                    <a:pt x="112" y="1476"/>
                    <a:pt x="145" y="1139"/>
                    <a:pt x="145" y="738"/>
                  </a:cubicBezTo>
                  <a:cubicBezTo>
                    <a:pt x="145" y="337"/>
                    <a:pt x="112" y="0"/>
                    <a:pt x="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16"/>
            <p:cNvSpPr/>
            <p:nvPr/>
          </p:nvSpPr>
          <p:spPr>
            <a:xfrm>
              <a:off x="8341388" y="2279689"/>
              <a:ext cx="4842" cy="49324"/>
            </a:xfrm>
            <a:custGeom>
              <a:avLst/>
              <a:gdLst/>
              <a:ahLst/>
              <a:cxnLst/>
              <a:rect l="l" t="t" r="r" b="b"/>
              <a:pathLst>
                <a:path w="145" h="1477" extrusionOk="0">
                  <a:moveTo>
                    <a:pt x="81" y="0"/>
                  </a:moveTo>
                  <a:cubicBezTo>
                    <a:pt x="33" y="0"/>
                    <a:pt x="0" y="337"/>
                    <a:pt x="0" y="738"/>
                  </a:cubicBezTo>
                  <a:cubicBezTo>
                    <a:pt x="0" y="1139"/>
                    <a:pt x="33" y="1476"/>
                    <a:pt x="81" y="1476"/>
                  </a:cubicBezTo>
                  <a:cubicBezTo>
                    <a:pt x="113" y="1476"/>
                    <a:pt x="145" y="1139"/>
                    <a:pt x="145" y="738"/>
                  </a:cubicBezTo>
                  <a:cubicBezTo>
                    <a:pt x="145" y="337"/>
                    <a:pt x="113" y="0"/>
                    <a:pt x="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16"/>
            <p:cNvSpPr/>
            <p:nvPr/>
          </p:nvSpPr>
          <p:spPr>
            <a:xfrm>
              <a:off x="8093330" y="2303800"/>
              <a:ext cx="199335" cy="4842"/>
            </a:xfrm>
            <a:custGeom>
              <a:avLst/>
              <a:gdLst/>
              <a:ahLst/>
              <a:cxnLst/>
              <a:rect l="l" t="t" r="r" b="b"/>
              <a:pathLst>
                <a:path w="5969" h="145" extrusionOk="0">
                  <a:moveTo>
                    <a:pt x="2984" y="0"/>
                  </a:moveTo>
                  <a:cubicBezTo>
                    <a:pt x="1332" y="0"/>
                    <a:pt x="0" y="32"/>
                    <a:pt x="0" y="80"/>
                  </a:cubicBezTo>
                  <a:cubicBezTo>
                    <a:pt x="0" y="112"/>
                    <a:pt x="1332" y="144"/>
                    <a:pt x="2984" y="144"/>
                  </a:cubicBezTo>
                  <a:cubicBezTo>
                    <a:pt x="4637" y="144"/>
                    <a:pt x="5968" y="112"/>
                    <a:pt x="5968" y="80"/>
                  </a:cubicBezTo>
                  <a:cubicBezTo>
                    <a:pt x="5968" y="32"/>
                    <a:pt x="4637" y="0"/>
                    <a:pt x="29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16"/>
            <p:cNvSpPr/>
            <p:nvPr/>
          </p:nvSpPr>
          <p:spPr>
            <a:xfrm>
              <a:off x="7990440" y="2513821"/>
              <a:ext cx="390621" cy="103959"/>
            </a:xfrm>
            <a:custGeom>
              <a:avLst/>
              <a:gdLst/>
              <a:ahLst/>
              <a:cxnLst/>
              <a:rect l="l" t="t" r="r" b="b"/>
              <a:pathLst>
                <a:path w="11697" h="3113" extrusionOk="0">
                  <a:moveTo>
                    <a:pt x="1" y="0"/>
                  </a:moveTo>
                  <a:lnTo>
                    <a:pt x="1" y="3112"/>
                  </a:lnTo>
                  <a:lnTo>
                    <a:pt x="11697" y="3112"/>
                  </a:lnTo>
                  <a:lnTo>
                    <a:pt x="116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16"/>
            <p:cNvSpPr/>
            <p:nvPr/>
          </p:nvSpPr>
          <p:spPr>
            <a:xfrm>
              <a:off x="7991542" y="2522370"/>
              <a:ext cx="394362" cy="90634"/>
            </a:xfrm>
            <a:custGeom>
              <a:avLst/>
              <a:gdLst/>
              <a:ahLst/>
              <a:cxnLst/>
              <a:rect l="l" t="t" r="r" b="b"/>
              <a:pathLst>
                <a:path w="11809" h="2714" extrusionOk="0">
                  <a:moveTo>
                    <a:pt x="6494" y="154"/>
                  </a:moveTo>
                  <a:cubicBezTo>
                    <a:pt x="6583" y="154"/>
                    <a:pt x="6674" y="183"/>
                    <a:pt x="6754" y="241"/>
                  </a:cubicBezTo>
                  <a:cubicBezTo>
                    <a:pt x="6947" y="354"/>
                    <a:pt x="7075" y="546"/>
                    <a:pt x="7123" y="771"/>
                  </a:cubicBezTo>
                  <a:cubicBezTo>
                    <a:pt x="7198" y="1203"/>
                    <a:pt x="7078" y="1636"/>
                    <a:pt x="6778" y="1940"/>
                  </a:cubicBezTo>
                  <a:lnTo>
                    <a:pt x="6778" y="1940"/>
                  </a:lnTo>
                  <a:cubicBezTo>
                    <a:pt x="6568" y="1811"/>
                    <a:pt x="6381" y="1646"/>
                    <a:pt x="6225" y="1445"/>
                  </a:cubicBezTo>
                  <a:cubicBezTo>
                    <a:pt x="6081" y="1284"/>
                    <a:pt x="6000" y="1076"/>
                    <a:pt x="5984" y="851"/>
                  </a:cubicBezTo>
                  <a:cubicBezTo>
                    <a:pt x="5968" y="643"/>
                    <a:pt x="6032" y="418"/>
                    <a:pt x="6193" y="274"/>
                  </a:cubicBezTo>
                  <a:cubicBezTo>
                    <a:pt x="6280" y="195"/>
                    <a:pt x="6386" y="154"/>
                    <a:pt x="6494" y="154"/>
                  </a:cubicBezTo>
                  <a:close/>
                  <a:moveTo>
                    <a:pt x="9312" y="127"/>
                  </a:moveTo>
                  <a:cubicBezTo>
                    <a:pt x="9326" y="127"/>
                    <a:pt x="9340" y="128"/>
                    <a:pt x="9353" y="129"/>
                  </a:cubicBezTo>
                  <a:cubicBezTo>
                    <a:pt x="9658" y="145"/>
                    <a:pt x="9931" y="482"/>
                    <a:pt x="9963" y="819"/>
                  </a:cubicBezTo>
                  <a:cubicBezTo>
                    <a:pt x="9979" y="1204"/>
                    <a:pt x="9851" y="1557"/>
                    <a:pt x="9578" y="1830"/>
                  </a:cubicBezTo>
                  <a:cubicBezTo>
                    <a:pt x="9517" y="1894"/>
                    <a:pt x="9451" y="1953"/>
                    <a:pt x="9381" y="2006"/>
                  </a:cubicBezTo>
                  <a:lnTo>
                    <a:pt x="9381" y="2006"/>
                  </a:lnTo>
                  <a:cubicBezTo>
                    <a:pt x="9201" y="1884"/>
                    <a:pt x="9053" y="1726"/>
                    <a:pt x="8936" y="1557"/>
                  </a:cubicBezTo>
                  <a:cubicBezTo>
                    <a:pt x="8776" y="1300"/>
                    <a:pt x="8712" y="1012"/>
                    <a:pt x="8744" y="723"/>
                  </a:cubicBezTo>
                  <a:cubicBezTo>
                    <a:pt x="8776" y="562"/>
                    <a:pt x="8840" y="418"/>
                    <a:pt x="8936" y="306"/>
                  </a:cubicBezTo>
                  <a:cubicBezTo>
                    <a:pt x="9039" y="203"/>
                    <a:pt x="9168" y="127"/>
                    <a:pt x="9312" y="127"/>
                  </a:cubicBezTo>
                  <a:close/>
                  <a:moveTo>
                    <a:pt x="3584" y="182"/>
                  </a:moveTo>
                  <a:cubicBezTo>
                    <a:pt x="3710" y="182"/>
                    <a:pt x="3837" y="221"/>
                    <a:pt x="3947" y="306"/>
                  </a:cubicBezTo>
                  <a:cubicBezTo>
                    <a:pt x="4203" y="530"/>
                    <a:pt x="4300" y="899"/>
                    <a:pt x="4187" y="1236"/>
                  </a:cubicBezTo>
                  <a:cubicBezTo>
                    <a:pt x="4091" y="1541"/>
                    <a:pt x="3899" y="1814"/>
                    <a:pt x="3642" y="2006"/>
                  </a:cubicBezTo>
                  <a:cubicBezTo>
                    <a:pt x="3620" y="2024"/>
                    <a:pt x="3599" y="2042"/>
                    <a:pt x="3577" y="2060"/>
                  </a:cubicBezTo>
                  <a:lnTo>
                    <a:pt x="3577" y="2060"/>
                  </a:lnTo>
                  <a:cubicBezTo>
                    <a:pt x="3434" y="1939"/>
                    <a:pt x="3310" y="1796"/>
                    <a:pt x="3209" y="1637"/>
                  </a:cubicBezTo>
                  <a:cubicBezTo>
                    <a:pt x="2984" y="1316"/>
                    <a:pt x="2936" y="899"/>
                    <a:pt x="3080" y="530"/>
                  </a:cubicBezTo>
                  <a:cubicBezTo>
                    <a:pt x="3145" y="354"/>
                    <a:pt x="3289" y="225"/>
                    <a:pt x="3465" y="193"/>
                  </a:cubicBezTo>
                  <a:cubicBezTo>
                    <a:pt x="3504" y="186"/>
                    <a:pt x="3544" y="182"/>
                    <a:pt x="3584" y="182"/>
                  </a:cubicBezTo>
                  <a:close/>
                  <a:moveTo>
                    <a:pt x="6450" y="1"/>
                  </a:moveTo>
                  <a:cubicBezTo>
                    <a:pt x="6321" y="17"/>
                    <a:pt x="6193" y="65"/>
                    <a:pt x="6097" y="161"/>
                  </a:cubicBezTo>
                  <a:cubicBezTo>
                    <a:pt x="5904" y="354"/>
                    <a:pt x="5808" y="610"/>
                    <a:pt x="5840" y="867"/>
                  </a:cubicBezTo>
                  <a:cubicBezTo>
                    <a:pt x="5856" y="1108"/>
                    <a:pt x="5952" y="1348"/>
                    <a:pt x="6113" y="1541"/>
                  </a:cubicBezTo>
                  <a:cubicBezTo>
                    <a:pt x="6269" y="1732"/>
                    <a:pt x="6458" y="1899"/>
                    <a:pt x="6670" y="2036"/>
                  </a:cubicBezTo>
                  <a:lnTo>
                    <a:pt x="6670" y="2036"/>
                  </a:lnTo>
                  <a:cubicBezTo>
                    <a:pt x="6323" y="2307"/>
                    <a:pt x="5905" y="2473"/>
                    <a:pt x="5471" y="2504"/>
                  </a:cubicBezTo>
                  <a:cubicBezTo>
                    <a:pt x="5342" y="2523"/>
                    <a:pt x="5211" y="2532"/>
                    <a:pt x="5080" y="2532"/>
                  </a:cubicBezTo>
                  <a:cubicBezTo>
                    <a:pt x="4772" y="2532"/>
                    <a:pt x="4464" y="2481"/>
                    <a:pt x="4171" y="2391"/>
                  </a:cubicBezTo>
                  <a:cubicBezTo>
                    <a:pt x="3985" y="2332"/>
                    <a:pt x="3813" y="2241"/>
                    <a:pt x="3659" y="2126"/>
                  </a:cubicBezTo>
                  <a:lnTo>
                    <a:pt x="3659" y="2126"/>
                  </a:lnTo>
                  <a:cubicBezTo>
                    <a:pt x="3675" y="2113"/>
                    <a:pt x="3691" y="2100"/>
                    <a:pt x="3706" y="2086"/>
                  </a:cubicBezTo>
                  <a:cubicBezTo>
                    <a:pt x="3979" y="1878"/>
                    <a:pt x="4187" y="1589"/>
                    <a:pt x="4300" y="1268"/>
                  </a:cubicBezTo>
                  <a:cubicBezTo>
                    <a:pt x="4428" y="883"/>
                    <a:pt x="4316" y="466"/>
                    <a:pt x="4027" y="209"/>
                  </a:cubicBezTo>
                  <a:cubicBezTo>
                    <a:pt x="3886" y="107"/>
                    <a:pt x="3724" y="55"/>
                    <a:pt x="3558" y="55"/>
                  </a:cubicBezTo>
                  <a:cubicBezTo>
                    <a:pt x="3517" y="55"/>
                    <a:pt x="3475" y="59"/>
                    <a:pt x="3433" y="65"/>
                  </a:cubicBezTo>
                  <a:cubicBezTo>
                    <a:pt x="3225" y="113"/>
                    <a:pt x="3032" y="257"/>
                    <a:pt x="2952" y="466"/>
                  </a:cubicBezTo>
                  <a:cubicBezTo>
                    <a:pt x="2808" y="883"/>
                    <a:pt x="2856" y="1348"/>
                    <a:pt x="3080" y="1717"/>
                  </a:cubicBezTo>
                  <a:cubicBezTo>
                    <a:pt x="3184" y="1883"/>
                    <a:pt x="3311" y="2028"/>
                    <a:pt x="3457" y="2151"/>
                  </a:cubicBezTo>
                  <a:lnTo>
                    <a:pt x="3457" y="2151"/>
                  </a:lnTo>
                  <a:cubicBezTo>
                    <a:pt x="3062" y="2434"/>
                    <a:pt x="2600" y="2604"/>
                    <a:pt x="2102" y="2632"/>
                  </a:cubicBezTo>
                  <a:cubicBezTo>
                    <a:pt x="2066" y="2633"/>
                    <a:pt x="2030" y="2634"/>
                    <a:pt x="1995" y="2634"/>
                  </a:cubicBezTo>
                  <a:cubicBezTo>
                    <a:pt x="1600" y="2634"/>
                    <a:pt x="1220" y="2552"/>
                    <a:pt x="866" y="2375"/>
                  </a:cubicBezTo>
                  <a:cubicBezTo>
                    <a:pt x="529" y="2215"/>
                    <a:pt x="241" y="1990"/>
                    <a:pt x="0" y="1717"/>
                  </a:cubicBezTo>
                  <a:lnTo>
                    <a:pt x="0" y="1717"/>
                  </a:lnTo>
                  <a:cubicBezTo>
                    <a:pt x="0" y="1733"/>
                    <a:pt x="16" y="1750"/>
                    <a:pt x="32" y="1766"/>
                  </a:cubicBezTo>
                  <a:cubicBezTo>
                    <a:pt x="80" y="1830"/>
                    <a:pt x="128" y="1878"/>
                    <a:pt x="177" y="1926"/>
                  </a:cubicBezTo>
                  <a:cubicBezTo>
                    <a:pt x="369" y="2135"/>
                    <a:pt x="594" y="2295"/>
                    <a:pt x="834" y="2423"/>
                  </a:cubicBezTo>
                  <a:cubicBezTo>
                    <a:pt x="1207" y="2617"/>
                    <a:pt x="1607" y="2714"/>
                    <a:pt x="2009" y="2714"/>
                  </a:cubicBezTo>
                  <a:cubicBezTo>
                    <a:pt x="2040" y="2714"/>
                    <a:pt x="2071" y="2713"/>
                    <a:pt x="2102" y="2712"/>
                  </a:cubicBezTo>
                  <a:cubicBezTo>
                    <a:pt x="2625" y="2698"/>
                    <a:pt x="3123" y="2522"/>
                    <a:pt x="3541" y="2217"/>
                  </a:cubicBezTo>
                  <a:lnTo>
                    <a:pt x="3541" y="2217"/>
                  </a:lnTo>
                  <a:cubicBezTo>
                    <a:pt x="3715" y="2347"/>
                    <a:pt x="3911" y="2449"/>
                    <a:pt x="4123" y="2520"/>
                  </a:cubicBezTo>
                  <a:cubicBezTo>
                    <a:pt x="4441" y="2622"/>
                    <a:pt x="4768" y="2676"/>
                    <a:pt x="5090" y="2676"/>
                  </a:cubicBezTo>
                  <a:cubicBezTo>
                    <a:pt x="5223" y="2676"/>
                    <a:pt x="5356" y="2667"/>
                    <a:pt x="5487" y="2648"/>
                  </a:cubicBezTo>
                  <a:cubicBezTo>
                    <a:pt x="5968" y="2616"/>
                    <a:pt x="6433" y="2423"/>
                    <a:pt x="6802" y="2119"/>
                  </a:cubicBezTo>
                  <a:cubicBezTo>
                    <a:pt x="6803" y="2118"/>
                    <a:pt x="6804" y="2117"/>
                    <a:pt x="6805" y="2117"/>
                  </a:cubicBezTo>
                  <a:lnTo>
                    <a:pt x="6805" y="2117"/>
                  </a:lnTo>
                  <a:cubicBezTo>
                    <a:pt x="6946" y="2195"/>
                    <a:pt x="7096" y="2261"/>
                    <a:pt x="7252" y="2311"/>
                  </a:cubicBezTo>
                  <a:cubicBezTo>
                    <a:pt x="7587" y="2427"/>
                    <a:pt x="7933" y="2481"/>
                    <a:pt x="8289" y="2481"/>
                  </a:cubicBezTo>
                  <a:cubicBezTo>
                    <a:pt x="8376" y="2481"/>
                    <a:pt x="8463" y="2478"/>
                    <a:pt x="8551" y="2471"/>
                  </a:cubicBezTo>
                  <a:cubicBezTo>
                    <a:pt x="8873" y="2436"/>
                    <a:pt x="9177" y="2320"/>
                    <a:pt x="9431" y="2131"/>
                  </a:cubicBezTo>
                  <a:lnTo>
                    <a:pt x="9431" y="2131"/>
                  </a:lnTo>
                  <a:cubicBezTo>
                    <a:pt x="9442" y="2138"/>
                    <a:pt x="9454" y="2144"/>
                    <a:pt x="9466" y="2151"/>
                  </a:cubicBezTo>
                  <a:cubicBezTo>
                    <a:pt x="9767" y="2295"/>
                    <a:pt x="10094" y="2367"/>
                    <a:pt x="10422" y="2367"/>
                  </a:cubicBezTo>
                  <a:cubicBezTo>
                    <a:pt x="10532" y="2367"/>
                    <a:pt x="10641" y="2359"/>
                    <a:pt x="10749" y="2343"/>
                  </a:cubicBezTo>
                  <a:cubicBezTo>
                    <a:pt x="11022" y="2295"/>
                    <a:pt x="11295" y="2215"/>
                    <a:pt x="11551" y="2102"/>
                  </a:cubicBezTo>
                  <a:cubicBezTo>
                    <a:pt x="11632" y="2070"/>
                    <a:pt x="11696" y="2038"/>
                    <a:pt x="11744" y="2022"/>
                  </a:cubicBezTo>
                  <a:cubicBezTo>
                    <a:pt x="11760" y="2006"/>
                    <a:pt x="11792" y="2006"/>
                    <a:pt x="11808" y="1990"/>
                  </a:cubicBezTo>
                  <a:cubicBezTo>
                    <a:pt x="11808" y="1988"/>
                    <a:pt x="11806" y="1987"/>
                    <a:pt x="11803" y="1987"/>
                  </a:cubicBezTo>
                  <a:cubicBezTo>
                    <a:pt x="11781" y="1987"/>
                    <a:pt x="11689" y="2031"/>
                    <a:pt x="11535" y="2086"/>
                  </a:cubicBezTo>
                  <a:cubicBezTo>
                    <a:pt x="11279" y="2183"/>
                    <a:pt x="11022" y="2247"/>
                    <a:pt x="10749" y="2279"/>
                  </a:cubicBezTo>
                  <a:cubicBezTo>
                    <a:pt x="10645" y="2295"/>
                    <a:pt x="10540" y="2303"/>
                    <a:pt x="10434" y="2303"/>
                  </a:cubicBezTo>
                  <a:cubicBezTo>
                    <a:pt x="10118" y="2303"/>
                    <a:pt x="9803" y="2231"/>
                    <a:pt x="9514" y="2086"/>
                  </a:cubicBezTo>
                  <a:cubicBezTo>
                    <a:pt x="9509" y="2084"/>
                    <a:pt x="9504" y="2081"/>
                    <a:pt x="9499" y="2078"/>
                  </a:cubicBezTo>
                  <a:lnTo>
                    <a:pt x="9499" y="2078"/>
                  </a:lnTo>
                  <a:cubicBezTo>
                    <a:pt x="9561" y="2027"/>
                    <a:pt x="9620" y="1971"/>
                    <a:pt x="9674" y="1910"/>
                  </a:cubicBezTo>
                  <a:cubicBezTo>
                    <a:pt x="9963" y="1621"/>
                    <a:pt x="10107" y="1220"/>
                    <a:pt x="10075" y="803"/>
                  </a:cubicBezTo>
                  <a:cubicBezTo>
                    <a:pt x="10059" y="610"/>
                    <a:pt x="9979" y="434"/>
                    <a:pt x="9851" y="274"/>
                  </a:cubicBezTo>
                  <a:cubicBezTo>
                    <a:pt x="9722" y="129"/>
                    <a:pt x="9546" y="33"/>
                    <a:pt x="9353" y="17"/>
                  </a:cubicBezTo>
                  <a:cubicBezTo>
                    <a:pt x="9337" y="15"/>
                    <a:pt x="9321" y="15"/>
                    <a:pt x="9305" y="15"/>
                  </a:cubicBezTo>
                  <a:cubicBezTo>
                    <a:pt x="9132" y="15"/>
                    <a:pt x="8974" y="94"/>
                    <a:pt x="8856" y="241"/>
                  </a:cubicBezTo>
                  <a:cubicBezTo>
                    <a:pt x="8744" y="370"/>
                    <a:pt x="8680" y="530"/>
                    <a:pt x="8647" y="707"/>
                  </a:cubicBezTo>
                  <a:cubicBezTo>
                    <a:pt x="8599" y="1012"/>
                    <a:pt x="8680" y="1332"/>
                    <a:pt x="8856" y="1605"/>
                  </a:cubicBezTo>
                  <a:cubicBezTo>
                    <a:pt x="8981" y="1780"/>
                    <a:pt x="9135" y="1936"/>
                    <a:pt x="9311" y="2057"/>
                  </a:cubicBezTo>
                  <a:lnTo>
                    <a:pt x="9311" y="2057"/>
                  </a:lnTo>
                  <a:cubicBezTo>
                    <a:pt x="9083" y="2211"/>
                    <a:pt x="8817" y="2305"/>
                    <a:pt x="8535" y="2327"/>
                  </a:cubicBezTo>
                  <a:cubicBezTo>
                    <a:pt x="8443" y="2338"/>
                    <a:pt x="8350" y="2343"/>
                    <a:pt x="8256" y="2343"/>
                  </a:cubicBezTo>
                  <a:cubicBezTo>
                    <a:pt x="7928" y="2343"/>
                    <a:pt x="7596" y="2279"/>
                    <a:pt x="7284" y="2167"/>
                  </a:cubicBezTo>
                  <a:cubicBezTo>
                    <a:pt x="7153" y="2126"/>
                    <a:pt x="7027" y="2075"/>
                    <a:pt x="6907" y="2013"/>
                  </a:cubicBezTo>
                  <a:lnTo>
                    <a:pt x="6907" y="2013"/>
                  </a:lnTo>
                  <a:cubicBezTo>
                    <a:pt x="7219" y="1667"/>
                    <a:pt x="7355" y="1203"/>
                    <a:pt x="7268" y="739"/>
                  </a:cubicBezTo>
                  <a:cubicBezTo>
                    <a:pt x="7220" y="482"/>
                    <a:pt x="7059" y="257"/>
                    <a:pt x="6835" y="113"/>
                  </a:cubicBezTo>
                  <a:cubicBezTo>
                    <a:pt x="6722" y="33"/>
                    <a:pt x="6594" y="1"/>
                    <a:pt x="64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16"/>
            <p:cNvSpPr/>
            <p:nvPr/>
          </p:nvSpPr>
          <p:spPr>
            <a:xfrm>
              <a:off x="8025271" y="2332186"/>
              <a:ext cx="355790" cy="181134"/>
            </a:xfrm>
            <a:custGeom>
              <a:avLst/>
              <a:gdLst/>
              <a:ahLst/>
              <a:cxnLst/>
              <a:rect l="l" t="t" r="r" b="b"/>
              <a:pathLst>
                <a:path w="10654" h="5424" extrusionOk="0">
                  <a:moveTo>
                    <a:pt x="1" y="0"/>
                  </a:moveTo>
                  <a:lnTo>
                    <a:pt x="1" y="5423"/>
                  </a:lnTo>
                  <a:lnTo>
                    <a:pt x="10654" y="5423"/>
                  </a:lnTo>
                  <a:lnTo>
                    <a:pt x="106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16"/>
            <p:cNvSpPr/>
            <p:nvPr/>
          </p:nvSpPr>
          <p:spPr>
            <a:xfrm>
              <a:off x="8082075" y="2338598"/>
              <a:ext cx="4842" cy="175257"/>
            </a:xfrm>
            <a:custGeom>
              <a:avLst/>
              <a:gdLst/>
              <a:ahLst/>
              <a:cxnLst/>
              <a:rect l="l" t="t" r="r" b="b"/>
              <a:pathLst>
                <a:path w="145" h="5248" extrusionOk="0">
                  <a:moveTo>
                    <a:pt x="65" y="1"/>
                  </a:moveTo>
                  <a:cubicBezTo>
                    <a:pt x="32" y="1"/>
                    <a:pt x="0" y="1172"/>
                    <a:pt x="0" y="2632"/>
                  </a:cubicBezTo>
                  <a:cubicBezTo>
                    <a:pt x="0" y="4076"/>
                    <a:pt x="32" y="5247"/>
                    <a:pt x="65" y="5247"/>
                  </a:cubicBezTo>
                  <a:cubicBezTo>
                    <a:pt x="113" y="5247"/>
                    <a:pt x="145" y="4076"/>
                    <a:pt x="145" y="2632"/>
                  </a:cubicBezTo>
                  <a:cubicBezTo>
                    <a:pt x="145" y="1172"/>
                    <a:pt x="113" y="1"/>
                    <a:pt x="6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16"/>
            <p:cNvSpPr/>
            <p:nvPr/>
          </p:nvSpPr>
          <p:spPr>
            <a:xfrm>
              <a:off x="8108858" y="2336461"/>
              <a:ext cx="4842" cy="173086"/>
            </a:xfrm>
            <a:custGeom>
              <a:avLst/>
              <a:gdLst/>
              <a:ahLst/>
              <a:cxnLst/>
              <a:rect l="l" t="t" r="r" b="b"/>
              <a:pathLst>
                <a:path w="145" h="5183" extrusionOk="0">
                  <a:moveTo>
                    <a:pt x="81" y="1"/>
                  </a:moveTo>
                  <a:cubicBezTo>
                    <a:pt x="33" y="1"/>
                    <a:pt x="1" y="1156"/>
                    <a:pt x="1" y="2584"/>
                  </a:cubicBezTo>
                  <a:cubicBezTo>
                    <a:pt x="1" y="4012"/>
                    <a:pt x="33" y="5183"/>
                    <a:pt x="81" y="5183"/>
                  </a:cubicBezTo>
                  <a:cubicBezTo>
                    <a:pt x="113" y="5183"/>
                    <a:pt x="145" y="4012"/>
                    <a:pt x="145" y="2584"/>
                  </a:cubicBezTo>
                  <a:cubicBezTo>
                    <a:pt x="145" y="1156"/>
                    <a:pt x="113" y="1"/>
                    <a:pt x="8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16"/>
            <p:cNvSpPr/>
            <p:nvPr/>
          </p:nvSpPr>
          <p:spPr>
            <a:xfrm>
              <a:off x="8338182" y="2330583"/>
              <a:ext cx="4842" cy="182170"/>
            </a:xfrm>
            <a:custGeom>
              <a:avLst/>
              <a:gdLst/>
              <a:ahLst/>
              <a:cxnLst/>
              <a:rect l="l" t="t" r="r" b="b"/>
              <a:pathLst>
                <a:path w="145" h="5455" extrusionOk="0">
                  <a:moveTo>
                    <a:pt x="80" y="0"/>
                  </a:moveTo>
                  <a:cubicBezTo>
                    <a:pt x="32" y="0"/>
                    <a:pt x="0" y="1220"/>
                    <a:pt x="0" y="2728"/>
                  </a:cubicBezTo>
                  <a:cubicBezTo>
                    <a:pt x="0" y="4236"/>
                    <a:pt x="32" y="5455"/>
                    <a:pt x="80" y="5455"/>
                  </a:cubicBezTo>
                  <a:cubicBezTo>
                    <a:pt x="112" y="5455"/>
                    <a:pt x="145" y="4236"/>
                    <a:pt x="145" y="2728"/>
                  </a:cubicBezTo>
                  <a:cubicBezTo>
                    <a:pt x="145" y="1220"/>
                    <a:pt x="112" y="0"/>
                    <a:pt x="8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16"/>
            <p:cNvSpPr/>
            <p:nvPr/>
          </p:nvSpPr>
          <p:spPr>
            <a:xfrm>
              <a:off x="8306557" y="2333255"/>
              <a:ext cx="4842" cy="177361"/>
            </a:xfrm>
            <a:custGeom>
              <a:avLst/>
              <a:gdLst/>
              <a:ahLst/>
              <a:cxnLst/>
              <a:rect l="l" t="t" r="r" b="b"/>
              <a:pathLst>
                <a:path w="145" h="5311" extrusionOk="0">
                  <a:moveTo>
                    <a:pt x="65" y="0"/>
                  </a:moveTo>
                  <a:cubicBezTo>
                    <a:pt x="33" y="0"/>
                    <a:pt x="1" y="1188"/>
                    <a:pt x="1" y="2648"/>
                  </a:cubicBezTo>
                  <a:cubicBezTo>
                    <a:pt x="1" y="4124"/>
                    <a:pt x="33" y="5311"/>
                    <a:pt x="65" y="5311"/>
                  </a:cubicBezTo>
                  <a:cubicBezTo>
                    <a:pt x="113" y="5311"/>
                    <a:pt x="145" y="4124"/>
                    <a:pt x="145" y="2648"/>
                  </a:cubicBezTo>
                  <a:cubicBezTo>
                    <a:pt x="145" y="1188"/>
                    <a:pt x="113" y="0"/>
                    <a:pt x="6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16"/>
            <p:cNvSpPr/>
            <p:nvPr/>
          </p:nvSpPr>
          <p:spPr>
            <a:xfrm>
              <a:off x="7881171" y="2615075"/>
              <a:ext cx="529378" cy="1712329"/>
            </a:xfrm>
            <a:custGeom>
              <a:avLst/>
              <a:gdLst/>
              <a:ahLst/>
              <a:cxnLst/>
              <a:rect l="l" t="t" r="r" b="b"/>
              <a:pathLst>
                <a:path w="15852" h="51275" extrusionOk="0">
                  <a:moveTo>
                    <a:pt x="0" y="0"/>
                  </a:moveTo>
                  <a:lnTo>
                    <a:pt x="0" y="51275"/>
                  </a:lnTo>
                  <a:lnTo>
                    <a:pt x="15851" y="51275"/>
                  </a:lnTo>
                  <a:lnTo>
                    <a:pt x="15851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16"/>
            <p:cNvSpPr/>
            <p:nvPr/>
          </p:nvSpPr>
          <p:spPr>
            <a:xfrm>
              <a:off x="8410515" y="2615609"/>
              <a:ext cx="448996" cy="1711794"/>
            </a:xfrm>
            <a:custGeom>
              <a:avLst/>
              <a:gdLst/>
              <a:ahLst/>
              <a:cxnLst/>
              <a:rect l="l" t="t" r="r" b="b"/>
              <a:pathLst>
                <a:path w="13445" h="51259" extrusionOk="0">
                  <a:moveTo>
                    <a:pt x="0" y="0"/>
                  </a:moveTo>
                  <a:lnTo>
                    <a:pt x="0" y="51259"/>
                  </a:lnTo>
                  <a:lnTo>
                    <a:pt x="13444" y="51259"/>
                  </a:lnTo>
                  <a:lnTo>
                    <a:pt x="1344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16"/>
            <p:cNvSpPr/>
            <p:nvPr/>
          </p:nvSpPr>
          <p:spPr>
            <a:xfrm>
              <a:off x="7922414" y="2684704"/>
              <a:ext cx="424885" cy="368647"/>
            </a:xfrm>
            <a:custGeom>
              <a:avLst/>
              <a:gdLst/>
              <a:ahLst/>
              <a:cxnLst/>
              <a:rect l="l" t="t" r="r" b="b"/>
              <a:pathLst>
                <a:path w="12723" h="11039" extrusionOk="0">
                  <a:moveTo>
                    <a:pt x="0" y="1"/>
                  </a:moveTo>
                  <a:lnTo>
                    <a:pt x="0" y="11039"/>
                  </a:lnTo>
                  <a:lnTo>
                    <a:pt x="12723" y="11039"/>
                  </a:lnTo>
                  <a:lnTo>
                    <a:pt x="1272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16"/>
            <p:cNvSpPr/>
            <p:nvPr/>
          </p:nvSpPr>
          <p:spPr>
            <a:xfrm>
              <a:off x="7922414" y="3095128"/>
              <a:ext cx="424885" cy="369182"/>
            </a:xfrm>
            <a:custGeom>
              <a:avLst/>
              <a:gdLst/>
              <a:ahLst/>
              <a:cxnLst/>
              <a:rect l="l" t="t" r="r" b="b"/>
              <a:pathLst>
                <a:path w="12723" h="11055" extrusionOk="0">
                  <a:moveTo>
                    <a:pt x="0" y="0"/>
                  </a:moveTo>
                  <a:lnTo>
                    <a:pt x="0" y="11054"/>
                  </a:lnTo>
                  <a:lnTo>
                    <a:pt x="12723" y="11054"/>
                  </a:lnTo>
                  <a:lnTo>
                    <a:pt x="1272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16"/>
            <p:cNvSpPr/>
            <p:nvPr/>
          </p:nvSpPr>
          <p:spPr>
            <a:xfrm>
              <a:off x="7922414" y="3506054"/>
              <a:ext cx="424885" cy="368647"/>
            </a:xfrm>
            <a:custGeom>
              <a:avLst/>
              <a:gdLst/>
              <a:ahLst/>
              <a:cxnLst/>
              <a:rect l="l" t="t" r="r" b="b"/>
              <a:pathLst>
                <a:path w="12723" h="11039" extrusionOk="0">
                  <a:moveTo>
                    <a:pt x="0" y="0"/>
                  </a:moveTo>
                  <a:lnTo>
                    <a:pt x="0" y="11038"/>
                  </a:lnTo>
                  <a:lnTo>
                    <a:pt x="12723" y="11038"/>
                  </a:lnTo>
                  <a:lnTo>
                    <a:pt x="1272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16"/>
            <p:cNvSpPr/>
            <p:nvPr/>
          </p:nvSpPr>
          <p:spPr>
            <a:xfrm>
              <a:off x="7922414" y="3916445"/>
              <a:ext cx="424885" cy="369182"/>
            </a:xfrm>
            <a:custGeom>
              <a:avLst/>
              <a:gdLst/>
              <a:ahLst/>
              <a:cxnLst/>
              <a:rect l="l" t="t" r="r" b="b"/>
              <a:pathLst>
                <a:path w="12723" h="11055" extrusionOk="0">
                  <a:moveTo>
                    <a:pt x="0" y="1"/>
                  </a:moveTo>
                  <a:lnTo>
                    <a:pt x="0" y="11055"/>
                  </a:lnTo>
                  <a:lnTo>
                    <a:pt x="12723" y="11055"/>
                  </a:lnTo>
                  <a:lnTo>
                    <a:pt x="1272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16"/>
            <p:cNvSpPr/>
            <p:nvPr/>
          </p:nvSpPr>
          <p:spPr>
            <a:xfrm>
              <a:off x="8100276" y="2737768"/>
              <a:ext cx="34330" cy="29722"/>
            </a:xfrm>
            <a:custGeom>
              <a:avLst/>
              <a:gdLst/>
              <a:ahLst/>
              <a:cxnLst/>
              <a:rect l="l" t="t" r="r" b="b"/>
              <a:pathLst>
                <a:path w="1028" h="890" extrusionOk="0">
                  <a:moveTo>
                    <a:pt x="594" y="0"/>
                  </a:moveTo>
                  <a:cubicBezTo>
                    <a:pt x="193" y="0"/>
                    <a:pt x="1" y="482"/>
                    <a:pt x="290" y="754"/>
                  </a:cubicBezTo>
                  <a:cubicBezTo>
                    <a:pt x="378" y="848"/>
                    <a:pt x="487" y="889"/>
                    <a:pt x="593" y="889"/>
                  </a:cubicBezTo>
                  <a:cubicBezTo>
                    <a:pt x="815" y="889"/>
                    <a:pt x="1028" y="710"/>
                    <a:pt x="1028" y="449"/>
                  </a:cubicBezTo>
                  <a:cubicBezTo>
                    <a:pt x="1028" y="209"/>
                    <a:pt x="835" y="0"/>
                    <a:pt x="5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16"/>
            <p:cNvSpPr/>
            <p:nvPr/>
          </p:nvSpPr>
          <p:spPr>
            <a:xfrm>
              <a:off x="8100276" y="3153503"/>
              <a:ext cx="34330" cy="29488"/>
            </a:xfrm>
            <a:custGeom>
              <a:avLst/>
              <a:gdLst/>
              <a:ahLst/>
              <a:cxnLst/>
              <a:rect l="l" t="t" r="r" b="b"/>
              <a:pathLst>
                <a:path w="1028" h="883" extrusionOk="0">
                  <a:moveTo>
                    <a:pt x="594" y="1"/>
                  </a:moveTo>
                  <a:cubicBezTo>
                    <a:pt x="193" y="1"/>
                    <a:pt x="1" y="466"/>
                    <a:pt x="290" y="755"/>
                  </a:cubicBezTo>
                  <a:cubicBezTo>
                    <a:pt x="377" y="843"/>
                    <a:pt x="485" y="882"/>
                    <a:pt x="591" y="882"/>
                  </a:cubicBezTo>
                  <a:cubicBezTo>
                    <a:pt x="814" y="882"/>
                    <a:pt x="1028" y="706"/>
                    <a:pt x="1028" y="434"/>
                  </a:cubicBezTo>
                  <a:cubicBezTo>
                    <a:pt x="1028" y="193"/>
                    <a:pt x="835" y="1"/>
                    <a:pt x="59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16"/>
            <p:cNvSpPr/>
            <p:nvPr/>
          </p:nvSpPr>
          <p:spPr>
            <a:xfrm>
              <a:off x="8100276" y="3568736"/>
              <a:ext cx="34330" cy="29488"/>
            </a:xfrm>
            <a:custGeom>
              <a:avLst/>
              <a:gdLst/>
              <a:ahLst/>
              <a:cxnLst/>
              <a:rect l="l" t="t" r="r" b="b"/>
              <a:pathLst>
                <a:path w="1028" h="883" extrusionOk="0">
                  <a:moveTo>
                    <a:pt x="594" y="0"/>
                  </a:moveTo>
                  <a:cubicBezTo>
                    <a:pt x="193" y="0"/>
                    <a:pt x="1" y="482"/>
                    <a:pt x="290" y="755"/>
                  </a:cubicBezTo>
                  <a:cubicBezTo>
                    <a:pt x="378" y="843"/>
                    <a:pt x="487" y="882"/>
                    <a:pt x="593" y="882"/>
                  </a:cubicBezTo>
                  <a:cubicBezTo>
                    <a:pt x="815" y="882"/>
                    <a:pt x="1028" y="710"/>
                    <a:pt x="1028" y="450"/>
                  </a:cubicBezTo>
                  <a:cubicBezTo>
                    <a:pt x="1028" y="193"/>
                    <a:pt x="835" y="0"/>
                    <a:pt x="5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16"/>
            <p:cNvSpPr/>
            <p:nvPr/>
          </p:nvSpPr>
          <p:spPr>
            <a:xfrm>
              <a:off x="8100276" y="3984504"/>
              <a:ext cx="34330" cy="29287"/>
            </a:xfrm>
            <a:custGeom>
              <a:avLst/>
              <a:gdLst/>
              <a:ahLst/>
              <a:cxnLst/>
              <a:rect l="l" t="t" r="r" b="b"/>
              <a:pathLst>
                <a:path w="1028" h="877" extrusionOk="0">
                  <a:moveTo>
                    <a:pt x="594" y="0"/>
                  </a:moveTo>
                  <a:cubicBezTo>
                    <a:pt x="193" y="0"/>
                    <a:pt x="1" y="465"/>
                    <a:pt x="290" y="738"/>
                  </a:cubicBezTo>
                  <a:cubicBezTo>
                    <a:pt x="380" y="834"/>
                    <a:pt x="491" y="877"/>
                    <a:pt x="600" y="877"/>
                  </a:cubicBezTo>
                  <a:cubicBezTo>
                    <a:pt x="819" y="877"/>
                    <a:pt x="1028" y="702"/>
                    <a:pt x="1028" y="433"/>
                  </a:cubicBezTo>
                  <a:cubicBezTo>
                    <a:pt x="1028" y="193"/>
                    <a:pt x="835" y="0"/>
                    <a:pt x="5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16"/>
            <p:cNvSpPr/>
            <p:nvPr/>
          </p:nvSpPr>
          <p:spPr>
            <a:xfrm>
              <a:off x="7881171" y="4327370"/>
              <a:ext cx="61113" cy="343468"/>
            </a:xfrm>
            <a:custGeom>
              <a:avLst/>
              <a:gdLst/>
              <a:ahLst/>
              <a:cxnLst/>
              <a:rect l="l" t="t" r="r" b="b"/>
              <a:pathLst>
                <a:path w="1830" h="10285" extrusionOk="0">
                  <a:moveTo>
                    <a:pt x="0" y="1"/>
                  </a:moveTo>
                  <a:lnTo>
                    <a:pt x="0" y="10285"/>
                  </a:lnTo>
                  <a:lnTo>
                    <a:pt x="1829" y="10285"/>
                  </a:lnTo>
                  <a:lnTo>
                    <a:pt x="182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16"/>
            <p:cNvSpPr/>
            <p:nvPr/>
          </p:nvSpPr>
          <p:spPr>
            <a:xfrm>
              <a:off x="8347265" y="4327370"/>
              <a:ext cx="61113" cy="343468"/>
            </a:xfrm>
            <a:custGeom>
              <a:avLst/>
              <a:gdLst/>
              <a:ahLst/>
              <a:cxnLst/>
              <a:rect l="l" t="t" r="r" b="b"/>
              <a:pathLst>
                <a:path w="1830" h="10285" extrusionOk="0">
                  <a:moveTo>
                    <a:pt x="1" y="1"/>
                  </a:moveTo>
                  <a:lnTo>
                    <a:pt x="1" y="10285"/>
                  </a:lnTo>
                  <a:lnTo>
                    <a:pt x="1830" y="10285"/>
                  </a:lnTo>
                  <a:lnTo>
                    <a:pt x="183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16"/>
            <p:cNvSpPr/>
            <p:nvPr/>
          </p:nvSpPr>
          <p:spPr>
            <a:xfrm>
              <a:off x="8791953" y="4327370"/>
              <a:ext cx="61113" cy="343468"/>
            </a:xfrm>
            <a:custGeom>
              <a:avLst/>
              <a:gdLst/>
              <a:ahLst/>
              <a:cxnLst/>
              <a:rect l="l" t="t" r="r" b="b"/>
              <a:pathLst>
                <a:path w="1830" h="10285" extrusionOk="0">
                  <a:moveTo>
                    <a:pt x="1" y="1"/>
                  </a:moveTo>
                  <a:lnTo>
                    <a:pt x="1" y="10285"/>
                  </a:lnTo>
                  <a:lnTo>
                    <a:pt x="1830" y="10285"/>
                  </a:lnTo>
                  <a:lnTo>
                    <a:pt x="183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96286429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">
  <p:cSld name="Title + text"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17"/>
          <p:cNvSpPr/>
          <p:nvPr/>
        </p:nvSpPr>
        <p:spPr>
          <a:xfrm>
            <a:off x="-731" y="4672701"/>
            <a:ext cx="9143833" cy="475558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17"/>
          <p:cNvSpPr txBox="1">
            <a:spLocks noGrp="1"/>
          </p:cNvSpPr>
          <p:nvPr>
            <p:ph type="title"/>
          </p:nvPr>
        </p:nvSpPr>
        <p:spPr>
          <a:xfrm>
            <a:off x="2030400" y="4089600"/>
            <a:ext cx="3412800" cy="51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63" name="Google Shape;363;p17"/>
          <p:cNvSpPr txBox="1">
            <a:spLocks noGrp="1"/>
          </p:cNvSpPr>
          <p:nvPr>
            <p:ph type="subTitle" idx="1"/>
          </p:nvPr>
        </p:nvSpPr>
        <p:spPr>
          <a:xfrm>
            <a:off x="2030400" y="2937600"/>
            <a:ext cx="3412800" cy="115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grpSp>
        <p:nvGrpSpPr>
          <p:cNvPr id="364" name="Google Shape;364;p17"/>
          <p:cNvGrpSpPr/>
          <p:nvPr/>
        </p:nvGrpSpPr>
        <p:grpSpPr>
          <a:xfrm>
            <a:off x="1945085" y="396919"/>
            <a:ext cx="1483402" cy="2385706"/>
            <a:chOff x="1945085" y="396919"/>
            <a:chExt cx="1483402" cy="2385706"/>
          </a:xfrm>
        </p:grpSpPr>
        <p:sp>
          <p:nvSpPr>
            <p:cNvPr id="365" name="Google Shape;365;p17"/>
            <p:cNvSpPr/>
            <p:nvPr/>
          </p:nvSpPr>
          <p:spPr>
            <a:xfrm>
              <a:off x="2062901" y="481499"/>
              <a:ext cx="1272930" cy="2227219"/>
            </a:xfrm>
            <a:custGeom>
              <a:avLst/>
              <a:gdLst/>
              <a:ahLst/>
              <a:cxnLst/>
              <a:rect l="l" t="t" r="r" b="b"/>
              <a:pathLst>
                <a:path w="39717" h="69492" extrusionOk="0">
                  <a:moveTo>
                    <a:pt x="0" y="1"/>
                  </a:moveTo>
                  <a:lnTo>
                    <a:pt x="0" y="69492"/>
                  </a:lnTo>
                  <a:lnTo>
                    <a:pt x="39717" y="69492"/>
                  </a:lnTo>
                  <a:lnTo>
                    <a:pt x="397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17"/>
            <p:cNvSpPr/>
            <p:nvPr/>
          </p:nvSpPr>
          <p:spPr>
            <a:xfrm>
              <a:off x="2044151" y="456339"/>
              <a:ext cx="632475" cy="2273787"/>
            </a:xfrm>
            <a:custGeom>
              <a:avLst/>
              <a:gdLst/>
              <a:ahLst/>
              <a:cxnLst/>
              <a:rect l="l" t="t" r="r" b="b"/>
              <a:pathLst>
                <a:path w="19734" h="70945" extrusionOk="0">
                  <a:moveTo>
                    <a:pt x="1" y="1"/>
                  </a:moveTo>
                  <a:lnTo>
                    <a:pt x="1" y="70945"/>
                  </a:lnTo>
                  <a:lnTo>
                    <a:pt x="12966" y="70945"/>
                  </a:lnTo>
                  <a:cubicBezTo>
                    <a:pt x="12966" y="70945"/>
                    <a:pt x="8606" y="39683"/>
                    <a:pt x="6333" y="36241"/>
                  </a:cubicBezTo>
                  <a:cubicBezTo>
                    <a:pt x="6333" y="36241"/>
                    <a:pt x="19349" y="26484"/>
                    <a:pt x="1973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17"/>
            <p:cNvSpPr/>
            <p:nvPr/>
          </p:nvSpPr>
          <p:spPr>
            <a:xfrm>
              <a:off x="2722105" y="452045"/>
              <a:ext cx="632475" cy="2273819"/>
            </a:xfrm>
            <a:custGeom>
              <a:avLst/>
              <a:gdLst/>
              <a:ahLst/>
              <a:cxnLst/>
              <a:rect l="l" t="t" r="r" b="b"/>
              <a:pathLst>
                <a:path w="19734" h="70946" extrusionOk="0">
                  <a:moveTo>
                    <a:pt x="1" y="1"/>
                  </a:moveTo>
                  <a:cubicBezTo>
                    <a:pt x="402" y="26467"/>
                    <a:pt x="13401" y="36242"/>
                    <a:pt x="13401" y="36242"/>
                  </a:cubicBezTo>
                  <a:cubicBezTo>
                    <a:pt x="11129" y="39684"/>
                    <a:pt x="6768" y="70945"/>
                    <a:pt x="6768" y="70945"/>
                  </a:cubicBezTo>
                  <a:lnTo>
                    <a:pt x="19733" y="70945"/>
                  </a:lnTo>
                  <a:lnTo>
                    <a:pt x="1973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17"/>
            <p:cNvSpPr/>
            <p:nvPr/>
          </p:nvSpPr>
          <p:spPr>
            <a:xfrm>
              <a:off x="1945085" y="396919"/>
              <a:ext cx="1483402" cy="2385706"/>
            </a:xfrm>
            <a:custGeom>
              <a:avLst/>
              <a:gdLst/>
              <a:ahLst/>
              <a:cxnLst/>
              <a:rect l="l" t="t" r="r" b="b"/>
              <a:pathLst>
                <a:path w="46284" h="74437" extrusionOk="0">
                  <a:moveTo>
                    <a:pt x="11663" y="2640"/>
                  </a:moveTo>
                  <a:lnTo>
                    <a:pt x="11663" y="18747"/>
                  </a:lnTo>
                  <a:lnTo>
                    <a:pt x="3676" y="18747"/>
                  </a:lnTo>
                  <a:lnTo>
                    <a:pt x="3676" y="2640"/>
                  </a:lnTo>
                  <a:close/>
                  <a:moveTo>
                    <a:pt x="22540" y="2640"/>
                  </a:moveTo>
                  <a:lnTo>
                    <a:pt x="22540" y="18747"/>
                  </a:lnTo>
                  <a:lnTo>
                    <a:pt x="12014" y="18747"/>
                  </a:lnTo>
                  <a:lnTo>
                    <a:pt x="12014" y="2640"/>
                  </a:lnTo>
                  <a:close/>
                  <a:moveTo>
                    <a:pt x="33802" y="2640"/>
                  </a:moveTo>
                  <a:lnTo>
                    <a:pt x="33802" y="18747"/>
                  </a:lnTo>
                  <a:lnTo>
                    <a:pt x="23810" y="18747"/>
                  </a:lnTo>
                  <a:lnTo>
                    <a:pt x="23810" y="2640"/>
                  </a:lnTo>
                  <a:close/>
                  <a:moveTo>
                    <a:pt x="42607" y="2640"/>
                  </a:moveTo>
                  <a:lnTo>
                    <a:pt x="42607" y="18747"/>
                  </a:lnTo>
                  <a:lnTo>
                    <a:pt x="34153" y="18747"/>
                  </a:lnTo>
                  <a:lnTo>
                    <a:pt x="34153" y="2640"/>
                  </a:lnTo>
                  <a:close/>
                  <a:moveTo>
                    <a:pt x="11663" y="19064"/>
                  </a:moveTo>
                  <a:lnTo>
                    <a:pt x="11663" y="37394"/>
                  </a:lnTo>
                  <a:lnTo>
                    <a:pt x="3676" y="37394"/>
                  </a:lnTo>
                  <a:lnTo>
                    <a:pt x="3676" y="19064"/>
                  </a:lnTo>
                  <a:close/>
                  <a:moveTo>
                    <a:pt x="22540" y="19064"/>
                  </a:moveTo>
                  <a:lnTo>
                    <a:pt x="22540" y="37394"/>
                  </a:lnTo>
                  <a:lnTo>
                    <a:pt x="12014" y="37394"/>
                  </a:lnTo>
                  <a:lnTo>
                    <a:pt x="12014" y="19064"/>
                  </a:lnTo>
                  <a:close/>
                  <a:moveTo>
                    <a:pt x="33802" y="19064"/>
                  </a:moveTo>
                  <a:lnTo>
                    <a:pt x="33802" y="37394"/>
                  </a:lnTo>
                  <a:lnTo>
                    <a:pt x="23810" y="37394"/>
                  </a:lnTo>
                  <a:lnTo>
                    <a:pt x="23810" y="19064"/>
                  </a:lnTo>
                  <a:close/>
                  <a:moveTo>
                    <a:pt x="42607" y="19064"/>
                  </a:moveTo>
                  <a:lnTo>
                    <a:pt x="42607" y="37394"/>
                  </a:lnTo>
                  <a:lnTo>
                    <a:pt x="34153" y="37394"/>
                  </a:lnTo>
                  <a:lnTo>
                    <a:pt x="34153" y="19064"/>
                  </a:lnTo>
                  <a:close/>
                  <a:moveTo>
                    <a:pt x="11663" y="38663"/>
                  </a:moveTo>
                  <a:lnTo>
                    <a:pt x="11663" y="56374"/>
                  </a:lnTo>
                  <a:lnTo>
                    <a:pt x="3676" y="56374"/>
                  </a:lnTo>
                  <a:lnTo>
                    <a:pt x="3676" y="38663"/>
                  </a:lnTo>
                  <a:close/>
                  <a:moveTo>
                    <a:pt x="22540" y="38663"/>
                  </a:moveTo>
                  <a:lnTo>
                    <a:pt x="22540" y="56374"/>
                  </a:lnTo>
                  <a:lnTo>
                    <a:pt x="12014" y="56374"/>
                  </a:lnTo>
                  <a:lnTo>
                    <a:pt x="12014" y="38663"/>
                  </a:lnTo>
                  <a:close/>
                  <a:moveTo>
                    <a:pt x="33802" y="38663"/>
                  </a:moveTo>
                  <a:lnTo>
                    <a:pt x="33802" y="56374"/>
                  </a:lnTo>
                  <a:lnTo>
                    <a:pt x="23810" y="56374"/>
                  </a:lnTo>
                  <a:lnTo>
                    <a:pt x="23810" y="38663"/>
                  </a:lnTo>
                  <a:close/>
                  <a:moveTo>
                    <a:pt x="42607" y="38663"/>
                  </a:moveTo>
                  <a:lnTo>
                    <a:pt x="42607" y="56374"/>
                  </a:lnTo>
                  <a:lnTo>
                    <a:pt x="34153" y="56374"/>
                  </a:lnTo>
                  <a:lnTo>
                    <a:pt x="34153" y="38663"/>
                  </a:lnTo>
                  <a:close/>
                  <a:moveTo>
                    <a:pt x="11663" y="56692"/>
                  </a:moveTo>
                  <a:lnTo>
                    <a:pt x="11663" y="72147"/>
                  </a:lnTo>
                  <a:lnTo>
                    <a:pt x="3676" y="72147"/>
                  </a:lnTo>
                  <a:lnTo>
                    <a:pt x="3676" y="56692"/>
                  </a:lnTo>
                  <a:close/>
                  <a:moveTo>
                    <a:pt x="22540" y="56692"/>
                  </a:moveTo>
                  <a:lnTo>
                    <a:pt x="22540" y="72147"/>
                  </a:lnTo>
                  <a:lnTo>
                    <a:pt x="12014" y="72147"/>
                  </a:lnTo>
                  <a:lnTo>
                    <a:pt x="12014" y="56692"/>
                  </a:lnTo>
                  <a:close/>
                  <a:moveTo>
                    <a:pt x="33802" y="56692"/>
                  </a:moveTo>
                  <a:lnTo>
                    <a:pt x="33802" y="72147"/>
                  </a:lnTo>
                  <a:lnTo>
                    <a:pt x="23810" y="72147"/>
                  </a:lnTo>
                  <a:lnTo>
                    <a:pt x="23810" y="56692"/>
                  </a:lnTo>
                  <a:close/>
                  <a:moveTo>
                    <a:pt x="42607" y="56692"/>
                  </a:moveTo>
                  <a:lnTo>
                    <a:pt x="42607" y="72147"/>
                  </a:lnTo>
                  <a:lnTo>
                    <a:pt x="34153" y="72147"/>
                  </a:lnTo>
                  <a:lnTo>
                    <a:pt x="34153" y="56692"/>
                  </a:lnTo>
                  <a:close/>
                  <a:moveTo>
                    <a:pt x="1" y="0"/>
                  </a:moveTo>
                  <a:lnTo>
                    <a:pt x="1" y="74436"/>
                  </a:lnTo>
                  <a:lnTo>
                    <a:pt x="46283" y="74436"/>
                  </a:lnTo>
                  <a:lnTo>
                    <a:pt x="4628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9" name="Google Shape;369;p17"/>
          <p:cNvGrpSpPr/>
          <p:nvPr/>
        </p:nvGrpSpPr>
        <p:grpSpPr>
          <a:xfrm>
            <a:off x="4595844" y="396919"/>
            <a:ext cx="1483402" cy="2385706"/>
            <a:chOff x="4595844" y="396919"/>
            <a:chExt cx="1483402" cy="2385706"/>
          </a:xfrm>
        </p:grpSpPr>
        <p:sp>
          <p:nvSpPr>
            <p:cNvPr id="370" name="Google Shape;370;p17"/>
            <p:cNvSpPr/>
            <p:nvPr/>
          </p:nvSpPr>
          <p:spPr>
            <a:xfrm>
              <a:off x="4713660" y="481499"/>
              <a:ext cx="1272962" cy="2227219"/>
            </a:xfrm>
            <a:custGeom>
              <a:avLst/>
              <a:gdLst/>
              <a:ahLst/>
              <a:cxnLst/>
              <a:rect l="l" t="t" r="r" b="b"/>
              <a:pathLst>
                <a:path w="39718" h="69492" extrusionOk="0">
                  <a:moveTo>
                    <a:pt x="1" y="1"/>
                  </a:moveTo>
                  <a:lnTo>
                    <a:pt x="1" y="69492"/>
                  </a:lnTo>
                  <a:lnTo>
                    <a:pt x="39717" y="69492"/>
                  </a:lnTo>
                  <a:lnTo>
                    <a:pt x="397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17"/>
            <p:cNvSpPr/>
            <p:nvPr/>
          </p:nvSpPr>
          <p:spPr>
            <a:xfrm>
              <a:off x="4694943" y="456339"/>
              <a:ext cx="632443" cy="2273787"/>
            </a:xfrm>
            <a:custGeom>
              <a:avLst/>
              <a:gdLst/>
              <a:ahLst/>
              <a:cxnLst/>
              <a:rect l="l" t="t" r="r" b="b"/>
              <a:pathLst>
                <a:path w="19733" h="70945" extrusionOk="0">
                  <a:moveTo>
                    <a:pt x="0" y="1"/>
                  </a:moveTo>
                  <a:lnTo>
                    <a:pt x="0" y="70945"/>
                  </a:lnTo>
                  <a:lnTo>
                    <a:pt x="12966" y="70945"/>
                  </a:lnTo>
                  <a:cubicBezTo>
                    <a:pt x="12966" y="70945"/>
                    <a:pt x="8605" y="39683"/>
                    <a:pt x="6333" y="36241"/>
                  </a:cubicBezTo>
                  <a:cubicBezTo>
                    <a:pt x="6333" y="36241"/>
                    <a:pt x="19349" y="26484"/>
                    <a:pt x="1973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17"/>
            <p:cNvSpPr/>
            <p:nvPr/>
          </p:nvSpPr>
          <p:spPr>
            <a:xfrm>
              <a:off x="5372896" y="452045"/>
              <a:ext cx="632443" cy="2273819"/>
            </a:xfrm>
            <a:custGeom>
              <a:avLst/>
              <a:gdLst/>
              <a:ahLst/>
              <a:cxnLst/>
              <a:rect l="l" t="t" r="r" b="b"/>
              <a:pathLst>
                <a:path w="19733" h="70946" extrusionOk="0">
                  <a:moveTo>
                    <a:pt x="0" y="1"/>
                  </a:moveTo>
                  <a:cubicBezTo>
                    <a:pt x="401" y="26467"/>
                    <a:pt x="13400" y="36242"/>
                    <a:pt x="13400" y="36242"/>
                  </a:cubicBezTo>
                  <a:cubicBezTo>
                    <a:pt x="11128" y="39684"/>
                    <a:pt x="6767" y="70945"/>
                    <a:pt x="6767" y="70945"/>
                  </a:cubicBezTo>
                  <a:lnTo>
                    <a:pt x="19733" y="70945"/>
                  </a:lnTo>
                  <a:lnTo>
                    <a:pt x="1973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17"/>
            <p:cNvSpPr/>
            <p:nvPr/>
          </p:nvSpPr>
          <p:spPr>
            <a:xfrm>
              <a:off x="4595844" y="396919"/>
              <a:ext cx="1483402" cy="2385706"/>
            </a:xfrm>
            <a:custGeom>
              <a:avLst/>
              <a:gdLst/>
              <a:ahLst/>
              <a:cxnLst/>
              <a:rect l="l" t="t" r="r" b="b"/>
              <a:pathLst>
                <a:path w="46284" h="74437" extrusionOk="0">
                  <a:moveTo>
                    <a:pt x="11664" y="2640"/>
                  </a:moveTo>
                  <a:lnTo>
                    <a:pt x="11664" y="18747"/>
                  </a:lnTo>
                  <a:lnTo>
                    <a:pt x="3677" y="18747"/>
                  </a:lnTo>
                  <a:lnTo>
                    <a:pt x="3677" y="2640"/>
                  </a:lnTo>
                  <a:close/>
                  <a:moveTo>
                    <a:pt x="22541" y="2640"/>
                  </a:moveTo>
                  <a:lnTo>
                    <a:pt x="22541" y="18747"/>
                  </a:lnTo>
                  <a:lnTo>
                    <a:pt x="12014" y="18747"/>
                  </a:lnTo>
                  <a:lnTo>
                    <a:pt x="12014" y="2640"/>
                  </a:lnTo>
                  <a:close/>
                  <a:moveTo>
                    <a:pt x="33802" y="2640"/>
                  </a:moveTo>
                  <a:lnTo>
                    <a:pt x="33802" y="18747"/>
                  </a:lnTo>
                  <a:lnTo>
                    <a:pt x="23811" y="18747"/>
                  </a:lnTo>
                  <a:lnTo>
                    <a:pt x="23811" y="2640"/>
                  </a:lnTo>
                  <a:close/>
                  <a:moveTo>
                    <a:pt x="42608" y="2640"/>
                  </a:moveTo>
                  <a:lnTo>
                    <a:pt x="42608" y="18747"/>
                  </a:lnTo>
                  <a:lnTo>
                    <a:pt x="34153" y="18747"/>
                  </a:lnTo>
                  <a:lnTo>
                    <a:pt x="34153" y="2640"/>
                  </a:lnTo>
                  <a:close/>
                  <a:moveTo>
                    <a:pt x="11664" y="19064"/>
                  </a:moveTo>
                  <a:lnTo>
                    <a:pt x="11664" y="37394"/>
                  </a:lnTo>
                  <a:lnTo>
                    <a:pt x="3677" y="37394"/>
                  </a:lnTo>
                  <a:lnTo>
                    <a:pt x="3677" y="19064"/>
                  </a:lnTo>
                  <a:close/>
                  <a:moveTo>
                    <a:pt x="22541" y="19064"/>
                  </a:moveTo>
                  <a:lnTo>
                    <a:pt x="22541" y="37394"/>
                  </a:lnTo>
                  <a:lnTo>
                    <a:pt x="12014" y="37394"/>
                  </a:lnTo>
                  <a:lnTo>
                    <a:pt x="12014" y="19064"/>
                  </a:lnTo>
                  <a:close/>
                  <a:moveTo>
                    <a:pt x="33802" y="19064"/>
                  </a:moveTo>
                  <a:lnTo>
                    <a:pt x="33802" y="37394"/>
                  </a:lnTo>
                  <a:lnTo>
                    <a:pt x="23811" y="37394"/>
                  </a:lnTo>
                  <a:lnTo>
                    <a:pt x="23811" y="19064"/>
                  </a:lnTo>
                  <a:close/>
                  <a:moveTo>
                    <a:pt x="42608" y="19064"/>
                  </a:moveTo>
                  <a:lnTo>
                    <a:pt x="42608" y="37394"/>
                  </a:lnTo>
                  <a:lnTo>
                    <a:pt x="34153" y="37394"/>
                  </a:lnTo>
                  <a:lnTo>
                    <a:pt x="34153" y="19064"/>
                  </a:lnTo>
                  <a:close/>
                  <a:moveTo>
                    <a:pt x="11664" y="38663"/>
                  </a:moveTo>
                  <a:lnTo>
                    <a:pt x="11664" y="56374"/>
                  </a:lnTo>
                  <a:lnTo>
                    <a:pt x="3677" y="56374"/>
                  </a:lnTo>
                  <a:lnTo>
                    <a:pt x="3677" y="38663"/>
                  </a:lnTo>
                  <a:close/>
                  <a:moveTo>
                    <a:pt x="22541" y="38663"/>
                  </a:moveTo>
                  <a:lnTo>
                    <a:pt x="22541" y="56374"/>
                  </a:lnTo>
                  <a:lnTo>
                    <a:pt x="12014" y="56374"/>
                  </a:lnTo>
                  <a:lnTo>
                    <a:pt x="12014" y="38663"/>
                  </a:lnTo>
                  <a:close/>
                  <a:moveTo>
                    <a:pt x="33802" y="38663"/>
                  </a:moveTo>
                  <a:lnTo>
                    <a:pt x="33802" y="56374"/>
                  </a:lnTo>
                  <a:lnTo>
                    <a:pt x="23811" y="56374"/>
                  </a:lnTo>
                  <a:lnTo>
                    <a:pt x="23811" y="38663"/>
                  </a:lnTo>
                  <a:close/>
                  <a:moveTo>
                    <a:pt x="42608" y="38663"/>
                  </a:moveTo>
                  <a:lnTo>
                    <a:pt x="42608" y="56374"/>
                  </a:lnTo>
                  <a:lnTo>
                    <a:pt x="34153" y="56374"/>
                  </a:lnTo>
                  <a:lnTo>
                    <a:pt x="34153" y="38663"/>
                  </a:lnTo>
                  <a:close/>
                  <a:moveTo>
                    <a:pt x="11664" y="56692"/>
                  </a:moveTo>
                  <a:lnTo>
                    <a:pt x="11664" y="72147"/>
                  </a:lnTo>
                  <a:lnTo>
                    <a:pt x="3677" y="72147"/>
                  </a:lnTo>
                  <a:lnTo>
                    <a:pt x="3677" y="56692"/>
                  </a:lnTo>
                  <a:close/>
                  <a:moveTo>
                    <a:pt x="22541" y="56692"/>
                  </a:moveTo>
                  <a:lnTo>
                    <a:pt x="22541" y="72147"/>
                  </a:lnTo>
                  <a:lnTo>
                    <a:pt x="12014" y="72147"/>
                  </a:lnTo>
                  <a:lnTo>
                    <a:pt x="12014" y="56692"/>
                  </a:lnTo>
                  <a:close/>
                  <a:moveTo>
                    <a:pt x="33802" y="56692"/>
                  </a:moveTo>
                  <a:lnTo>
                    <a:pt x="33802" y="72147"/>
                  </a:lnTo>
                  <a:lnTo>
                    <a:pt x="23811" y="72147"/>
                  </a:lnTo>
                  <a:lnTo>
                    <a:pt x="23811" y="56692"/>
                  </a:lnTo>
                  <a:close/>
                  <a:moveTo>
                    <a:pt x="42608" y="56692"/>
                  </a:moveTo>
                  <a:lnTo>
                    <a:pt x="42608" y="72147"/>
                  </a:lnTo>
                  <a:lnTo>
                    <a:pt x="34153" y="72147"/>
                  </a:lnTo>
                  <a:lnTo>
                    <a:pt x="34153" y="56692"/>
                  </a:lnTo>
                  <a:close/>
                  <a:moveTo>
                    <a:pt x="1" y="0"/>
                  </a:moveTo>
                  <a:lnTo>
                    <a:pt x="1" y="74436"/>
                  </a:lnTo>
                  <a:lnTo>
                    <a:pt x="46284" y="74436"/>
                  </a:lnTo>
                  <a:lnTo>
                    <a:pt x="4628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4" name="Google Shape;374;p17"/>
          <p:cNvGrpSpPr/>
          <p:nvPr/>
        </p:nvGrpSpPr>
        <p:grpSpPr>
          <a:xfrm>
            <a:off x="146197" y="2917586"/>
            <a:ext cx="1147614" cy="1754866"/>
            <a:chOff x="146197" y="2914863"/>
            <a:chExt cx="1147614" cy="1754866"/>
          </a:xfrm>
        </p:grpSpPr>
        <p:sp>
          <p:nvSpPr>
            <p:cNvPr id="375" name="Google Shape;375;p17"/>
            <p:cNvSpPr/>
            <p:nvPr/>
          </p:nvSpPr>
          <p:spPr>
            <a:xfrm>
              <a:off x="1194713" y="4349485"/>
              <a:ext cx="99099" cy="320244"/>
            </a:xfrm>
            <a:custGeom>
              <a:avLst/>
              <a:gdLst/>
              <a:ahLst/>
              <a:cxnLst/>
              <a:rect l="l" t="t" r="r" b="b"/>
              <a:pathLst>
                <a:path w="3092" h="9992" extrusionOk="0">
                  <a:moveTo>
                    <a:pt x="1" y="0"/>
                  </a:moveTo>
                  <a:lnTo>
                    <a:pt x="1772" y="9992"/>
                  </a:lnTo>
                  <a:lnTo>
                    <a:pt x="3092" y="9992"/>
                  </a:lnTo>
                  <a:lnTo>
                    <a:pt x="3092" y="10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17"/>
            <p:cNvSpPr/>
            <p:nvPr/>
          </p:nvSpPr>
          <p:spPr>
            <a:xfrm>
              <a:off x="808607" y="4349485"/>
              <a:ext cx="99099" cy="320244"/>
            </a:xfrm>
            <a:custGeom>
              <a:avLst/>
              <a:gdLst/>
              <a:ahLst/>
              <a:cxnLst/>
              <a:rect l="l" t="t" r="r" b="b"/>
              <a:pathLst>
                <a:path w="3092" h="9992" extrusionOk="0">
                  <a:moveTo>
                    <a:pt x="1" y="0"/>
                  </a:moveTo>
                  <a:lnTo>
                    <a:pt x="1772" y="9992"/>
                  </a:lnTo>
                  <a:lnTo>
                    <a:pt x="3092" y="9992"/>
                  </a:lnTo>
                  <a:lnTo>
                    <a:pt x="3092" y="10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17"/>
            <p:cNvSpPr/>
            <p:nvPr/>
          </p:nvSpPr>
          <p:spPr>
            <a:xfrm>
              <a:off x="425193" y="4349485"/>
              <a:ext cx="99643" cy="320244"/>
            </a:xfrm>
            <a:custGeom>
              <a:avLst/>
              <a:gdLst/>
              <a:ahLst/>
              <a:cxnLst/>
              <a:rect l="l" t="t" r="r" b="b"/>
              <a:pathLst>
                <a:path w="3109" h="9992" extrusionOk="0">
                  <a:moveTo>
                    <a:pt x="3108" y="0"/>
                  </a:moveTo>
                  <a:lnTo>
                    <a:pt x="0" y="101"/>
                  </a:lnTo>
                  <a:lnTo>
                    <a:pt x="0" y="9992"/>
                  </a:lnTo>
                  <a:lnTo>
                    <a:pt x="1320" y="9992"/>
                  </a:lnTo>
                  <a:lnTo>
                    <a:pt x="310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17"/>
            <p:cNvSpPr/>
            <p:nvPr/>
          </p:nvSpPr>
          <p:spPr>
            <a:xfrm>
              <a:off x="154210" y="4349485"/>
              <a:ext cx="99099" cy="320244"/>
            </a:xfrm>
            <a:custGeom>
              <a:avLst/>
              <a:gdLst/>
              <a:ahLst/>
              <a:cxnLst/>
              <a:rect l="l" t="t" r="r" b="b"/>
              <a:pathLst>
                <a:path w="3092" h="9992" extrusionOk="0">
                  <a:moveTo>
                    <a:pt x="3092" y="0"/>
                  </a:moveTo>
                  <a:lnTo>
                    <a:pt x="1" y="101"/>
                  </a:lnTo>
                  <a:lnTo>
                    <a:pt x="1" y="9992"/>
                  </a:lnTo>
                  <a:lnTo>
                    <a:pt x="1321" y="9992"/>
                  </a:lnTo>
                  <a:lnTo>
                    <a:pt x="309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17"/>
            <p:cNvSpPr/>
            <p:nvPr/>
          </p:nvSpPr>
          <p:spPr>
            <a:xfrm>
              <a:off x="983183" y="3637687"/>
              <a:ext cx="310629" cy="721926"/>
            </a:xfrm>
            <a:custGeom>
              <a:avLst/>
              <a:gdLst/>
              <a:ahLst/>
              <a:cxnLst/>
              <a:rect l="l" t="t" r="r" b="b"/>
              <a:pathLst>
                <a:path w="9692" h="22525" extrusionOk="0">
                  <a:moveTo>
                    <a:pt x="5106" y="1"/>
                  </a:moveTo>
                  <a:cubicBezTo>
                    <a:pt x="3291" y="1"/>
                    <a:pt x="1421" y="538"/>
                    <a:pt x="1421" y="538"/>
                  </a:cubicBezTo>
                  <a:cubicBezTo>
                    <a:pt x="1421" y="538"/>
                    <a:pt x="1" y="22276"/>
                    <a:pt x="185" y="22443"/>
                  </a:cubicBezTo>
                  <a:cubicBezTo>
                    <a:pt x="240" y="22504"/>
                    <a:pt x="1315" y="22525"/>
                    <a:pt x="2724" y="22525"/>
                  </a:cubicBezTo>
                  <a:cubicBezTo>
                    <a:pt x="5541" y="22525"/>
                    <a:pt x="9692" y="22443"/>
                    <a:pt x="9692" y="22443"/>
                  </a:cubicBezTo>
                  <a:cubicBezTo>
                    <a:pt x="9692" y="22443"/>
                    <a:pt x="9541" y="3061"/>
                    <a:pt x="8104" y="1056"/>
                  </a:cubicBezTo>
                  <a:cubicBezTo>
                    <a:pt x="7520" y="244"/>
                    <a:pt x="6326" y="1"/>
                    <a:pt x="510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17"/>
            <p:cNvSpPr/>
            <p:nvPr/>
          </p:nvSpPr>
          <p:spPr>
            <a:xfrm>
              <a:off x="154210" y="2914863"/>
              <a:ext cx="897015" cy="1329146"/>
            </a:xfrm>
            <a:custGeom>
              <a:avLst/>
              <a:gdLst/>
              <a:ahLst/>
              <a:cxnLst/>
              <a:rect l="l" t="t" r="r" b="b"/>
              <a:pathLst>
                <a:path w="27988" h="41471" extrusionOk="0">
                  <a:moveTo>
                    <a:pt x="7823" y="0"/>
                  </a:moveTo>
                  <a:cubicBezTo>
                    <a:pt x="3510" y="0"/>
                    <a:pt x="1" y="3519"/>
                    <a:pt x="34" y="7853"/>
                  </a:cubicBezTo>
                  <a:lnTo>
                    <a:pt x="252" y="41471"/>
                  </a:lnTo>
                  <a:lnTo>
                    <a:pt x="27102" y="41471"/>
                  </a:lnTo>
                  <a:lnTo>
                    <a:pt x="27888" y="7870"/>
                  </a:lnTo>
                  <a:cubicBezTo>
                    <a:pt x="27988" y="3559"/>
                    <a:pt x="24512" y="0"/>
                    <a:pt x="20202" y="0"/>
                  </a:cubicBezTo>
                  <a:lnTo>
                    <a:pt x="7854" y="0"/>
                  </a:lnTo>
                  <a:cubicBezTo>
                    <a:pt x="7844" y="0"/>
                    <a:pt x="7834" y="0"/>
                    <a:pt x="782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17"/>
            <p:cNvSpPr/>
            <p:nvPr/>
          </p:nvSpPr>
          <p:spPr>
            <a:xfrm>
              <a:off x="162254" y="4008249"/>
              <a:ext cx="1080694" cy="347166"/>
            </a:xfrm>
            <a:custGeom>
              <a:avLst/>
              <a:gdLst/>
              <a:ahLst/>
              <a:cxnLst/>
              <a:rect l="l" t="t" r="r" b="b"/>
              <a:pathLst>
                <a:path w="33719" h="10832" extrusionOk="0">
                  <a:moveTo>
                    <a:pt x="17415" y="0"/>
                  </a:moveTo>
                  <a:cubicBezTo>
                    <a:pt x="14801" y="0"/>
                    <a:pt x="12220" y="26"/>
                    <a:pt x="10360" y="104"/>
                  </a:cubicBezTo>
                  <a:cubicBezTo>
                    <a:pt x="4762" y="338"/>
                    <a:pt x="1" y="7356"/>
                    <a:pt x="1" y="7356"/>
                  </a:cubicBezTo>
                  <a:lnTo>
                    <a:pt x="1" y="10831"/>
                  </a:lnTo>
                  <a:lnTo>
                    <a:pt x="33718" y="10831"/>
                  </a:lnTo>
                  <a:lnTo>
                    <a:pt x="33718" y="6921"/>
                  </a:lnTo>
                  <a:cubicBezTo>
                    <a:pt x="33334" y="305"/>
                    <a:pt x="28004" y="104"/>
                    <a:pt x="28004" y="104"/>
                  </a:cubicBezTo>
                  <a:cubicBezTo>
                    <a:pt x="28004" y="104"/>
                    <a:pt x="22643" y="0"/>
                    <a:pt x="1741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17"/>
            <p:cNvSpPr/>
            <p:nvPr/>
          </p:nvSpPr>
          <p:spPr>
            <a:xfrm>
              <a:off x="508202" y="4007832"/>
              <a:ext cx="749746" cy="341557"/>
            </a:xfrm>
            <a:custGeom>
              <a:avLst/>
              <a:gdLst/>
              <a:ahLst/>
              <a:cxnLst/>
              <a:rect l="l" t="t" r="r" b="b"/>
              <a:pathLst>
                <a:path w="23393" h="10657" extrusionOk="0">
                  <a:moveTo>
                    <a:pt x="15406" y="0"/>
                  </a:moveTo>
                  <a:cubicBezTo>
                    <a:pt x="10326" y="34"/>
                    <a:pt x="5230" y="50"/>
                    <a:pt x="151" y="84"/>
                  </a:cubicBezTo>
                  <a:cubicBezTo>
                    <a:pt x="0" y="84"/>
                    <a:pt x="0" y="318"/>
                    <a:pt x="151" y="318"/>
                  </a:cubicBezTo>
                  <a:lnTo>
                    <a:pt x="13985" y="251"/>
                  </a:lnTo>
                  <a:cubicBezTo>
                    <a:pt x="14681" y="243"/>
                    <a:pt x="15418" y="201"/>
                    <a:pt x="16152" y="201"/>
                  </a:cubicBezTo>
                  <a:cubicBezTo>
                    <a:pt x="16952" y="201"/>
                    <a:pt x="17748" y="251"/>
                    <a:pt x="18480" y="451"/>
                  </a:cubicBezTo>
                  <a:cubicBezTo>
                    <a:pt x="22607" y="1621"/>
                    <a:pt x="23208" y="6901"/>
                    <a:pt x="22874" y="10543"/>
                  </a:cubicBezTo>
                  <a:cubicBezTo>
                    <a:pt x="22874" y="10619"/>
                    <a:pt x="22929" y="10656"/>
                    <a:pt x="22985" y="10656"/>
                  </a:cubicBezTo>
                  <a:cubicBezTo>
                    <a:pt x="23041" y="10656"/>
                    <a:pt x="23100" y="10619"/>
                    <a:pt x="23108" y="10543"/>
                  </a:cubicBezTo>
                  <a:cubicBezTo>
                    <a:pt x="23392" y="7486"/>
                    <a:pt x="23058" y="3225"/>
                    <a:pt x="20452" y="1187"/>
                  </a:cubicBezTo>
                  <a:cubicBezTo>
                    <a:pt x="18948" y="17"/>
                    <a:pt x="17193" y="0"/>
                    <a:pt x="1540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17"/>
            <p:cNvSpPr/>
            <p:nvPr/>
          </p:nvSpPr>
          <p:spPr>
            <a:xfrm>
              <a:off x="342183" y="2936048"/>
              <a:ext cx="583727" cy="696959"/>
            </a:xfrm>
            <a:custGeom>
              <a:avLst/>
              <a:gdLst/>
              <a:ahLst/>
              <a:cxnLst/>
              <a:rect l="l" t="t" r="r" b="b"/>
              <a:pathLst>
                <a:path w="18213" h="21746" extrusionOk="0">
                  <a:moveTo>
                    <a:pt x="12059" y="0"/>
                  </a:moveTo>
                  <a:cubicBezTo>
                    <a:pt x="11472" y="0"/>
                    <a:pt x="10856" y="8"/>
                    <a:pt x="10210" y="8"/>
                  </a:cubicBezTo>
                  <a:cubicBezTo>
                    <a:pt x="9190" y="8"/>
                    <a:pt x="8154" y="58"/>
                    <a:pt x="7118" y="158"/>
                  </a:cubicBezTo>
                  <a:cubicBezTo>
                    <a:pt x="6567" y="225"/>
                    <a:pt x="6016" y="325"/>
                    <a:pt x="5481" y="459"/>
                  </a:cubicBezTo>
                  <a:cubicBezTo>
                    <a:pt x="4896" y="592"/>
                    <a:pt x="4345" y="776"/>
                    <a:pt x="3827" y="1044"/>
                  </a:cubicBezTo>
                  <a:cubicBezTo>
                    <a:pt x="3292" y="1328"/>
                    <a:pt x="2791" y="1695"/>
                    <a:pt x="2357" y="2130"/>
                  </a:cubicBezTo>
                  <a:cubicBezTo>
                    <a:pt x="1922" y="2581"/>
                    <a:pt x="1538" y="3082"/>
                    <a:pt x="1237" y="3633"/>
                  </a:cubicBezTo>
                  <a:cubicBezTo>
                    <a:pt x="1087" y="3917"/>
                    <a:pt x="970" y="4218"/>
                    <a:pt x="886" y="4519"/>
                  </a:cubicBezTo>
                  <a:cubicBezTo>
                    <a:pt x="819" y="4820"/>
                    <a:pt x="769" y="5137"/>
                    <a:pt x="753" y="5438"/>
                  </a:cubicBezTo>
                  <a:cubicBezTo>
                    <a:pt x="686" y="6039"/>
                    <a:pt x="619" y="6641"/>
                    <a:pt x="569" y="7242"/>
                  </a:cubicBezTo>
                  <a:cubicBezTo>
                    <a:pt x="452" y="8412"/>
                    <a:pt x="368" y="9565"/>
                    <a:pt x="301" y="10651"/>
                  </a:cubicBezTo>
                  <a:cubicBezTo>
                    <a:pt x="168" y="12823"/>
                    <a:pt x="101" y="14778"/>
                    <a:pt x="67" y="16415"/>
                  </a:cubicBezTo>
                  <a:cubicBezTo>
                    <a:pt x="17" y="18069"/>
                    <a:pt x="1" y="19406"/>
                    <a:pt x="1" y="20325"/>
                  </a:cubicBezTo>
                  <a:cubicBezTo>
                    <a:pt x="1" y="20776"/>
                    <a:pt x="1" y="21127"/>
                    <a:pt x="1" y="21378"/>
                  </a:cubicBezTo>
                  <a:cubicBezTo>
                    <a:pt x="1" y="21495"/>
                    <a:pt x="1" y="21595"/>
                    <a:pt x="1" y="21662"/>
                  </a:cubicBezTo>
                  <a:cubicBezTo>
                    <a:pt x="1" y="21695"/>
                    <a:pt x="1" y="21712"/>
                    <a:pt x="1" y="21745"/>
                  </a:cubicBezTo>
                  <a:cubicBezTo>
                    <a:pt x="1" y="21712"/>
                    <a:pt x="17" y="21695"/>
                    <a:pt x="17" y="21662"/>
                  </a:cubicBezTo>
                  <a:cubicBezTo>
                    <a:pt x="17" y="21595"/>
                    <a:pt x="17" y="21495"/>
                    <a:pt x="17" y="21378"/>
                  </a:cubicBezTo>
                  <a:cubicBezTo>
                    <a:pt x="34" y="21127"/>
                    <a:pt x="34" y="20776"/>
                    <a:pt x="51" y="20325"/>
                  </a:cubicBezTo>
                  <a:cubicBezTo>
                    <a:pt x="84" y="19389"/>
                    <a:pt x="118" y="18069"/>
                    <a:pt x="168" y="16432"/>
                  </a:cubicBezTo>
                  <a:cubicBezTo>
                    <a:pt x="218" y="14778"/>
                    <a:pt x="285" y="12823"/>
                    <a:pt x="418" y="10651"/>
                  </a:cubicBezTo>
                  <a:cubicBezTo>
                    <a:pt x="502" y="9565"/>
                    <a:pt x="585" y="8429"/>
                    <a:pt x="702" y="7242"/>
                  </a:cubicBezTo>
                  <a:cubicBezTo>
                    <a:pt x="753" y="6658"/>
                    <a:pt x="819" y="6056"/>
                    <a:pt x="886" y="5455"/>
                  </a:cubicBezTo>
                  <a:cubicBezTo>
                    <a:pt x="920" y="5154"/>
                    <a:pt x="970" y="4853"/>
                    <a:pt x="1037" y="4552"/>
                  </a:cubicBezTo>
                  <a:cubicBezTo>
                    <a:pt x="1103" y="4252"/>
                    <a:pt x="1220" y="3968"/>
                    <a:pt x="1371" y="3700"/>
                  </a:cubicBezTo>
                  <a:cubicBezTo>
                    <a:pt x="1655" y="3149"/>
                    <a:pt x="2022" y="2664"/>
                    <a:pt x="2457" y="2230"/>
                  </a:cubicBezTo>
                  <a:cubicBezTo>
                    <a:pt x="2891" y="1812"/>
                    <a:pt x="3359" y="1445"/>
                    <a:pt x="3877" y="1160"/>
                  </a:cubicBezTo>
                  <a:cubicBezTo>
                    <a:pt x="4395" y="910"/>
                    <a:pt x="4946" y="709"/>
                    <a:pt x="5514" y="592"/>
                  </a:cubicBezTo>
                  <a:cubicBezTo>
                    <a:pt x="6049" y="459"/>
                    <a:pt x="6584" y="358"/>
                    <a:pt x="7135" y="292"/>
                  </a:cubicBezTo>
                  <a:cubicBezTo>
                    <a:pt x="8171" y="175"/>
                    <a:pt x="9190" y="125"/>
                    <a:pt x="10226" y="125"/>
                  </a:cubicBezTo>
                  <a:cubicBezTo>
                    <a:pt x="11179" y="108"/>
                    <a:pt x="12081" y="108"/>
                    <a:pt x="12916" y="108"/>
                  </a:cubicBezTo>
                  <a:cubicBezTo>
                    <a:pt x="14554" y="108"/>
                    <a:pt x="15890" y="141"/>
                    <a:pt x="16809" y="191"/>
                  </a:cubicBezTo>
                  <a:lnTo>
                    <a:pt x="17411" y="258"/>
                  </a:lnTo>
                  <a:cubicBezTo>
                    <a:pt x="17578" y="275"/>
                    <a:pt x="17728" y="292"/>
                    <a:pt x="17862" y="308"/>
                  </a:cubicBezTo>
                  <a:cubicBezTo>
                    <a:pt x="17979" y="342"/>
                    <a:pt x="18063" y="358"/>
                    <a:pt x="18129" y="375"/>
                  </a:cubicBezTo>
                  <a:cubicBezTo>
                    <a:pt x="18146" y="392"/>
                    <a:pt x="18180" y="392"/>
                    <a:pt x="18213" y="392"/>
                  </a:cubicBezTo>
                  <a:cubicBezTo>
                    <a:pt x="18180" y="375"/>
                    <a:pt x="18163" y="375"/>
                    <a:pt x="18129" y="358"/>
                  </a:cubicBezTo>
                  <a:cubicBezTo>
                    <a:pt x="18063" y="342"/>
                    <a:pt x="17979" y="308"/>
                    <a:pt x="17862" y="292"/>
                  </a:cubicBezTo>
                  <a:cubicBezTo>
                    <a:pt x="17745" y="258"/>
                    <a:pt x="17595" y="242"/>
                    <a:pt x="17411" y="208"/>
                  </a:cubicBezTo>
                  <a:cubicBezTo>
                    <a:pt x="17244" y="191"/>
                    <a:pt x="17043" y="158"/>
                    <a:pt x="16809" y="141"/>
                  </a:cubicBezTo>
                  <a:cubicBezTo>
                    <a:pt x="15890" y="58"/>
                    <a:pt x="14554" y="8"/>
                    <a:pt x="12916" y="8"/>
                  </a:cubicBezTo>
                  <a:cubicBezTo>
                    <a:pt x="12638" y="2"/>
                    <a:pt x="12352" y="0"/>
                    <a:pt x="1205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17"/>
            <p:cNvSpPr/>
            <p:nvPr/>
          </p:nvSpPr>
          <p:spPr>
            <a:xfrm>
              <a:off x="575123" y="3303501"/>
              <a:ext cx="26281" cy="109419"/>
            </a:xfrm>
            <a:custGeom>
              <a:avLst/>
              <a:gdLst/>
              <a:ahLst/>
              <a:cxnLst/>
              <a:rect l="l" t="t" r="r" b="b"/>
              <a:pathLst>
                <a:path w="820" h="3414" extrusionOk="0">
                  <a:moveTo>
                    <a:pt x="57" y="0"/>
                  </a:moveTo>
                  <a:cubicBezTo>
                    <a:pt x="30" y="0"/>
                    <a:pt x="18" y="5"/>
                    <a:pt x="18" y="5"/>
                  </a:cubicBezTo>
                  <a:cubicBezTo>
                    <a:pt x="201" y="71"/>
                    <a:pt x="352" y="172"/>
                    <a:pt x="452" y="322"/>
                  </a:cubicBezTo>
                  <a:cubicBezTo>
                    <a:pt x="669" y="589"/>
                    <a:pt x="703" y="1091"/>
                    <a:pt x="652" y="1609"/>
                  </a:cubicBezTo>
                  <a:cubicBezTo>
                    <a:pt x="602" y="2060"/>
                    <a:pt x="485" y="2511"/>
                    <a:pt x="285" y="2912"/>
                  </a:cubicBezTo>
                  <a:cubicBezTo>
                    <a:pt x="135" y="3229"/>
                    <a:pt x="1" y="3396"/>
                    <a:pt x="18" y="3413"/>
                  </a:cubicBezTo>
                  <a:cubicBezTo>
                    <a:pt x="168" y="3296"/>
                    <a:pt x="285" y="3129"/>
                    <a:pt x="368" y="2962"/>
                  </a:cubicBezTo>
                  <a:cubicBezTo>
                    <a:pt x="602" y="2544"/>
                    <a:pt x="753" y="2093"/>
                    <a:pt x="803" y="1625"/>
                  </a:cubicBezTo>
                  <a:cubicBezTo>
                    <a:pt x="820" y="1375"/>
                    <a:pt x="820" y="1107"/>
                    <a:pt x="786" y="857"/>
                  </a:cubicBezTo>
                  <a:cubicBezTo>
                    <a:pt x="753" y="640"/>
                    <a:pt x="669" y="422"/>
                    <a:pt x="536" y="255"/>
                  </a:cubicBezTo>
                  <a:cubicBezTo>
                    <a:pt x="452" y="138"/>
                    <a:pt x="318" y="55"/>
                    <a:pt x="185" y="21"/>
                  </a:cubicBezTo>
                  <a:cubicBezTo>
                    <a:pt x="126" y="5"/>
                    <a:pt x="84" y="0"/>
                    <a:pt x="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17"/>
            <p:cNvSpPr/>
            <p:nvPr/>
          </p:nvSpPr>
          <p:spPr>
            <a:xfrm>
              <a:off x="826811" y="3303501"/>
              <a:ext cx="26281" cy="109419"/>
            </a:xfrm>
            <a:custGeom>
              <a:avLst/>
              <a:gdLst/>
              <a:ahLst/>
              <a:cxnLst/>
              <a:rect l="l" t="t" r="r" b="b"/>
              <a:pathLst>
                <a:path w="820" h="3414" extrusionOk="0">
                  <a:moveTo>
                    <a:pt x="55" y="0"/>
                  </a:moveTo>
                  <a:cubicBezTo>
                    <a:pt x="30" y="0"/>
                    <a:pt x="18" y="5"/>
                    <a:pt x="18" y="5"/>
                  </a:cubicBezTo>
                  <a:cubicBezTo>
                    <a:pt x="185" y="71"/>
                    <a:pt x="352" y="172"/>
                    <a:pt x="452" y="322"/>
                  </a:cubicBezTo>
                  <a:cubicBezTo>
                    <a:pt x="669" y="589"/>
                    <a:pt x="703" y="1091"/>
                    <a:pt x="653" y="1609"/>
                  </a:cubicBezTo>
                  <a:cubicBezTo>
                    <a:pt x="602" y="2060"/>
                    <a:pt x="485" y="2511"/>
                    <a:pt x="285" y="2912"/>
                  </a:cubicBezTo>
                  <a:cubicBezTo>
                    <a:pt x="135" y="3229"/>
                    <a:pt x="1" y="3396"/>
                    <a:pt x="18" y="3413"/>
                  </a:cubicBezTo>
                  <a:cubicBezTo>
                    <a:pt x="168" y="3296"/>
                    <a:pt x="285" y="3129"/>
                    <a:pt x="368" y="2962"/>
                  </a:cubicBezTo>
                  <a:cubicBezTo>
                    <a:pt x="602" y="2544"/>
                    <a:pt x="753" y="2093"/>
                    <a:pt x="803" y="1625"/>
                  </a:cubicBezTo>
                  <a:cubicBezTo>
                    <a:pt x="820" y="1375"/>
                    <a:pt x="820" y="1107"/>
                    <a:pt x="786" y="857"/>
                  </a:cubicBezTo>
                  <a:cubicBezTo>
                    <a:pt x="753" y="640"/>
                    <a:pt x="669" y="422"/>
                    <a:pt x="536" y="255"/>
                  </a:cubicBezTo>
                  <a:cubicBezTo>
                    <a:pt x="452" y="138"/>
                    <a:pt x="318" y="55"/>
                    <a:pt x="168" y="21"/>
                  </a:cubicBezTo>
                  <a:cubicBezTo>
                    <a:pt x="118" y="5"/>
                    <a:pt x="80" y="0"/>
                    <a:pt x="5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17"/>
            <p:cNvSpPr/>
            <p:nvPr/>
          </p:nvSpPr>
          <p:spPr>
            <a:xfrm>
              <a:off x="152607" y="3623777"/>
              <a:ext cx="372229" cy="739650"/>
            </a:xfrm>
            <a:custGeom>
              <a:avLst/>
              <a:gdLst/>
              <a:ahLst/>
              <a:cxnLst/>
              <a:rect l="l" t="t" r="r" b="b"/>
              <a:pathLst>
                <a:path w="11614" h="23078" extrusionOk="0">
                  <a:moveTo>
                    <a:pt x="5997" y="1"/>
                  </a:moveTo>
                  <a:cubicBezTo>
                    <a:pt x="3366" y="1"/>
                    <a:pt x="452" y="755"/>
                    <a:pt x="452" y="755"/>
                  </a:cubicBezTo>
                  <a:cubicBezTo>
                    <a:pt x="452" y="755"/>
                    <a:pt x="1" y="22359"/>
                    <a:pt x="17" y="22844"/>
                  </a:cubicBezTo>
                  <a:cubicBezTo>
                    <a:pt x="30" y="23022"/>
                    <a:pt x="1596" y="23078"/>
                    <a:pt x="3573" y="23078"/>
                  </a:cubicBezTo>
                  <a:cubicBezTo>
                    <a:pt x="6982" y="23078"/>
                    <a:pt x="11613" y="22911"/>
                    <a:pt x="11613" y="22911"/>
                  </a:cubicBezTo>
                  <a:cubicBezTo>
                    <a:pt x="11613" y="22911"/>
                    <a:pt x="11346" y="4130"/>
                    <a:pt x="9909" y="1407"/>
                  </a:cubicBezTo>
                  <a:cubicBezTo>
                    <a:pt x="9332" y="327"/>
                    <a:pt x="7726" y="1"/>
                    <a:pt x="5997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17"/>
            <p:cNvSpPr/>
            <p:nvPr/>
          </p:nvSpPr>
          <p:spPr>
            <a:xfrm>
              <a:off x="146197" y="3630732"/>
              <a:ext cx="281175" cy="734554"/>
            </a:xfrm>
            <a:custGeom>
              <a:avLst/>
              <a:gdLst/>
              <a:ahLst/>
              <a:cxnLst/>
              <a:rect l="l" t="t" r="r" b="b"/>
              <a:pathLst>
                <a:path w="8773" h="22919" extrusionOk="0">
                  <a:moveTo>
                    <a:pt x="3734" y="1"/>
                  </a:moveTo>
                  <a:cubicBezTo>
                    <a:pt x="1971" y="1"/>
                    <a:pt x="217" y="455"/>
                    <a:pt x="217" y="455"/>
                  </a:cubicBezTo>
                  <a:cubicBezTo>
                    <a:pt x="217" y="455"/>
                    <a:pt x="0" y="22694"/>
                    <a:pt x="167" y="22861"/>
                  </a:cubicBezTo>
                  <a:cubicBezTo>
                    <a:pt x="209" y="22902"/>
                    <a:pt x="768" y="22918"/>
                    <a:pt x="1582" y="22918"/>
                  </a:cubicBezTo>
                  <a:cubicBezTo>
                    <a:pt x="4026" y="22918"/>
                    <a:pt x="8772" y="22777"/>
                    <a:pt x="8772" y="22777"/>
                  </a:cubicBezTo>
                  <a:cubicBezTo>
                    <a:pt x="8772" y="22777"/>
                    <a:pt x="8388" y="3111"/>
                    <a:pt x="6951" y="1106"/>
                  </a:cubicBezTo>
                  <a:cubicBezTo>
                    <a:pt x="6341" y="248"/>
                    <a:pt x="5035" y="1"/>
                    <a:pt x="373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17"/>
            <p:cNvSpPr/>
            <p:nvPr/>
          </p:nvSpPr>
          <p:spPr>
            <a:xfrm>
              <a:off x="238309" y="3954821"/>
              <a:ext cx="26794" cy="33620"/>
            </a:xfrm>
            <a:custGeom>
              <a:avLst/>
              <a:gdLst/>
              <a:ahLst/>
              <a:cxnLst/>
              <a:rect l="l" t="t" r="r" b="b"/>
              <a:pathLst>
                <a:path w="836" h="1049" extrusionOk="0">
                  <a:moveTo>
                    <a:pt x="568" y="0"/>
                  </a:moveTo>
                  <a:cubicBezTo>
                    <a:pt x="552" y="0"/>
                    <a:pt x="501" y="0"/>
                    <a:pt x="418" y="17"/>
                  </a:cubicBezTo>
                  <a:lnTo>
                    <a:pt x="351" y="34"/>
                  </a:lnTo>
                  <a:lnTo>
                    <a:pt x="401" y="84"/>
                  </a:lnTo>
                  <a:cubicBezTo>
                    <a:pt x="518" y="167"/>
                    <a:pt x="618" y="284"/>
                    <a:pt x="668" y="435"/>
                  </a:cubicBezTo>
                  <a:cubicBezTo>
                    <a:pt x="752" y="618"/>
                    <a:pt x="652" y="852"/>
                    <a:pt x="451" y="902"/>
                  </a:cubicBezTo>
                  <a:cubicBezTo>
                    <a:pt x="434" y="906"/>
                    <a:pt x="417" y="908"/>
                    <a:pt x="400" y="908"/>
                  </a:cubicBezTo>
                  <a:cubicBezTo>
                    <a:pt x="271" y="908"/>
                    <a:pt x="165" y="801"/>
                    <a:pt x="151" y="668"/>
                  </a:cubicBezTo>
                  <a:cubicBezTo>
                    <a:pt x="134" y="552"/>
                    <a:pt x="134" y="418"/>
                    <a:pt x="167" y="284"/>
                  </a:cubicBezTo>
                  <a:cubicBezTo>
                    <a:pt x="201" y="201"/>
                    <a:pt x="267" y="151"/>
                    <a:pt x="351" y="134"/>
                  </a:cubicBezTo>
                  <a:cubicBezTo>
                    <a:pt x="362" y="130"/>
                    <a:pt x="371" y="129"/>
                    <a:pt x="380" y="129"/>
                  </a:cubicBezTo>
                  <a:cubicBezTo>
                    <a:pt x="405" y="129"/>
                    <a:pt x="423" y="139"/>
                    <a:pt x="430" y="139"/>
                  </a:cubicBezTo>
                  <a:cubicBezTo>
                    <a:pt x="433" y="139"/>
                    <a:pt x="435" y="137"/>
                    <a:pt x="435" y="134"/>
                  </a:cubicBezTo>
                  <a:cubicBezTo>
                    <a:pt x="451" y="134"/>
                    <a:pt x="418" y="84"/>
                    <a:pt x="351" y="84"/>
                  </a:cubicBezTo>
                  <a:cubicBezTo>
                    <a:pt x="341" y="82"/>
                    <a:pt x="331" y="82"/>
                    <a:pt x="321" y="82"/>
                  </a:cubicBezTo>
                  <a:cubicBezTo>
                    <a:pt x="214" y="82"/>
                    <a:pt x="114" y="159"/>
                    <a:pt x="84" y="251"/>
                  </a:cubicBezTo>
                  <a:cubicBezTo>
                    <a:pt x="17" y="384"/>
                    <a:pt x="0" y="552"/>
                    <a:pt x="34" y="702"/>
                  </a:cubicBezTo>
                  <a:cubicBezTo>
                    <a:pt x="34" y="802"/>
                    <a:pt x="84" y="886"/>
                    <a:pt x="151" y="953"/>
                  </a:cubicBezTo>
                  <a:cubicBezTo>
                    <a:pt x="225" y="1014"/>
                    <a:pt x="299" y="1049"/>
                    <a:pt x="380" y="1049"/>
                  </a:cubicBezTo>
                  <a:cubicBezTo>
                    <a:pt x="409" y="1049"/>
                    <a:pt x="438" y="1045"/>
                    <a:pt x="468" y="1036"/>
                  </a:cubicBezTo>
                  <a:cubicBezTo>
                    <a:pt x="618" y="1019"/>
                    <a:pt x="752" y="902"/>
                    <a:pt x="785" y="769"/>
                  </a:cubicBezTo>
                  <a:cubicBezTo>
                    <a:pt x="836" y="635"/>
                    <a:pt x="836" y="518"/>
                    <a:pt x="785" y="384"/>
                  </a:cubicBezTo>
                  <a:cubicBezTo>
                    <a:pt x="728" y="255"/>
                    <a:pt x="633" y="137"/>
                    <a:pt x="500" y="54"/>
                  </a:cubicBezTo>
                  <a:lnTo>
                    <a:pt x="500" y="54"/>
                  </a:lnTo>
                  <a:cubicBezTo>
                    <a:pt x="544" y="32"/>
                    <a:pt x="568" y="12"/>
                    <a:pt x="56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17"/>
            <p:cNvSpPr/>
            <p:nvPr/>
          </p:nvSpPr>
          <p:spPr>
            <a:xfrm>
              <a:off x="250071" y="3845018"/>
              <a:ext cx="50927" cy="115733"/>
            </a:xfrm>
            <a:custGeom>
              <a:avLst/>
              <a:gdLst/>
              <a:ahLst/>
              <a:cxnLst/>
              <a:rect l="l" t="t" r="r" b="b"/>
              <a:pathLst>
                <a:path w="1589" h="3611" extrusionOk="0">
                  <a:moveTo>
                    <a:pt x="1571" y="1"/>
                  </a:moveTo>
                  <a:cubicBezTo>
                    <a:pt x="1574" y="2"/>
                    <a:pt x="1576" y="6"/>
                    <a:pt x="1575" y="13"/>
                  </a:cubicBezTo>
                  <a:lnTo>
                    <a:pt x="1575" y="13"/>
                  </a:lnTo>
                  <a:cubicBezTo>
                    <a:pt x="1579" y="9"/>
                    <a:pt x="1584" y="5"/>
                    <a:pt x="1588" y="1"/>
                  </a:cubicBezTo>
                  <a:close/>
                  <a:moveTo>
                    <a:pt x="1575" y="13"/>
                  </a:moveTo>
                  <a:cubicBezTo>
                    <a:pt x="1432" y="144"/>
                    <a:pt x="1335" y="307"/>
                    <a:pt x="1237" y="469"/>
                  </a:cubicBezTo>
                  <a:cubicBezTo>
                    <a:pt x="753" y="1271"/>
                    <a:pt x="385" y="2140"/>
                    <a:pt x="134" y="3042"/>
                  </a:cubicBezTo>
                  <a:cubicBezTo>
                    <a:pt x="68" y="3226"/>
                    <a:pt x="17" y="3426"/>
                    <a:pt x="1" y="3610"/>
                  </a:cubicBezTo>
                  <a:cubicBezTo>
                    <a:pt x="1" y="3610"/>
                    <a:pt x="2" y="3610"/>
                    <a:pt x="2" y="3610"/>
                  </a:cubicBezTo>
                  <a:cubicBezTo>
                    <a:pt x="56" y="3610"/>
                    <a:pt x="306" y="2765"/>
                    <a:pt x="736" y="1772"/>
                  </a:cubicBezTo>
                  <a:cubicBezTo>
                    <a:pt x="1143" y="848"/>
                    <a:pt x="1565" y="114"/>
                    <a:pt x="1575" y="1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17"/>
            <p:cNvSpPr/>
            <p:nvPr/>
          </p:nvSpPr>
          <p:spPr>
            <a:xfrm>
              <a:off x="198150" y="3855723"/>
              <a:ext cx="48748" cy="106630"/>
            </a:xfrm>
            <a:custGeom>
              <a:avLst/>
              <a:gdLst/>
              <a:ahLst/>
              <a:cxnLst/>
              <a:rect l="l" t="t" r="r" b="b"/>
              <a:pathLst>
                <a:path w="1521" h="3327" extrusionOk="0">
                  <a:moveTo>
                    <a:pt x="51" y="1"/>
                  </a:moveTo>
                  <a:cubicBezTo>
                    <a:pt x="51" y="1"/>
                    <a:pt x="51" y="1"/>
                    <a:pt x="50" y="1"/>
                  </a:cubicBezTo>
                  <a:cubicBezTo>
                    <a:pt x="0" y="18"/>
                    <a:pt x="368" y="736"/>
                    <a:pt x="769" y="1672"/>
                  </a:cubicBezTo>
                  <a:cubicBezTo>
                    <a:pt x="1149" y="2581"/>
                    <a:pt x="1447" y="3326"/>
                    <a:pt x="1486" y="3326"/>
                  </a:cubicBezTo>
                  <a:cubicBezTo>
                    <a:pt x="1486" y="3326"/>
                    <a:pt x="1487" y="3326"/>
                    <a:pt x="1487" y="3326"/>
                  </a:cubicBezTo>
                  <a:cubicBezTo>
                    <a:pt x="1520" y="3326"/>
                    <a:pt x="1287" y="2541"/>
                    <a:pt x="886" y="1605"/>
                  </a:cubicBezTo>
                  <a:cubicBezTo>
                    <a:pt x="489" y="697"/>
                    <a:pt x="93" y="1"/>
                    <a:pt x="5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7"/>
            <p:cNvSpPr/>
            <p:nvPr/>
          </p:nvSpPr>
          <p:spPr>
            <a:xfrm>
              <a:off x="259174" y="3984275"/>
              <a:ext cx="40191" cy="179961"/>
            </a:xfrm>
            <a:custGeom>
              <a:avLst/>
              <a:gdLst/>
              <a:ahLst/>
              <a:cxnLst/>
              <a:rect l="l" t="t" r="r" b="b"/>
              <a:pathLst>
                <a:path w="1254" h="5615" extrusionOk="0">
                  <a:moveTo>
                    <a:pt x="1" y="0"/>
                  </a:moveTo>
                  <a:lnTo>
                    <a:pt x="1" y="0"/>
                  </a:lnTo>
                  <a:cubicBezTo>
                    <a:pt x="34" y="284"/>
                    <a:pt x="101" y="551"/>
                    <a:pt x="168" y="819"/>
                  </a:cubicBezTo>
                  <a:cubicBezTo>
                    <a:pt x="302" y="1337"/>
                    <a:pt x="469" y="2022"/>
                    <a:pt x="652" y="2807"/>
                  </a:cubicBezTo>
                  <a:cubicBezTo>
                    <a:pt x="820" y="3576"/>
                    <a:pt x="970" y="4277"/>
                    <a:pt x="1070" y="4795"/>
                  </a:cubicBezTo>
                  <a:cubicBezTo>
                    <a:pt x="1120" y="5079"/>
                    <a:pt x="1170" y="5347"/>
                    <a:pt x="1254" y="5614"/>
                  </a:cubicBezTo>
                  <a:cubicBezTo>
                    <a:pt x="1254" y="5330"/>
                    <a:pt x="1221" y="5046"/>
                    <a:pt x="1170" y="4779"/>
                  </a:cubicBezTo>
                  <a:cubicBezTo>
                    <a:pt x="1087" y="4261"/>
                    <a:pt x="953" y="3559"/>
                    <a:pt x="786" y="2774"/>
                  </a:cubicBezTo>
                  <a:cubicBezTo>
                    <a:pt x="602" y="1988"/>
                    <a:pt x="419" y="1303"/>
                    <a:pt x="268" y="802"/>
                  </a:cubicBezTo>
                  <a:cubicBezTo>
                    <a:pt x="201" y="518"/>
                    <a:pt x="118" y="251"/>
                    <a:pt x="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7"/>
            <p:cNvSpPr/>
            <p:nvPr/>
          </p:nvSpPr>
          <p:spPr>
            <a:xfrm>
              <a:off x="199753" y="3984788"/>
              <a:ext cx="46088" cy="110380"/>
            </a:xfrm>
            <a:custGeom>
              <a:avLst/>
              <a:gdLst/>
              <a:ahLst/>
              <a:cxnLst/>
              <a:rect l="l" t="t" r="r" b="b"/>
              <a:pathLst>
                <a:path w="1438" h="3444" extrusionOk="0">
                  <a:moveTo>
                    <a:pt x="1404" y="1"/>
                  </a:moveTo>
                  <a:cubicBezTo>
                    <a:pt x="1287" y="134"/>
                    <a:pt x="1186" y="302"/>
                    <a:pt x="1103" y="469"/>
                  </a:cubicBezTo>
                  <a:cubicBezTo>
                    <a:pt x="668" y="1237"/>
                    <a:pt x="334" y="2056"/>
                    <a:pt x="100" y="2908"/>
                  </a:cubicBezTo>
                  <a:cubicBezTo>
                    <a:pt x="50" y="3075"/>
                    <a:pt x="0" y="3259"/>
                    <a:pt x="0" y="3443"/>
                  </a:cubicBezTo>
                  <a:cubicBezTo>
                    <a:pt x="0" y="3443"/>
                    <a:pt x="1" y="3443"/>
                    <a:pt x="1" y="3443"/>
                  </a:cubicBezTo>
                  <a:cubicBezTo>
                    <a:pt x="38" y="3443"/>
                    <a:pt x="271" y="2648"/>
                    <a:pt x="652" y="1705"/>
                  </a:cubicBezTo>
                  <a:cubicBezTo>
                    <a:pt x="1036" y="753"/>
                    <a:pt x="1437" y="18"/>
                    <a:pt x="140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5350539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2">
  <p:cSld name="Title + text 2"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18"/>
          <p:cNvSpPr/>
          <p:nvPr/>
        </p:nvSpPr>
        <p:spPr>
          <a:xfrm>
            <a:off x="-731" y="4672701"/>
            <a:ext cx="9143833" cy="475558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" name="Google Shape;395;p18"/>
          <p:cNvSpPr txBox="1">
            <a:spLocks noGrp="1"/>
          </p:cNvSpPr>
          <p:nvPr>
            <p:ph type="title"/>
          </p:nvPr>
        </p:nvSpPr>
        <p:spPr>
          <a:xfrm>
            <a:off x="3726000" y="4089600"/>
            <a:ext cx="3380400" cy="51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96" name="Google Shape;396;p18"/>
          <p:cNvSpPr txBox="1">
            <a:spLocks noGrp="1"/>
          </p:cNvSpPr>
          <p:nvPr>
            <p:ph type="subTitle" idx="1"/>
          </p:nvPr>
        </p:nvSpPr>
        <p:spPr>
          <a:xfrm>
            <a:off x="3726000" y="2935650"/>
            <a:ext cx="3380400" cy="115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grpSp>
        <p:nvGrpSpPr>
          <p:cNvPr id="397" name="Google Shape;397;p18"/>
          <p:cNvGrpSpPr/>
          <p:nvPr/>
        </p:nvGrpSpPr>
        <p:grpSpPr>
          <a:xfrm>
            <a:off x="3519477" y="424219"/>
            <a:ext cx="1304531" cy="2282345"/>
            <a:chOff x="3519477" y="424219"/>
            <a:chExt cx="1304531" cy="2282345"/>
          </a:xfrm>
        </p:grpSpPr>
        <p:sp>
          <p:nvSpPr>
            <p:cNvPr id="398" name="Google Shape;398;p18"/>
            <p:cNvSpPr/>
            <p:nvPr/>
          </p:nvSpPr>
          <p:spPr>
            <a:xfrm>
              <a:off x="3519477" y="972018"/>
              <a:ext cx="276912" cy="593374"/>
            </a:xfrm>
            <a:custGeom>
              <a:avLst/>
              <a:gdLst/>
              <a:ahLst/>
              <a:cxnLst/>
              <a:rect l="l" t="t" r="r" b="b"/>
              <a:pathLst>
                <a:path w="8640" h="18514" extrusionOk="0">
                  <a:moveTo>
                    <a:pt x="1" y="1"/>
                  </a:moveTo>
                  <a:lnTo>
                    <a:pt x="1" y="18514"/>
                  </a:lnTo>
                  <a:lnTo>
                    <a:pt x="8639" y="18514"/>
                  </a:lnTo>
                  <a:lnTo>
                    <a:pt x="8639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18"/>
            <p:cNvSpPr/>
            <p:nvPr/>
          </p:nvSpPr>
          <p:spPr>
            <a:xfrm>
              <a:off x="3808119" y="1606608"/>
              <a:ext cx="340083" cy="573022"/>
            </a:xfrm>
            <a:custGeom>
              <a:avLst/>
              <a:gdLst/>
              <a:ahLst/>
              <a:cxnLst/>
              <a:rect l="l" t="t" r="r" b="b"/>
              <a:pathLst>
                <a:path w="10611" h="17879" extrusionOk="0">
                  <a:moveTo>
                    <a:pt x="1" y="0"/>
                  </a:moveTo>
                  <a:lnTo>
                    <a:pt x="1" y="17879"/>
                  </a:lnTo>
                  <a:lnTo>
                    <a:pt x="10611" y="17879"/>
                  </a:lnTo>
                  <a:lnTo>
                    <a:pt x="10611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18"/>
            <p:cNvSpPr/>
            <p:nvPr/>
          </p:nvSpPr>
          <p:spPr>
            <a:xfrm>
              <a:off x="4189931" y="424219"/>
              <a:ext cx="634077" cy="537671"/>
            </a:xfrm>
            <a:custGeom>
              <a:avLst/>
              <a:gdLst/>
              <a:ahLst/>
              <a:cxnLst/>
              <a:rect l="l" t="t" r="r" b="b"/>
              <a:pathLst>
                <a:path w="19784" h="16776" extrusionOk="0">
                  <a:moveTo>
                    <a:pt x="1" y="0"/>
                  </a:moveTo>
                  <a:lnTo>
                    <a:pt x="1" y="16775"/>
                  </a:lnTo>
                  <a:lnTo>
                    <a:pt x="10076" y="16775"/>
                  </a:lnTo>
                  <a:lnTo>
                    <a:pt x="10076" y="368"/>
                  </a:lnTo>
                  <a:lnTo>
                    <a:pt x="10444" y="368"/>
                  </a:lnTo>
                  <a:lnTo>
                    <a:pt x="10444" y="16775"/>
                  </a:lnTo>
                  <a:lnTo>
                    <a:pt x="19784" y="16775"/>
                  </a:lnTo>
                  <a:lnTo>
                    <a:pt x="19784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18"/>
            <p:cNvSpPr/>
            <p:nvPr/>
          </p:nvSpPr>
          <p:spPr>
            <a:xfrm>
              <a:off x="3519477" y="1606608"/>
              <a:ext cx="276912" cy="573022"/>
            </a:xfrm>
            <a:custGeom>
              <a:avLst/>
              <a:gdLst/>
              <a:ahLst/>
              <a:cxnLst/>
              <a:rect l="l" t="t" r="r" b="b"/>
              <a:pathLst>
                <a:path w="8640" h="17879" extrusionOk="0">
                  <a:moveTo>
                    <a:pt x="1" y="0"/>
                  </a:moveTo>
                  <a:lnTo>
                    <a:pt x="1" y="17879"/>
                  </a:lnTo>
                  <a:lnTo>
                    <a:pt x="8639" y="17879"/>
                  </a:lnTo>
                  <a:lnTo>
                    <a:pt x="8639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18"/>
            <p:cNvSpPr/>
            <p:nvPr/>
          </p:nvSpPr>
          <p:spPr>
            <a:xfrm>
              <a:off x="4524629" y="1606608"/>
              <a:ext cx="299379" cy="573022"/>
            </a:xfrm>
            <a:custGeom>
              <a:avLst/>
              <a:gdLst/>
              <a:ahLst/>
              <a:cxnLst/>
              <a:rect l="l" t="t" r="r" b="b"/>
              <a:pathLst>
                <a:path w="9341" h="17879" extrusionOk="0">
                  <a:moveTo>
                    <a:pt x="1" y="0"/>
                  </a:moveTo>
                  <a:lnTo>
                    <a:pt x="1" y="17879"/>
                  </a:lnTo>
                  <a:lnTo>
                    <a:pt x="9341" y="17879"/>
                  </a:lnTo>
                  <a:lnTo>
                    <a:pt x="9341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18"/>
            <p:cNvSpPr/>
            <p:nvPr/>
          </p:nvSpPr>
          <p:spPr>
            <a:xfrm>
              <a:off x="3808119" y="972018"/>
              <a:ext cx="340083" cy="593374"/>
            </a:xfrm>
            <a:custGeom>
              <a:avLst/>
              <a:gdLst/>
              <a:ahLst/>
              <a:cxnLst/>
              <a:rect l="l" t="t" r="r" b="b"/>
              <a:pathLst>
                <a:path w="10611" h="18514" extrusionOk="0">
                  <a:moveTo>
                    <a:pt x="1" y="1"/>
                  </a:moveTo>
                  <a:lnTo>
                    <a:pt x="1" y="18514"/>
                  </a:lnTo>
                  <a:lnTo>
                    <a:pt x="10611" y="18514"/>
                  </a:lnTo>
                  <a:lnTo>
                    <a:pt x="10611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18"/>
            <p:cNvSpPr/>
            <p:nvPr/>
          </p:nvSpPr>
          <p:spPr>
            <a:xfrm>
              <a:off x="4524629" y="972018"/>
              <a:ext cx="299379" cy="593374"/>
            </a:xfrm>
            <a:custGeom>
              <a:avLst/>
              <a:gdLst/>
              <a:ahLst/>
              <a:cxnLst/>
              <a:rect l="l" t="t" r="r" b="b"/>
              <a:pathLst>
                <a:path w="9341" h="18514" extrusionOk="0">
                  <a:moveTo>
                    <a:pt x="1" y="1"/>
                  </a:moveTo>
                  <a:lnTo>
                    <a:pt x="1" y="18514"/>
                  </a:lnTo>
                  <a:lnTo>
                    <a:pt x="9341" y="18514"/>
                  </a:lnTo>
                  <a:lnTo>
                    <a:pt x="9341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18"/>
            <p:cNvSpPr/>
            <p:nvPr/>
          </p:nvSpPr>
          <p:spPr>
            <a:xfrm>
              <a:off x="3519477" y="2189757"/>
              <a:ext cx="276912" cy="516806"/>
            </a:xfrm>
            <a:custGeom>
              <a:avLst/>
              <a:gdLst/>
              <a:ahLst/>
              <a:cxnLst/>
              <a:rect l="l" t="t" r="r" b="b"/>
              <a:pathLst>
                <a:path w="8640" h="16125" extrusionOk="0">
                  <a:moveTo>
                    <a:pt x="1" y="1"/>
                  </a:moveTo>
                  <a:lnTo>
                    <a:pt x="1" y="16125"/>
                  </a:lnTo>
                  <a:lnTo>
                    <a:pt x="8639" y="16125"/>
                  </a:lnTo>
                  <a:lnTo>
                    <a:pt x="8639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18"/>
            <p:cNvSpPr/>
            <p:nvPr/>
          </p:nvSpPr>
          <p:spPr>
            <a:xfrm>
              <a:off x="3519477" y="424219"/>
              <a:ext cx="628725" cy="537671"/>
            </a:xfrm>
            <a:custGeom>
              <a:avLst/>
              <a:gdLst/>
              <a:ahLst/>
              <a:cxnLst/>
              <a:rect l="l" t="t" r="r" b="b"/>
              <a:pathLst>
                <a:path w="19617" h="16776" extrusionOk="0">
                  <a:moveTo>
                    <a:pt x="1" y="0"/>
                  </a:moveTo>
                  <a:lnTo>
                    <a:pt x="1" y="16775"/>
                  </a:lnTo>
                  <a:lnTo>
                    <a:pt x="8639" y="16775"/>
                  </a:lnTo>
                  <a:lnTo>
                    <a:pt x="8639" y="368"/>
                  </a:lnTo>
                  <a:lnTo>
                    <a:pt x="9007" y="368"/>
                  </a:lnTo>
                  <a:lnTo>
                    <a:pt x="9007" y="16775"/>
                  </a:lnTo>
                  <a:lnTo>
                    <a:pt x="19617" y="16775"/>
                  </a:lnTo>
                  <a:lnTo>
                    <a:pt x="19617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18"/>
            <p:cNvSpPr/>
            <p:nvPr/>
          </p:nvSpPr>
          <p:spPr>
            <a:xfrm>
              <a:off x="3808119" y="2189757"/>
              <a:ext cx="340083" cy="516806"/>
            </a:xfrm>
            <a:custGeom>
              <a:avLst/>
              <a:gdLst/>
              <a:ahLst/>
              <a:cxnLst/>
              <a:rect l="l" t="t" r="r" b="b"/>
              <a:pathLst>
                <a:path w="10611" h="16125" extrusionOk="0">
                  <a:moveTo>
                    <a:pt x="1" y="1"/>
                  </a:moveTo>
                  <a:lnTo>
                    <a:pt x="1" y="16125"/>
                  </a:lnTo>
                  <a:lnTo>
                    <a:pt x="10611" y="16125"/>
                  </a:lnTo>
                  <a:lnTo>
                    <a:pt x="10611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18"/>
            <p:cNvSpPr/>
            <p:nvPr/>
          </p:nvSpPr>
          <p:spPr>
            <a:xfrm>
              <a:off x="4524629" y="2189757"/>
              <a:ext cx="299379" cy="516806"/>
            </a:xfrm>
            <a:custGeom>
              <a:avLst/>
              <a:gdLst/>
              <a:ahLst/>
              <a:cxnLst/>
              <a:rect l="l" t="t" r="r" b="b"/>
              <a:pathLst>
                <a:path w="9341" h="16125" extrusionOk="0">
                  <a:moveTo>
                    <a:pt x="1" y="1"/>
                  </a:moveTo>
                  <a:lnTo>
                    <a:pt x="1" y="16125"/>
                  </a:lnTo>
                  <a:lnTo>
                    <a:pt x="9341" y="16125"/>
                  </a:lnTo>
                  <a:lnTo>
                    <a:pt x="9341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18"/>
            <p:cNvSpPr/>
            <p:nvPr/>
          </p:nvSpPr>
          <p:spPr>
            <a:xfrm>
              <a:off x="4189931" y="972018"/>
              <a:ext cx="322968" cy="593374"/>
            </a:xfrm>
            <a:custGeom>
              <a:avLst/>
              <a:gdLst/>
              <a:ahLst/>
              <a:cxnLst/>
              <a:rect l="l" t="t" r="r" b="b"/>
              <a:pathLst>
                <a:path w="10077" h="18514" extrusionOk="0">
                  <a:moveTo>
                    <a:pt x="1" y="1"/>
                  </a:moveTo>
                  <a:lnTo>
                    <a:pt x="1" y="18514"/>
                  </a:lnTo>
                  <a:lnTo>
                    <a:pt x="10076" y="18514"/>
                  </a:lnTo>
                  <a:lnTo>
                    <a:pt x="10076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18"/>
            <p:cNvSpPr/>
            <p:nvPr/>
          </p:nvSpPr>
          <p:spPr>
            <a:xfrm>
              <a:off x="4189931" y="2189757"/>
              <a:ext cx="322968" cy="516806"/>
            </a:xfrm>
            <a:custGeom>
              <a:avLst/>
              <a:gdLst/>
              <a:ahLst/>
              <a:cxnLst/>
              <a:rect l="l" t="t" r="r" b="b"/>
              <a:pathLst>
                <a:path w="10077" h="16125" extrusionOk="0">
                  <a:moveTo>
                    <a:pt x="1" y="1"/>
                  </a:moveTo>
                  <a:lnTo>
                    <a:pt x="1" y="16125"/>
                  </a:lnTo>
                  <a:lnTo>
                    <a:pt x="10076" y="16125"/>
                  </a:lnTo>
                  <a:lnTo>
                    <a:pt x="10076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18"/>
            <p:cNvSpPr/>
            <p:nvPr/>
          </p:nvSpPr>
          <p:spPr>
            <a:xfrm>
              <a:off x="4189931" y="1606608"/>
              <a:ext cx="322968" cy="573022"/>
            </a:xfrm>
            <a:custGeom>
              <a:avLst/>
              <a:gdLst/>
              <a:ahLst/>
              <a:cxnLst/>
              <a:rect l="l" t="t" r="r" b="b"/>
              <a:pathLst>
                <a:path w="10077" h="17879" extrusionOk="0">
                  <a:moveTo>
                    <a:pt x="1" y="0"/>
                  </a:moveTo>
                  <a:lnTo>
                    <a:pt x="1" y="17879"/>
                  </a:lnTo>
                  <a:lnTo>
                    <a:pt x="10076" y="17879"/>
                  </a:lnTo>
                  <a:lnTo>
                    <a:pt x="10076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2" name="Google Shape;412;p18"/>
          <p:cNvGrpSpPr/>
          <p:nvPr/>
        </p:nvGrpSpPr>
        <p:grpSpPr>
          <a:xfrm>
            <a:off x="6096361" y="424219"/>
            <a:ext cx="1304531" cy="2282345"/>
            <a:chOff x="6096361" y="424219"/>
            <a:chExt cx="1304531" cy="2282345"/>
          </a:xfrm>
        </p:grpSpPr>
        <p:sp>
          <p:nvSpPr>
            <p:cNvPr id="413" name="Google Shape;413;p18"/>
            <p:cNvSpPr/>
            <p:nvPr/>
          </p:nvSpPr>
          <p:spPr>
            <a:xfrm>
              <a:off x="6096361" y="972018"/>
              <a:ext cx="277425" cy="593374"/>
            </a:xfrm>
            <a:custGeom>
              <a:avLst/>
              <a:gdLst/>
              <a:ahLst/>
              <a:cxnLst/>
              <a:rect l="l" t="t" r="r" b="b"/>
              <a:pathLst>
                <a:path w="8656" h="18514" extrusionOk="0">
                  <a:moveTo>
                    <a:pt x="0" y="1"/>
                  </a:moveTo>
                  <a:lnTo>
                    <a:pt x="0" y="18514"/>
                  </a:lnTo>
                  <a:lnTo>
                    <a:pt x="8655" y="18514"/>
                  </a:lnTo>
                  <a:lnTo>
                    <a:pt x="8655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18"/>
            <p:cNvSpPr/>
            <p:nvPr/>
          </p:nvSpPr>
          <p:spPr>
            <a:xfrm>
              <a:off x="6385003" y="1606608"/>
              <a:ext cx="340595" cy="573022"/>
            </a:xfrm>
            <a:custGeom>
              <a:avLst/>
              <a:gdLst/>
              <a:ahLst/>
              <a:cxnLst/>
              <a:rect l="l" t="t" r="r" b="b"/>
              <a:pathLst>
                <a:path w="10627" h="17879" extrusionOk="0">
                  <a:moveTo>
                    <a:pt x="0" y="0"/>
                  </a:moveTo>
                  <a:lnTo>
                    <a:pt x="0" y="17879"/>
                  </a:lnTo>
                  <a:lnTo>
                    <a:pt x="10627" y="17879"/>
                  </a:lnTo>
                  <a:lnTo>
                    <a:pt x="10627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18"/>
            <p:cNvSpPr/>
            <p:nvPr/>
          </p:nvSpPr>
          <p:spPr>
            <a:xfrm>
              <a:off x="6766815" y="424219"/>
              <a:ext cx="634077" cy="537671"/>
            </a:xfrm>
            <a:custGeom>
              <a:avLst/>
              <a:gdLst/>
              <a:ahLst/>
              <a:cxnLst/>
              <a:rect l="l" t="t" r="r" b="b"/>
              <a:pathLst>
                <a:path w="19784" h="16776" extrusionOk="0">
                  <a:moveTo>
                    <a:pt x="1" y="0"/>
                  </a:moveTo>
                  <a:lnTo>
                    <a:pt x="1" y="16775"/>
                  </a:lnTo>
                  <a:lnTo>
                    <a:pt x="10093" y="16775"/>
                  </a:lnTo>
                  <a:lnTo>
                    <a:pt x="10093" y="368"/>
                  </a:lnTo>
                  <a:lnTo>
                    <a:pt x="10443" y="368"/>
                  </a:lnTo>
                  <a:lnTo>
                    <a:pt x="10443" y="16775"/>
                  </a:lnTo>
                  <a:lnTo>
                    <a:pt x="19783" y="16775"/>
                  </a:lnTo>
                  <a:lnTo>
                    <a:pt x="19783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18"/>
            <p:cNvSpPr/>
            <p:nvPr/>
          </p:nvSpPr>
          <p:spPr>
            <a:xfrm>
              <a:off x="6096361" y="1606608"/>
              <a:ext cx="277425" cy="573022"/>
            </a:xfrm>
            <a:custGeom>
              <a:avLst/>
              <a:gdLst/>
              <a:ahLst/>
              <a:cxnLst/>
              <a:rect l="l" t="t" r="r" b="b"/>
              <a:pathLst>
                <a:path w="8656" h="17879" extrusionOk="0">
                  <a:moveTo>
                    <a:pt x="0" y="0"/>
                  </a:moveTo>
                  <a:lnTo>
                    <a:pt x="0" y="17879"/>
                  </a:lnTo>
                  <a:lnTo>
                    <a:pt x="8655" y="17879"/>
                  </a:lnTo>
                  <a:lnTo>
                    <a:pt x="8655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18"/>
            <p:cNvSpPr/>
            <p:nvPr/>
          </p:nvSpPr>
          <p:spPr>
            <a:xfrm>
              <a:off x="7101513" y="1606608"/>
              <a:ext cx="299379" cy="573022"/>
            </a:xfrm>
            <a:custGeom>
              <a:avLst/>
              <a:gdLst/>
              <a:ahLst/>
              <a:cxnLst/>
              <a:rect l="l" t="t" r="r" b="b"/>
              <a:pathLst>
                <a:path w="9341" h="17879" extrusionOk="0">
                  <a:moveTo>
                    <a:pt x="0" y="0"/>
                  </a:moveTo>
                  <a:lnTo>
                    <a:pt x="0" y="17879"/>
                  </a:lnTo>
                  <a:lnTo>
                    <a:pt x="9340" y="17879"/>
                  </a:lnTo>
                  <a:lnTo>
                    <a:pt x="9340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18"/>
            <p:cNvSpPr/>
            <p:nvPr/>
          </p:nvSpPr>
          <p:spPr>
            <a:xfrm>
              <a:off x="6385003" y="972018"/>
              <a:ext cx="340595" cy="593374"/>
            </a:xfrm>
            <a:custGeom>
              <a:avLst/>
              <a:gdLst/>
              <a:ahLst/>
              <a:cxnLst/>
              <a:rect l="l" t="t" r="r" b="b"/>
              <a:pathLst>
                <a:path w="10627" h="18514" extrusionOk="0">
                  <a:moveTo>
                    <a:pt x="0" y="1"/>
                  </a:moveTo>
                  <a:lnTo>
                    <a:pt x="0" y="18514"/>
                  </a:lnTo>
                  <a:lnTo>
                    <a:pt x="10627" y="18514"/>
                  </a:lnTo>
                  <a:lnTo>
                    <a:pt x="10627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18"/>
            <p:cNvSpPr/>
            <p:nvPr/>
          </p:nvSpPr>
          <p:spPr>
            <a:xfrm>
              <a:off x="7101513" y="972018"/>
              <a:ext cx="299379" cy="593374"/>
            </a:xfrm>
            <a:custGeom>
              <a:avLst/>
              <a:gdLst/>
              <a:ahLst/>
              <a:cxnLst/>
              <a:rect l="l" t="t" r="r" b="b"/>
              <a:pathLst>
                <a:path w="9341" h="18514" extrusionOk="0">
                  <a:moveTo>
                    <a:pt x="0" y="1"/>
                  </a:moveTo>
                  <a:lnTo>
                    <a:pt x="0" y="18514"/>
                  </a:lnTo>
                  <a:lnTo>
                    <a:pt x="9340" y="18514"/>
                  </a:lnTo>
                  <a:lnTo>
                    <a:pt x="9340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18"/>
            <p:cNvSpPr/>
            <p:nvPr/>
          </p:nvSpPr>
          <p:spPr>
            <a:xfrm>
              <a:off x="6096361" y="2189757"/>
              <a:ext cx="277425" cy="516806"/>
            </a:xfrm>
            <a:custGeom>
              <a:avLst/>
              <a:gdLst/>
              <a:ahLst/>
              <a:cxnLst/>
              <a:rect l="l" t="t" r="r" b="b"/>
              <a:pathLst>
                <a:path w="8656" h="16125" extrusionOk="0">
                  <a:moveTo>
                    <a:pt x="0" y="1"/>
                  </a:moveTo>
                  <a:lnTo>
                    <a:pt x="0" y="16125"/>
                  </a:lnTo>
                  <a:lnTo>
                    <a:pt x="8655" y="16125"/>
                  </a:lnTo>
                  <a:lnTo>
                    <a:pt x="8655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18"/>
            <p:cNvSpPr/>
            <p:nvPr/>
          </p:nvSpPr>
          <p:spPr>
            <a:xfrm>
              <a:off x="6096361" y="424219"/>
              <a:ext cx="629238" cy="537671"/>
            </a:xfrm>
            <a:custGeom>
              <a:avLst/>
              <a:gdLst/>
              <a:ahLst/>
              <a:cxnLst/>
              <a:rect l="l" t="t" r="r" b="b"/>
              <a:pathLst>
                <a:path w="19633" h="16776" extrusionOk="0">
                  <a:moveTo>
                    <a:pt x="0" y="0"/>
                  </a:moveTo>
                  <a:lnTo>
                    <a:pt x="0" y="16775"/>
                  </a:lnTo>
                  <a:lnTo>
                    <a:pt x="8655" y="16775"/>
                  </a:lnTo>
                  <a:lnTo>
                    <a:pt x="8655" y="368"/>
                  </a:lnTo>
                  <a:lnTo>
                    <a:pt x="9006" y="368"/>
                  </a:lnTo>
                  <a:lnTo>
                    <a:pt x="9006" y="16775"/>
                  </a:lnTo>
                  <a:lnTo>
                    <a:pt x="19633" y="16775"/>
                  </a:lnTo>
                  <a:lnTo>
                    <a:pt x="19633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18"/>
            <p:cNvSpPr/>
            <p:nvPr/>
          </p:nvSpPr>
          <p:spPr>
            <a:xfrm>
              <a:off x="6385003" y="2189757"/>
              <a:ext cx="340595" cy="516806"/>
            </a:xfrm>
            <a:custGeom>
              <a:avLst/>
              <a:gdLst/>
              <a:ahLst/>
              <a:cxnLst/>
              <a:rect l="l" t="t" r="r" b="b"/>
              <a:pathLst>
                <a:path w="10627" h="16125" extrusionOk="0">
                  <a:moveTo>
                    <a:pt x="0" y="1"/>
                  </a:moveTo>
                  <a:lnTo>
                    <a:pt x="0" y="16125"/>
                  </a:lnTo>
                  <a:lnTo>
                    <a:pt x="10627" y="16125"/>
                  </a:lnTo>
                  <a:lnTo>
                    <a:pt x="10627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18"/>
            <p:cNvSpPr/>
            <p:nvPr/>
          </p:nvSpPr>
          <p:spPr>
            <a:xfrm>
              <a:off x="7101513" y="2189757"/>
              <a:ext cx="299379" cy="516806"/>
            </a:xfrm>
            <a:custGeom>
              <a:avLst/>
              <a:gdLst/>
              <a:ahLst/>
              <a:cxnLst/>
              <a:rect l="l" t="t" r="r" b="b"/>
              <a:pathLst>
                <a:path w="9341" h="16125" extrusionOk="0">
                  <a:moveTo>
                    <a:pt x="0" y="1"/>
                  </a:moveTo>
                  <a:lnTo>
                    <a:pt x="0" y="16125"/>
                  </a:lnTo>
                  <a:lnTo>
                    <a:pt x="9340" y="16125"/>
                  </a:lnTo>
                  <a:lnTo>
                    <a:pt x="9340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18"/>
            <p:cNvSpPr/>
            <p:nvPr/>
          </p:nvSpPr>
          <p:spPr>
            <a:xfrm>
              <a:off x="6766815" y="972018"/>
              <a:ext cx="323481" cy="593374"/>
            </a:xfrm>
            <a:custGeom>
              <a:avLst/>
              <a:gdLst/>
              <a:ahLst/>
              <a:cxnLst/>
              <a:rect l="l" t="t" r="r" b="b"/>
              <a:pathLst>
                <a:path w="10093" h="18514" extrusionOk="0">
                  <a:moveTo>
                    <a:pt x="1" y="1"/>
                  </a:moveTo>
                  <a:lnTo>
                    <a:pt x="1" y="18514"/>
                  </a:lnTo>
                  <a:lnTo>
                    <a:pt x="10093" y="18514"/>
                  </a:lnTo>
                  <a:lnTo>
                    <a:pt x="10093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18"/>
            <p:cNvSpPr/>
            <p:nvPr/>
          </p:nvSpPr>
          <p:spPr>
            <a:xfrm>
              <a:off x="6766815" y="2189757"/>
              <a:ext cx="323481" cy="516806"/>
            </a:xfrm>
            <a:custGeom>
              <a:avLst/>
              <a:gdLst/>
              <a:ahLst/>
              <a:cxnLst/>
              <a:rect l="l" t="t" r="r" b="b"/>
              <a:pathLst>
                <a:path w="10093" h="16125" extrusionOk="0">
                  <a:moveTo>
                    <a:pt x="1" y="1"/>
                  </a:moveTo>
                  <a:lnTo>
                    <a:pt x="1" y="16125"/>
                  </a:lnTo>
                  <a:lnTo>
                    <a:pt x="10093" y="16125"/>
                  </a:lnTo>
                  <a:lnTo>
                    <a:pt x="10093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18"/>
            <p:cNvSpPr/>
            <p:nvPr/>
          </p:nvSpPr>
          <p:spPr>
            <a:xfrm>
              <a:off x="6766815" y="1606608"/>
              <a:ext cx="323481" cy="573022"/>
            </a:xfrm>
            <a:custGeom>
              <a:avLst/>
              <a:gdLst/>
              <a:ahLst/>
              <a:cxnLst/>
              <a:rect l="l" t="t" r="r" b="b"/>
              <a:pathLst>
                <a:path w="10093" h="17879" extrusionOk="0">
                  <a:moveTo>
                    <a:pt x="1" y="0"/>
                  </a:moveTo>
                  <a:lnTo>
                    <a:pt x="1" y="17879"/>
                  </a:lnTo>
                  <a:lnTo>
                    <a:pt x="10093" y="17879"/>
                  </a:lnTo>
                  <a:lnTo>
                    <a:pt x="10093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7" name="Google Shape;427;p18"/>
          <p:cNvGrpSpPr/>
          <p:nvPr/>
        </p:nvGrpSpPr>
        <p:grpSpPr>
          <a:xfrm>
            <a:off x="7823375" y="3028019"/>
            <a:ext cx="701542" cy="1644902"/>
            <a:chOff x="7823375" y="3040429"/>
            <a:chExt cx="701542" cy="1644902"/>
          </a:xfrm>
        </p:grpSpPr>
        <p:sp>
          <p:nvSpPr>
            <p:cNvPr id="428" name="Google Shape;428;p18"/>
            <p:cNvSpPr/>
            <p:nvPr/>
          </p:nvSpPr>
          <p:spPr>
            <a:xfrm>
              <a:off x="8030611" y="3040429"/>
              <a:ext cx="494307" cy="1211137"/>
            </a:xfrm>
            <a:custGeom>
              <a:avLst/>
              <a:gdLst/>
              <a:ahLst/>
              <a:cxnLst/>
              <a:rect l="l" t="t" r="r" b="b"/>
              <a:pathLst>
                <a:path w="15423" h="37789" extrusionOk="0">
                  <a:moveTo>
                    <a:pt x="5674" y="1"/>
                  </a:moveTo>
                  <a:cubicBezTo>
                    <a:pt x="5475" y="1"/>
                    <a:pt x="5272" y="9"/>
                    <a:pt x="5063" y="26"/>
                  </a:cubicBezTo>
                  <a:cubicBezTo>
                    <a:pt x="2875" y="376"/>
                    <a:pt x="1906" y="3066"/>
                    <a:pt x="2089" y="5272"/>
                  </a:cubicBezTo>
                  <a:cubicBezTo>
                    <a:pt x="2290" y="7478"/>
                    <a:pt x="3192" y="9633"/>
                    <a:pt x="2958" y="11838"/>
                  </a:cubicBezTo>
                  <a:cubicBezTo>
                    <a:pt x="2641" y="14629"/>
                    <a:pt x="535" y="17001"/>
                    <a:pt x="285" y="19792"/>
                  </a:cubicBezTo>
                  <a:cubicBezTo>
                    <a:pt x="1" y="23100"/>
                    <a:pt x="2323" y="26024"/>
                    <a:pt x="3025" y="29265"/>
                  </a:cubicBezTo>
                  <a:cubicBezTo>
                    <a:pt x="3376" y="30853"/>
                    <a:pt x="3326" y="32524"/>
                    <a:pt x="3911" y="34027"/>
                  </a:cubicBezTo>
                  <a:cubicBezTo>
                    <a:pt x="4780" y="36252"/>
                    <a:pt x="7143" y="37788"/>
                    <a:pt x="9522" y="37788"/>
                  </a:cubicBezTo>
                  <a:cubicBezTo>
                    <a:pt x="9842" y="37788"/>
                    <a:pt x="10161" y="37761"/>
                    <a:pt x="10477" y="37703"/>
                  </a:cubicBezTo>
                  <a:cubicBezTo>
                    <a:pt x="13167" y="37235"/>
                    <a:pt x="15323" y="34696"/>
                    <a:pt x="15373" y="31972"/>
                  </a:cubicBezTo>
                  <a:cubicBezTo>
                    <a:pt x="15423" y="29432"/>
                    <a:pt x="13852" y="27043"/>
                    <a:pt x="14053" y="24520"/>
                  </a:cubicBezTo>
                  <a:cubicBezTo>
                    <a:pt x="14186" y="22649"/>
                    <a:pt x="15289" y="20878"/>
                    <a:pt x="15055" y="19006"/>
                  </a:cubicBezTo>
                  <a:cubicBezTo>
                    <a:pt x="14771" y="16801"/>
                    <a:pt x="12716" y="15230"/>
                    <a:pt x="11998" y="13108"/>
                  </a:cubicBezTo>
                  <a:cubicBezTo>
                    <a:pt x="11262" y="11003"/>
                    <a:pt x="11964" y="8681"/>
                    <a:pt x="11713" y="6458"/>
                  </a:cubicBezTo>
                  <a:cubicBezTo>
                    <a:pt x="11286" y="2689"/>
                    <a:pt x="9282" y="1"/>
                    <a:pt x="5674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18"/>
            <p:cNvSpPr/>
            <p:nvPr/>
          </p:nvSpPr>
          <p:spPr>
            <a:xfrm>
              <a:off x="7823375" y="3658673"/>
              <a:ext cx="426842" cy="595040"/>
            </a:xfrm>
            <a:custGeom>
              <a:avLst/>
              <a:gdLst/>
              <a:ahLst/>
              <a:cxnLst/>
              <a:rect l="l" t="t" r="r" b="b"/>
              <a:pathLst>
                <a:path w="13318" h="18566" extrusionOk="0">
                  <a:moveTo>
                    <a:pt x="368" y="0"/>
                  </a:moveTo>
                  <a:lnTo>
                    <a:pt x="368" y="0"/>
                  </a:lnTo>
                  <a:cubicBezTo>
                    <a:pt x="1" y="3693"/>
                    <a:pt x="1621" y="8037"/>
                    <a:pt x="3526" y="11212"/>
                  </a:cubicBezTo>
                  <a:cubicBezTo>
                    <a:pt x="5448" y="14420"/>
                    <a:pt x="8338" y="16926"/>
                    <a:pt x="11780" y="18380"/>
                  </a:cubicBezTo>
                  <a:cubicBezTo>
                    <a:pt x="12007" y="18478"/>
                    <a:pt x="12268" y="18565"/>
                    <a:pt x="12509" y="18565"/>
                  </a:cubicBezTo>
                  <a:cubicBezTo>
                    <a:pt x="12678" y="18565"/>
                    <a:pt x="12836" y="18523"/>
                    <a:pt x="12966" y="18413"/>
                  </a:cubicBezTo>
                  <a:cubicBezTo>
                    <a:pt x="13234" y="18196"/>
                    <a:pt x="13267" y="17812"/>
                    <a:pt x="13267" y="17461"/>
                  </a:cubicBezTo>
                  <a:cubicBezTo>
                    <a:pt x="13317" y="9424"/>
                    <a:pt x="8071" y="2306"/>
                    <a:pt x="3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18"/>
            <p:cNvSpPr/>
            <p:nvPr/>
          </p:nvSpPr>
          <p:spPr>
            <a:xfrm>
              <a:off x="7986157" y="3871806"/>
              <a:ext cx="363671" cy="622828"/>
            </a:xfrm>
            <a:custGeom>
              <a:avLst/>
              <a:gdLst/>
              <a:ahLst/>
              <a:cxnLst/>
              <a:rect l="l" t="t" r="r" b="b"/>
              <a:pathLst>
                <a:path w="11347" h="19433" extrusionOk="0">
                  <a:moveTo>
                    <a:pt x="1" y="0"/>
                  </a:moveTo>
                  <a:lnTo>
                    <a:pt x="1" y="0"/>
                  </a:lnTo>
                  <a:cubicBezTo>
                    <a:pt x="34" y="67"/>
                    <a:pt x="68" y="134"/>
                    <a:pt x="118" y="201"/>
                  </a:cubicBezTo>
                  <a:cubicBezTo>
                    <a:pt x="218" y="335"/>
                    <a:pt x="352" y="502"/>
                    <a:pt x="519" y="719"/>
                  </a:cubicBezTo>
                  <a:cubicBezTo>
                    <a:pt x="870" y="1170"/>
                    <a:pt x="1371" y="1838"/>
                    <a:pt x="1973" y="2657"/>
                  </a:cubicBezTo>
                  <a:cubicBezTo>
                    <a:pt x="5114" y="6951"/>
                    <a:pt x="7821" y="11563"/>
                    <a:pt x="10009" y="16408"/>
                  </a:cubicBezTo>
                  <a:cubicBezTo>
                    <a:pt x="10427" y="17344"/>
                    <a:pt x="10761" y="18096"/>
                    <a:pt x="10978" y="18630"/>
                  </a:cubicBezTo>
                  <a:cubicBezTo>
                    <a:pt x="11095" y="18881"/>
                    <a:pt x="11179" y="19082"/>
                    <a:pt x="11246" y="19232"/>
                  </a:cubicBezTo>
                  <a:cubicBezTo>
                    <a:pt x="11279" y="19299"/>
                    <a:pt x="11313" y="19382"/>
                    <a:pt x="11346" y="19432"/>
                  </a:cubicBezTo>
                  <a:cubicBezTo>
                    <a:pt x="11346" y="19366"/>
                    <a:pt x="11313" y="19282"/>
                    <a:pt x="11279" y="19215"/>
                  </a:cubicBezTo>
                  <a:cubicBezTo>
                    <a:pt x="11229" y="19048"/>
                    <a:pt x="11146" y="18848"/>
                    <a:pt x="11062" y="18597"/>
                  </a:cubicBezTo>
                  <a:cubicBezTo>
                    <a:pt x="10862" y="18062"/>
                    <a:pt x="10544" y="17294"/>
                    <a:pt x="10143" y="16358"/>
                  </a:cubicBezTo>
                  <a:cubicBezTo>
                    <a:pt x="8021" y="11446"/>
                    <a:pt x="5314" y="6817"/>
                    <a:pt x="2090" y="2574"/>
                  </a:cubicBezTo>
                  <a:cubicBezTo>
                    <a:pt x="1471" y="1755"/>
                    <a:pt x="953" y="1103"/>
                    <a:pt x="586" y="669"/>
                  </a:cubicBezTo>
                  <a:cubicBezTo>
                    <a:pt x="402" y="468"/>
                    <a:pt x="268" y="301"/>
                    <a:pt x="151" y="167"/>
                  </a:cubicBezTo>
                  <a:cubicBezTo>
                    <a:pt x="101" y="101"/>
                    <a:pt x="51" y="51"/>
                    <a:pt x="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18"/>
            <p:cNvSpPr/>
            <p:nvPr/>
          </p:nvSpPr>
          <p:spPr>
            <a:xfrm>
              <a:off x="8273742" y="3368428"/>
              <a:ext cx="78747" cy="1116558"/>
            </a:xfrm>
            <a:custGeom>
              <a:avLst/>
              <a:gdLst/>
              <a:ahLst/>
              <a:cxnLst/>
              <a:rect l="l" t="t" r="r" b="b"/>
              <a:pathLst>
                <a:path w="2457" h="34838" extrusionOk="0">
                  <a:moveTo>
                    <a:pt x="0" y="0"/>
                  </a:moveTo>
                  <a:cubicBezTo>
                    <a:pt x="0" y="117"/>
                    <a:pt x="0" y="234"/>
                    <a:pt x="0" y="351"/>
                  </a:cubicBezTo>
                  <a:cubicBezTo>
                    <a:pt x="17" y="602"/>
                    <a:pt x="17" y="936"/>
                    <a:pt x="34" y="1371"/>
                  </a:cubicBezTo>
                  <a:cubicBezTo>
                    <a:pt x="84" y="2273"/>
                    <a:pt x="134" y="3543"/>
                    <a:pt x="218" y="5113"/>
                  </a:cubicBezTo>
                  <a:cubicBezTo>
                    <a:pt x="368" y="8271"/>
                    <a:pt x="635" y="12615"/>
                    <a:pt x="970" y="17444"/>
                  </a:cubicBezTo>
                  <a:cubicBezTo>
                    <a:pt x="1304" y="22256"/>
                    <a:pt x="1671" y="26600"/>
                    <a:pt x="1939" y="29758"/>
                  </a:cubicBezTo>
                  <a:cubicBezTo>
                    <a:pt x="2089" y="31312"/>
                    <a:pt x="2206" y="32582"/>
                    <a:pt x="2306" y="33484"/>
                  </a:cubicBezTo>
                  <a:cubicBezTo>
                    <a:pt x="2340" y="33902"/>
                    <a:pt x="2373" y="34253"/>
                    <a:pt x="2406" y="34487"/>
                  </a:cubicBezTo>
                  <a:cubicBezTo>
                    <a:pt x="2406" y="34620"/>
                    <a:pt x="2440" y="34737"/>
                    <a:pt x="2457" y="34838"/>
                  </a:cubicBezTo>
                  <a:cubicBezTo>
                    <a:pt x="2457" y="34721"/>
                    <a:pt x="2457" y="34604"/>
                    <a:pt x="2457" y="34487"/>
                  </a:cubicBezTo>
                  <a:cubicBezTo>
                    <a:pt x="2423" y="34236"/>
                    <a:pt x="2406" y="33902"/>
                    <a:pt x="2373" y="33468"/>
                  </a:cubicBezTo>
                  <a:cubicBezTo>
                    <a:pt x="2306" y="32565"/>
                    <a:pt x="2206" y="31295"/>
                    <a:pt x="2089" y="29742"/>
                  </a:cubicBezTo>
                  <a:cubicBezTo>
                    <a:pt x="1855" y="26584"/>
                    <a:pt x="1521" y="22239"/>
                    <a:pt x="1170" y="17427"/>
                  </a:cubicBezTo>
                  <a:cubicBezTo>
                    <a:pt x="836" y="12615"/>
                    <a:pt x="552" y="8254"/>
                    <a:pt x="351" y="5097"/>
                  </a:cubicBezTo>
                  <a:cubicBezTo>
                    <a:pt x="251" y="3543"/>
                    <a:pt x="184" y="2256"/>
                    <a:pt x="117" y="1354"/>
                  </a:cubicBezTo>
                  <a:cubicBezTo>
                    <a:pt x="84" y="936"/>
                    <a:pt x="67" y="602"/>
                    <a:pt x="51" y="351"/>
                  </a:cubicBezTo>
                  <a:cubicBezTo>
                    <a:pt x="34" y="234"/>
                    <a:pt x="34" y="101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18"/>
            <p:cNvSpPr/>
            <p:nvPr/>
          </p:nvSpPr>
          <p:spPr>
            <a:xfrm>
              <a:off x="8165028" y="4326435"/>
              <a:ext cx="296174" cy="358896"/>
            </a:xfrm>
            <a:custGeom>
              <a:avLst/>
              <a:gdLst/>
              <a:ahLst/>
              <a:cxnLst/>
              <a:rect l="l" t="t" r="r" b="b"/>
              <a:pathLst>
                <a:path w="9241" h="11198" extrusionOk="0">
                  <a:moveTo>
                    <a:pt x="1" y="1"/>
                  </a:moveTo>
                  <a:lnTo>
                    <a:pt x="385" y="7019"/>
                  </a:lnTo>
                  <a:cubicBezTo>
                    <a:pt x="516" y="9366"/>
                    <a:pt x="2454" y="11197"/>
                    <a:pt x="4804" y="11197"/>
                  </a:cubicBezTo>
                  <a:cubicBezTo>
                    <a:pt x="4846" y="11197"/>
                    <a:pt x="4888" y="11197"/>
                    <a:pt x="4930" y="11196"/>
                  </a:cubicBezTo>
                  <a:cubicBezTo>
                    <a:pt x="7319" y="11146"/>
                    <a:pt x="9240" y="9174"/>
                    <a:pt x="9240" y="6768"/>
                  </a:cubicBezTo>
                  <a:lnTo>
                    <a:pt x="924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73003161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>
  <p:cSld name="Three columns"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19"/>
          <p:cNvSpPr/>
          <p:nvPr/>
        </p:nvSpPr>
        <p:spPr>
          <a:xfrm>
            <a:off x="-731" y="4672701"/>
            <a:ext cx="9143833" cy="475558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" name="Google Shape;435;p19"/>
          <p:cNvSpPr txBox="1">
            <a:spLocks noGrp="1"/>
          </p:cNvSpPr>
          <p:nvPr>
            <p:ph type="subTitle" idx="1"/>
          </p:nvPr>
        </p:nvSpPr>
        <p:spPr>
          <a:xfrm>
            <a:off x="2481875" y="1533123"/>
            <a:ext cx="2093400" cy="2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6" name="Google Shape;436;p19"/>
          <p:cNvSpPr txBox="1">
            <a:spLocks noGrp="1"/>
          </p:cNvSpPr>
          <p:nvPr>
            <p:ph type="subTitle" idx="2"/>
          </p:nvPr>
        </p:nvSpPr>
        <p:spPr>
          <a:xfrm>
            <a:off x="2481875" y="1804711"/>
            <a:ext cx="2093400" cy="45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37" name="Google Shape;437;p19"/>
          <p:cNvSpPr txBox="1">
            <a:spLocks noGrp="1"/>
          </p:cNvSpPr>
          <p:nvPr>
            <p:ph type="title" hasCustomPrompt="1"/>
          </p:nvPr>
        </p:nvSpPr>
        <p:spPr>
          <a:xfrm>
            <a:off x="720000" y="1706550"/>
            <a:ext cx="758700" cy="4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Josefin Sans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38" name="Google Shape;438;p19"/>
          <p:cNvSpPr txBox="1">
            <a:spLocks noGrp="1"/>
          </p:cNvSpPr>
          <p:nvPr>
            <p:ph type="title" idx="3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39" name="Google Shape;439;p19"/>
          <p:cNvSpPr txBox="1">
            <a:spLocks noGrp="1"/>
          </p:cNvSpPr>
          <p:nvPr>
            <p:ph type="subTitle" idx="4"/>
          </p:nvPr>
        </p:nvSpPr>
        <p:spPr>
          <a:xfrm>
            <a:off x="2478625" y="2563930"/>
            <a:ext cx="2093400" cy="2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0" name="Google Shape;440;p19"/>
          <p:cNvSpPr txBox="1">
            <a:spLocks noGrp="1"/>
          </p:cNvSpPr>
          <p:nvPr>
            <p:ph type="subTitle" idx="5"/>
          </p:nvPr>
        </p:nvSpPr>
        <p:spPr>
          <a:xfrm>
            <a:off x="2478625" y="2838031"/>
            <a:ext cx="2093400" cy="45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41" name="Google Shape;441;p19"/>
          <p:cNvSpPr txBox="1">
            <a:spLocks noGrp="1"/>
          </p:cNvSpPr>
          <p:nvPr>
            <p:ph type="title" idx="6" hasCustomPrompt="1"/>
          </p:nvPr>
        </p:nvSpPr>
        <p:spPr>
          <a:xfrm>
            <a:off x="720000" y="2729475"/>
            <a:ext cx="758700" cy="50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Josefin Sans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42" name="Google Shape;442;p19"/>
          <p:cNvSpPr txBox="1">
            <a:spLocks noGrp="1"/>
          </p:cNvSpPr>
          <p:nvPr>
            <p:ph type="subTitle" idx="7"/>
          </p:nvPr>
        </p:nvSpPr>
        <p:spPr>
          <a:xfrm>
            <a:off x="2478625" y="3584797"/>
            <a:ext cx="2093400" cy="2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3" name="Google Shape;443;p19"/>
          <p:cNvSpPr txBox="1">
            <a:spLocks noGrp="1"/>
          </p:cNvSpPr>
          <p:nvPr>
            <p:ph type="subTitle" idx="8"/>
          </p:nvPr>
        </p:nvSpPr>
        <p:spPr>
          <a:xfrm>
            <a:off x="2478625" y="3861398"/>
            <a:ext cx="2093400" cy="45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44" name="Google Shape;444;p19"/>
          <p:cNvSpPr txBox="1">
            <a:spLocks noGrp="1"/>
          </p:cNvSpPr>
          <p:nvPr>
            <p:ph type="title" idx="9" hasCustomPrompt="1"/>
          </p:nvPr>
        </p:nvSpPr>
        <p:spPr>
          <a:xfrm>
            <a:off x="720000" y="3752700"/>
            <a:ext cx="758700" cy="50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Josefin Sans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grpSp>
        <p:nvGrpSpPr>
          <p:cNvPr id="445" name="Google Shape;445;p19"/>
          <p:cNvGrpSpPr/>
          <p:nvPr/>
        </p:nvGrpSpPr>
        <p:grpSpPr>
          <a:xfrm>
            <a:off x="6244509" y="1247368"/>
            <a:ext cx="431083" cy="553668"/>
            <a:chOff x="6201325" y="1203748"/>
            <a:chExt cx="474500" cy="609431"/>
          </a:xfrm>
        </p:grpSpPr>
        <p:sp>
          <p:nvSpPr>
            <p:cNvPr id="446" name="Google Shape;446;p19"/>
            <p:cNvSpPr/>
            <p:nvPr/>
          </p:nvSpPr>
          <p:spPr>
            <a:xfrm>
              <a:off x="6201325" y="1212305"/>
              <a:ext cx="474500" cy="598181"/>
            </a:xfrm>
            <a:custGeom>
              <a:avLst/>
              <a:gdLst/>
              <a:ahLst/>
              <a:cxnLst/>
              <a:rect l="l" t="t" r="r" b="b"/>
              <a:pathLst>
                <a:path w="14805" h="18664" extrusionOk="0">
                  <a:moveTo>
                    <a:pt x="0" y="0"/>
                  </a:moveTo>
                  <a:lnTo>
                    <a:pt x="0" y="18664"/>
                  </a:lnTo>
                  <a:lnTo>
                    <a:pt x="14804" y="18664"/>
                  </a:lnTo>
                  <a:lnTo>
                    <a:pt x="1480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19"/>
            <p:cNvSpPr/>
            <p:nvPr/>
          </p:nvSpPr>
          <p:spPr>
            <a:xfrm>
              <a:off x="6408560" y="1797090"/>
              <a:ext cx="65895" cy="16089"/>
            </a:xfrm>
            <a:custGeom>
              <a:avLst/>
              <a:gdLst/>
              <a:ahLst/>
              <a:cxnLst/>
              <a:rect l="l" t="t" r="r" b="b"/>
              <a:pathLst>
                <a:path w="2056" h="502" extrusionOk="0">
                  <a:moveTo>
                    <a:pt x="0" y="0"/>
                  </a:moveTo>
                  <a:lnTo>
                    <a:pt x="0" y="501"/>
                  </a:lnTo>
                  <a:lnTo>
                    <a:pt x="2056" y="501"/>
                  </a:lnTo>
                  <a:lnTo>
                    <a:pt x="205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19"/>
            <p:cNvSpPr/>
            <p:nvPr/>
          </p:nvSpPr>
          <p:spPr>
            <a:xfrm>
              <a:off x="6333595" y="1417938"/>
              <a:ext cx="175121" cy="164417"/>
            </a:xfrm>
            <a:custGeom>
              <a:avLst/>
              <a:gdLst/>
              <a:ahLst/>
              <a:cxnLst/>
              <a:rect l="l" t="t" r="r" b="b"/>
              <a:pathLst>
                <a:path w="5464" h="5130" extrusionOk="0">
                  <a:moveTo>
                    <a:pt x="3743" y="0"/>
                  </a:moveTo>
                  <a:lnTo>
                    <a:pt x="1020" y="401"/>
                  </a:lnTo>
                  <a:lnTo>
                    <a:pt x="0" y="2958"/>
                  </a:lnTo>
                  <a:lnTo>
                    <a:pt x="1721" y="5130"/>
                  </a:lnTo>
                  <a:lnTo>
                    <a:pt x="4445" y="4729"/>
                  </a:lnTo>
                  <a:lnTo>
                    <a:pt x="5464" y="2173"/>
                  </a:lnTo>
                  <a:lnTo>
                    <a:pt x="374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19"/>
            <p:cNvSpPr/>
            <p:nvPr/>
          </p:nvSpPr>
          <p:spPr>
            <a:xfrm>
              <a:off x="6374811" y="1470949"/>
              <a:ext cx="174608" cy="164449"/>
            </a:xfrm>
            <a:custGeom>
              <a:avLst/>
              <a:gdLst/>
              <a:ahLst/>
              <a:cxnLst/>
              <a:rect l="l" t="t" r="r" b="b"/>
              <a:pathLst>
                <a:path w="5448" h="5131" extrusionOk="0">
                  <a:moveTo>
                    <a:pt x="3744" y="1"/>
                  </a:moveTo>
                  <a:lnTo>
                    <a:pt x="1020" y="402"/>
                  </a:lnTo>
                  <a:lnTo>
                    <a:pt x="1" y="2958"/>
                  </a:lnTo>
                  <a:lnTo>
                    <a:pt x="1705" y="5130"/>
                  </a:lnTo>
                  <a:lnTo>
                    <a:pt x="4429" y="4729"/>
                  </a:lnTo>
                  <a:lnTo>
                    <a:pt x="5448" y="2173"/>
                  </a:lnTo>
                  <a:lnTo>
                    <a:pt x="374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19"/>
            <p:cNvSpPr/>
            <p:nvPr/>
          </p:nvSpPr>
          <p:spPr>
            <a:xfrm>
              <a:off x="6418207" y="1203748"/>
              <a:ext cx="65350" cy="13942"/>
            </a:xfrm>
            <a:custGeom>
              <a:avLst/>
              <a:gdLst/>
              <a:ahLst/>
              <a:cxnLst/>
              <a:rect l="l" t="t" r="r" b="b"/>
              <a:pathLst>
                <a:path w="2039" h="435" extrusionOk="0">
                  <a:moveTo>
                    <a:pt x="0" y="0"/>
                  </a:moveTo>
                  <a:lnTo>
                    <a:pt x="0" y="434"/>
                  </a:lnTo>
                  <a:lnTo>
                    <a:pt x="2039" y="434"/>
                  </a:lnTo>
                  <a:lnTo>
                    <a:pt x="203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1" name="Google Shape;451;p19"/>
          <p:cNvGrpSpPr/>
          <p:nvPr/>
        </p:nvGrpSpPr>
        <p:grpSpPr>
          <a:xfrm>
            <a:off x="7057215" y="860363"/>
            <a:ext cx="1440106" cy="2519509"/>
            <a:chOff x="6853029" y="844403"/>
            <a:chExt cx="1516061" cy="2652394"/>
          </a:xfrm>
        </p:grpSpPr>
        <p:sp>
          <p:nvSpPr>
            <p:cNvPr id="452" name="Google Shape;452;p19"/>
            <p:cNvSpPr/>
            <p:nvPr/>
          </p:nvSpPr>
          <p:spPr>
            <a:xfrm>
              <a:off x="6853029" y="1481141"/>
              <a:ext cx="321878" cy="689203"/>
            </a:xfrm>
            <a:custGeom>
              <a:avLst/>
              <a:gdLst/>
              <a:ahLst/>
              <a:cxnLst/>
              <a:rect l="l" t="t" r="r" b="b"/>
              <a:pathLst>
                <a:path w="10043" h="21504" extrusionOk="0">
                  <a:moveTo>
                    <a:pt x="1" y="0"/>
                  </a:moveTo>
                  <a:lnTo>
                    <a:pt x="1" y="21504"/>
                  </a:lnTo>
                  <a:lnTo>
                    <a:pt x="10042" y="21504"/>
                  </a:lnTo>
                  <a:lnTo>
                    <a:pt x="10042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19"/>
            <p:cNvSpPr/>
            <p:nvPr/>
          </p:nvSpPr>
          <p:spPr>
            <a:xfrm>
              <a:off x="7188272" y="2218515"/>
              <a:ext cx="395753" cy="666223"/>
            </a:xfrm>
            <a:custGeom>
              <a:avLst/>
              <a:gdLst/>
              <a:ahLst/>
              <a:cxnLst/>
              <a:rect l="l" t="t" r="r" b="b"/>
              <a:pathLst>
                <a:path w="12348" h="20787" extrusionOk="0">
                  <a:moveTo>
                    <a:pt x="0" y="1"/>
                  </a:moveTo>
                  <a:lnTo>
                    <a:pt x="0" y="20786"/>
                  </a:lnTo>
                  <a:lnTo>
                    <a:pt x="12348" y="20786"/>
                  </a:lnTo>
                  <a:lnTo>
                    <a:pt x="12348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19"/>
            <p:cNvSpPr/>
            <p:nvPr/>
          </p:nvSpPr>
          <p:spPr>
            <a:xfrm>
              <a:off x="7632197" y="844403"/>
              <a:ext cx="736894" cy="624975"/>
            </a:xfrm>
            <a:custGeom>
              <a:avLst/>
              <a:gdLst/>
              <a:ahLst/>
              <a:cxnLst/>
              <a:rect l="l" t="t" r="r" b="b"/>
              <a:pathLst>
                <a:path w="22992" h="19500" extrusionOk="0">
                  <a:moveTo>
                    <a:pt x="1" y="1"/>
                  </a:moveTo>
                  <a:lnTo>
                    <a:pt x="1" y="19499"/>
                  </a:lnTo>
                  <a:lnTo>
                    <a:pt x="11713" y="19499"/>
                  </a:lnTo>
                  <a:lnTo>
                    <a:pt x="11713" y="418"/>
                  </a:lnTo>
                  <a:lnTo>
                    <a:pt x="12131" y="418"/>
                  </a:lnTo>
                  <a:lnTo>
                    <a:pt x="12131" y="19499"/>
                  </a:lnTo>
                  <a:lnTo>
                    <a:pt x="22992" y="19499"/>
                  </a:lnTo>
                  <a:lnTo>
                    <a:pt x="22992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19"/>
            <p:cNvSpPr/>
            <p:nvPr/>
          </p:nvSpPr>
          <p:spPr>
            <a:xfrm>
              <a:off x="6853029" y="2218515"/>
              <a:ext cx="321878" cy="666223"/>
            </a:xfrm>
            <a:custGeom>
              <a:avLst/>
              <a:gdLst/>
              <a:ahLst/>
              <a:cxnLst/>
              <a:rect l="l" t="t" r="r" b="b"/>
              <a:pathLst>
                <a:path w="10043" h="20787" extrusionOk="0">
                  <a:moveTo>
                    <a:pt x="1" y="1"/>
                  </a:moveTo>
                  <a:lnTo>
                    <a:pt x="1" y="20786"/>
                  </a:lnTo>
                  <a:lnTo>
                    <a:pt x="10042" y="20786"/>
                  </a:lnTo>
                  <a:lnTo>
                    <a:pt x="10042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19"/>
            <p:cNvSpPr/>
            <p:nvPr/>
          </p:nvSpPr>
          <p:spPr>
            <a:xfrm>
              <a:off x="8020996" y="2218515"/>
              <a:ext cx="348095" cy="666223"/>
            </a:xfrm>
            <a:custGeom>
              <a:avLst/>
              <a:gdLst/>
              <a:ahLst/>
              <a:cxnLst/>
              <a:rect l="l" t="t" r="r" b="b"/>
              <a:pathLst>
                <a:path w="10861" h="20787" extrusionOk="0">
                  <a:moveTo>
                    <a:pt x="0" y="1"/>
                  </a:moveTo>
                  <a:lnTo>
                    <a:pt x="0" y="20786"/>
                  </a:lnTo>
                  <a:lnTo>
                    <a:pt x="10861" y="20786"/>
                  </a:lnTo>
                  <a:lnTo>
                    <a:pt x="10861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19"/>
            <p:cNvSpPr/>
            <p:nvPr/>
          </p:nvSpPr>
          <p:spPr>
            <a:xfrm>
              <a:off x="7188272" y="1481141"/>
              <a:ext cx="395753" cy="689203"/>
            </a:xfrm>
            <a:custGeom>
              <a:avLst/>
              <a:gdLst/>
              <a:ahLst/>
              <a:cxnLst/>
              <a:rect l="l" t="t" r="r" b="b"/>
              <a:pathLst>
                <a:path w="12348" h="21504" extrusionOk="0">
                  <a:moveTo>
                    <a:pt x="0" y="0"/>
                  </a:moveTo>
                  <a:lnTo>
                    <a:pt x="0" y="21504"/>
                  </a:lnTo>
                  <a:lnTo>
                    <a:pt x="12348" y="21504"/>
                  </a:lnTo>
                  <a:lnTo>
                    <a:pt x="12348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19"/>
            <p:cNvSpPr/>
            <p:nvPr/>
          </p:nvSpPr>
          <p:spPr>
            <a:xfrm>
              <a:off x="8020996" y="1481141"/>
              <a:ext cx="348095" cy="689203"/>
            </a:xfrm>
            <a:custGeom>
              <a:avLst/>
              <a:gdLst/>
              <a:ahLst/>
              <a:cxnLst/>
              <a:rect l="l" t="t" r="r" b="b"/>
              <a:pathLst>
                <a:path w="10861" h="21504" extrusionOk="0">
                  <a:moveTo>
                    <a:pt x="0" y="0"/>
                  </a:moveTo>
                  <a:lnTo>
                    <a:pt x="0" y="21504"/>
                  </a:lnTo>
                  <a:lnTo>
                    <a:pt x="10861" y="21504"/>
                  </a:lnTo>
                  <a:lnTo>
                    <a:pt x="10861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19"/>
            <p:cNvSpPr/>
            <p:nvPr/>
          </p:nvSpPr>
          <p:spPr>
            <a:xfrm>
              <a:off x="6853029" y="2896469"/>
              <a:ext cx="321878" cy="600329"/>
            </a:xfrm>
            <a:custGeom>
              <a:avLst/>
              <a:gdLst/>
              <a:ahLst/>
              <a:cxnLst/>
              <a:rect l="l" t="t" r="r" b="b"/>
              <a:pathLst>
                <a:path w="10043" h="18731" extrusionOk="0">
                  <a:moveTo>
                    <a:pt x="1" y="1"/>
                  </a:moveTo>
                  <a:lnTo>
                    <a:pt x="1" y="18731"/>
                  </a:lnTo>
                  <a:lnTo>
                    <a:pt x="10042" y="18731"/>
                  </a:lnTo>
                  <a:lnTo>
                    <a:pt x="10042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19"/>
            <p:cNvSpPr/>
            <p:nvPr/>
          </p:nvSpPr>
          <p:spPr>
            <a:xfrm>
              <a:off x="6853029" y="844403"/>
              <a:ext cx="730996" cy="624975"/>
            </a:xfrm>
            <a:custGeom>
              <a:avLst/>
              <a:gdLst/>
              <a:ahLst/>
              <a:cxnLst/>
              <a:rect l="l" t="t" r="r" b="b"/>
              <a:pathLst>
                <a:path w="22808" h="19500" extrusionOk="0">
                  <a:moveTo>
                    <a:pt x="1" y="1"/>
                  </a:moveTo>
                  <a:lnTo>
                    <a:pt x="1" y="19499"/>
                  </a:lnTo>
                  <a:lnTo>
                    <a:pt x="10042" y="19499"/>
                  </a:lnTo>
                  <a:lnTo>
                    <a:pt x="10042" y="418"/>
                  </a:lnTo>
                  <a:lnTo>
                    <a:pt x="10460" y="418"/>
                  </a:lnTo>
                  <a:lnTo>
                    <a:pt x="10460" y="19499"/>
                  </a:lnTo>
                  <a:lnTo>
                    <a:pt x="22808" y="19499"/>
                  </a:lnTo>
                  <a:lnTo>
                    <a:pt x="22808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19"/>
            <p:cNvSpPr/>
            <p:nvPr/>
          </p:nvSpPr>
          <p:spPr>
            <a:xfrm>
              <a:off x="7188272" y="2896469"/>
              <a:ext cx="395753" cy="600329"/>
            </a:xfrm>
            <a:custGeom>
              <a:avLst/>
              <a:gdLst/>
              <a:ahLst/>
              <a:cxnLst/>
              <a:rect l="l" t="t" r="r" b="b"/>
              <a:pathLst>
                <a:path w="12348" h="18731" extrusionOk="0">
                  <a:moveTo>
                    <a:pt x="0" y="1"/>
                  </a:moveTo>
                  <a:lnTo>
                    <a:pt x="0" y="18731"/>
                  </a:lnTo>
                  <a:lnTo>
                    <a:pt x="12348" y="18731"/>
                  </a:lnTo>
                  <a:lnTo>
                    <a:pt x="12348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19"/>
            <p:cNvSpPr/>
            <p:nvPr/>
          </p:nvSpPr>
          <p:spPr>
            <a:xfrm>
              <a:off x="8020996" y="2896469"/>
              <a:ext cx="348095" cy="600329"/>
            </a:xfrm>
            <a:custGeom>
              <a:avLst/>
              <a:gdLst/>
              <a:ahLst/>
              <a:cxnLst/>
              <a:rect l="l" t="t" r="r" b="b"/>
              <a:pathLst>
                <a:path w="10861" h="18731" extrusionOk="0">
                  <a:moveTo>
                    <a:pt x="0" y="1"/>
                  </a:moveTo>
                  <a:lnTo>
                    <a:pt x="0" y="18731"/>
                  </a:lnTo>
                  <a:lnTo>
                    <a:pt x="10861" y="18731"/>
                  </a:lnTo>
                  <a:lnTo>
                    <a:pt x="10861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19"/>
            <p:cNvSpPr/>
            <p:nvPr/>
          </p:nvSpPr>
          <p:spPr>
            <a:xfrm>
              <a:off x="7632197" y="1481141"/>
              <a:ext cx="375434" cy="689203"/>
            </a:xfrm>
            <a:custGeom>
              <a:avLst/>
              <a:gdLst/>
              <a:ahLst/>
              <a:cxnLst/>
              <a:rect l="l" t="t" r="r" b="b"/>
              <a:pathLst>
                <a:path w="11714" h="21504" extrusionOk="0">
                  <a:moveTo>
                    <a:pt x="1" y="0"/>
                  </a:moveTo>
                  <a:lnTo>
                    <a:pt x="1" y="21504"/>
                  </a:lnTo>
                  <a:lnTo>
                    <a:pt x="11713" y="21504"/>
                  </a:lnTo>
                  <a:lnTo>
                    <a:pt x="11713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19"/>
            <p:cNvSpPr/>
            <p:nvPr/>
          </p:nvSpPr>
          <p:spPr>
            <a:xfrm>
              <a:off x="7632197" y="2896469"/>
              <a:ext cx="375434" cy="600329"/>
            </a:xfrm>
            <a:custGeom>
              <a:avLst/>
              <a:gdLst/>
              <a:ahLst/>
              <a:cxnLst/>
              <a:rect l="l" t="t" r="r" b="b"/>
              <a:pathLst>
                <a:path w="11714" h="18731" extrusionOk="0">
                  <a:moveTo>
                    <a:pt x="1" y="1"/>
                  </a:moveTo>
                  <a:lnTo>
                    <a:pt x="1" y="18731"/>
                  </a:lnTo>
                  <a:lnTo>
                    <a:pt x="11713" y="18731"/>
                  </a:lnTo>
                  <a:lnTo>
                    <a:pt x="11713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19"/>
            <p:cNvSpPr/>
            <p:nvPr/>
          </p:nvSpPr>
          <p:spPr>
            <a:xfrm>
              <a:off x="7632197" y="2218515"/>
              <a:ext cx="375434" cy="666223"/>
            </a:xfrm>
            <a:custGeom>
              <a:avLst/>
              <a:gdLst/>
              <a:ahLst/>
              <a:cxnLst/>
              <a:rect l="l" t="t" r="r" b="b"/>
              <a:pathLst>
                <a:path w="11714" h="20787" extrusionOk="0">
                  <a:moveTo>
                    <a:pt x="1" y="1"/>
                  </a:moveTo>
                  <a:lnTo>
                    <a:pt x="1" y="20786"/>
                  </a:lnTo>
                  <a:lnTo>
                    <a:pt x="11713" y="20786"/>
                  </a:lnTo>
                  <a:lnTo>
                    <a:pt x="11713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6" name="Google Shape;466;p19"/>
          <p:cNvGrpSpPr/>
          <p:nvPr/>
        </p:nvGrpSpPr>
        <p:grpSpPr>
          <a:xfrm>
            <a:off x="6883611" y="3709688"/>
            <a:ext cx="1022876" cy="962333"/>
            <a:chOff x="6883611" y="3709688"/>
            <a:chExt cx="1022876" cy="962333"/>
          </a:xfrm>
        </p:grpSpPr>
        <p:sp>
          <p:nvSpPr>
            <p:cNvPr id="467" name="Google Shape;467;p19"/>
            <p:cNvSpPr/>
            <p:nvPr/>
          </p:nvSpPr>
          <p:spPr>
            <a:xfrm>
              <a:off x="6923801" y="4362996"/>
              <a:ext cx="949481" cy="309026"/>
            </a:xfrm>
            <a:custGeom>
              <a:avLst/>
              <a:gdLst/>
              <a:ahLst/>
              <a:cxnLst/>
              <a:rect l="l" t="t" r="r" b="b"/>
              <a:pathLst>
                <a:path w="29625" h="9642" extrusionOk="0">
                  <a:moveTo>
                    <a:pt x="0" y="1"/>
                  </a:moveTo>
                  <a:lnTo>
                    <a:pt x="0" y="9642"/>
                  </a:lnTo>
                  <a:lnTo>
                    <a:pt x="29624" y="9642"/>
                  </a:lnTo>
                  <a:lnTo>
                    <a:pt x="2962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19"/>
            <p:cNvSpPr/>
            <p:nvPr/>
          </p:nvSpPr>
          <p:spPr>
            <a:xfrm>
              <a:off x="6883611" y="4276781"/>
              <a:ext cx="1022876" cy="86247"/>
            </a:xfrm>
            <a:custGeom>
              <a:avLst/>
              <a:gdLst/>
              <a:ahLst/>
              <a:cxnLst/>
              <a:rect l="l" t="t" r="r" b="b"/>
              <a:pathLst>
                <a:path w="31915" h="2691" extrusionOk="0">
                  <a:moveTo>
                    <a:pt x="1" y="1"/>
                  </a:moveTo>
                  <a:lnTo>
                    <a:pt x="1" y="2691"/>
                  </a:lnTo>
                  <a:lnTo>
                    <a:pt x="31914" y="2691"/>
                  </a:lnTo>
                  <a:lnTo>
                    <a:pt x="3191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19"/>
            <p:cNvSpPr/>
            <p:nvPr/>
          </p:nvSpPr>
          <p:spPr>
            <a:xfrm>
              <a:off x="7375226" y="4276781"/>
              <a:ext cx="531261" cy="395241"/>
            </a:xfrm>
            <a:custGeom>
              <a:avLst/>
              <a:gdLst/>
              <a:ahLst/>
              <a:cxnLst/>
              <a:rect l="l" t="t" r="r" b="b"/>
              <a:pathLst>
                <a:path w="16576" h="12332" extrusionOk="0">
                  <a:moveTo>
                    <a:pt x="0" y="1"/>
                  </a:moveTo>
                  <a:lnTo>
                    <a:pt x="0" y="2440"/>
                  </a:lnTo>
                  <a:lnTo>
                    <a:pt x="619" y="12332"/>
                  </a:lnTo>
                  <a:lnTo>
                    <a:pt x="15539" y="12332"/>
                  </a:lnTo>
                  <a:lnTo>
                    <a:pt x="15539" y="2691"/>
                  </a:lnTo>
                  <a:lnTo>
                    <a:pt x="16575" y="2691"/>
                  </a:lnTo>
                  <a:lnTo>
                    <a:pt x="1657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19"/>
            <p:cNvSpPr/>
            <p:nvPr/>
          </p:nvSpPr>
          <p:spPr>
            <a:xfrm>
              <a:off x="7056585" y="4412801"/>
              <a:ext cx="192300" cy="46633"/>
            </a:xfrm>
            <a:custGeom>
              <a:avLst/>
              <a:gdLst/>
              <a:ahLst/>
              <a:cxnLst/>
              <a:rect l="l" t="t" r="r" b="b"/>
              <a:pathLst>
                <a:path w="6000" h="1455" extrusionOk="0">
                  <a:moveTo>
                    <a:pt x="1" y="1"/>
                  </a:moveTo>
                  <a:lnTo>
                    <a:pt x="1" y="1454"/>
                  </a:lnTo>
                  <a:lnTo>
                    <a:pt x="5999" y="1454"/>
                  </a:lnTo>
                  <a:lnTo>
                    <a:pt x="599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19"/>
            <p:cNvSpPr/>
            <p:nvPr/>
          </p:nvSpPr>
          <p:spPr>
            <a:xfrm>
              <a:off x="7031425" y="4517220"/>
              <a:ext cx="247426" cy="98586"/>
            </a:xfrm>
            <a:custGeom>
              <a:avLst/>
              <a:gdLst/>
              <a:ahLst/>
              <a:cxnLst/>
              <a:rect l="l" t="t" r="r" b="b"/>
              <a:pathLst>
                <a:path w="7720" h="3076" extrusionOk="0">
                  <a:moveTo>
                    <a:pt x="1" y="1"/>
                  </a:moveTo>
                  <a:lnTo>
                    <a:pt x="1" y="3075"/>
                  </a:lnTo>
                  <a:lnTo>
                    <a:pt x="7720" y="3075"/>
                  </a:lnTo>
                  <a:lnTo>
                    <a:pt x="7720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19"/>
            <p:cNvSpPr/>
            <p:nvPr/>
          </p:nvSpPr>
          <p:spPr>
            <a:xfrm>
              <a:off x="7156741" y="3820005"/>
              <a:ext cx="419342" cy="149449"/>
            </a:xfrm>
            <a:custGeom>
              <a:avLst/>
              <a:gdLst/>
              <a:ahLst/>
              <a:cxnLst/>
              <a:rect l="l" t="t" r="r" b="b"/>
              <a:pathLst>
                <a:path w="13084" h="4663" extrusionOk="0">
                  <a:moveTo>
                    <a:pt x="0" y="0"/>
                  </a:moveTo>
                  <a:lnTo>
                    <a:pt x="50" y="3626"/>
                  </a:lnTo>
                  <a:lnTo>
                    <a:pt x="13083" y="4662"/>
                  </a:lnTo>
                  <a:lnTo>
                    <a:pt x="13083" y="4662"/>
                  </a:lnTo>
                  <a:lnTo>
                    <a:pt x="12682" y="10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19"/>
            <p:cNvSpPr/>
            <p:nvPr/>
          </p:nvSpPr>
          <p:spPr>
            <a:xfrm>
              <a:off x="7244013" y="3872470"/>
              <a:ext cx="256015" cy="42883"/>
            </a:xfrm>
            <a:custGeom>
              <a:avLst/>
              <a:gdLst/>
              <a:ahLst/>
              <a:cxnLst/>
              <a:rect l="l" t="t" r="r" b="b"/>
              <a:pathLst>
                <a:path w="7988" h="1338" extrusionOk="0">
                  <a:moveTo>
                    <a:pt x="51" y="1"/>
                  </a:moveTo>
                  <a:lnTo>
                    <a:pt x="1" y="653"/>
                  </a:lnTo>
                  <a:lnTo>
                    <a:pt x="7937" y="1338"/>
                  </a:lnTo>
                  <a:lnTo>
                    <a:pt x="7988" y="686"/>
                  </a:lnTo>
                  <a:lnTo>
                    <a:pt x="5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19"/>
            <p:cNvSpPr/>
            <p:nvPr/>
          </p:nvSpPr>
          <p:spPr>
            <a:xfrm>
              <a:off x="7109627" y="3709688"/>
              <a:ext cx="416650" cy="143007"/>
            </a:xfrm>
            <a:custGeom>
              <a:avLst/>
              <a:gdLst/>
              <a:ahLst/>
              <a:cxnLst/>
              <a:rect l="l" t="t" r="r" b="b"/>
              <a:pathLst>
                <a:path w="13000" h="4462" extrusionOk="0">
                  <a:moveTo>
                    <a:pt x="0" y="1"/>
                  </a:moveTo>
                  <a:lnTo>
                    <a:pt x="0" y="3626"/>
                  </a:lnTo>
                  <a:lnTo>
                    <a:pt x="12999" y="4462"/>
                  </a:lnTo>
                  <a:lnTo>
                    <a:pt x="12665" y="122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19"/>
            <p:cNvSpPr/>
            <p:nvPr/>
          </p:nvSpPr>
          <p:spPr>
            <a:xfrm>
              <a:off x="7109627" y="3725233"/>
              <a:ext cx="395753" cy="107656"/>
            </a:xfrm>
            <a:custGeom>
              <a:avLst/>
              <a:gdLst/>
              <a:ahLst/>
              <a:cxnLst/>
              <a:rect l="l" t="t" r="r" b="b"/>
              <a:pathLst>
                <a:path w="12348" h="3359" extrusionOk="0">
                  <a:moveTo>
                    <a:pt x="0" y="0"/>
                  </a:moveTo>
                  <a:lnTo>
                    <a:pt x="0" y="2456"/>
                  </a:lnTo>
                  <a:lnTo>
                    <a:pt x="12348" y="3359"/>
                  </a:lnTo>
                  <a:lnTo>
                    <a:pt x="12130" y="11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19"/>
            <p:cNvSpPr/>
            <p:nvPr/>
          </p:nvSpPr>
          <p:spPr>
            <a:xfrm>
              <a:off x="7112832" y="3753917"/>
              <a:ext cx="362550" cy="37210"/>
            </a:xfrm>
            <a:custGeom>
              <a:avLst/>
              <a:gdLst/>
              <a:ahLst/>
              <a:cxnLst/>
              <a:rect l="l" t="t" r="r" b="b"/>
              <a:pathLst>
                <a:path w="11312" h="1161" extrusionOk="0">
                  <a:moveTo>
                    <a:pt x="132" y="0"/>
                  </a:moveTo>
                  <a:cubicBezTo>
                    <a:pt x="88" y="0"/>
                    <a:pt x="44" y="2"/>
                    <a:pt x="0" y="7"/>
                  </a:cubicBezTo>
                  <a:cubicBezTo>
                    <a:pt x="134" y="57"/>
                    <a:pt x="284" y="74"/>
                    <a:pt x="435" y="91"/>
                  </a:cubicBezTo>
                  <a:lnTo>
                    <a:pt x="1654" y="241"/>
                  </a:lnTo>
                  <a:cubicBezTo>
                    <a:pt x="2674" y="358"/>
                    <a:pt x="4077" y="509"/>
                    <a:pt x="5648" y="659"/>
                  </a:cubicBezTo>
                  <a:cubicBezTo>
                    <a:pt x="7202" y="826"/>
                    <a:pt x="8622" y="960"/>
                    <a:pt x="9641" y="1043"/>
                  </a:cubicBezTo>
                  <a:lnTo>
                    <a:pt x="10861" y="1144"/>
                  </a:lnTo>
                  <a:cubicBezTo>
                    <a:pt x="11011" y="1160"/>
                    <a:pt x="11162" y="1160"/>
                    <a:pt x="11312" y="1160"/>
                  </a:cubicBezTo>
                  <a:cubicBezTo>
                    <a:pt x="11162" y="1110"/>
                    <a:pt x="11011" y="1093"/>
                    <a:pt x="10861" y="1077"/>
                  </a:cubicBezTo>
                  <a:lnTo>
                    <a:pt x="9658" y="926"/>
                  </a:lnTo>
                  <a:cubicBezTo>
                    <a:pt x="8639" y="809"/>
                    <a:pt x="7218" y="659"/>
                    <a:pt x="5664" y="492"/>
                  </a:cubicBezTo>
                  <a:cubicBezTo>
                    <a:pt x="4094" y="342"/>
                    <a:pt x="2690" y="208"/>
                    <a:pt x="1654" y="124"/>
                  </a:cubicBezTo>
                  <a:lnTo>
                    <a:pt x="451" y="24"/>
                  </a:lnTo>
                  <a:cubicBezTo>
                    <a:pt x="345" y="12"/>
                    <a:pt x="239" y="0"/>
                    <a:pt x="132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19"/>
            <p:cNvSpPr/>
            <p:nvPr/>
          </p:nvSpPr>
          <p:spPr>
            <a:xfrm>
              <a:off x="7108538" y="3774622"/>
              <a:ext cx="365787" cy="26537"/>
            </a:xfrm>
            <a:custGeom>
              <a:avLst/>
              <a:gdLst/>
              <a:ahLst/>
              <a:cxnLst/>
              <a:rect l="l" t="t" r="r" b="b"/>
              <a:pathLst>
                <a:path w="11413" h="828" extrusionOk="0">
                  <a:moveTo>
                    <a:pt x="226" y="0"/>
                  </a:moveTo>
                  <a:cubicBezTo>
                    <a:pt x="151" y="0"/>
                    <a:pt x="76" y="5"/>
                    <a:pt x="1" y="13"/>
                  </a:cubicBezTo>
                  <a:cubicBezTo>
                    <a:pt x="134" y="46"/>
                    <a:pt x="285" y="80"/>
                    <a:pt x="435" y="80"/>
                  </a:cubicBezTo>
                  <a:lnTo>
                    <a:pt x="1655" y="197"/>
                  </a:lnTo>
                  <a:cubicBezTo>
                    <a:pt x="2691" y="280"/>
                    <a:pt x="4128" y="397"/>
                    <a:pt x="5698" y="498"/>
                  </a:cubicBezTo>
                  <a:cubicBezTo>
                    <a:pt x="7269" y="614"/>
                    <a:pt x="8706" y="698"/>
                    <a:pt x="9742" y="748"/>
                  </a:cubicBezTo>
                  <a:lnTo>
                    <a:pt x="10961" y="815"/>
                  </a:lnTo>
                  <a:cubicBezTo>
                    <a:pt x="11037" y="823"/>
                    <a:pt x="11112" y="828"/>
                    <a:pt x="11187" y="828"/>
                  </a:cubicBezTo>
                  <a:cubicBezTo>
                    <a:pt x="11262" y="828"/>
                    <a:pt x="11337" y="823"/>
                    <a:pt x="11413" y="815"/>
                  </a:cubicBezTo>
                  <a:cubicBezTo>
                    <a:pt x="11262" y="782"/>
                    <a:pt x="11112" y="748"/>
                    <a:pt x="10961" y="748"/>
                  </a:cubicBezTo>
                  <a:lnTo>
                    <a:pt x="9742" y="631"/>
                  </a:lnTo>
                  <a:cubicBezTo>
                    <a:pt x="8706" y="548"/>
                    <a:pt x="7286" y="447"/>
                    <a:pt x="5715" y="330"/>
                  </a:cubicBezTo>
                  <a:cubicBezTo>
                    <a:pt x="4128" y="213"/>
                    <a:pt x="2707" y="130"/>
                    <a:pt x="1671" y="80"/>
                  </a:cubicBezTo>
                  <a:lnTo>
                    <a:pt x="452" y="13"/>
                  </a:lnTo>
                  <a:cubicBezTo>
                    <a:pt x="377" y="5"/>
                    <a:pt x="301" y="0"/>
                    <a:pt x="226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19"/>
            <p:cNvSpPr/>
            <p:nvPr/>
          </p:nvSpPr>
          <p:spPr>
            <a:xfrm>
              <a:off x="7161548" y="3927116"/>
              <a:ext cx="418285" cy="137655"/>
            </a:xfrm>
            <a:custGeom>
              <a:avLst/>
              <a:gdLst/>
              <a:ahLst/>
              <a:cxnLst/>
              <a:rect l="l" t="t" r="r" b="b"/>
              <a:pathLst>
                <a:path w="13051" h="4295" extrusionOk="0">
                  <a:moveTo>
                    <a:pt x="1" y="0"/>
                  </a:moveTo>
                  <a:lnTo>
                    <a:pt x="34" y="3609"/>
                  </a:lnTo>
                  <a:lnTo>
                    <a:pt x="13050" y="4294"/>
                  </a:lnTo>
                  <a:lnTo>
                    <a:pt x="12683" y="107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19"/>
            <p:cNvSpPr/>
            <p:nvPr/>
          </p:nvSpPr>
          <p:spPr>
            <a:xfrm>
              <a:off x="7201194" y="3930865"/>
              <a:ext cx="8045" cy="114611"/>
            </a:xfrm>
            <a:custGeom>
              <a:avLst/>
              <a:gdLst/>
              <a:ahLst/>
              <a:cxnLst/>
              <a:rect l="l" t="t" r="r" b="b"/>
              <a:pathLst>
                <a:path w="251" h="3576" extrusionOk="0">
                  <a:moveTo>
                    <a:pt x="67" y="0"/>
                  </a:moveTo>
                  <a:cubicBezTo>
                    <a:pt x="17" y="0"/>
                    <a:pt x="0" y="802"/>
                    <a:pt x="50" y="1788"/>
                  </a:cubicBezTo>
                  <a:cubicBezTo>
                    <a:pt x="84" y="2774"/>
                    <a:pt x="151" y="3576"/>
                    <a:pt x="201" y="3576"/>
                  </a:cubicBezTo>
                  <a:cubicBezTo>
                    <a:pt x="251" y="3576"/>
                    <a:pt x="251" y="2774"/>
                    <a:pt x="217" y="1788"/>
                  </a:cubicBezTo>
                  <a:cubicBezTo>
                    <a:pt x="184" y="802"/>
                    <a:pt x="117" y="0"/>
                    <a:pt x="67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19"/>
            <p:cNvSpPr/>
            <p:nvPr/>
          </p:nvSpPr>
          <p:spPr>
            <a:xfrm>
              <a:off x="7221001" y="3931923"/>
              <a:ext cx="6442" cy="114643"/>
            </a:xfrm>
            <a:custGeom>
              <a:avLst/>
              <a:gdLst/>
              <a:ahLst/>
              <a:cxnLst/>
              <a:rect l="l" t="t" r="r" b="b"/>
              <a:pathLst>
                <a:path w="201" h="3577" extrusionOk="0">
                  <a:moveTo>
                    <a:pt x="67" y="1"/>
                  </a:moveTo>
                  <a:cubicBezTo>
                    <a:pt x="17" y="1"/>
                    <a:pt x="0" y="803"/>
                    <a:pt x="17" y="1788"/>
                  </a:cubicBezTo>
                  <a:cubicBezTo>
                    <a:pt x="34" y="2774"/>
                    <a:pt x="84" y="3576"/>
                    <a:pt x="134" y="3576"/>
                  </a:cubicBezTo>
                  <a:cubicBezTo>
                    <a:pt x="184" y="3576"/>
                    <a:pt x="201" y="2774"/>
                    <a:pt x="184" y="1788"/>
                  </a:cubicBezTo>
                  <a:cubicBezTo>
                    <a:pt x="167" y="803"/>
                    <a:pt x="101" y="1"/>
                    <a:pt x="67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19"/>
            <p:cNvSpPr/>
            <p:nvPr/>
          </p:nvSpPr>
          <p:spPr>
            <a:xfrm>
              <a:off x="7260102" y="3983331"/>
              <a:ext cx="226017" cy="18781"/>
            </a:xfrm>
            <a:custGeom>
              <a:avLst/>
              <a:gdLst/>
              <a:ahLst/>
              <a:cxnLst/>
              <a:rect l="l" t="t" r="r" b="b"/>
              <a:pathLst>
                <a:path w="7052" h="586" extrusionOk="0">
                  <a:moveTo>
                    <a:pt x="0" y="1"/>
                  </a:moveTo>
                  <a:cubicBezTo>
                    <a:pt x="1709" y="182"/>
                    <a:pt x="3659" y="313"/>
                    <a:pt x="5493" y="456"/>
                  </a:cubicBezTo>
                  <a:lnTo>
                    <a:pt x="5493" y="456"/>
                  </a:lnTo>
                  <a:lnTo>
                    <a:pt x="0" y="1"/>
                  </a:lnTo>
                  <a:close/>
                  <a:moveTo>
                    <a:pt x="5493" y="456"/>
                  </a:moveTo>
                  <a:lnTo>
                    <a:pt x="7051" y="585"/>
                  </a:lnTo>
                  <a:cubicBezTo>
                    <a:pt x="6547" y="540"/>
                    <a:pt x="6025" y="498"/>
                    <a:pt x="5493" y="45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19"/>
            <p:cNvSpPr/>
            <p:nvPr/>
          </p:nvSpPr>
          <p:spPr>
            <a:xfrm>
              <a:off x="7260102" y="3983139"/>
              <a:ext cx="226017" cy="19166"/>
            </a:xfrm>
            <a:custGeom>
              <a:avLst/>
              <a:gdLst/>
              <a:ahLst/>
              <a:cxnLst/>
              <a:rect l="l" t="t" r="r" b="b"/>
              <a:pathLst>
                <a:path w="7052" h="598" extrusionOk="0">
                  <a:moveTo>
                    <a:pt x="279" y="0"/>
                  </a:moveTo>
                  <a:cubicBezTo>
                    <a:pt x="187" y="0"/>
                    <a:pt x="94" y="2"/>
                    <a:pt x="0" y="7"/>
                  </a:cubicBezTo>
                  <a:cubicBezTo>
                    <a:pt x="334" y="90"/>
                    <a:pt x="668" y="140"/>
                    <a:pt x="1019" y="174"/>
                  </a:cubicBezTo>
                  <a:cubicBezTo>
                    <a:pt x="1654" y="241"/>
                    <a:pt x="2540" y="324"/>
                    <a:pt x="3526" y="391"/>
                  </a:cubicBezTo>
                  <a:cubicBezTo>
                    <a:pt x="4495" y="474"/>
                    <a:pt x="5380" y="525"/>
                    <a:pt x="6015" y="558"/>
                  </a:cubicBezTo>
                  <a:cubicBezTo>
                    <a:pt x="6272" y="582"/>
                    <a:pt x="6529" y="598"/>
                    <a:pt x="6779" y="598"/>
                  </a:cubicBezTo>
                  <a:cubicBezTo>
                    <a:pt x="6871" y="598"/>
                    <a:pt x="6962" y="596"/>
                    <a:pt x="7051" y="591"/>
                  </a:cubicBezTo>
                  <a:cubicBezTo>
                    <a:pt x="6717" y="508"/>
                    <a:pt x="6366" y="458"/>
                    <a:pt x="6032" y="441"/>
                  </a:cubicBezTo>
                  <a:cubicBezTo>
                    <a:pt x="5397" y="374"/>
                    <a:pt x="4511" y="307"/>
                    <a:pt x="3526" y="224"/>
                  </a:cubicBezTo>
                  <a:lnTo>
                    <a:pt x="1036" y="40"/>
                  </a:lnTo>
                  <a:cubicBezTo>
                    <a:pt x="779" y="16"/>
                    <a:pt x="531" y="0"/>
                    <a:pt x="279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19"/>
            <p:cNvSpPr/>
            <p:nvPr/>
          </p:nvSpPr>
          <p:spPr>
            <a:xfrm>
              <a:off x="7509098" y="3957627"/>
              <a:ext cx="8589" cy="103938"/>
            </a:xfrm>
            <a:custGeom>
              <a:avLst/>
              <a:gdLst/>
              <a:ahLst/>
              <a:cxnLst/>
              <a:rect l="l" t="t" r="r" b="b"/>
              <a:pathLst>
                <a:path w="268" h="3243" extrusionOk="0">
                  <a:moveTo>
                    <a:pt x="51" y="1"/>
                  </a:moveTo>
                  <a:cubicBezTo>
                    <a:pt x="1" y="1"/>
                    <a:pt x="1" y="736"/>
                    <a:pt x="51" y="1621"/>
                  </a:cubicBezTo>
                  <a:cubicBezTo>
                    <a:pt x="101" y="2524"/>
                    <a:pt x="168" y="3242"/>
                    <a:pt x="218" y="3242"/>
                  </a:cubicBezTo>
                  <a:cubicBezTo>
                    <a:pt x="268" y="3242"/>
                    <a:pt x="268" y="2507"/>
                    <a:pt x="218" y="1621"/>
                  </a:cubicBezTo>
                  <a:cubicBezTo>
                    <a:pt x="184" y="719"/>
                    <a:pt x="101" y="1"/>
                    <a:pt x="51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19"/>
            <p:cNvSpPr/>
            <p:nvPr/>
          </p:nvSpPr>
          <p:spPr>
            <a:xfrm>
              <a:off x="7529450" y="3958717"/>
              <a:ext cx="12884" cy="104451"/>
            </a:xfrm>
            <a:custGeom>
              <a:avLst/>
              <a:gdLst/>
              <a:ahLst/>
              <a:cxnLst/>
              <a:rect l="l" t="t" r="r" b="b"/>
              <a:pathLst>
                <a:path w="402" h="3259" extrusionOk="0">
                  <a:moveTo>
                    <a:pt x="34" y="0"/>
                  </a:moveTo>
                  <a:lnTo>
                    <a:pt x="34" y="0"/>
                  </a:lnTo>
                  <a:cubicBezTo>
                    <a:pt x="1" y="17"/>
                    <a:pt x="34" y="735"/>
                    <a:pt x="117" y="1637"/>
                  </a:cubicBezTo>
                  <a:cubicBezTo>
                    <a:pt x="201" y="2540"/>
                    <a:pt x="318" y="3258"/>
                    <a:pt x="368" y="3258"/>
                  </a:cubicBezTo>
                  <a:cubicBezTo>
                    <a:pt x="402" y="3241"/>
                    <a:pt x="368" y="2523"/>
                    <a:pt x="285" y="1621"/>
                  </a:cubicBezTo>
                  <a:cubicBezTo>
                    <a:pt x="201" y="718"/>
                    <a:pt x="84" y="0"/>
                    <a:pt x="34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19"/>
            <p:cNvSpPr/>
            <p:nvPr/>
          </p:nvSpPr>
          <p:spPr>
            <a:xfrm>
              <a:off x="7320068" y="4009035"/>
              <a:ext cx="115156" cy="6474"/>
            </a:xfrm>
            <a:custGeom>
              <a:avLst/>
              <a:gdLst/>
              <a:ahLst/>
              <a:cxnLst/>
              <a:rect l="l" t="t" r="r" b="b"/>
              <a:pathLst>
                <a:path w="3593" h="202" extrusionOk="0">
                  <a:moveTo>
                    <a:pt x="0" y="1"/>
                  </a:moveTo>
                  <a:lnTo>
                    <a:pt x="0" y="1"/>
                  </a:lnTo>
                  <a:cubicBezTo>
                    <a:pt x="1404" y="101"/>
                    <a:pt x="2473" y="168"/>
                    <a:pt x="3593" y="201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19"/>
            <p:cNvSpPr/>
            <p:nvPr/>
          </p:nvSpPr>
          <p:spPr>
            <a:xfrm>
              <a:off x="7320068" y="4008074"/>
              <a:ext cx="115156" cy="8397"/>
            </a:xfrm>
            <a:custGeom>
              <a:avLst/>
              <a:gdLst/>
              <a:ahLst/>
              <a:cxnLst/>
              <a:rect l="l" t="t" r="r" b="b"/>
              <a:pathLst>
                <a:path w="3593" h="262" extrusionOk="0">
                  <a:moveTo>
                    <a:pt x="394" y="0"/>
                  </a:moveTo>
                  <a:cubicBezTo>
                    <a:pt x="158" y="0"/>
                    <a:pt x="17" y="10"/>
                    <a:pt x="17" y="31"/>
                  </a:cubicBezTo>
                  <a:cubicBezTo>
                    <a:pt x="0" y="81"/>
                    <a:pt x="802" y="164"/>
                    <a:pt x="1788" y="214"/>
                  </a:cubicBezTo>
                  <a:cubicBezTo>
                    <a:pt x="2361" y="244"/>
                    <a:pt x="2878" y="261"/>
                    <a:pt x="3210" y="261"/>
                  </a:cubicBezTo>
                  <a:cubicBezTo>
                    <a:pt x="3449" y="261"/>
                    <a:pt x="3593" y="252"/>
                    <a:pt x="3593" y="231"/>
                  </a:cubicBezTo>
                  <a:cubicBezTo>
                    <a:pt x="3593" y="181"/>
                    <a:pt x="2791" y="97"/>
                    <a:pt x="1805" y="47"/>
                  </a:cubicBezTo>
                  <a:cubicBezTo>
                    <a:pt x="1232" y="18"/>
                    <a:pt x="721" y="0"/>
                    <a:pt x="394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19"/>
            <p:cNvSpPr/>
            <p:nvPr/>
          </p:nvSpPr>
          <p:spPr>
            <a:xfrm>
              <a:off x="7182445" y="4153613"/>
              <a:ext cx="425207" cy="115700"/>
            </a:xfrm>
            <a:custGeom>
              <a:avLst/>
              <a:gdLst/>
              <a:ahLst/>
              <a:cxnLst/>
              <a:rect l="l" t="t" r="r" b="b"/>
              <a:pathLst>
                <a:path w="13267" h="3610" extrusionOk="0">
                  <a:moveTo>
                    <a:pt x="0" y="1"/>
                  </a:moveTo>
                  <a:lnTo>
                    <a:pt x="234" y="3610"/>
                  </a:lnTo>
                  <a:lnTo>
                    <a:pt x="13267" y="3610"/>
                  </a:lnTo>
                  <a:lnTo>
                    <a:pt x="12732" y="40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19"/>
            <p:cNvSpPr/>
            <p:nvPr/>
          </p:nvSpPr>
          <p:spPr>
            <a:xfrm>
              <a:off x="7199047" y="4170215"/>
              <a:ext cx="404343" cy="84644"/>
            </a:xfrm>
            <a:custGeom>
              <a:avLst/>
              <a:gdLst/>
              <a:ahLst/>
              <a:cxnLst/>
              <a:rect l="l" t="t" r="r" b="b"/>
              <a:pathLst>
                <a:path w="12616" h="2641" extrusionOk="0">
                  <a:moveTo>
                    <a:pt x="0" y="1"/>
                  </a:moveTo>
                  <a:lnTo>
                    <a:pt x="234" y="2641"/>
                  </a:lnTo>
                  <a:lnTo>
                    <a:pt x="12615" y="2474"/>
                  </a:lnTo>
                  <a:lnTo>
                    <a:pt x="12264" y="21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19"/>
            <p:cNvSpPr/>
            <p:nvPr/>
          </p:nvSpPr>
          <p:spPr>
            <a:xfrm>
              <a:off x="7197444" y="4040092"/>
              <a:ext cx="420945" cy="129642"/>
            </a:xfrm>
            <a:custGeom>
              <a:avLst/>
              <a:gdLst/>
              <a:ahLst/>
              <a:cxnLst/>
              <a:rect l="l" t="t" r="r" b="b"/>
              <a:pathLst>
                <a:path w="13134" h="4045" extrusionOk="0">
                  <a:moveTo>
                    <a:pt x="0" y="1"/>
                  </a:moveTo>
                  <a:lnTo>
                    <a:pt x="117" y="3610"/>
                  </a:lnTo>
                  <a:lnTo>
                    <a:pt x="13133" y="4044"/>
                  </a:lnTo>
                  <a:lnTo>
                    <a:pt x="12715" y="83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19"/>
            <p:cNvSpPr/>
            <p:nvPr/>
          </p:nvSpPr>
          <p:spPr>
            <a:xfrm>
              <a:off x="7286319" y="4090987"/>
              <a:ext cx="256015" cy="37499"/>
            </a:xfrm>
            <a:custGeom>
              <a:avLst/>
              <a:gdLst/>
              <a:ahLst/>
              <a:cxnLst/>
              <a:rect l="l" t="t" r="r" b="b"/>
              <a:pathLst>
                <a:path w="7988" h="1170" extrusionOk="0">
                  <a:moveTo>
                    <a:pt x="34" y="0"/>
                  </a:moveTo>
                  <a:lnTo>
                    <a:pt x="1" y="652"/>
                  </a:lnTo>
                  <a:lnTo>
                    <a:pt x="7937" y="1170"/>
                  </a:lnTo>
                  <a:lnTo>
                    <a:pt x="7988" y="518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19"/>
            <p:cNvSpPr/>
            <p:nvPr/>
          </p:nvSpPr>
          <p:spPr>
            <a:xfrm>
              <a:off x="7200104" y="4204797"/>
              <a:ext cx="396330" cy="5609"/>
            </a:xfrm>
            <a:custGeom>
              <a:avLst/>
              <a:gdLst/>
              <a:ahLst/>
              <a:cxnLst/>
              <a:rect l="l" t="t" r="r" b="b"/>
              <a:pathLst>
                <a:path w="12366" h="175" extrusionOk="0">
                  <a:moveTo>
                    <a:pt x="7822" y="0"/>
                  </a:moveTo>
                  <a:cubicBezTo>
                    <a:pt x="7301" y="0"/>
                    <a:pt x="6751" y="2"/>
                    <a:pt x="6183" y="8"/>
                  </a:cubicBezTo>
                  <a:cubicBezTo>
                    <a:pt x="4462" y="8"/>
                    <a:pt x="2925" y="25"/>
                    <a:pt x="1805" y="41"/>
                  </a:cubicBezTo>
                  <a:lnTo>
                    <a:pt x="485" y="75"/>
                  </a:lnTo>
                  <a:cubicBezTo>
                    <a:pt x="318" y="75"/>
                    <a:pt x="151" y="91"/>
                    <a:pt x="1" y="108"/>
                  </a:cubicBezTo>
                  <a:cubicBezTo>
                    <a:pt x="111" y="133"/>
                    <a:pt x="230" y="148"/>
                    <a:pt x="351" y="148"/>
                  </a:cubicBezTo>
                  <a:cubicBezTo>
                    <a:pt x="396" y="148"/>
                    <a:pt x="441" y="146"/>
                    <a:pt x="485" y="142"/>
                  </a:cubicBezTo>
                  <a:lnTo>
                    <a:pt x="1805" y="175"/>
                  </a:lnTo>
                  <a:lnTo>
                    <a:pt x="6183" y="175"/>
                  </a:lnTo>
                  <a:cubicBezTo>
                    <a:pt x="7887" y="175"/>
                    <a:pt x="9424" y="158"/>
                    <a:pt x="10544" y="142"/>
                  </a:cubicBezTo>
                  <a:lnTo>
                    <a:pt x="11881" y="108"/>
                  </a:lnTo>
                  <a:cubicBezTo>
                    <a:pt x="12031" y="108"/>
                    <a:pt x="12198" y="91"/>
                    <a:pt x="12365" y="75"/>
                  </a:cubicBezTo>
                  <a:cubicBezTo>
                    <a:pt x="12243" y="50"/>
                    <a:pt x="12120" y="35"/>
                    <a:pt x="12005" y="35"/>
                  </a:cubicBezTo>
                  <a:cubicBezTo>
                    <a:pt x="11962" y="35"/>
                    <a:pt x="11921" y="37"/>
                    <a:pt x="11881" y="41"/>
                  </a:cubicBezTo>
                  <a:lnTo>
                    <a:pt x="10544" y="8"/>
                  </a:lnTo>
                  <a:cubicBezTo>
                    <a:pt x="9798" y="8"/>
                    <a:pt x="8866" y="0"/>
                    <a:pt x="782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19"/>
            <p:cNvSpPr/>
            <p:nvPr/>
          </p:nvSpPr>
          <p:spPr>
            <a:xfrm>
              <a:off x="7201707" y="4222713"/>
              <a:ext cx="399535" cy="8045"/>
            </a:xfrm>
            <a:custGeom>
              <a:avLst/>
              <a:gdLst/>
              <a:ahLst/>
              <a:cxnLst/>
              <a:rect l="l" t="t" r="r" b="b"/>
              <a:pathLst>
                <a:path w="12466" h="251" extrusionOk="0">
                  <a:moveTo>
                    <a:pt x="1822" y="0"/>
                  </a:moveTo>
                  <a:lnTo>
                    <a:pt x="502" y="17"/>
                  </a:lnTo>
                  <a:cubicBezTo>
                    <a:pt x="453" y="12"/>
                    <a:pt x="404" y="10"/>
                    <a:pt x="355" y="10"/>
                  </a:cubicBezTo>
                  <a:cubicBezTo>
                    <a:pt x="237" y="10"/>
                    <a:pt x="119" y="22"/>
                    <a:pt x="1" y="34"/>
                  </a:cubicBezTo>
                  <a:cubicBezTo>
                    <a:pt x="168" y="67"/>
                    <a:pt x="335" y="84"/>
                    <a:pt x="502" y="84"/>
                  </a:cubicBezTo>
                  <a:lnTo>
                    <a:pt x="1822" y="117"/>
                  </a:lnTo>
                  <a:cubicBezTo>
                    <a:pt x="2958" y="151"/>
                    <a:pt x="4512" y="184"/>
                    <a:pt x="6233" y="201"/>
                  </a:cubicBezTo>
                  <a:cubicBezTo>
                    <a:pt x="7954" y="234"/>
                    <a:pt x="9508" y="251"/>
                    <a:pt x="10628" y="251"/>
                  </a:cubicBezTo>
                  <a:lnTo>
                    <a:pt x="11964" y="234"/>
                  </a:lnTo>
                  <a:cubicBezTo>
                    <a:pt x="12131" y="234"/>
                    <a:pt x="12298" y="234"/>
                    <a:pt x="12465" y="218"/>
                  </a:cubicBezTo>
                  <a:cubicBezTo>
                    <a:pt x="12298" y="184"/>
                    <a:pt x="12131" y="167"/>
                    <a:pt x="11964" y="167"/>
                  </a:cubicBezTo>
                  <a:lnTo>
                    <a:pt x="10628" y="117"/>
                  </a:lnTo>
                  <a:cubicBezTo>
                    <a:pt x="9508" y="101"/>
                    <a:pt x="7954" y="67"/>
                    <a:pt x="6233" y="34"/>
                  </a:cubicBezTo>
                  <a:cubicBezTo>
                    <a:pt x="4512" y="17"/>
                    <a:pt x="2958" y="0"/>
                    <a:pt x="182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825137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0"/>
          <p:cNvSpPr/>
          <p:nvPr/>
        </p:nvSpPr>
        <p:spPr>
          <a:xfrm>
            <a:off x="-731" y="4672701"/>
            <a:ext cx="9143833" cy="475558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10"/>
          <p:cNvSpPr txBox="1">
            <a:spLocks noGrp="1"/>
          </p:cNvSpPr>
          <p:nvPr>
            <p:ph type="body" idx="1"/>
          </p:nvPr>
        </p:nvSpPr>
        <p:spPr>
          <a:xfrm>
            <a:off x="726600" y="3995700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2">
  <p:cSld name="Three columns 2"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20"/>
          <p:cNvSpPr/>
          <p:nvPr/>
        </p:nvSpPr>
        <p:spPr>
          <a:xfrm>
            <a:off x="-731" y="4672701"/>
            <a:ext cx="9143833" cy="475558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5" name="Google Shape;495;p20"/>
          <p:cNvGrpSpPr/>
          <p:nvPr/>
        </p:nvGrpSpPr>
        <p:grpSpPr>
          <a:xfrm>
            <a:off x="5785478" y="4058671"/>
            <a:ext cx="1631212" cy="672622"/>
            <a:chOff x="6792778" y="4058671"/>
            <a:chExt cx="1631212" cy="672622"/>
          </a:xfrm>
        </p:grpSpPr>
        <p:sp>
          <p:nvSpPr>
            <p:cNvPr id="496" name="Google Shape;496;p20"/>
            <p:cNvSpPr/>
            <p:nvPr/>
          </p:nvSpPr>
          <p:spPr>
            <a:xfrm rot="-288774">
              <a:off x="6869524" y="4438902"/>
              <a:ext cx="732933" cy="262106"/>
            </a:xfrm>
            <a:custGeom>
              <a:avLst/>
              <a:gdLst/>
              <a:ahLst/>
              <a:cxnLst/>
              <a:rect l="l" t="t" r="r" b="b"/>
              <a:pathLst>
                <a:path w="13084" h="4679" extrusionOk="0">
                  <a:moveTo>
                    <a:pt x="1" y="0"/>
                  </a:moveTo>
                  <a:lnTo>
                    <a:pt x="51" y="3626"/>
                  </a:lnTo>
                  <a:lnTo>
                    <a:pt x="13083" y="4679"/>
                  </a:lnTo>
                  <a:lnTo>
                    <a:pt x="12682" y="110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0"/>
            <p:cNvSpPr/>
            <p:nvPr/>
          </p:nvSpPr>
          <p:spPr>
            <a:xfrm rot="-288774">
              <a:off x="7021962" y="4530734"/>
              <a:ext cx="447412" cy="73999"/>
            </a:xfrm>
            <a:custGeom>
              <a:avLst/>
              <a:gdLst/>
              <a:ahLst/>
              <a:cxnLst/>
              <a:rect l="l" t="t" r="r" b="b"/>
              <a:pathLst>
                <a:path w="7987" h="1321" extrusionOk="0">
                  <a:moveTo>
                    <a:pt x="50" y="0"/>
                  </a:moveTo>
                  <a:lnTo>
                    <a:pt x="0" y="652"/>
                  </a:lnTo>
                  <a:lnTo>
                    <a:pt x="7937" y="1320"/>
                  </a:lnTo>
                  <a:lnTo>
                    <a:pt x="7987" y="669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0"/>
            <p:cNvSpPr/>
            <p:nvPr/>
          </p:nvSpPr>
          <p:spPr>
            <a:xfrm rot="-148560">
              <a:off x="6797653" y="4074349"/>
              <a:ext cx="731026" cy="241491"/>
            </a:xfrm>
            <a:custGeom>
              <a:avLst/>
              <a:gdLst/>
              <a:ahLst/>
              <a:cxnLst/>
              <a:rect l="l" t="t" r="r" b="b"/>
              <a:pathLst>
                <a:path w="13050" h="4311" extrusionOk="0">
                  <a:moveTo>
                    <a:pt x="0" y="0"/>
                  </a:moveTo>
                  <a:lnTo>
                    <a:pt x="33" y="3626"/>
                  </a:lnTo>
                  <a:lnTo>
                    <a:pt x="13049" y="4311"/>
                  </a:lnTo>
                  <a:lnTo>
                    <a:pt x="12682" y="10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0"/>
            <p:cNvSpPr/>
            <p:nvPr/>
          </p:nvSpPr>
          <p:spPr>
            <a:xfrm rot="-148560">
              <a:off x="6969582" y="4172428"/>
              <a:ext cx="395034" cy="32826"/>
            </a:xfrm>
            <a:custGeom>
              <a:avLst/>
              <a:gdLst/>
              <a:ahLst/>
              <a:cxnLst/>
              <a:rect l="l" t="t" r="r" b="b"/>
              <a:pathLst>
                <a:path w="7052" h="586" extrusionOk="0">
                  <a:moveTo>
                    <a:pt x="0" y="0"/>
                  </a:moveTo>
                  <a:lnTo>
                    <a:pt x="0" y="0"/>
                  </a:lnTo>
                  <a:cubicBezTo>
                    <a:pt x="1810" y="206"/>
                    <a:pt x="3890" y="333"/>
                    <a:pt x="5815" y="483"/>
                  </a:cubicBezTo>
                  <a:lnTo>
                    <a:pt x="5815" y="483"/>
                  </a:lnTo>
                  <a:lnTo>
                    <a:pt x="0" y="0"/>
                  </a:lnTo>
                  <a:close/>
                  <a:moveTo>
                    <a:pt x="5815" y="483"/>
                  </a:moveTo>
                  <a:lnTo>
                    <a:pt x="7051" y="585"/>
                  </a:lnTo>
                  <a:cubicBezTo>
                    <a:pt x="6650" y="549"/>
                    <a:pt x="6236" y="515"/>
                    <a:pt x="5815" y="48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0"/>
            <p:cNvSpPr/>
            <p:nvPr/>
          </p:nvSpPr>
          <p:spPr>
            <a:xfrm rot="-148560">
              <a:off x="6969595" y="4172428"/>
              <a:ext cx="395034" cy="33442"/>
            </a:xfrm>
            <a:custGeom>
              <a:avLst/>
              <a:gdLst/>
              <a:ahLst/>
              <a:cxnLst/>
              <a:rect l="l" t="t" r="r" b="b"/>
              <a:pathLst>
                <a:path w="7052" h="597" extrusionOk="0">
                  <a:moveTo>
                    <a:pt x="0" y="0"/>
                  </a:moveTo>
                  <a:cubicBezTo>
                    <a:pt x="335" y="101"/>
                    <a:pt x="669" y="151"/>
                    <a:pt x="1020" y="167"/>
                  </a:cubicBezTo>
                  <a:cubicBezTo>
                    <a:pt x="1655" y="251"/>
                    <a:pt x="2540" y="335"/>
                    <a:pt x="3526" y="401"/>
                  </a:cubicBezTo>
                  <a:cubicBezTo>
                    <a:pt x="4495" y="468"/>
                    <a:pt x="5381" y="535"/>
                    <a:pt x="6015" y="568"/>
                  </a:cubicBezTo>
                  <a:cubicBezTo>
                    <a:pt x="6221" y="588"/>
                    <a:pt x="6427" y="596"/>
                    <a:pt x="6629" y="596"/>
                  </a:cubicBezTo>
                  <a:cubicBezTo>
                    <a:pt x="6772" y="596"/>
                    <a:pt x="6913" y="592"/>
                    <a:pt x="7051" y="585"/>
                  </a:cubicBezTo>
                  <a:cubicBezTo>
                    <a:pt x="6717" y="518"/>
                    <a:pt x="6366" y="468"/>
                    <a:pt x="6032" y="452"/>
                  </a:cubicBezTo>
                  <a:cubicBezTo>
                    <a:pt x="5397" y="385"/>
                    <a:pt x="4512" y="301"/>
                    <a:pt x="3526" y="234"/>
                  </a:cubicBezTo>
                  <a:lnTo>
                    <a:pt x="1036" y="51"/>
                  </a:lnTo>
                  <a:cubicBezTo>
                    <a:pt x="685" y="17"/>
                    <a:pt x="351" y="0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0"/>
            <p:cNvSpPr/>
            <p:nvPr/>
          </p:nvSpPr>
          <p:spPr>
            <a:xfrm rot="-148560">
              <a:off x="7405864" y="4117837"/>
              <a:ext cx="15069" cy="181608"/>
            </a:xfrm>
            <a:custGeom>
              <a:avLst/>
              <a:gdLst/>
              <a:ahLst/>
              <a:cxnLst/>
              <a:rect l="l" t="t" r="r" b="b"/>
              <a:pathLst>
                <a:path w="269" h="3242" extrusionOk="0">
                  <a:moveTo>
                    <a:pt x="51" y="0"/>
                  </a:moveTo>
                  <a:cubicBezTo>
                    <a:pt x="1" y="0"/>
                    <a:pt x="1" y="719"/>
                    <a:pt x="51" y="1621"/>
                  </a:cubicBezTo>
                  <a:cubicBezTo>
                    <a:pt x="101" y="2523"/>
                    <a:pt x="168" y="3242"/>
                    <a:pt x="218" y="3242"/>
                  </a:cubicBezTo>
                  <a:cubicBezTo>
                    <a:pt x="268" y="3242"/>
                    <a:pt x="268" y="2506"/>
                    <a:pt x="218" y="1621"/>
                  </a:cubicBezTo>
                  <a:cubicBezTo>
                    <a:pt x="185" y="719"/>
                    <a:pt x="101" y="0"/>
                    <a:pt x="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0"/>
            <p:cNvSpPr/>
            <p:nvPr/>
          </p:nvSpPr>
          <p:spPr>
            <a:xfrm rot="-148560">
              <a:off x="7441478" y="4117986"/>
              <a:ext cx="22519" cy="181608"/>
            </a:xfrm>
            <a:custGeom>
              <a:avLst/>
              <a:gdLst/>
              <a:ahLst/>
              <a:cxnLst/>
              <a:rect l="l" t="t" r="r" b="b"/>
              <a:pathLst>
                <a:path w="402" h="3242" extrusionOk="0">
                  <a:moveTo>
                    <a:pt x="34" y="1"/>
                  </a:moveTo>
                  <a:cubicBezTo>
                    <a:pt x="1" y="1"/>
                    <a:pt x="34" y="736"/>
                    <a:pt x="118" y="1638"/>
                  </a:cubicBezTo>
                  <a:cubicBezTo>
                    <a:pt x="201" y="2523"/>
                    <a:pt x="318" y="3242"/>
                    <a:pt x="368" y="3242"/>
                  </a:cubicBezTo>
                  <a:cubicBezTo>
                    <a:pt x="402" y="3242"/>
                    <a:pt x="368" y="2507"/>
                    <a:pt x="285" y="1621"/>
                  </a:cubicBezTo>
                  <a:cubicBezTo>
                    <a:pt x="201" y="719"/>
                    <a:pt x="84" y="1"/>
                    <a:pt x="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0"/>
            <p:cNvSpPr/>
            <p:nvPr/>
          </p:nvSpPr>
          <p:spPr>
            <a:xfrm rot="-148560">
              <a:off x="7075878" y="4217931"/>
              <a:ext cx="201326" cy="10307"/>
            </a:xfrm>
            <a:custGeom>
              <a:avLst/>
              <a:gdLst/>
              <a:ahLst/>
              <a:cxnLst/>
              <a:rect l="l" t="t" r="r" b="b"/>
              <a:pathLst>
                <a:path w="3594" h="184" extrusionOk="0">
                  <a:moveTo>
                    <a:pt x="1" y="0"/>
                  </a:moveTo>
                  <a:lnTo>
                    <a:pt x="1" y="0"/>
                  </a:lnTo>
                  <a:cubicBezTo>
                    <a:pt x="1404" y="100"/>
                    <a:pt x="2474" y="167"/>
                    <a:pt x="3593" y="184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0"/>
            <p:cNvSpPr/>
            <p:nvPr/>
          </p:nvSpPr>
          <p:spPr>
            <a:xfrm rot="-148560">
              <a:off x="7075880" y="4215914"/>
              <a:ext cx="201326" cy="14452"/>
            </a:xfrm>
            <a:custGeom>
              <a:avLst/>
              <a:gdLst/>
              <a:ahLst/>
              <a:cxnLst/>
              <a:rect l="l" t="t" r="r" b="b"/>
              <a:pathLst>
                <a:path w="3594" h="258" extrusionOk="0">
                  <a:moveTo>
                    <a:pt x="471" y="0"/>
                  </a:moveTo>
                  <a:cubicBezTo>
                    <a:pt x="185" y="0"/>
                    <a:pt x="9" y="13"/>
                    <a:pt x="1" y="36"/>
                  </a:cubicBezTo>
                  <a:cubicBezTo>
                    <a:pt x="1" y="86"/>
                    <a:pt x="803" y="170"/>
                    <a:pt x="1789" y="220"/>
                  </a:cubicBezTo>
                  <a:cubicBezTo>
                    <a:pt x="2281" y="245"/>
                    <a:pt x="2728" y="257"/>
                    <a:pt x="3054" y="257"/>
                  </a:cubicBezTo>
                  <a:cubicBezTo>
                    <a:pt x="3380" y="257"/>
                    <a:pt x="3585" y="245"/>
                    <a:pt x="3593" y="220"/>
                  </a:cubicBezTo>
                  <a:cubicBezTo>
                    <a:pt x="3593" y="186"/>
                    <a:pt x="2791" y="103"/>
                    <a:pt x="1805" y="53"/>
                  </a:cubicBezTo>
                  <a:cubicBezTo>
                    <a:pt x="1277" y="17"/>
                    <a:pt x="801" y="0"/>
                    <a:pt x="4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0"/>
            <p:cNvSpPr/>
            <p:nvPr/>
          </p:nvSpPr>
          <p:spPr>
            <a:xfrm>
              <a:off x="7680750" y="4457910"/>
              <a:ext cx="743240" cy="202223"/>
            </a:xfrm>
            <a:custGeom>
              <a:avLst/>
              <a:gdLst/>
              <a:ahLst/>
              <a:cxnLst/>
              <a:rect l="l" t="t" r="r" b="b"/>
              <a:pathLst>
                <a:path w="13268" h="3610" extrusionOk="0">
                  <a:moveTo>
                    <a:pt x="1" y="0"/>
                  </a:moveTo>
                  <a:lnTo>
                    <a:pt x="235" y="3609"/>
                  </a:lnTo>
                  <a:lnTo>
                    <a:pt x="13267" y="3609"/>
                  </a:lnTo>
                  <a:lnTo>
                    <a:pt x="12733" y="40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0"/>
            <p:cNvSpPr/>
            <p:nvPr/>
          </p:nvSpPr>
          <p:spPr>
            <a:xfrm>
              <a:off x="7709767" y="4485975"/>
              <a:ext cx="706717" cy="148895"/>
            </a:xfrm>
            <a:custGeom>
              <a:avLst/>
              <a:gdLst/>
              <a:ahLst/>
              <a:cxnLst/>
              <a:rect l="l" t="t" r="r" b="b"/>
              <a:pathLst>
                <a:path w="12616" h="2658" extrusionOk="0">
                  <a:moveTo>
                    <a:pt x="1" y="1"/>
                  </a:moveTo>
                  <a:lnTo>
                    <a:pt x="235" y="2657"/>
                  </a:lnTo>
                  <a:lnTo>
                    <a:pt x="12616" y="2473"/>
                  </a:lnTo>
                  <a:lnTo>
                    <a:pt x="12265" y="23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0"/>
            <p:cNvSpPr/>
            <p:nvPr/>
          </p:nvSpPr>
          <p:spPr>
            <a:xfrm rot="-148560">
              <a:off x="6868522" y="4269774"/>
              <a:ext cx="735731" cy="226534"/>
            </a:xfrm>
            <a:custGeom>
              <a:avLst/>
              <a:gdLst/>
              <a:ahLst/>
              <a:cxnLst/>
              <a:rect l="l" t="t" r="r" b="b"/>
              <a:pathLst>
                <a:path w="13134" h="4044" extrusionOk="0">
                  <a:moveTo>
                    <a:pt x="0" y="0"/>
                  </a:moveTo>
                  <a:lnTo>
                    <a:pt x="117" y="3609"/>
                  </a:lnTo>
                  <a:lnTo>
                    <a:pt x="13133" y="4044"/>
                  </a:lnTo>
                  <a:lnTo>
                    <a:pt x="12716" y="8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0"/>
            <p:cNvSpPr/>
            <p:nvPr/>
          </p:nvSpPr>
          <p:spPr>
            <a:xfrm rot="-148560">
              <a:off x="7024225" y="4357229"/>
              <a:ext cx="447410" cy="65596"/>
            </a:xfrm>
            <a:custGeom>
              <a:avLst/>
              <a:gdLst/>
              <a:ahLst/>
              <a:cxnLst/>
              <a:rect l="l" t="t" r="r" b="b"/>
              <a:pathLst>
                <a:path w="7987" h="1171" extrusionOk="0">
                  <a:moveTo>
                    <a:pt x="34" y="1"/>
                  </a:moveTo>
                  <a:lnTo>
                    <a:pt x="0" y="652"/>
                  </a:lnTo>
                  <a:lnTo>
                    <a:pt x="7937" y="1170"/>
                  </a:lnTo>
                  <a:lnTo>
                    <a:pt x="7987" y="519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0"/>
            <p:cNvSpPr/>
            <p:nvPr/>
          </p:nvSpPr>
          <p:spPr>
            <a:xfrm>
              <a:off x="7711671" y="4546809"/>
              <a:ext cx="692656" cy="10363"/>
            </a:xfrm>
            <a:custGeom>
              <a:avLst/>
              <a:gdLst/>
              <a:ahLst/>
              <a:cxnLst/>
              <a:rect l="l" t="t" r="r" b="b"/>
              <a:pathLst>
                <a:path w="12365" h="185" extrusionOk="0">
                  <a:moveTo>
                    <a:pt x="6182" y="1"/>
                  </a:moveTo>
                  <a:cubicBezTo>
                    <a:pt x="4461" y="17"/>
                    <a:pt x="2924" y="34"/>
                    <a:pt x="1805" y="51"/>
                  </a:cubicBezTo>
                  <a:lnTo>
                    <a:pt x="485" y="84"/>
                  </a:lnTo>
                  <a:cubicBezTo>
                    <a:pt x="318" y="84"/>
                    <a:pt x="150" y="84"/>
                    <a:pt x="0" y="118"/>
                  </a:cubicBezTo>
                  <a:cubicBezTo>
                    <a:pt x="150" y="151"/>
                    <a:pt x="318" y="151"/>
                    <a:pt x="485" y="151"/>
                  </a:cubicBezTo>
                  <a:lnTo>
                    <a:pt x="1805" y="168"/>
                  </a:lnTo>
                  <a:cubicBezTo>
                    <a:pt x="2924" y="184"/>
                    <a:pt x="4478" y="184"/>
                    <a:pt x="6182" y="184"/>
                  </a:cubicBezTo>
                  <a:cubicBezTo>
                    <a:pt x="7886" y="168"/>
                    <a:pt x="9424" y="151"/>
                    <a:pt x="10543" y="134"/>
                  </a:cubicBezTo>
                  <a:lnTo>
                    <a:pt x="11880" y="101"/>
                  </a:lnTo>
                  <a:cubicBezTo>
                    <a:pt x="12030" y="101"/>
                    <a:pt x="12197" y="101"/>
                    <a:pt x="12364" y="67"/>
                  </a:cubicBezTo>
                  <a:cubicBezTo>
                    <a:pt x="12197" y="51"/>
                    <a:pt x="12030" y="34"/>
                    <a:pt x="11880" y="34"/>
                  </a:cubicBezTo>
                  <a:lnTo>
                    <a:pt x="10543" y="17"/>
                  </a:lnTo>
                  <a:cubicBezTo>
                    <a:pt x="9424" y="1"/>
                    <a:pt x="7886" y="1"/>
                    <a:pt x="618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0"/>
            <p:cNvSpPr/>
            <p:nvPr/>
          </p:nvSpPr>
          <p:spPr>
            <a:xfrm>
              <a:off x="7714472" y="4578627"/>
              <a:ext cx="698258" cy="13164"/>
            </a:xfrm>
            <a:custGeom>
              <a:avLst/>
              <a:gdLst/>
              <a:ahLst/>
              <a:cxnLst/>
              <a:rect l="l" t="t" r="r" b="b"/>
              <a:pathLst>
                <a:path w="12465" h="235" extrusionOk="0">
                  <a:moveTo>
                    <a:pt x="501" y="1"/>
                  </a:moveTo>
                  <a:cubicBezTo>
                    <a:pt x="334" y="1"/>
                    <a:pt x="167" y="1"/>
                    <a:pt x="0" y="34"/>
                  </a:cubicBezTo>
                  <a:cubicBezTo>
                    <a:pt x="167" y="68"/>
                    <a:pt x="334" y="68"/>
                    <a:pt x="501" y="68"/>
                  </a:cubicBezTo>
                  <a:lnTo>
                    <a:pt x="1821" y="118"/>
                  </a:lnTo>
                  <a:cubicBezTo>
                    <a:pt x="2958" y="151"/>
                    <a:pt x="4511" y="185"/>
                    <a:pt x="6232" y="201"/>
                  </a:cubicBezTo>
                  <a:cubicBezTo>
                    <a:pt x="7953" y="235"/>
                    <a:pt x="9507" y="235"/>
                    <a:pt x="10627" y="235"/>
                  </a:cubicBezTo>
                  <a:lnTo>
                    <a:pt x="11964" y="235"/>
                  </a:lnTo>
                  <a:cubicBezTo>
                    <a:pt x="12131" y="235"/>
                    <a:pt x="12298" y="235"/>
                    <a:pt x="12465" y="201"/>
                  </a:cubicBezTo>
                  <a:cubicBezTo>
                    <a:pt x="12298" y="168"/>
                    <a:pt x="12131" y="168"/>
                    <a:pt x="11964" y="168"/>
                  </a:cubicBezTo>
                  <a:lnTo>
                    <a:pt x="10627" y="118"/>
                  </a:lnTo>
                  <a:cubicBezTo>
                    <a:pt x="9507" y="84"/>
                    <a:pt x="7953" y="51"/>
                    <a:pt x="6232" y="34"/>
                  </a:cubicBezTo>
                  <a:cubicBezTo>
                    <a:pt x="4511" y="1"/>
                    <a:pt x="2958" y="1"/>
                    <a:pt x="182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1" name="Google Shape;511;p20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12" name="Google Shape;512;p20"/>
          <p:cNvSpPr txBox="1">
            <a:spLocks noGrp="1"/>
          </p:cNvSpPr>
          <p:nvPr>
            <p:ph type="subTitle" idx="1"/>
          </p:nvPr>
        </p:nvSpPr>
        <p:spPr>
          <a:xfrm>
            <a:off x="6743876" y="2475500"/>
            <a:ext cx="1603800" cy="27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13" name="Google Shape;513;p20"/>
          <p:cNvSpPr txBox="1">
            <a:spLocks noGrp="1"/>
          </p:cNvSpPr>
          <p:nvPr>
            <p:ph type="subTitle" idx="2"/>
          </p:nvPr>
        </p:nvSpPr>
        <p:spPr>
          <a:xfrm>
            <a:off x="6743875" y="2752100"/>
            <a:ext cx="1603800" cy="72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14" name="Google Shape;514;p20"/>
          <p:cNvSpPr txBox="1">
            <a:spLocks noGrp="1"/>
          </p:cNvSpPr>
          <p:nvPr>
            <p:ph type="subTitle" idx="3"/>
          </p:nvPr>
        </p:nvSpPr>
        <p:spPr>
          <a:xfrm>
            <a:off x="1384276" y="1537100"/>
            <a:ext cx="1603800" cy="27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15" name="Google Shape;515;p20"/>
          <p:cNvSpPr txBox="1">
            <a:spLocks noGrp="1"/>
          </p:cNvSpPr>
          <p:nvPr>
            <p:ph type="subTitle" idx="4"/>
          </p:nvPr>
        </p:nvSpPr>
        <p:spPr>
          <a:xfrm>
            <a:off x="1384275" y="1813700"/>
            <a:ext cx="1603800" cy="72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16" name="Google Shape;516;p20"/>
          <p:cNvSpPr txBox="1">
            <a:spLocks noGrp="1"/>
          </p:cNvSpPr>
          <p:nvPr>
            <p:ph type="subTitle" idx="5"/>
          </p:nvPr>
        </p:nvSpPr>
        <p:spPr>
          <a:xfrm>
            <a:off x="720000" y="3084550"/>
            <a:ext cx="1603800" cy="27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17" name="Google Shape;517;p20"/>
          <p:cNvSpPr txBox="1">
            <a:spLocks noGrp="1"/>
          </p:cNvSpPr>
          <p:nvPr>
            <p:ph type="subTitle" idx="6"/>
          </p:nvPr>
        </p:nvSpPr>
        <p:spPr>
          <a:xfrm>
            <a:off x="720000" y="3361150"/>
            <a:ext cx="1603800" cy="72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18" name="Google Shape;518;p20"/>
          <p:cNvSpPr txBox="1">
            <a:spLocks noGrp="1"/>
          </p:cNvSpPr>
          <p:nvPr>
            <p:ph type="title" idx="7" hasCustomPrompt="1"/>
          </p:nvPr>
        </p:nvSpPr>
        <p:spPr>
          <a:xfrm>
            <a:off x="5273301" y="2685897"/>
            <a:ext cx="714600" cy="52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Josefin Sans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9" name="Google Shape;519;p20"/>
          <p:cNvSpPr txBox="1">
            <a:spLocks noGrp="1"/>
          </p:cNvSpPr>
          <p:nvPr>
            <p:ph type="title" idx="8" hasCustomPrompt="1"/>
          </p:nvPr>
        </p:nvSpPr>
        <p:spPr>
          <a:xfrm>
            <a:off x="3757467" y="1983234"/>
            <a:ext cx="714600" cy="52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Josefin Sans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20" name="Google Shape;520;p20"/>
          <p:cNvSpPr txBox="1">
            <a:spLocks noGrp="1"/>
          </p:cNvSpPr>
          <p:nvPr>
            <p:ph type="title" idx="9" hasCustomPrompt="1"/>
          </p:nvPr>
        </p:nvSpPr>
        <p:spPr>
          <a:xfrm>
            <a:off x="2840762" y="3167156"/>
            <a:ext cx="714600" cy="52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Josefin Sans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21" name="Google Shape;521;p20"/>
          <p:cNvSpPr/>
          <p:nvPr/>
        </p:nvSpPr>
        <p:spPr>
          <a:xfrm>
            <a:off x="3148172" y="1280701"/>
            <a:ext cx="1933200" cy="1933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20"/>
          <p:cNvSpPr/>
          <p:nvPr/>
        </p:nvSpPr>
        <p:spPr>
          <a:xfrm>
            <a:off x="2464138" y="2697294"/>
            <a:ext cx="1467900" cy="14679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20"/>
          <p:cNvSpPr/>
          <p:nvPr/>
        </p:nvSpPr>
        <p:spPr>
          <a:xfrm>
            <a:off x="4664005" y="1983364"/>
            <a:ext cx="1933200" cy="1933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2017550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ix columns">
  <p:cSld name="Six columns"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2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26" name="Google Shape;526;p21"/>
          <p:cNvSpPr/>
          <p:nvPr/>
        </p:nvSpPr>
        <p:spPr>
          <a:xfrm>
            <a:off x="-731" y="4672701"/>
            <a:ext cx="9143833" cy="475558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" name="Google Shape;527;p21"/>
          <p:cNvSpPr txBox="1">
            <a:spLocks noGrp="1"/>
          </p:cNvSpPr>
          <p:nvPr>
            <p:ph type="subTitle" idx="1"/>
          </p:nvPr>
        </p:nvSpPr>
        <p:spPr>
          <a:xfrm>
            <a:off x="3581110" y="2070913"/>
            <a:ext cx="1977000" cy="2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28" name="Google Shape;528;p21"/>
          <p:cNvSpPr txBox="1">
            <a:spLocks noGrp="1"/>
          </p:cNvSpPr>
          <p:nvPr>
            <p:ph type="subTitle" idx="2"/>
          </p:nvPr>
        </p:nvSpPr>
        <p:spPr>
          <a:xfrm>
            <a:off x="3581110" y="2342499"/>
            <a:ext cx="1977000" cy="45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29" name="Google Shape;529;p21"/>
          <p:cNvSpPr txBox="1">
            <a:spLocks noGrp="1"/>
          </p:cNvSpPr>
          <p:nvPr>
            <p:ph type="subTitle" idx="3"/>
          </p:nvPr>
        </p:nvSpPr>
        <p:spPr>
          <a:xfrm>
            <a:off x="3581110" y="3763376"/>
            <a:ext cx="1977000" cy="2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30" name="Google Shape;530;p21"/>
          <p:cNvSpPr txBox="1">
            <a:spLocks noGrp="1"/>
          </p:cNvSpPr>
          <p:nvPr>
            <p:ph type="subTitle" idx="4"/>
          </p:nvPr>
        </p:nvSpPr>
        <p:spPr>
          <a:xfrm>
            <a:off x="3581110" y="4037476"/>
            <a:ext cx="1977000" cy="45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31" name="Google Shape;531;p21"/>
          <p:cNvSpPr txBox="1">
            <a:spLocks noGrp="1"/>
          </p:cNvSpPr>
          <p:nvPr>
            <p:ph type="subTitle" idx="5"/>
          </p:nvPr>
        </p:nvSpPr>
        <p:spPr>
          <a:xfrm>
            <a:off x="5848989" y="2070913"/>
            <a:ext cx="1983000" cy="2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32" name="Google Shape;532;p21"/>
          <p:cNvSpPr txBox="1">
            <a:spLocks noGrp="1"/>
          </p:cNvSpPr>
          <p:nvPr>
            <p:ph type="subTitle" idx="6"/>
          </p:nvPr>
        </p:nvSpPr>
        <p:spPr>
          <a:xfrm>
            <a:off x="5848989" y="2347514"/>
            <a:ext cx="1983000" cy="45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33" name="Google Shape;533;p21"/>
          <p:cNvSpPr txBox="1">
            <a:spLocks noGrp="1"/>
          </p:cNvSpPr>
          <p:nvPr>
            <p:ph type="subTitle" idx="7"/>
          </p:nvPr>
        </p:nvSpPr>
        <p:spPr>
          <a:xfrm>
            <a:off x="1312012" y="2070913"/>
            <a:ext cx="1980000" cy="2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34" name="Google Shape;534;p21"/>
          <p:cNvSpPr txBox="1">
            <a:spLocks noGrp="1"/>
          </p:cNvSpPr>
          <p:nvPr>
            <p:ph type="subTitle" idx="8"/>
          </p:nvPr>
        </p:nvSpPr>
        <p:spPr>
          <a:xfrm>
            <a:off x="1312012" y="2342499"/>
            <a:ext cx="1980000" cy="45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35" name="Google Shape;535;p21"/>
          <p:cNvSpPr txBox="1">
            <a:spLocks noGrp="1"/>
          </p:cNvSpPr>
          <p:nvPr>
            <p:ph type="subTitle" idx="9"/>
          </p:nvPr>
        </p:nvSpPr>
        <p:spPr>
          <a:xfrm>
            <a:off x="1312012" y="3763376"/>
            <a:ext cx="1980000" cy="2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36" name="Google Shape;536;p21"/>
          <p:cNvSpPr txBox="1">
            <a:spLocks noGrp="1"/>
          </p:cNvSpPr>
          <p:nvPr>
            <p:ph type="subTitle" idx="13"/>
          </p:nvPr>
        </p:nvSpPr>
        <p:spPr>
          <a:xfrm>
            <a:off x="1312012" y="4037476"/>
            <a:ext cx="1980000" cy="45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37" name="Google Shape;537;p21"/>
          <p:cNvSpPr txBox="1">
            <a:spLocks noGrp="1"/>
          </p:cNvSpPr>
          <p:nvPr>
            <p:ph type="subTitle" idx="14"/>
          </p:nvPr>
        </p:nvSpPr>
        <p:spPr>
          <a:xfrm>
            <a:off x="5848989" y="3763374"/>
            <a:ext cx="1983000" cy="2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38" name="Google Shape;538;p21"/>
          <p:cNvSpPr txBox="1">
            <a:spLocks noGrp="1"/>
          </p:cNvSpPr>
          <p:nvPr>
            <p:ph type="subTitle" idx="15"/>
          </p:nvPr>
        </p:nvSpPr>
        <p:spPr>
          <a:xfrm>
            <a:off x="5848989" y="4039975"/>
            <a:ext cx="1983000" cy="45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4331635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3">
  <p:cSld name="Title + text 3"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22"/>
          <p:cNvSpPr/>
          <p:nvPr/>
        </p:nvSpPr>
        <p:spPr>
          <a:xfrm>
            <a:off x="-731" y="4672701"/>
            <a:ext cx="9143833" cy="475558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41" name="Google Shape;541;p22"/>
          <p:cNvGrpSpPr/>
          <p:nvPr/>
        </p:nvGrpSpPr>
        <p:grpSpPr>
          <a:xfrm>
            <a:off x="7561488" y="2913763"/>
            <a:ext cx="1149234" cy="1756540"/>
            <a:chOff x="7561488" y="2913763"/>
            <a:chExt cx="1149234" cy="1756540"/>
          </a:xfrm>
        </p:grpSpPr>
        <p:sp>
          <p:nvSpPr>
            <p:cNvPr id="542" name="Google Shape;542;p22"/>
            <p:cNvSpPr/>
            <p:nvPr/>
          </p:nvSpPr>
          <p:spPr>
            <a:xfrm>
              <a:off x="7561488" y="4349214"/>
              <a:ext cx="99737" cy="321089"/>
            </a:xfrm>
            <a:custGeom>
              <a:avLst/>
              <a:gdLst/>
              <a:ahLst/>
              <a:cxnLst/>
              <a:rect l="l" t="t" r="r" b="b"/>
              <a:pathLst>
                <a:path w="3109" h="10009" extrusionOk="0">
                  <a:moveTo>
                    <a:pt x="3109" y="0"/>
                  </a:moveTo>
                  <a:lnTo>
                    <a:pt x="1" y="117"/>
                  </a:lnTo>
                  <a:lnTo>
                    <a:pt x="1" y="10009"/>
                  </a:lnTo>
                  <a:lnTo>
                    <a:pt x="1321" y="10009"/>
                  </a:lnTo>
                  <a:lnTo>
                    <a:pt x="310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22"/>
            <p:cNvSpPr/>
            <p:nvPr/>
          </p:nvSpPr>
          <p:spPr>
            <a:xfrm>
              <a:off x="7947955" y="4349214"/>
              <a:ext cx="99737" cy="321089"/>
            </a:xfrm>
            <a:custGeom>
              <a:avLst/>
              <a:gdLst/>
              <a:ahLst/>
              <a:cxnLst/>
              <a:rect l="l" t="t" r="r" b="b"/>
              <a:pathLst>
                <a:path w="3109" h="10009" extrusionOk="0">
                  <a:moveTo>
                    <a:pt x="3109" y="0"/>
                  </a:moveTo>
                  <a:lnTo>
                    <a:pt x="1" y="117"/>
                  </a:lnTo>
                  <a:lnTo>
                    <a:pt x="1" y="10009"/>
                  </a:lnTo>
                  <a:lnTo>
                    <a:pt x="1321" y="10009"/>
                  </a:lnTo>
                  <a:lnTo>
                    <a:pt x="310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22"/>
            <p:cNvSpPr/>
            <p:nvPr/>
          </p:nvSpPr>
          <p:spPr>
            <a:xfrm>
              <a:off x="8331761" y="4349214"/>
              <a:ext cx="99191" cy="321089"/>
            </a:xfrm>
            <a:custGeom>
              <a:avLst/>
              <a:gdLst/>
              <a:ahLst/>
              <a:cxnLst/>
              <a:rect l="l" t="t" r="r" b="b"/>
              <a:pathLst>
                <a:path w="3092" h="10009" extrusionOk="0">
                  <a:moveTo>
                    <a:pt x="0" y="0"/>
                  </a:moveTo>
                  <a:lnTo>
                    <a:pt x="1771" y="10009"/>
                  </a:lnTo>
                  <a:lnTo>
                    <a:pt x="3091" y="10009"/>
                  </a:lnTo>
                  <a:lnTo>
                    <a:pt x="3091" y="1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22"/>
            <p:cNvSpPr/>
            <p:nvPr/>
          </p:nvSpPr>
          <p:spPr>
            <a:xfrm>
              <a:off x="8602965" y="4349214"/>
              <a:ext cx="99737" cy="321089"/>
            </a:xfrm>
            <a:custGeom>
              <a:avLst/>
              <a:gdLst/>
              <a:ahLst/>
              <a:cxnLst/>
              <a:rect l="l" t="t" r="r" b="b"/>
              <a:pathLst>
                <a:path w="3109" h="10009" extrusionOk="0">
                  <a:moveTo>
                    <a:pt x="1" y="0"/>
                  </a:moveTo>
                  <a:lnTo>
                    <a:pt x="1788" y="10009"/>
                  </a:lnTo>
                  <a:lnTo>
                    <a:pt x="3108" y="10009"/>
                  </a:lnTo>
                  <a:lnTo>
                    <a:pt x="3108" y="11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22"/>
            <p:cNvSpPr/>
            <p:nvPr/>
          </p:nvSpPr>
          <p:spPr>
            <a:xfrm>
              <a:off x="7561488" y="3637167"/>
              <a:ext cx="310919" cy="722506"/>
            </a:xfrm>
            <a:custGeom>
              <a:avLst/>
              <a:gdLst/>
              <a:ahLst/>
              <a:cxnLst/>
              <a:rect l="l" t="t" r="r" b="b"/>
              <a:pathLst>
                <a:path w="9692" h="22522" extrusionOk="0">
                  <a:moveTo>
                    <a:pt x="4572" y="1"/>
                  </a:moveTo>
                  <a:cubicBezTo>
                    <a:pt x="3361" y="1"/>
                    <a:pt x="2180" y="241"/>
                    <a:pt x="1605" y="1043"/>
                  </a:cubicBezTo>
                  <a:cubicBezTo>
                    <a:pt x="151" y="3048"/>
                    <a:pt x="1" y="22447"/>
                    <a:pt x="1" y="22447"/>
                  </a:cubicBezTo>
                  <a:cubicBezTo>
                    <a:pt x="1" y="22447"/>
                    <a:pt x="4152" y="22521"/>
                    <a:pt x="6974" y="22521"/>
                  </a:cubicBezTo>
                  <a:cubicBezTo>
                    <a:pt x="8385" y="22521"/>
                    <a:pt x="9463" y="22502"/>
                    <a:pt x="9525" y="22447"/>
                  </a:cubicBezTo>
                  <a:cubicBezTo>
                    <a:pt x="9692" y="22280"/>
                    <a:pt x="8272" y="542"/>
                    <a:pt x="8272" y="542"/>
                  </a:cubicBezTo>
                  <a:cubicBezTo>
                    <a:pt x="8272" y="542"/>
                    <a:pt x="6389" y="1"/>
                    <a:pt x="457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22"/>
            <p:cNvSpPr/>
            <p:nvPr/>
          </p:nvSpPr>
          <p:spPr>
            <a:xfrm>
              <a:off x="7804301" y="2913763"/>
              <a:ext cx="897855" cy="1329876"/>
            </a:xfrm>
            <a:custGeom>
              <a:avLst/>
              <a:gdLst/>
              <a:ahLst/>
              <a:cxnLst/>
              <a:rect l="l" t="t" r="r" b="b"/>
              <a:pathLst>
                <a:path w="27988" h="41455" extrusionOk="0">
                  <a:moveTo>
                    <a:pt x="20165" y="1"/>
                  </a:moveTo>
                  <a:cubicBezTo>
                    <a:pt x="20155" y="1"/>
                    <a:pt x="20145" y="1"/>
                    <a:pt x="20135" y="1"/>
                  </a:cubicBezTo>
                  <a:lnTo>
                    <a:pt x="7804" y="1"/>
                  </a:lnTo>
                  <a:cubicBezTo>
                    <a:pt x="3476" y="1"/>
                    <a:pt x="1" y="3560"/>
                    <a:pt x="101" y="7871"/>
                  </a:cubicBezTo>
                  <a:lnTo>
                    <a:pt x="903" y="41455"/>
                  </a:lnTo>
                  <a:lnTo>
                    <a:pt x="27737" y="41455"/>
                  </a:lnTo>
                  <a:lnTo>
                    <a:pt x="27971" y="7837"/>
                  </a:lnTo>
                  <a:cubicBezTo>
                    <a:pt x="27988" y="3520"/>
                    <a:pt x="24495" y="1"/>
                    <a:pt x="2016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22"/>
            <p:cNvSpPr/>
            <p:nvPr/>
          </p:nvSpPr>
          <p:spPr>
            <a:xfrm>
              <a:off x="7612944" y="4008172"/>
              <a:ext cx="1081192" cy="346945"/>
            </a:xfrm>
            <a:custGeom>
              <a:avLst/>
              <a:gdLst/>
              <a:ahLst/>
              <a:cxnLst/>
              <a:rect l="l" t="t" r="r" b="b"/>
              <a:pathLst>
                <a:path w="33703" h="10815" extrusionOk="0">
                  <a:moveTo>
                    <a:pt x="16297" y="1"/>
                  </a:moveTo>
                  <a:cubicBezTo>
                    <a:pt x="11069" y="1"/>
                    <a:pt x="5715" y="105"/>
                    <a:pt x="5715" y="105"/>
                  </a:cubicBezTo>
                  <a:cubicBezTo>
                    <a:pt x="5715" y="105"/>
                    <a:pt x="368" y="305"/>
                    <a:pt x="1" y="6922"/>
                  </a:cubicBezTo>
                  <a:lnTo>
                    <a:pt x="1" y="10815"/>
                  </a:lnTo>
                  <a:lnTo>
                    <a:pt x="33702" y="10815"/>
                  </a:lnTo>
                  <a:lnTo>
                    <a:pt x="33702" y="7340"/>
                  </a:lnTo>
                  <a:cubicBezTo>
                    <a:pt x="33702" y="7340"/>
                    <a:pt x="28940" y="322"/>
                    <a:pt x="23359" y="105"/>
                  </a:cubicBezTo>
                  <a:cubicBezTo>
                    <a:pt x="21494" y="27"/>
                    <a:pt x="18911" y="1"/>
                    <a:pt x="1629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22"/>
            <p:cNvSpPr/>
            <p:nvPr/>
          </p:nvSpPr>
          <p:spPr>
            <a:xfrm>
              <a:off x="7597963" y="4007659"/>
              <a:ext cx="749902" cy="341427"/>
            </a:xfrm>
            <a:custGeom>
              <a:avLst/>
              <a:gdLst/>
              <a:ahLst/>
              <a:cxnLst/>
              <a:rect l="l" t="t" r="r" b="b"/>
              <a:pathLst>
                <a:path w="23376" h="10643" extrusionOk="0">
                  <a:moveTo>
                    <a:pt x="7457" y="1"/>
                  </a:moveTo>
                  <a:cubicBezTo>
                    <a:pt x="5848" y="1"/>
                    <a:pt x="4284" y="116"/>
                    <a:pt x="2924" y="1173"/>
                  </a:cubicBezTo>
                  <a:cubicBezTo>
                    <a:pt x="317" y="3212"/>
                    <a:pt x="0" y="7489"/>
                    <a:pt x="267" y="10530"/>
                  </a:cubicBezTo>
                  <a:cubicBezTo>
                    <a:pt x="276" y="10605"/>
                    <a:pt x="338" y="10643"/>
                    <a:pt x="397" y="10643"/>
                  </a:cubicBezTo>
                  <a:cubicBezTo>
                    <a:pt x="455" y="10643"/>
                    <a:pt x="510" y="10605"/>
                    <a:pt x="501" y="10530"/>
                  </a:cubicBezTo>
                  <a:cubicBezTo>
                    <a:pt x="167" y="6904"/>
                    <a:pt x="785" y="1625"/>
                    <a:pt x="4912" y="455"/>
                  </a:cubicBezTo>
                  <a:cubicBezTo>
                    <a:pt x="5636" y="246"/>
                    <a:pt x="6432" y="196"/>
                    <a:pt x="7232" y="196"/>
                  </a:cubicBezTo>
                  <a:cubicBezTo>
                    <a:pt x="7966" y="196"/>
                    <a:pt x="8703" y="238"/>
                    <a:pt x="9390" y="238"/>
                  </a:cubicBezTo>
                  <a:lnTo>
                    <a:pt x="23225" y="305"/>
                  </a:lnTo>
                  <a:cubicBezTo>
                    <a:pt x="23375" y="305"/>
                    <a:pt x="23375" y="87"/>
                    <a:pt x="23225" y="87"/>
                  </a:cubicBezTo>
                  <a:cubicBezTo>
                    <a:pt x="18146" y="54"/>
                    <a:pt x="13066" y="21"/>
                    <a:pt x="7970" y="4"/>
                  </a:cubicBezTo>
                  <a:cubicBezTo>
                    <a:pt x="7799" y="2"/>
                    <a:pt x="7627" y="1"/>
                    <a:pt x="745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22"/>
            <p:cNvSpPr/>
            <p:nvPr/>
          </p:nvSpPr>
          <p:spPr>
            <a:xfrm>
              <a:off x="7929734" y="2934679"/>
              <a:ext cx="584818" cy="697900"/>
            </a:xfrm>
            <a:custGeom>
              <a:avLst/>
              <a:gdLst/>
              <a:ahLst/>
              <a:cxnLst/>
              <a:rect l="l" t="t" r="r" b="b"/>
              <a:pathLst>
                <a:path w="18230" h="21755" extrusionOk="0">
                  <a:moveTo>
                    <a:pt x="5314" y="1"/>
                  </a:moveTo>
                  <a:cubicBezTo>
                    <a:pt x="3660" y="17"/>
                    <a:pt x="2340" y="67"/>
                    <a:pt x="1421" y="151"/>
                  </a:cubicBezTo>
                  <a:cubicBezTo>
                    <a:pt x="1187" y="168"/>
                    <a:pt x="986" y="184"/>
                    <a:pt x="803" y="218"/>
                  </a:cubicBezTo>
                  <a:cubicBezTo>
                    <a:pt x="636" y="234"/>
                    <a:pt x="485" y="268"/>
                    <a:pt x="368" y="285"/>
                  </a:cubicBezTo>
                  <a:cubicBezTo>
                    <a:pt x="235" y="318"/>
                    <a:pt x="151" y="351"/>
                    <a:pt x="101" y="368"/>
                  </a:cubicBezTo>
                  <a:cubicBezTo>
                    <a:pt x="67" y="368"/>
                    <a:pt x="34" y="385"/>
                    <a:pt x="1" y="402"/>
                  </a:cubicBezTo>
                  <a:cubicBezTo>
                    <a:pt x="34" y="402"/>
                    <a:pt x="67" y="385"/>
                    <a:pt x="101" y="385"/>
                  </a:cubicBezTo>
                  <a:cubicBezTo>
                    <a:pt x="168" y="368"/>
                    <a:pt x="251" y="335"/>
                    <a:pt x="368" y="318"/>
                  </a:cubicBezTo>
                  <a:cubicBezTo>
                    <a:pt x="485" y="301"/>
                    <a:pt x="636" y="285"/>
                    <a:pt x="803" y="251"/>
                  </a:cubicBezTo>
                  <a:lnTo>
                    <a:pt x="1421" y="201"/>
                  </a:lnTo>
                  <a:cubicBezTo>
                    <a:pt x="2340" y="134"/>
                    <a:pt x="3660" y="101"/>
                    <a:pt x="5314" y="101"/>
                  </a:cubicBezTo>
                  <a:cubicBezTo>
                    <a:pt x="6133" y="101"/>
                    <a:pt x="7035" y="118"/>
                    <a:pt x="8004" y="134"/>
                  </a:cubicBezTo>
                  <a:cubicBezTo>
                    <a:pt x="9023" y="134"/>
                    <a:pt x="10059" y="184"/>
                    <a:pt x="11078" y="285"/>
                  </a:cubicBezTo>
                  <a:cubicBezTo>
                    <a:pt x="11630" y="351"/>
                    <a:pt x="12181" y="452"/>
                    <a:pt x="12716" y="585"/>
                  </a:cubicBezTo>
                  <a:cubicBezTo>
                    <a:pt x="13267" y="719"/>
                    <a:pt x="13819" y="903"/>
                    <a:pt x="14337" y="1170"/>
                  </a:cubicBezTo>
                  <a:cubicBezTo>
                    <a:pt x="14855" y="1454"/>
                    <a:pt x="15339" y="1805"/>
                    <a:pt x="15757" y="2239"/>
                  </a:cubicBezTo>
                  <a:cubicBezTo>
                    <a:pt x="16191" y="2657"/>
                    <a:pt x="16559" y="3158"/>
                    <a:pt x="16860" y="3693"/>
                  </a:cubicBezTo>
                  <a:cubicBezTo>
                    <a:pt x="16993" y="3977"/>
                    <a:pt x="17110" y="4261"/>
                    <a:pt x="17194" y="4562"/>
                  </a:cubicBezTo>
                  <a:cubicBezTo>
                    <a:pt x="17261" y="4846"/>
                    <a:pt x="17311" y="5147"/>
                    <a:pt x="17327" y="5464"/>
                  </a:cubicBezTo>
                  <a:cubicBezTo>
                    <a:pt x="17394" y="6066"/>
                    <a:pt x="17461" y="6667"/>
                    <a:pt x="17528" y="7252"/>
                  </a:cubicBezTo>
                  <a:cubicBezTo>
                    <a:pt x="17628" y="8422"/>
                    <a:pt x="17728" y="9574"/>
                    <a:pt x="17795" y="10661"/>
                  </a:cubicBezTo>
                  <a:cubicBezTo>
                    <a:pt x="17929" y="12816"/>
                    <a:pt x="18012" y="14788"/>
                    <a:pt x="18063" y="16425"/>
                  </a:cubicBezTo>
                  <a:cubicBezTo>
                    <a:pt x="18096" y="18062"/>
                    <a:pt x="18146" y="19399"/>
                    <a:pt x="18163" y="20318"/>
                  </a:cubicBezTo>
                  <a:cubicBezTo>
                    <a:pt x="18180" y="20769"/>
                    <a:pt x="18196" y="21137"/>
                    <a:pt x="18196" y="21387"/>
                  </a:cubicBezTo>
                  <a:cubicBezTo>
                    <a:pt x="18196" y="21504"/>
                    <a:pt x="18213" y="21588"/>
                    <a:pt x="18213" y="21655"/>
                  </a:cubicBezTo>
                  <a:cubicBezTo>
                    <a:pt x="18213" y="21688"/>
                    <a:pt x="18213" y="21722"/>
                    <a:pt x="18213" y="21755"/>
                  </a:cubicBezTo>
                  <a:cubicBezTo>
                    <a:pt x="18230" y="21722"/>
                    <a:pt x="18230" y="21688"/>
                    <a:pt x="18230" y="21655"/>
                  </a:cubicBezTo>
                  <a:cubicBezTo>
                    <a:pt x="18230" y="21588"/>
                    <a:pt x="18230" y="21504"/>
                    <a:pt x="18230" y="21387"/>
                  </a:cubicBezTo>
                  <a:cubicBezTo>
                    <a:pt x="18230" y="21137"/>
                    <a:pt x="18230" y="20769"/>
                    <a:pt x="18213" y="20318"/>
                  </a:cubicBezTo>
                  <a:cubicBezTo>
                    <a:pt x="18213" y="19399"/>
                    <a:pt x="18196" y="18062"/>
                    <a:pt x="18163" y="16425"/>
                  </a:cubicBezTo>
                  <a:cubicBezTo>
                    <a:pt x="18113" y="14771"/>
                    <a:pt x="18063" y="12816"/>
                    <a:pt x="17929" y="10644"/>
                  </a:cubicBezTo>
                  <a:cubicBezTo>
                    <a:pt x="17862" y="9558"/>
                    <a:pt x="17779" y="8422"/>
                    <a:pt x="17662" y="7235"/>
                  </a:cubicBezTo>
                  <a:cubicBezTo>
                    <a:pt x="17595" y="6651"/>
                    <a:pt x="17545" y="6049"/>
                    <a:pt x="17461" y="5447"/>
                  </a:cubicBezTo>
                  <a:cubicBezTo>
                    <a:pt x="17444" y="5130"/>
                    <a:pt x="17394" y="4829"/>
                    <a:pt x="17327" y="4512"/>
                  </a:cubicBezTo>
                  <a:cubicBezTo>
                    <a:pt x="17244" y="4211"/>
                    <a:pt x="17127" y="3910"/>
                    <a:pt x="16977" y="3626"/>
                  </a:cubicBezTo>
                  <a:cubicBezTo>
                    <a:pt x="16692" y="3075"/>
                    <a:pt x="16308" y="2574"/>
                    <a:pt x="15857" y="2139"/>
                  </a:cubicBezTo>
                  <a:cubicBezTo>
                    <a:pt x="15423" y="1705"/>
                    <a:pt x="14938" y="1337"/>
                    <a:pt x="14403" y="1036"/>
                  </a:cubicBezTo>
                  <a:cubicBezTo>
                    <a:pt x="13869" y="786"/>
                    <a:pt x="13317" y="585"/>
                    <a:pt x="12749" y="452"/>
                  </a:cubicBezTo>
                  <a:cubicBezTo>
                    <a:pt x="12198" y="318"/>
                    <a:pt x="11647" y="218"/>
                    <a:pt x="11095" y="151"/>
                  </a:cubicBezTo>
                  <a:cubicBezTo>
                    <a:pt x="10205" y="63"/>
                    <a:pt x="9303" y="14"/>
                    <a:pt x="8399" y="14"/>
                  </a:cubicBezTo>
                  <a:cubicBezTo>
                    <a:pt x="8267" y="14"/>
                    <a:pt x="8136" y="15"/>
                    <a:pt x="8004" y="17"/>
                  </a:cubicBezTo>
                  <a:cubicBezTo>
                    <a:pt x="7035" y="1"/>
                    <a:pt x="6133" y="1"/>
                    <a:pt x="531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22"/>
            <p:cNvSpPr/>
            <p:nvPr/>
          </p:nvSpPr>
          <p:spPr>
            <a:xfrm>
              <a:off x="8501111" y="3230906"/>
              <a:ext cx="62235" cy="21846"/>
            </a:xfrm>
            <a:custGeom>
              <a:avLst/>
              <a:gdLst/>
              <a:ahLst/>
              <a:cxnLst/>
              <a:rect l="l" t="t" r="r" b="b"/>
              <a:pathLst>
                <a:path w="1940" h="681" extrusionOk="0">
                  <a:moveTo>
                    <a:pt x="1901" y="1"/>
                  </a:moveTo>
                  <a:cubicBezTo>
                    <a:pt x="1805" y="1"/>
                    <a:pt x="1412" y="111"/>
                    <a:pt x="953" y="274"/>
                  </a:cubicBezTo>
                  <a:cubicBezTo>
                    <a:pt x="419" y="457"/>
                    <a:pt x="1" y="641"/>
                    <a:pt x="18" y="675"/>
                  </a:cubicBezTo>
                  <a:cubicBezTo>
                    <a:pt x="18" y="678"/>
                    <a:pt x="24" y="680"/>
                    <a:pt x="35" y="680"/>
                  </a:cubicBezTo>
                  <a:cubicBezTo>
                    <a:pt x="122" y="680"/>
                    <a:pt x="528" y="570"/>
                    <a:pt x="987" y="407"/>
                  </a:cubicBezTo>
                  <a:cubicBezTo>
                    <a:pt x="1521" y="224"/>
                    <a:pt x="1939" y="40"/>
                    <a:pt x="1922" y="6"/>
                  </a:cubicBezTo>
                  <a:cubicBezTo>
                    <a:pt x="1921" y="2"/>
                    <a:pt x="1913" y="1"/>
                    <a:pt x="190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22"/>
            <p:cNvSpPr/>
            <p:nvPr/>
          </p:nvSpPr>
          <p:spPr>
            <a:xfrm>
              <a:off x="8501111" y="3289901"/>
              <a:ext cx="28455" cy="4684"/>
            </a:xfrm>
            <a:custGeom>
              <a:avLst/>
              <a:gdLst/>
              <a:ahLst/>
              <a:cxnLst/>
              <a:rect l="l" t="t" r="r" b="b"/>
              <a:pathLst>
                <a:path w="887" h="146" extrusionOk="0">
                  <a:moveTo>
                    <a:pt x="322" y="1"/>
                  </a:moveTo>
                  <a:cubicBezTo>
                    <a:pt x="140" y="1"/>
                    <a:pt x="18" y="28"/>
                    <a:pt x="18" y="55"/>
                  </a:cubicBezTo>
                  <a:cubicBezTo>
                    <a:pt x="1" y="89"/>
                    <a:pt x="201" y="139"/>
                    <a:pt x="452" y="139"/>
                  </a:cubicBezTo>
                  <a:cubicBezTo>
                    <a:pt x="511" y="143"/>
                    <a:pt x="567" y="145"/>
                    <a:pt x="619" y="145"/>
                  </a:cubicBezTo>
                  <a:cubicBezTo>
                    <a:pt x="774" y="145"/>
                    <a:pt x="887" y="126"/>
                    <a:pt x="887" y="89"/>
                  </a:cubicBezTo>
                  <a:cubicBezTo>
                    <a:pt x="887" y="55"/>
                    <a:pt x="686" y="22"/>
                    <a:pt x="452" y="5"/>
                  </a:cubicBezTo>
                  <a:cubicBezTo>
                    <a:pt x="406" y="2"/>
                    <a:pt x="362" y="1"/>
                    <a:pt x="32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22"/>
            <p:cNvSpPr/>
            <p:nvPr/>
          </p:nvSpPr>
          <p:spPr>
            <a:xfrm>
              <a:off x="8258297" y="3268247"/>
              <a:ext cx="40260" cy="37951"/>
            </a:xfrm>
            <a:custGeom>
              <a:avLst/>
              <a:gdLst/>
              <a:ahLst/>
              <a:cxnLst/>
              <a:rect l="l" t="t" r="r" b="b"/>
              <a:pathLst>
                <a:path w="1255" h="1183" extrusionOk="0">
                  <a:moveTo>
                    <a:pt x="528" y="1"/>
                  </a:moveTo>
                  <a:cubicBezTo>
                    <a:pt x="505" y="1"/>
                    <a:pt x="468" y="9"/>
                    <a:pt x="419" y="29"/>
                  </a:cubicBezTo>
                  <a:cubicBezTo>
                    <a:pt x="302" y="79"/>
                    <a:pt x="201" y="162"/>
                    <a:pt x="135" y="263"/>
                  </a:cubicBezTo>
                  <a:cubicBezTo>
                    <a:pt x="18" y="430"/>
                    <a:pt x="1" y="647"/>
                    <a:pt x="85" y="831"/>
                  </a:cubicBezTo>
                  <a:cubicBezTo>
                    <a:pt x="196" y="1037"/>
                    <a:pt x="397" y="1183"/>
                    <a:pt x="631" y="1183"/>
                  </a:cubicBezTo>
                  <a:cubicBezTo>
                    <a:pt x="644" y="1183"/>
                    <a:pt x="657" y="1182"/>
                    <a:pt x="669" y="1182"/>
                  </a:cubicBezTo>
                  <a:cubicBezTo>
                    <a:pt x="920" y="1165"/>
                    <a:pt x="1137" y="981"/>
                    <a:pt x="1204" y="747"/>
                  </a:cubicBezTo>
                  <a:cubicBezTo>
                    <a:pt x="1254" y="547"/>
                    <a:pt x="1187" y="329"/>
                    <a:pt x="1020" y="212"/>
                  </a:cubicBezTo>
                  <a:cubicBezTo>
                    <a:pt x="920" y="129"/>
                    <a:pt x="803" y="79"/>
                    <a:pt x="669" y="79"/>
                  </a:cubicBezTo>
                  <a:cubicBezTo>
                    <a:pt x="586" y="95"/>
                    <a:pt x="536" y="112"/>
                    <a:pt x="536" y="129"/>
                  </a:cubicBezTo>
                  <a:cubicBezTo>
                    <a:pt x="686" y="129"/>
                    <a:pt x="836" y="179"/>
                    <a:pt x="953" y="279"/>
                  </a:cubicBezTo>
                  <a:cubicBezTo>
                    <a:pt x="1070" y="396"/>
                    <a:pt x="1120" y="563"/>
                    <a:pt x="1070" y="714"/>
                  </a:cubicBezTo>
                  <a:cubicBezTo>
                    <a:pt x="1020" y="897"/>
                    <a:pt x="853" y="1031"/>
                    <a:pt x="669" y="1048"/>
                  </a:cubicBezTo>
                  <a:cubicBezTo>
                    <a:pt x="469" y="1048"/>
                    <a:pt x="285" y="948"/>
                    <a:pt x="201" y="764"/>
                  </a:cubicBezTo>
                  <a:cubicBezTo>
                    <a:pt x="135" y="630"/>
                    <a:pt x="135" y="463"/>
                    <a:pt x="218" y="313"/>
                  </a:cubicBezTo>
                  <a:cubicBezTo>
                    <a:pt x="302" y="179"/>
                    <a:pt x="419" y="79"/>
                    <a:pt x="552" y="12"/>
                  </a:cubicBezTo>
                  <a:cubicBezTo>
                    <a:pt x="552" y="5"/>
                    <a:pt x="544" y="1"/>
                    <a:pt x="52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22"/>
            <p:cNvSpPr/>
            <p:nvPr/>
          </p:nvSpPr>
          <p:spPr>
            <a:xfrm>
              <a:off x="8251881" y="3172680"/>
              <a:ext cx="38624" cy="101854"/>
            </a:xfrm>
            <a:custGeom>
              <a:avLst/>
              <a:gdLst/>
              <a:ahLst/>
              <a:cxnLst/>
              <a:rect l="l" t="t" r="r" b="b"/>
              <a:pathLst>
                <a:path w="1204" h="3175" extrusionOk="0">
                  <a:moveTo>
                    <a:pt x="1187" y="0"/>
                  </a:moveTo>
                  <a:lnTo>
                    <a:pt x="1187" y="0"/>
                  </a:lnTo>
                  <a:cubicBezTo>
                    <a:pt x="1020" y="67"/>
                    <a:pt x="886" y="167"/>
                    <a:pt x="769" y="318"/>
                  </a:cubicBezTo>
                  <a:cubicBezTo>
                    <a:pt x="168" y="969"/>
                    <a:pt x="0" y="1905"/>
                    <a:pt x="335" y="2724"/>
                  </a:cubicBezTo>
                  <a:cubicBezTo>
                    <a:pt x="385" y="2891"/>
                    <a:pt x="485" y="3041"/>
                    <a:pt x="602" y="3175"/>
                  </a:cubicBezTo>
                  <a:cubicBezTo>
                    <a:pt x="635" y="3158"/>
                    <a:pt x="518" y="2991"/>
                    <a:pt x="418" y="2690"/>
                  </a:cubicBezTo>
                  <a:cubicBezTo>
                    <a:pt x="151" y="1905"/>
                    <a:pt x="318" y="1019"/>
                    <a:pt x="853" y="384"/>
                  </a:cubicBezTo>
                  <a:cubicBezTo>
                    <a:pt x="1036" y="134"/>
                    <a:pt x="1204" y="17"/>
                    <a:pt x="118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22"/>
            <p:cNvSpPr/>
            <p:nvPr/>
          </p:nvSpPr>
          <p:spPr>
            <a:xfrm>
              <a:off x="8254576" y="3302508"/>
              <a:ext cx="26274" cy="109778"/>
            </a:xfrm>
            <a:custGeom>
              <a:avLst/>
              <a:gdLst/>
              <a:ahLst/>
              <a:cxnLst/>
              <a:rect l="l" t="t" r="r" b="b"/>
              <a:pathLst>
                <a:path w="819" h="3422" extrusionOk="0">
                  <a:moveTo>
                    <a:pt x="764" y="1"/>
                  </a:moveTo>
                  <a:cubicBezTo>
                    <a:pt x="739" y="1"/>
                    <a:pt x="702" y="5"/>
                    <a:pt x="652" y="13"/>
                  </a:cubicBezTo>
                  <a:cubicBezTo>
                    <a:pt x="501" y="47"/>
                    <a:pt x="384" y="147"/>
                    <a:pt x="284" y="247"/>
                  </a:cubicBezTo>
                  <a:cubicBezTo>
                    <a:pt x="150" y="431"/>
                    <a:pt x="67" y="631"/>
                    <a:pt x="50" y="849"/>
                  </a:cubicBezTo>
                  <a:cubicBezTo>
                    <a:pt x="0" y="1116"/>
                    <a:pt x="0" y="1367"/>
                    <a:pt x="33" y="1634"/>
                  </a:cubicBezTo>
                  <a:cubicBezTo>
                    <a:pt x="67" y="2102"/>
                    <a:pt x="217" y="2553"/>
                    <a:pt x="451" y="2954"/>
                  </a:cubicBezTo>
                  <a:cubicBezTo>
                    <a:pt x="535" y="3138"/>
                    <a:pt x="652" y="3288"/>
                    <a:pt x="802" y="3422"/>
                  </a:cubicBezTo>
                  <a:cubicBezTo>
                    <a:pt x="819" y="3405"/>
                    <a:pt x="685" y="3221"/>
                    <a:pt x="535" y="2921"/>
                  </a:cubicBezTo>
                  <a:cubicBezTo>
                    <a:pt x="334" y="2503"/>
                    <a:pt x="217" y="2068"/>
                    <a:pt x="167" y="1617"/>
                  </a:cubicBezTo>
                  <a:cubicBezTo>
                    <a:pt x="117" y="1083"/>
                    <a:pt x="167" y="581"/>
                    <a:pt x="368" y="314"/>
                  </a:cubicBezTo>
                  <a:cubicBezTo>
                    <a:pt x="485" y="164"/>
                    <a:pt x="635" y="63"/>
                    <a:pt x="802" y="13"/>
                  </a:cubicBezTo>
                  <a:cubicBezTo>
                    <a:pt x="802" y="5"/>
                    <a:pt x="790" y="1"/>
                    <a:pt x="76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22"/>
            <p:cNvSpPr/>
            <p:nvPr/>
          </p:nvSpPr>
          <p:spPr>
            <a:xfrm>
              <a:off x="8218101" y="3277710"/>
              <a:ext cx="39170" cy="7731"/>
            </a:xfrm>
            <a:custGeom>
              <a:avLst/>
              <a:gdLst/>
              <a:ahLst/>
              <a:cxnLst/>
              <a:rect l="l" t="t" r="r" b="b"/>
              <a:pathLst>
                <a:path w="1221" h="241" extrusionOk="0">
                  <a:moveTo>
                    <a:pt x="619" y="1"/>
                  </a:moveTo>
                  <a:cubicBezTo>
                    <a:pt x="235" y="1"/>
                    <a:pt x="1" y="218"/>
                    <a:pt x="34" y="235"/>
                  </a:cubicBezTo>
                  <a:cubicBezTo>
                    <a:pt x="36" y="239"/>
                    <a:pt x="41" y="240"/>
                    <a:pt x="48" y="240"/>
                  </a:cubicBezTo>
                  <a:cubicBezTo>
                    <a:pt x="104" y="240"/>
                    <a:pt x="322" y="135"/>
                    <a:pt x="619" y="135"/>
                  </a:cubicBezTo>
                  <a:cubicBezTo>
                    <a:pt x="901" y="135"/>
                    <a:pt x="1117" y="240"/>
                    <a:pt x="1185" y="240"/>
                  </a:cubicBezTo>
                  <a:cubicBezTo>
                    <a:pt x="1194" y="240"/>
                    <a:pt x="1200" y="239"/>
                    <a:pt x="1204" y="235"/>
                  </a:cubicBezTo>
                  <a:cubicBezTo>
                    <a:pt x="1221" y="201"/>
                    <a:pt x="987" y="1"/>
                    <a:pt x="61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22"/>
            <p:cNvSpPr/>
            <p:nvPr/>
          </p:nvSpPr>
          <p:spPr>
            <a:xfrm>
              <a:off x="8006373" y="3268247"/>
              <a:ext cx="40260" cy="37951"/>
            </a:xfrm>
            <a:custGeom>
              <a:avLst/>
              <a:gdLst/>
              <a:ahLst/>
              <a:cxnLst/>
              <a:rect l="l" t="t" r="r" b="b"/>
              <a:pathLst>
                <a:path w="1255" h="1183" extrusionOk="0">
                  <a:moveTo>
                    <a:pt x="528" y="1"/>
                  </a:moveTo>
                  <a:cubicBezTo>
                    <a:pt x="505" y="1"/>
                    <a:pt x="468" y="9"/>
                    <a:pt x="419" y="29"/>
                  </a:cubicBezTo>
                  <a:cubicBezTo>
                    <a:pt x="302" y="79"/>
                    <a:pt x="201" y="162"/>
                    <a:pt x="135" y="263"/>
                  </a:cubicBezTo>
                  <a:cubicBezTo>
                    <a:pt x="18" y="430"/>
                    <a:pt x="1" y="647"/>
                    <a:pt x="84" y="831"/>
                  </a:cubicBezTo>
                  <a:cubicBezTo>
                    <a:pt x="196" y="1037"/>
                    <a:pt x="397" y="1183"/>
                    <a:pt x="631" y="1183"/>
                  </a:cubicBezTo>
                  <a:cubicBezTo>
                    <a:pt x="644" y="1183"/>
                    <a:pt x="657" y="1182"/>
                    <a:pt x="669" y="1182"/>
                  </a:cubicBezTo>
                  <a:cubicBezTo>
                    <a:pt x="920" y="1165"/>
                    <a:pt x="1137" y="981"/>
                    <a:pt x="1204" y="747"/>
                  </a:cubicBezTo>
                  <a:cubicBezTo>
                    <a:pt x="1254" y="547"/>
                    <a:pt x="1187" y="329"/>
                    <a:pt x="1020" y="212"/>
                  </a:cubicBezTo>
                  <a:cubicBezTo>
                    <a:pt x="920" y="129"/>
                    <a:pt x="803" y="79"/>
                    <a:pt x="669" y="79"/>
                  </a:cubicBezTo>
                  <a:cubicBezTo>
                    <a:pt x="586" y="95"/>
                    <a:pt x="536" y="112"/>
                    <a:pt x="536" y="129"/>
                  </a:cubicBezTo>
                  <a:cubicBezTo>
                    <a:pt x="686" y="129"/>
                    <a:pt x="836" y="179"/>
                    <a:pt x="953" y="279"/>
                  </a:cubicBezTo>
                  <a:cubicBezTo>
                    <a:pt x="1070" y="396"/>
                    <a:pt x="1120" y="563"/>
                    <a:pt x="1070" y="714"/>
                  </a:cubicBezTo>
                  <a:cubicBezTo>
                    <a:pt x="1020" y="897"/>
                    <a:pt x="853" y="1031"/>
                    <a:pt x="669" y="1048"/>
                  </a:cubicBezTo>
                  <a:cubicBezTo>
                    <a:pt x="469" y="1048"/>
                    <a:pt x="302" y="948"/>
                    <a:pt x="201" y="764"/>
                  </a:cubicBezTo>
                  <a:cubicBezTo>
                    <a:pt x="135" y="630"/>
                    <a:pt x="135" y="463"/>
                    <a:pt x="218" y="313"/>
                  </a:cubicBezTo>
                  <a:cubicBezTo>
                    <a:pt x="302" y="179"/>
                    <a:pt x="419" y="79"/>
                    <a:pt x="552" y="12"/>
                  </a:cubicBezTo>
                  <a:cubicBezTo>
                    <a:pt x="552" y="5"/>
                    <a:pt x="544" y="1"/>
                    <a:pt x="52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22"/>
            <p:cNvSpPr/>
            <p:nvPr/>
          </p:nvSpPr>
          <p:spPr>
            <a:xfrm>
              <a:off x="7999957" y="3172680"/>
              <a:ext cx="38624" cy="101854"/>
            </a:xfrm>
            <a:custGeom>
              <a:avLst/>
              <a:gdLst/>
              <a:ahLst/>
              <a:cxnLst/>
              <a:rect l="l" t="t" r="r" b="b"/>
              <a:pathLst>
                <a:path w="1204" h="3175" extrusionOk="0">
                  <a:moveTo>
                    <a:pt x="1187" y="0"/>
                  </a:moveTo>
                  <a:lnTo>
                    <a:pt x="1187" y="0"/>
                  </a:lnTo>
                  <a:cubicBezTo>
                    <a:pt x="1036" y="67"/>
                    <a:pt x="886" y="167"/>
                    <a:pt x="769" y="318"/>
                  </a:cubicBezTo>
                  <a:cubicBezTo>
                    <a:pt x="168" y="969"/>
                    <a:pt x="0" y="1905"/>
                    <a:pt x="335" y="2724"/>
                  </a:cubicBezTo>
                  <a:cubicBezTo>
                    <a:pt x="385" y="2891"/>
                    <a:pt x="485" y="3041"/>
                    <a:pt x="619" y="3175"/>
                  </a:cubicBezTo>
                  <a:cubicBezTo>
                    <a:pt x="635" y="3158"/>
                    <a:pt x="518" y="2991"/>
                    <a:pt x="435" y="2690"/>
                  </a:cubicBezTo>
                  <a:cubicBezTo>
                    <a:pt x="168" y="1905"/>
                    <a:pt x="318" y="1019"/>
                    <a:pt x="853" y="384"/>
                  </a:cubicBezTo>
                  <a:cubicBezTo>
                    <a:pt x="1053" y="134"/>
                    <a:pt x="1203" y="17"/>
                    <a:pt x="118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22"/>
            <p:cNvSpPr/>
            <p:nvPr/>
          </p:nvSpPr>
          <p:spPr>
            <a:xfrm>
              <a:off x="8002620" y="3302508"/>
              <a:ext cx="26306" cy="109778"/>
            </a:xfrm>
            <a:custGeom>
              <a:avLst/>
              <a:gdLst/>
              <a:ahLst/>
              <a:cxnLst/>
              <a:rect l="l" t="t" r="r" b="b"/>
              <a:pathLst>
                <a:path w="820" h="3422" extrusionOk="0">
                  <a:moveTo>
                    <a:pt x="772" y="1"/>
                  </a:moveTo>
                  <a:cubicBezTo>
                    <a:pt x="745" y="1"/>
                    <a:pt x="703" y="5"/>
                    <a:pt x="653" y="13"/>
                  </a:cubicBezTo>
                  <a:cubicBezTo>
                    <a:pt x="502" y="47"/>
                    <a:pt x="385" y="147"/>
                    <a:pt x="285" y="247"/>
                  </a:cubicBezTo>
                  <a:cubicBezTo>
                    <a:pt x="151" y="431"/>
                    <a:pt x="68" y="631"/>
                    <a:pt x="51" y="849"/>
                  </a:cubicBezTo>
                  <a:cubicBezTo>
                    <a:pt x="18" y="1116"/>
                    <a:pt x="1" y="1367"/>
                    <a:pt x="34" y="1634"/>
                  </a:cubicBezTo>
                  <a:cubicBezTo>
                    <a:pt x="85" y="2102"/>
                    <a:pt x="218" y="2553"/>
                    <a:pt x="452" y="2954"/>
                  </a:cubicBezTo>
                  <a:cubicBezTo>
                    <a:pt x="536" y="3138"/>
                    <a:pt x="653" y="3288"/>
                    <a:pt x="803" y="3422"/>
                  </a:cubicBezTo>
                  <a:cubicBezTo>
                    <a:pt x="820" y="3405"/>
                    <a:pt x="686" y="3221"/>
                    <a:pt x="536" y="2921"/>
                  </a:cubicBezTo>
                  <a:cubicBezTo>
                    <a:pt x="335" y="2503"/>
                    <a:pt x="218" y="2068"/>
                    <a:pt x="168" y="1617"/>
                  </a:cubicBezTo>
                  <a:cubicBezTo>
                    <a:pt x="118" y="1083"/>
                    <a:pt x="168" y="581"/>
                    <a:pt x="369" y="314"/>
                  </a:cubicBezTo>
                  <a:cubicBezTo>
                    <a:pt x="486" y="164"/>
                    <a:pt x="636" y="63"/>
                    <a:pt x="803" y="13"/>
                  </a:cubicBezTo>
                  <a:cubicBezTo>
                    <a:pt x="811" y="5"/>
                    <a:pt x="799" y="1"/>
                    <a:pt x="77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22"/>
            <p:cNvSpPr/>
            <p:nvPr/>
          </p:nvSpPr>
          <p:spPr>
            <a:xfrm>
              <a:off x="7966177" y="3277710"/>
              <a:ext cx="39170" cy="7731"/>
            </a:xfrm>
            <a:custGeom>
              <a:avLst/>
              <a:gdLst/>
              <a:ahLst/>
              <a:cxnLst/>
              <a:rect l="l" t="t" r="r" b="b"/>
              <a:pathLst>
                <a:path w="1221" h="241" extrusionOk="0">
                  <a:moveTo>
                    <a:pt x="619" y="1"/>
                  </a:moveTo>
                  <a:cubicBezTo>
                    <a:pt x="235" y="1"/>
                    <a:pt x="1" y="218"/>
                    <a:pt x="34" y="235"/>
                  </a:cubicBezTo>
                  <a:cubicBezTo>
                    <a:pt x="36" y="239"/>
                    <a:pt x="41" y="240"/>
                    <a:pt x="48" y="240"/>
                  </a:cubicBezTo>
                  <a:cubicBezTo>
                    <a:pt x="104" y="240"/>
                    <a:pt x="322" y="135"/>
                    <a:pt x="619" y="135"/>
                  </a:cubicBezTo>
                  <a:cubicBezTo>
                    <a:pt x="901" y="135"/>
                    <a:pt x="1117" y="240"/>
                    <a:pt x="1185" y="240"/>
                  </a:cubicBezTo>
                  <a:cubicBezTo>
                    <a:pt x="1194" y="240"/>
                    <a:pt x="1200" y="239"/>
                    <a:pt x="1204" y="235"/>
                  </a:cubicBezTo>
                  <a:cubicBezTo>
                    <a:pt x="1221" y="201"/>
                    <a:pt x="987" y="1"/>
                    <a:pt x="61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22"/>
            <p:cNvSpPr/>
            <p:nvPr/>
          </p:nvSpPr>
          <p:spPr>
            <a:xfrm>
              <a:off x="8331761" y="3623180"/>
              <a:ext cx="372545" cy="740246"/>
            </a:xfrm>
            <a:custGeom>
              <a:avLst/>
              <a:gdLst/>
              <a:ahLst/>
              <a:cxnLst/>
              <a:rect l="l" t="t" r="r" b="b"/>
              <a:pathLst>
                <a:path w="11613" h="23075" extrusionOk="0">
                  <a:moveTo>
                    <a:pt x="5629" y="1"/>
                  </a:moveTo>
                  <a:cubicBezTo>
                    <a:pt x="3893" y="1"/>
                    <a:pt x="2277" y="327"/>
                    <a:pt x="1704" y="1412"/>
                  </a:cubicBezTo>
                  <a:cubicBezTo>
                    <a:pt x="251" y="4136"/>
                    <a:pt x="0" y="22899"/>
                    <a:pt x="0" y="22899"/>
                  </a:cubicBezTo>
                  <a:cubicBezTo>
                    <a:pt x="0" y="22899"/>
                    <a:pt x="4650" y="23074"/>
                    <a:pt x="8056" y="23074"/>
                  </a:cubicBezTo>
                  <a:cubicBezTo>
                    <a:pt x="10022" y="23074"/>
                    <a:pt x="11573" y="23016"/>
                    <a:pt x="11579" y="22833"/>
                  </a:cubicBezTo>
                  <a:cubicBezTo>
                    <a:pt x="11613" y="22348"/>
                    <a:pt x="11145" y="744"/>
                    <a:pt x="11145" y="744"/>
                  </a:cubicBezTo>
                  <a:cubicBezTo>
                    <a:pt x="11145" y="744"/>
                    <a:pt x="8249" y="1"/>
                    <a:pt x="5629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22"/>
            <p:cNvSpPr/>
            <p:nvPr/>
          </p:nvSpPr>
          <p:spPr>
            <a:xfrm>
              <a:off x="8428770" y="3630013"/>
              <a:ext cx="281951" cy="735306"/>
            </a:xfrm>
            <a:custGeom>
              <a:avLst/>
              <a:gdLst/>
              <a:ahLst/>
              <a:cxnLst/>
              <a:rect l="l" t="t" r="r" b="b"/>
              <a:pathLst>
                <a:path w="8789" h="22921" extrusionOk="0">
                  <a:moveTo>
                    <a:pt x="5054" y="1"/>
                  </a:moveTo>
                  <a:cubicBezTo>
                    <a:pt x="3752" y="1"/>
                    <a:pt x="2440" y="246"/>
                    <a:pt x="1822" y="1099"/>
                  </a:cubicBezTo>
                  <a:cubicBezTo>
                    <a:pt x="385" y="3121"/>
                    <a:pt x="0" y="22787"/>
                    <a:pt x="0" y="22787"/>
                  </a:cubicBezTo>
                  <a:cubicBezTo>
                    <a:pt x="0" y="22787"/>
                    <a:pt x="4518" y="22921"/>
                    <a:pt x="7014" y="22921"/>
                  </a:cubicBezTo>
                  <a:cubicBezTo>
                    <a:pt x="7929" y="22921"/>
                    <a:pt x="8573" y="22903"/>
                    <a:pt x="8622" y="22854"/>
                  </a:cubicBezTo>
                  <a:cubicBezTo>
                    <a:pt x="8789" y="22686"/>
                    <a:pt x="8555" y="448"/>
                    <a:pt x="8555" y="448"/>
                  </a:cubicBezTo>
                  <a:cubicBezTo>
                    <a:pt x="8555" y="448"/>
                    <a:pt x="6813" y="1"/>
                    <a:pt x="505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22"/>
            <p:cNvSpPr/>
            <p:nvPr/>
          </p:nvSpPr>
          <p:spPr>
            <a:xfrm>
              <a:off x="8591705" y="3954470"/>
              <a:ext cx="26306" cy="33620"/>
            </a:xfrm>
            <a:custGeom>
              <a:avLst/>
              <a:gdLst/>
              <a:ahLst/>
              <a:cxnLst/>
              <a:rect l="l" t="t" r="r" b="b"/>
              <a:pathLst>
                <a:path w="820" h="1048" extrusionOk="0">
                  <a:moveTo>
                    <a:pt x="281" y="1"/>
                  </a:moveTo>
                  <a:cubicBezTo>
                    <a:pt x="272" y="1"/>
                    <a:pt x="268" y="3"/>
                    <a:pt x="268" y="8"/>
                  </a:cubicBezTo>
                  <a:cubicBezTo>
                    <a:pt x="255" y="8"/>
                    <a:pt x="283" y="28"/>
                    <a:pt x="336" y="53"/>
                  </a:cubicBezTo>
                  <a:lnTo>
                    <a:pt x="336" y="53"/>
                  </a:lnTo>
                  <a:cubicBezTo>
                    <a:pt x="209" y="134"/>
                    <a:pt x="108" y="243"/>
                    <a:pt x="34" y="392"/>
                  </a:cubicBezTo>
                  <a:cubicBezTo>
                    <a:pt x="1" y="509"/>
                    <a:pt x="1" y="643"/>
                    <a:pt x="34" y="760"/>
                  </a:cubicBezTo>
                  <a:cubicBezTo>
                    <a:pt x="84" y="910"/>
                    <a:pt x="201" y="1010"/>
                    <a:pt x="352" y="1044"/>
                  </a:cubicBezTo>
                  <a:cubicBezTo>
                    <a:pt x="372" y="1047"/>
                    <a:pt x="392" y="1048"/>
                    <a:pt x="412" y="1048"/>
                  </a:cubicBezTo>
                  <a:cubicBezTo>
                    <a:pt x="508" y="1048"/>
                    <a:pt x="600" y="1015"/>
                    <a:pt x="669" y="960"/>
                  </a:cubicBezTo>
                  <a:cubicBezTo>
                    <a:pt x="736" y="893"/>
                    <a:pt x="786" y="793"/>
                    <a:pt x="803" y="693"/>
                  </a:cubicBezTo>
                  <a:cubicBezTo>
                    <a:pt x="819" y="542"/>
                    <a:pt x="803" y="392"/>
                    <a:pt x="753" y="242"/>
                  </a:cubicBezTo>
                  <a:cubicBezTo>
                    <a:pt x="702" y="141"/>
                    <a:pt x="602" y="75"/>
                    <a:pt x="485" y="75"/>
                  </a:cubicBezTo>
                  <a:cubicBezTo>
                    <a:pt x="402" y="91"/>
                    <a:pt x="385" y="125"/>
                    <a:pt x="385" y="141"/>
                  </a:cubicBezTo>
                  <a:cubicBezTo>
                    <a:pt x="385" y="141"/>
                    <a:pt x="400" y="134"/>
                    <a:pt x="430" y="134"/>
                  </a:cubicBezTo>
                  <a:cubicBezTo>
                    <a:pt x="444" y="134"/>
                    <a:pt x="463" y="136"/>
                    <a:pt x="485" y="141"/>
                  </a:cubicBezTo>
                  <a:cubicBezTo>
                    <a:pt x="569" y="141"/>
                    <a:pt x="636" y="208"/>
                    <a:pt x="652" y="292"/>
                  </a:cubicBezTo>
                  <a:cubicBezTo>
                    <a:pt x="686" y="409"/>
                    <a:pt x="686" y="542"/>
                    <a:pt x="669" y="676"/>
                  </a:cubicBezTo>
                  <a:cubicBezTo>
                    <a:pt x="669" y="815"/>
                    <a:pt x="540" y="912"/>
                    <a:pt x="414" y="912"/>
                  </a:cubicBezTo>
                  <a:cubicBezTo>
                    <a:pt x="405" y="912"/>
                    <a:pt x="395" y="911"/>
                    <a:pt x="385" y="910"/>
                  </a:cubicBezTo>
                  <a:cubicBezTo>
                    <a:pt x="185" y="843"/>
                    <a:pt x="68" y="626"/>
                    <a:pt x="151" y="425"/>
                  </a:cubicBezTo>
                  <a:cubicBezTo>
                    <a:pt x="201" y="292"/>
                    <a:pt x="301" y="175"/>
                    <a:pt x="418" y="75"/>
                  </a:cubicBezTo>
                  <a:lnTo>
                    <a:pt x="469" y="41"/>
                  </a:lnTo>
                  <a:lnTo>
                    <a:pt x="418" y="24"/>
                  </a:lnTo>
                  <a:cubicBezTo>
                    <a:pt x="348" y="13"/>
                    <a:pt x="302" y="1"/>
                    <a:pt x="28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22"/>
            <p:cNvSpPr/>
            <p:nvPr/>
          </p:nvSpPr>
          <p:spPr>
            <a:xfrm>
              <a:off x="8554717" y="3844275"/>
              <a:ext cx="51488" cy="116354"/>
            </a:xfrm>
            <a:custGeom>
              <a:avLst/>
              <a:gdLst/>
              <a:ahLst/>
              <a:cxnLst/>
              <a:rect l="l" t="t" r="r" b="b"/>
              <a:pathLst>
                <a:path w="1605" h="3627" extrusionOk="0">
                  <a:moveTo>
                    <a:pt x="34" y="1"/>
                  </a:moveTo>
                  <a:cubicBezTo>
                    <a:pt x="1" y="34"/>
                    <a:pt x="452" y="786"/>
                    <a:pt x="886" y="1789"/>
                  </a:cubicBezTo>
                  <a:cubicBezTo>
                    <a:pt x="1321" y="2791"/>
                    <a:pt x="1555" y="3627"/>
                    <a:pt x="1605" y="3627"/>
                  </a:cubicBezTo>
                  <a:cubicBezTo>
                    <a:pt x="1588" y="3426"/>
                    <a:pt x="1555" y="3242"/>
                    <a:pt x="1488" y="3058"/>
                  </a:cubicBezTo>
                  <a:cubicBezTo>
                    <a:pt x="1221" y="2156"/>
                    <a:pt x="853" y="1287"/>
                    <a:pt x="368" y="485"/>
                  </a:cubicBezTo>
                  <a:cubicBezTo>
                    <a:pt x="285" y="302"/>
                    <a:pt x="168" y="151"/>
                    <a:pt x="3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22"/>
            <p:cNvSpPr/>
            <p:nvPr/>
          </p:nvSpPr>
          <p:spPr>
            <a:xfrm>
              <a:off x="8609413" y="3854990"/>
              <a:ext cx="48794" cy="107243"/>
            </a:xfrm>
            <a:custGeom>
              <a:avLst/>
              <a:gdLst/>
              <a:ahLst/>
              <a:cxnLst/>
              <a:rect l="l" t="t" r="r" b="b"/>
              <a:pathLst>
                <a:path w="1521" h="3343" extrusionOk="0">
                  <a:moveTo>
                    <a:pt x="1486" y="1"/>
                  </a:moveTo>
                  <a:cubicBezTo>
                    <a:pt x="1444" y="1"/>
                    <a:pt x="1031" y="697"/>
                    <a:pt x="635" y="1622"/>
                  </a:cubicBezTo>
                  <a:cubicBezTo>
                    <a:pt x="234" y="2541"/>
                    <a:pt x="0" y="3326"/>
                    <a:pt x="34" y="3343"/>
                  </a:cubicBezTo>
                  <a:cubicBezTo>
                    <a:pt x="34" y="3343"/>
                    <a:pt x="35" y="3343"/>
                    <a:pt x="35" y="3343"/>
                  </a:cubicBezTo>
                  <a:cubicBezTo>
                    <a:pt x="90" y="3343"/>
                    <a:pt x="372" y="2581"/>
                    <a:pt x="769" y="1672"/>
                  </a:cubicBezTo>
                  <a:cubicBezTo>
                    <a:pt x="1170" y="753"/>
                    <a:pt x="1521" y="18"/>
                    <a:pt x="1487" y="1"/>
                  </a:cubicBezTo>
                  <a:cubicBezTo>
                    <a:pt x="1487" y="1"/>
                    <a:pt x="1486" y="1"/>
                    <a:pt x="148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22"/>
            <p:cNvSpPr/>
            <p:nvPr/>
          </p:nvSpPr>
          <p:spPr>
            <a:xfrm>
              <a:off x="8556866" y="3984176"/>
              <a:ext cx="40774" cy="180129"/>
            </a:xfrm>
            <a:custGeom>
              <a:avLst/>
              <a:gdLst/>
              <a:ahLst/>
              <a:cxnLst/>
              <a:rect l="l" t="t" r="r" b="b"/>
              <a:pathLst>
                <a:path w="1271" h="5615" extrusionOk="0">
                  <a:moveTo>
                    <a:pt x="1271" y="1"/>
                  </a:moveTo>
                  <a:lnTo>
                    <a:pt x="1271" y="1"/>
                  </a:lnTo>
                  <a:cubicBezTo>
                    <a:pt x="1154" y="251"/>
                    <a:pt x="1053" y="519"/>
                    <a:pt x="986" y="786"/>
                  </a:cubicBezTo>
                  <a:cubicBezTo>
                    <a:pt x="836" y="1287"/>
                    <a:pt x="652" y="1989"/>
                    <a:pt x="485" y="2774"/>
                  </a:cubicBezTo>
                  <a:cubicBezTo>
                    <a:pt x="301" y="3543"/>
                    <a:pt x="168" y="4261"/>
                    <a:pt x="101" y="4763"/>
                  </a:cubicBezTo>
                  <a:cubicBezTo>
                    <a:pt x="34" y="5047"/>
                    <a:pt x="1" y="5331"/>
                    <a:pt x="1" y="5615"/>
                  </a:cubicBezTo>
                  <a:cubicBezTo>
                    <a:pt x="84" y="5347"/>
                    <a:pt x="151" y="5063"/>
                    <a:pt x="184" y="4779"/>
                  </a:cubicBezTo>
                  <a:cubicBezTo>
                    <a:pt x="301" y="4278"/>
                    <a:pt x="435" y="3576"/>
                    <a:pt x="619" y="2791"/>
                  </a:cubicBezTo>
                  <a:cubicBezTo>
                    <a:pt x="786" y="2022"/>
                    <a:pt x="970" y="1321"/>
                    <a:pt x="1087" y="819"/>
                  </a:cubicBezTo>
                  <a:cubicBezTo>
                    <a:pt x="1170" y="552"/>
                    <a:pt x="1237" y="268"/>
                    <a:pt x="127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22"/>
            <p:cNvSpPr/>
            <p:nvPr/>
          </p:nvSpPr>
          <p:spPr>
            <a:xfrm>
              <a:off x="8610472" y="3984722"/>
              <a:ext cx="46131" cy="110451"/>
            </a:xfrm>
            <a:custGeom>
              <a:avLst/>
              <a:gdLst/>
              <a:ahLst/>
              <a:cxnLst/>
              <a:rect l="l" t="t" r="r" b="b"/>
              <a:pathLst>
                <a:path w="1438" h="3443" extrusionOk="0">
                  <a:moveTo>
                    <a:pt x="34" y="0"/>
                  </a:moveTo>
                  <a:cubicBezTo>
                    <a:pt x="1" y="17"/>
                    <a:pt x="402" y="752"/>
                    <a:pt x="786" y="1705"/>
                  </a:cubicBezTo>
                  <a:cubicBezTo>
                    <a:pt x="1170" y="2640"/>
                    <a:pt x="1404" y="3442"/>
                    <a:pt x="1437" y="3442"/>
                  </a:cubicBezTo>
                  <a:cubicBezTo>
                    <a:pt x="1437" y="3259"/>
                    <a:pt x="1404" y="3075"/>
                    <a:pt x="1337" y="2908"/>
                  </a:cubicBezTo>
                  <a:cubicBezTo>
                    <a:pt x="1103" y="2039"/>
                    <a:pt x="769" y="1220"/>
                    <a:pt x="351" y="452"/>
                  </a:cubicBezTo>
                  <a:cubicBezTo>
                    <a:pt x="268" y="284"/>
                    <a:pt x="168" y="134"/>
                    <a:pt x="3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8" name="Google Shape;568;p22"/>
          <p:cNvGrpSpPr/>
          <p:nvPr/>
        </p:nvGrpSpPr>
        <p:grpSpPr>
          <a:xfrm>
            <a:off x="827607" y="2640409"/>
            <a:ext cx="428300" cy="344700"/>
            <a:chOff x="827607" y="2640409"/>
            <a:chExt cx="428300" cy="344700"/>
          </a:xfrm>
        </p:grpSpPr>
        <p:sp>
          <p:nvSpPr>
            <p:cNvPr id="569" name="Google Shape;569;p22"/>
            <p:cNvSpPr/>
            <p:nvPr/>
          </p:nvSpPr>
          <p:spPr>
            <a:xfrm>
              <a:off x="827607" y="2640409"/>
              <a:ext cx="428300" cy="344700"/>
            </a:xfrm>
            <a:custGeom>
              <a:avLst/>
              <a:gdLst/>
              <a:ahLst/>
              <a:cxnLst/>
              <a:rect l="l" t="t" r="r" b="b"/>
              <a:pathLst>
                <a:path w="13351" h="10745" extrusionOk="0">
                  <a:moveTo>
                    <a:pt x="150" y="1"/>
                  </a:moveTo>
                  <a:lnTo>
                    <a:pt x="0" y="10560"/>
                  </a:lnTo>
                  <a:lnTo>
                    <a:pt x="13200" y="10744"/>
                  </a:lnTo>
                  <a:lnTo>
                    <a:pt x="13350" y="184"/>
                  </a:lnTo>
                  <a:lnTo>
                    <a:pt x="15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22"/>
            <p:cNvSpPr/>
            <p:nvPr/>
          </p:nvSpPr>
          <p:spPr>
            <a:xfrm>
              <a:off x="842075" y="2661839"/>
              <a:ext cx="398819" cy="301809"/>
            </a:xfrm>
            <a:custGeom>
              <a:avLst/>
              <a:gdLst/>
              <a:ahLst/>
              <a:cxnLst/>
              <a:rect l="l" t="t" r="r" b="b"/>
              <a:pathLst>
                <a:path w="12432" h="9408" extrusionOk="0">
                  <a:moveTo>
                    <a:pt x="134" y="1"/>
                  </a:moveTo>
                  <a:lnTo>
                    <a:pt x="0" y="9241"/>
                  </a:lnTo>
                  <a:lnTo>
                    <a:pt x="12298" y="9408"/>
                  </a:lnTo>
                  <a:lnTo>
                    <a:pt x="12431" y="185"/>
                  </a:lnTo>
                  <a:lnTo>
                    <a:pt x="134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22"/>
            <p:cNvSpPr/>
            <p:nvPr/>
          </p:nvSpPr>
          <p:spPr>
            <a:xfrm>
              <a:off x="842075" y="2776011"/>
              <a:ext cx="394520" cy="187636"/>
            </a:xfrm>
            <a:custGeom>
              <a:avLst/>
              <a:gdLst/>
              <a:ahLst/>
              <a:cxnLst/>
              <a:rect l="l" t="t" r="r" b="b"/>
              <a:pathLst>
                <a:path w="12298" h="5849" extrusionOk="0">
                  <a:moveTo>
                    <a:pt x="4378" y="1"/>
                  </a:moveTo>
                  <a:lnTo>
                    <a:pt x="0" y="5682"/>
                  </a:lnTo>
                  <a:lnTo>
                    <a:pt x="12298" y="5849"/>
                  </a:lnTo>
                  <a:lnTo>
                    <a:pt x="8822" y="1739"/>
                  </a:lnTo>
                  <a:lnTo>
                    <a:pt x="6984" y="3627"/>
                  </a:lnTo>
                  <a:lnTo>
                    <a:pt x="437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22"/>
            <p:cNvSpPr/>
            <p:nvPr/>
          </p:nvSpPr>
          <p:spPr>
            <a:xfrm>
              <a:off x="1031828" y="2723496"/>
              <a:ext cx="72918" cy="62556"/>
            </a:xfrm>
            <a:custGeom>
              <a:avLst/>
              <a:gdLst/>
              <a:ahLst/>
              <a:cxnLst/>
              <a:rect l="l" t="t" r="r" b="b"/>
              <a:pathLst>
                <a:path w="2273" h="1950" extrusionOk="0">
                  <a:moveTo>
                    <a:pt x="1303" y="0"/>
                  </a:moveTo>
                  <a:cubicBezTo>
                    <a:pt x="451" y="0"/>
                    <a:pt x="0" y="1036"/>
                    <a:pt x="602" y="1655"/>
                  </a:cubicBezTo>
                  <a:cubicBezTo>
                    <a:pt x="799" y="1858"/>
                    <a:pt x="1046" y="1949"/>
                    <a:pt x="1288" y="1949"/>
                  </a:cubicBezTo>
                  <a:cubicBezTo>
                    <a:pt x="1782" y="1949"/>
                    <a:pt x="2256" y="1569"/>
                    <a:pt x="2256" y="986"/>
                  </a:cubicBezTo>
                  <a:cubicBezTo>
                    <a:pt x="2272" y="452"/>
                    <a:pt x="1838" y="17"/>
                    <a:pt x="130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3" name="Google Shape;573;p22"/>
          <p:cNvGrpSpPr/>
          <p:nvPr/>
        </p:nvGrpSpPr>
        <p:grpSpPr>
          <a:xfrm>
            <a:off x="5461403" y="1884091"/>
            <a:ext cx="552129" cy="444404"/>
            <a:chOff x="5461403" y="1884091"/>
            <a:chExt cx="552129" cy="444404"/>
          </a:xfrm>
        </p:grpSpPr>
        <p:sp>
          <p:nvSpPr>
            <p:cNvPr id="574" name="Google Shape;574;p22"/>
            <p:cNvSpPr/>
            <p:nvPr/>
          </p:nvSpPr>
          <p:spPr>
            <a:xfrm>
              <a:off x="5461403" y="1884091"/>
              <a:ext cx="552129" cy="444404"/>
            </a:xfrm>
            <a:custGeom>
              <a:avLst/>
              <a:gdLst/>
              <a:ahLst/>
              <a:cxnLst/>
              <a:rect l="l" t="t" r="r" b="b"/>
              <a:pathLst>
                <a:path w="17211" h="13853" extrusionOk="0">
                  <a:moveTo>
                    <a:pt x="201" y="1"/>
                  </a:moveTo>
                  <a:lnTo>
                    <a:pt x="1" y="13602"/>
                  </a:lnTo>
                  <a:lnTo>
                    <a:pt x="17027" y="13852"/>
                  </a:lnTo>
                  <a:lnTo>
                    <a:pt x="17210" y="235"/>
                  </a:lnTo>
                  <a:lnTo>
                    <a:pt x="20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22"/>
            <p:cNvSpPr/>
            <p:nvPr/>
          </p:nvSpPr>
          <p:spPr>
            <a:xfrm>
              <a:off x="5480715" y="1911455"/>
              <a:ext cx="512991" cy="389162"/>
            </a:xfrm>
            <a:custGeom>
              <a:avLst/>
              <a:gdLst/>
              <a:ahLst/>
              <a:cxnLst/>
              <a:rect l="l" t="t" r="r" b="b"/>
              <a:pathLst>
                <a:path w="15991" h="12131" extrusionOk="0">
                  <a:moveTo>
                    <a:pt x="167" y="0"/>
                  </a:moveTo>
                  <a:lnTo>
                    <a:pt x="0" y="11897"/>
                  </a:lnTo>
                  <a:lnTo>
                    <a:pt x="15823" y="12130"/>
                  </a:lnTo>
                  <a:lnTo>
                    <a:pt x="15990" y="234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22"/>
            <p:cNvSpPr/>
            <p:nvPr/>
          </p:nvSpPr>
          <p:spPr>
            <a:xfrm>
              <a:off x="5480715" y="2058831"/>
              <a:ext cx="507634" cy="241787"/>
            </a:xfrm>
            <a:custGeom>
              <a:avLst/>
              <a:gdLst/>
              <a:ahLst/>
              <a:cxnLst/>
              <a:rect l="l" t="t" r="r" b="b"/>
              <a:pathLst>
                <a:path w="15824" h="7537" extrusionOk="0">
                  <a:moveTo>
                    <a:pt x="5631" y="1"/>
                  </a:moveTo>
                  <a:lnTo>
                    <a:pt x="0" y="7303"/>
                  </a:lnTo>
                  <a:lnTo>
                    <a:pt x="15823" y="7536"/>
                  </a:lnTo>
                  <a:lnTo>
                    <a:pt x="11345" y="2223"/>
                  </a:lnTo>
                  <a:lnTo>
                    <a:pt x="8989" y="4663"/>
                  </a:lnTo>
                  <a:lnTo>
                    <a:pt x="563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22"/>
            <p:cNvSpPr/>
            <p:nvPr/>
          </p:nvSpPr>
          <p:spPr>
            <a:xfrm>
              <a:off x="5724747" y="1991302"/>
              <a:ext cx="93674" cy="79911"/>
            </a:xfrm>
            <a:custGeom>
              <a:avLst/>
              <a:gdLst/>
              <a:ahLst/>
              <a:cxnLst/>
              <a:rect l="l" t="t" r="r" b="b"/>
              <a:pathLst>
                <a:path w="2920" h="2491" extrusionOk="0">
                  <a:moveTo>
                    <a:pt x="1663" y="1"/>
                  </a:moveTo>
                  <a:cubicBezTo>
                    <a:pt x="573" y="1"/>
                    <a:pt x="0" y="1325"/>
                    <a:pt x="781" y="2106"/>
                  </a:cubicBezTo>
                  <a:cubicBezTo>
                    <a:pt x="1036" y="2372"/>
                    <a:pt x="1355" y="2491"/>
                    <a:pt x="1668" y="2491"/>
                  </a:cubicBezTo>
                  <a:cubicBezTo>
                    <a:pt x="2300" y="2491"/>
                    <a:pt x="2908" y="2008"/>
                    <a:pt x="2920" y="1271"/>
                  </a:cubicBezTo>
                  <a:cubicBezTo>
                    <a:pt x="2920" y="569"/>
                    <a:pt x="2368" y="1"/>
                    <a:pt x="1683" y="1"/>
                  </a:cubicBezTo>
                  <a:cubicBezTo>
                    <a:pt x="1676" y="1"/>
                    <a:pt x="1669" y="1"/>
                    <a:pt x="166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8" name="Google Shape;578;p22"/>
          <p:cNvGrpSpPr/>
          <p:nvPr/>
        </p:nvGrpSpPr>
        <p:grpSpPr>
          <a:xfrm>
            <a:off x="7328876" y="1596269"/>
            <a:ext cx="605702" cy="487263"/>
            <a:chOff x="7328876" y="1596269"/>
            <a:chExt cx="605702" cy="487263"/>
          </a:xfrm>
        </p:grpSpPr>
        <p:sp>
          <p:nvSpPr>
            <p:cNvPr id="579" name="Google Shape;579;p22"/>
            <p:cNvSpPr/>
            <p:nvPr/>
          </p:nvSpPr>
          <p:spPr>
            <a:xfrm>
              <a:off x="7328876" y="1596269"/>
              <a:ext cx="605702" cy="487263"/>
            </a:xfrm>
            <a:custGeom>
              <a:avLst/>
              <a:gdLst/>
              <a:ahLst/>
              <a:cxnLst/>
              <a:rect l="l" t="t" r="r" b="b"/>
              <a:pathLst>
                <a:path w="18881" h="15189" extrusionOk="0">
                  <a:moveTo>
                    <a:pt x="218" y="1"/>
                  </a:moveTo>
                  <a:lnTo>
                    <a:pt x="0" y="14938"/>
                  </a:lnTo>
                  <a:lnTo>
                    <a:pt x="18664" y="15189"/>
                  </a:lnTo>
                  <a:lnTo>
                    <a:pt x="18881" y="268"/>
                  </a:lnTo>
                  <a:lnTo>
                    <a:pt x="2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22"/>
            <p:cNvSpPr/>
            <p:nvPr/>
          </p:nvSpPr>
          <p:spPr>
            <a:xfrm>
              <a:off x="7349760" y="1626809"/>
              <a:ext cx="562844" cy="426696"/>
            </a:xfrm>
            <a:custGeom>
              <a:avLst/>
              <a:gdLst/>
              <a:ahLst/>
              <a:cxnLst/>
              <a:rect l="l" t="t" r="r" b="b"/>
              <a:pathLst>
                <a:path w="17545" h="13301" extrusionOk="0">
                  <a:moveTo>
                    <a:pt x="185" y="1"/>
                  </a:moveTo>
                  <a:lnTo>
                    <a:pt x="1" y="13050"/>
                  </a:lnTo>
                  <a:lnTo>
                    <a:pt x="17361" y="13301"/>
                  </a:lnTo>
                  <a:lnTo>
                    <a:pt x="17545" y="252"/>
                  </a:lnTo>
                  <a:lnTo>
                    <a:pt x="185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22"/>
            <p:cNvSpPr/>
            <p:nvPr/>
          </p:nvSpPr>
          <p:spPr>
            <a:xfrm>
              <a:off x="7349760" y="1788172"/>
              <a:ext cx="556973" cy="265334"/>
            </a:xfrm>
            <a:custGeom>
              <a:avLst/>
              <a:gdLst/>
              <a:ahLst/>
              <a:cxnLst/>
              <a:rect l="l" t="t" r="r" b="b"/>
              <a:pathLst>
                <a:path w="17362" h="8271" extrusionOk="0">
                  <a:moveTo>
                    <a:pt x="6183" y="0"/>
                  </a:moveTo>
                  <a:lnTo>
                    <a:pt x="1" y="8020"/>
                  </a:lnTo>
                  <a:lnTo>
                    <a:pt x="17361" y="8271"/>
                  </a:lnTo>
                  <a:lnTo>
                    <a:pt x="12449" y="2440"/>
                  </a:lnTo>
                  <a:lnTo>
                    <a:pt x="9859" y="5113"/>
                  </a:lnTo>
                  <a:lnTo>
                    <a:pt x="618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22"/>
            <p:cNvSpPr/>
            <p:nvPr/>
          </p:nvSpPr>
          <p:spPr>
            <a:xfrm>
              <a:off x="7617948" y="1714195"/>
              <a:ext cx="102784" cy="87835"/>
            </a:xfrm>
            <a:custGeom>
              <a:avLst/>
              <a:gdLst/>
              <a:ahLst/>
              <a:cxnLst/>
              <a:rect l="l" t="t" r="r" b="b"/>
              <a:pathLst>
                <a:path w="3204" h="2738" extrusionOk="0">
                  <a:moveTo>
                    <a:pt x="1813" y="0"/>
                  </a:moveTo>
                  <a:cubicBezTo>
                    <a:pt x="623" y="0"/>
                    <a:pt x="0" y="1442"/>
                    <a:pt x="847" y="2323"/>
                  </a:cubicBezTo>
                  <a:cubicBezTo>
                    <a:pt x="1123" y="2609"/>
                    <a:pt x="1468" y="2738"/>
                    <a:pt x="1809" y="2738"/>
                  </a:cubicBezTo>
                  <a:cubicBezTo>
                    <a:pt x="2503" y="2738"/>
                    <a:pt x="3175" y="2205"/>
                    <a:pt x="3187" y="1387"/>
                  </a:cubicBezTo>
                  <a:cubicBezTo>
                    <a:pt x="3203" y="619"/>
                    <a:pt x="2602" y="0"/>
                    <a:pt x="1833" y="0"/>
                  </a:cubicBezTo>
                  <a:cubicBezTo>
                    <a:pt x="1826" y="0"/>
                    <a:pt x="1819" y="0"/>
                    <a:pt x="181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3" name="Google Shape;583;p22"/>
          <p:cNvGrpSpPr/>
          <p:nvPr/>
        </p:nvGrpSpPr>
        <p:grpSpPr>
          <a:xfrm>
            <a:off x="3013987" y="1385087"/>
            <a:ext cx="1010392" cy="812618"/>
            <a:chOff x="3013987" y="1385087"/>
            <a:chExt cx="1010392" cy="812618"/>
          </a:xfrm>
        </p:grpSpPr>
        <p:sp>
          <p:nvSpPr>
            <p:cNvPr id="584" name="Google Shape;584;p22"/>
            <p:cNvSpPr/>
            <p:nvPr/>
          </p:nvSpPr>
          <p:spPr>
            <a:xfrm>
              <a:off x="3013987" y="1385087"/>
              <a:ext cx="1010392" cy="812618"/>
            </a:xfrm>
            <a:custGeom>
              <a:avLst/>
              <a:gdLst/>
              <a:ahLst/>
              <a:cxnLst/>
              <a:rect l="l" t="t" r="r" b="b"/>
              <a:pathLst>
                <a:path w="31496" h="25331" extrusionOk="0">
                  <a:moveTo>
                    <a:pt x="351" y="0"/>
                  </a:moveTo>
                  <a:lnTo>
                    <a:pt x="0" y="24879"/>
                  </a:lnTo>
                  <a:lnTo>
                    <a:pt x="31128" y="25330"/>
                  </a:lnTo>
                  <a:lnTo>
                    <a:pt x="31496" y="435"/>
                  </a:lnTo>
                  <a:lnTo>
                    <a:pt x="35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22"/>
            <p:cNvSpPr/>
            <p:nvPr/>
          </p:nvSpPr>
          <p:spPr>
            <a:xfrm>
              <a:off x="3048826" y="1435452"/>
              <a:ext cx="939110" cy="711342"/>
            </a:xfrm>
            <a:custGeom>
              <a:avLst/>
              <a:gdLst/>
              <a:ahLst/>
              <a:cxnLst/>
              <a:rect l="l" t="t" r="r" b="b"/>
              <a:pathLst>
                <a:path w="29274" h="22174" extrusionOk="0">
                  <a:moveTo>
                    <a:pt x="318" y="1"/>
                  </a:moveTo>
                  <a:lnTo>
                    <a:pt x="0" y="21755"/>
                  </a:lnTo>
                  <a:lnTo>
                    <a:pt x="28956" y="22173"/>
                  </a:lnTo>
                  <a:lnTo>
                    <a:pt x="29274" y="419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22"/>
            <p:cNvSpPr/>
            <p:nvPr/>
          </p:nvSpPr>
          <p:spPr>
            <a:xfrm>
              <a:off x="3048826" y="1704539"/>
              <a:ext cx="928941" cy="442255"/>
            </a:xfrm>
            <a:custGeom>
              <a:avLst/>
              <a:gdLst/>
              <a:ahLst/>
              <a:cxnLst/>
              <a:rect l="l" t="t" r="r" b="b"/>
              <a:pathLst>
                <a:path w="28957" h="13786" extrusionOk="0">
                  <a:moveTo>
                    <a:pt x="10310" y="1"/>
                  </a:moveTo>
                  <a:lnTo>
                    <a:pt x="0" y="13367"/>
                  </a:lnTo>
                  <a:lnTo>
                    <a:pt x="28956" y="13785"/>
                  </a:lnTo>
                  <a:lnTo>
                    <a:pt x="20769" y="4078"/>
                  </a:lnTo>
                  <a:lnTo>
                    <a:pt x="16458" y="8539"/>
                  </a:lnTo>
                  <a:lnTo>
                    <a:pt x="1031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22"/>
            <p:cNvSpPr/>
            <p:nvPr/>
          </p:nvSpPr>
          <p:spPr>
            <a:xfrm>
              <a:off x="3496150" y="1581256"/>
              <a:ext cx="171275" cy="146189"/>
            </a:xfrm>
            <a:custGeom>
              <a:avLst/>
              <a:gdLst/>
              <a:ahLst/>
              <a:cxnLst/>
              <a:rect l="l" t="t" r="r" b="b"/>
              <a:pathLst>
                <a:path w="5339" h="4557" extrusionOk="0">
                  <a:moveTo>
                    <a:pt x="3024" y="0"/>
                  </a:moveTo>
                  <a:cubicBezTo>
                    <a:pt x="1013" y="0"/>
                    <a:pt x="1" y="2417"/>
                    <a:pt x="1395" y="3860"/>
                  </a:cubicBezTo>
                  <a:cubicBezTo>
                    <a:pt x="1864" y="4341"/>
                    <a:pt x="2449" y="4557"/>
                    <a:pt x="3022" y="4557"/>
                  </a:cubicBezTo>
                  <a:cubicBezTo>
                    <a:pt x="4183" y="4557"/>
                    <a:pt x="5299" y="3671"/>
                    <a:pt x="5321" y="2306"/>
                  </a:cubicBezTo>
                  <a:cubicBezTo>
                    <a:pt x="5338" y="1053"/>
                    <a:pt x="4319" y="17"/>
                    <a:pt x="3066" y="1"/>
                  </a:cubicBezTo>
                  <a:cubicBezTo>
                    <a:pt x="3052" y="0"/>
                    <a:pt x="3038" y="0"/>
                    <a:pt x="302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8" name="Google Shape;588;p22"/>
          <p:cNvGrpSpPr/>
          <p:nvPr/>
        </p:nvGrpSpPr>
        <p:grpSpPr>
          <a:xfrm>
            <a:off x="2215869" y="2932016"/>
            <a:ext cx="581610" cy="467951"/>
            <a:chOff x="2215869" y="2932016"/>
            <a:chExt cx="581610" cy="467951"/>
          </a:xfrm>
        </p:grpSpPr>
        <p:sp>
          <p:nvSpPr>
            <p:cNvPr id="589" name="Google Shape;589;p22"/>
            <p:cNvSpPr/>
            <p:nvPr/>
          </p:nvSpPr>
          <p:spPr>
            <a:xfrm>
              <a:off x="2215869" y="2932016"/>
              <a:ext cx="581610" cy="467951"/>
            </a:xfrm>
            <a:custGeom>
              <a:avLst/>
              <a:gdLst/>
              <a:ahLst/>
              <a:cxnLst/>
              <a:rect l="l" t="t" r="r" b="b"/>
              <a:pathLst>
                <a:path w="18130" h="14587" extrusionOk="0">
                  <a:moveTo>
                    <a:pt x="201" y="0"/>
                  </a:moveTo>
                  <a:lnTo>
                    <a:pt x="0" y="14336"/>
                  </a:lnTo>
                  <a:lnTo>
                    <a:pt x="17929" y="14586"/>
                  </a:lnTo>
                  <a:lnTo>
                    <a:pt x="18129" y="251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22"/>
            <p:cNvSpPr/>
            <p:nvPr/>
          </p:nvSpPr>
          <p:spPr>
            <a:xfrm>
              <a:off x="2235694" y="2961466"/>
              <a:ext cx="540869" cy="409565"/>
            </a:xfrm>
            <a:custGeom>
              <a:avLst/>
              <a:gdLst/>
              <a:ahLst/>
              <a:cxnLst/>
              <a:rect l="l" t="t" r="r" b="b"/>
              <a:pathLst>
                <a:path w="16860" h="12767" extrusionOk="0">
                  <a:moveTo>
                    <a:pt x="184" y="1"/>
                  </a:moveTo>
                  <a:lnTo>
                    <a:pt x="0" y="12532"/>
                  </a:lnTo>
                  <a:lnTo>
                    <a:pt x="16676" y="12766"/>
                  </a:lnTo>
                  <a:lnTo>
                    <a:pt x="16859" y="235"/>
                  </a:lnTo>
                  <a:lnTo>
                    <a:pt x="184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22"/>
            <p:cNvSpPr/>
            <p:nvPr/>
          </p:nvSpPr>
          <p:spPr>
            <a:xfrm>
              <a:off x="2235694" y="3115867"/>
              <a:ext cx="534966" cy="255164"/>
            </a:xfrm>
            <a:custGeom>
              <a:avLst/>
              <a:gdLst/>
              <a:ahLst/>
              <a:cxnLst/>
              <a:rect l="l" t="t" r="r" b="b"/>
              <a:pathLst>
                <a:path w="16676" h="7954" extrusionOk="0">
                  <a:moveTo>
                    <a:pt x="5949" y="0"/>
                  </a:moveTo>
                  <a:lnTo>
                    <a:pt x="0" y="7719"/>
                  </a:lnTo>
                  <a:lnTo>
                    <a:pt x="16676" y="7953"/>
                  </a:lnTo>
                  <a:lnTo>
                    <a:pt x="11964" y="2356"/>
                  </a:lnTo>
                  <a:lnTo>
                    <a:pt x="9474" y="4929"/>
                  </a:lnTo>
                  <a:lnTo>
                    <a:pt x="594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22"/>
            <p:cNvSpPr/>
            <p:nvPr/>
          </p:nvSpPr>
          <p:spPr>
            <a:xfrm>
              <a:off x="2493136" y="3045098"/>
              <a:ext cx="99031" cy="84435"/>
            </a:xfrm>
            <a:custGeom>
              <a:avLst/>
              <a:gdLst/>
              <a:ahLst/>
              <a:cxnLst/>
              <a:rect l="l" t="t" r="r" b="b"/>
              <a:pathLst>
                <a:path w="3087" h="2632" extrusionOk="0">
                  <a:moveTo>
                    <a:pt x="1762" y="0"/>
                  </a:moveTo>
                  <a:cubicBezTo>
                    <a:pt x="590" y="0"/>
                    <a:pt x="0" y="1392"/>
                    <a:pt x="814" y="2223"/>
                  </a:cubicBezTo>
                  <a:cubicBezTo>
                    <a:pt x="1086" y="2505"/>
                    <a:pt x="1424" y="2632"/>
                    <a:pt x="1754" y="2632"/>
                  </a:cubicBezTo>
                  <a:cubicBezTo>
                    <a:pt x="2421" y="2632"/>
                    <a:pt x="3059" y="2119"/>
                    <a:pt x="3070" y="1337"/>
                  </a:cubicBezTo>
                  <a:cubicBezTo>
                    <a:pt x="3087" y="602"/>
                    <a:pt x="2502" y="17"/>
                    <a:pt x="1783" y="0"/>
                  </a:cubicBezTo>
                  <a:cubicBezTo>
                    <a:pt x="1776" y="0"/>
                    <a:pt x="1769" y="0"/>
                    <a:pt x="176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3" name="Google Shape;593;p22"/>
          <p:cNvGrpSpPr/>
          <p:nvPr/>
        </p:nvGrpSpPr>
        <p:grpSpPr>
          <a:xfrm>
            <a:off x="6615448" y="2609324"/>
            <a:ext cx="726323" cy="586422"/>
            <a:chOff x="6615448" y="2609324"/>
            <a:chExt cx="726323" cy="586422"/>
          </a:xfrm>
        </p:grpSpPr>
        <p:sp>
          <p:nvSpPr>
            <p:cNvPr id="594" name="Google Shape;594;p22"/>
            <p:cNvSpPr/>
            <p:nvPr/>
          </p:nvSpPr>
          <p:spPr>
            <a:xfrm>
              <a:off x="6617598" y="2611473"/>
              <a:ext cx="724174" cy="582669"/>
            </a:xfrm>
            <a:custGeom>
              <a:avLst/>
              <a:gdLst/>
              <a:ahLst/>
              <a:cxnLst/>
              <a:rect l="l" t="t" r="r" b="b"/>
              <a:pathLst>
                <a:path w="22574" h="18163" extrusionOk="0">
                  <a:moveTo>
                    <a:pt x="267" y="0"/>
                  </a:moveTo>
                  <a:lnTo>
                    <a:pt x="0" y="17845"/>
                  </a:lnTo>
                  <a:lnTo>
                    <a:pt x="22323" y="18162"/>
                  </a:lnTo>
                  <a:lnTo>
                    <a:pt x="22573" y="318"/>
                  </a:lnTo>
                  <a:lnTo>
                    <a:pt x="26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22"/>
            <p:cNvSpPr/>
            <p:nvPr/>
          </p:nvSpPr>
          <p:spPr>
            <a:xfrm>
              <a:off x="6615448" y="2609324"/>
              <a:ext cx="726323" cy="586422"/>
            </a:xfrm>
            <a:custGeom>
              <a:avLst/>
              <a:gdLst/>
              <a:ahLst/>
              <a:cxnLst/>
              <a:rect l="l" t="t" r="r" b="b"/>
              <a:pathLst>
                <a:path w="22641" h="18280" extrusionOk="0">
                  <a:moveTo>
                    <a:pt x="268" y="1"/>
                  </a:moveTo>
                  <a:lnTo>
                    <a:pt x="268" y="67"/>
                  </a:lnTo>
                  <a:cubicBezTo>
                    <a:pt x="184" y="5381"/>
                    <a:pt x="100" y="11463"/>
                    <a:pt x="0" y="17895"/>
                  </a:cubicBezTo>
                  <a:lnTo>
                    <a:pt x="0" y="17912"/>
                  </a:lnTo>
                  <a:lnTo>
                    <a:pt x="0" y="17979"/>
                  </a:lnTo>
                  <a:lnTo>
                    <a:pt x="67" y="17979"/>
                  </a:lnTo>
                  <a:lnTo>
                    <a:pt x="22390" y="18280"/>
                  </a:lnTo>
                  <a:lnTo>
                    <a:pt x="22440" y="18280"/>
                  </a:lnTo>
                  <a:lnTo>
                    <a:pt x="22440" y="18229"/>
                  </a:lnTo>
                  <a:cubicBezTo>
                    <a:pt x="22507" y="12833"/>
                    <a:pt x="22557" y="8371"/>
                    <a:pt x="22607" y="5247"/>
                  </a:cubicBezTo>
                  <a:cubicBezTo>
                    <a:pt x="22607" y="3693"/>
                    <a:pt x="22624" y="2490"/>
                    <a:pt x="22640" y="1655"/>
                  </a:cubicBezTo>
                  <a:cubicBezTo>
                    <a:pt x="22640" y="1237"/>
                    <a:pt x="22640" y="919"/>
                    <a:pt x="22640" y="702"/>
                  </a:cubicBezTo>
                  <a:cubicBezTo>
                    <a:pt x="22640" y="502"/>
                    <a:pt x="22640" y="385"/>
                    <a:pt x="22640" y="385"/>
                  </a:cubicBezTo>
                  <a:cubicBezTo>
                    <a:pt x="22640" y="385"/>
                    <a:pt x="22640" y="502"/>
                    <a:pt x="22624" y="719"/>
                  </a:cubicBezTo>
                  <a:cubicBezTo>
                    <a:pt x="22624" y="936"/>
                    <a:pt x="22624" y="1254"/>
                    <a:pt x="22607" y="1671"/>
                  </a:cubicBezTo>
                  <a:cubicBezTo>
                    <a:pt x="22590" y="2507"/>
                    <a:pt x="22573" y="3726"/>
                    <a:pt x="22540" y="5297"/>
                  </a:cubicBezTo>
                  <a:cubicBezTo>
                    <a:pt x="22490" y="8392"/>
                    <a:pt x="22424" y="12812"/>
                    <a:pt x="22324" y="18162"/>
                  </a:cubicBezTo>
                  <a:lnTo>
                    <a:pt x="22324" y="18162"/>
                  </a:lnTo>
                  <a:cubicBezTo>
                    <a:pt x="15976" y="18079"/>
                    <a:pt x="8362" y="17962"/>
                    <a:pt x="152" y="17830"/>
                  </a:cubicBezTo>
                  <a:lnTo>
                    <a:pt x="152" y="17830"/>
                  </a:lnTo>
                  <a:cubicBezTo>
                    <a:pt x="234" y="11438"/>
                    <a:pt x="317" y="5409"/>
                    <a:pt x="384" y="135"/>
                  </a:cubicBezTo>
                  <a:lnTo>
                    <a:pt x="384" y="135"/>
                  </a:lnTo>
                  <a:lnTo>
                    <a:pt x="16441" y="335"/>
                  </a:lnTo>
                  <a:lnTo>
                    <a:pt x="21003" y="385"/>
                  </a:lnTo>
                  <a:lnTo>
                    <a:pt x="22540" y="385"/>
                  </a:lnTo>
                  <a:lnTo>
                    <a:pt x="22223" y="368"/>
                  </a:lnTo>
                  <a:lnTo>
                    <a:pt x="21036" y="351"/>
                  </a:lnTo>
                  <a:lnTo>
                    <a:pt x="16475" y="268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22"/>
            <p:cNvSpPr/>
            <p:nvPr/>
          </p:nvSpPr>
          <p:spPr>
            <a:xfrm>
              <a:off x="6642781" y="2647916"/>
              <a:ext cx="672718" cy="509783"/>
            </a:xfrm>
            <a:custGeom>
              <a:avLst/>
              <a:gdLst/>
              <a:ahLst/>
              <a:cxnLst/>
              <a:rect l="l" t="t" r="r" b="b"/>
              <a:pathLst>
                <a:path w="20970" h="15891" extrusionOk="0">
                  <a:moveTo>
                    <a:pt x="234" y="1"/>
                  </a:moveTo>
                  <a:lnTo>
                    <a:pt x="0" y="15590"/>
                  </a:lnTo>
                  <a:lnTo>
                    <a:pt x="20752" y="15890"/>
                  </a:lnTo>
                  <a:lnTo>
                    <a:pt x="20970" y="301"/>
                  </a:lnTo>
                  <a:lnTo>
                    <a:pt x="23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22"/>
            <p:cNvSpPr/>
            <p:nvPr/>
          </p:nvSpPr>
          <p:spPr>
            <a:xfrm>
              <a:off x="6642781" y="2840332"/>
              <a:ext cx="665756" cy="317367"/>
            </a:xfrm>
            <a:custGeom>
              <a:avLst/>
              <a:gdLst/>
              <a:ahLst/>
              <a:cxnLst/>
              <a:rect l="l" t="t" r="r" b="b"/>
              <a:pathLst>
                <a:path w="20753" h="9893" extrusionOk="0">
                  <a:moveTo>
                    <a:pt x="7386" y="1"/>
                  </a:moveTo>
                  <a:lnTo>
                    <a:pt x="0" y="9592"/>
                  </a:lnTo>
                  <a:lnTo>
                    <a:pt x="20752" y="9892"/>
                  </a:lnTo>
                  <a:lnTo>
                    <a:pt x="14888" y="2942"/>
                  </a:lnTo>
                  <a:lnTo>
                    <a:pt x="11797" y="6133"/>
                  </a:lnTo>
                  <a:lnTo>
                    <a:pt x="7386" y="1"/>
                  </a:lnTo>
                  <a:close/>
                </a:path>
              </a:pathLst>
            </a:custGeom>
            <a:solidFill>
              <a:schemeClr val="dk2">
                <a:alpha val="320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22"/>
            <p:cNvSpPr/>
            <p:nvPr/>
          </p:nvSpPr>
          <p:spPr>
            <a:xfrm>
              <a:off x="6962939" y="2751887"/>
              <a:ext cx="123155" cy="105222"/>
            </a:xfrm>
            <a:custGeom>
              <a:avLst/>
              <a:gdLst/>
              <a:ahLst/>
              <a:cxnLst/>
              <a:rect l="l" t="t" r="r" b="b"/>
              <a:pathLst>
                <a:path w="3839" h="3280" extrusionOk="0">
                  <a:moveTo>
                    <a:pt x="2197" y="1"/>
                  </a:moveTo>
                  <a:cubicBezTo>
                    <a:pt x="740" y="1"/>
                    <a:pt x="0" y="1744"/>
                    <a:pt x="1015" y="2775"/>
                  </a:cubicBezTo>
                  <a:cubicBezTo>
                    <a:pt x="1352" y="3123"/>
                    <a:pt x="1773" y="3280"/>
                    <a:pt x="2184" y="3280"/>
                  </a:cubicBezTo>
                  <a:cubicBezTo>
                    <a:pt x="3015" y="3280"/>
                    <a:pt x="3810" y="2644"/>
                    <a:pt x="3822" y="1672"/>
                  </a:cubicBezTo>
                  <a:cubicBezTo>
                    <a:pt x="3838" y="770"/>
                    <a:pt x="3120" y="18"/>
                    <a:pt x="2218" y="1"/>
                  </a:cubicBezTo>
                  <a:cubicBezTo>
                    <a:pt x="2211" y="1"/>
                    <a:pt x="2204" y="1"/>
                    <a:pt x="2197" y="1"/>
                  </a:cubicBezTo>
                  <a:close/>
                </a:path>
              </a:pathLst>
            </a:custGeom>
            <a:solidFill>
              <a:schemeClr val="dk2">
                <a:alpha val="320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9" name="Google Shape;599;p22"/>
          <p:cNvGrpSpPr/>
          <p:nvPr/>
        </p:nvGrpSpPr>
        <p:grpSpPr>
          <a:xfrm>
            <a:off x="5359581" y="922525"/>
            <a:ext cx="865133" cy="698446"/>
            <a:chOff x="5359581" y="922525"/>
            <a:chExt cx="865133" cy="698446"/>
          </a:xfrm>
        </p:grpSpPr>
        <p:sp>
          <p:nvSpPr>
            <p:cNvPr id="600" name="Google Shape;600;p22"/>
            <p:cNvSpPr/>
            <p:nvPr/>
          </p:nvSpPr>
          <p:spPr>
            <a:xfrm>
              <a:off x="5361698" y="924642"/>
              <a:ext cx="863016" cy="694179"/>
            </a:xfrm>
            <a:custGeom>
              <a:avLst/>
              <a:gdLst/>
              <a:ahLst/>
              <a:cxnLst/>
              <a:rect l="l" t="t" r="r" b="b"/>
              <a:pathLst>
                <a:path w="26902" h="21639" extrusionOk="0">
                  <a:moveTo>
                    <a:pt x="302" y="1"/>
                  </a:moveTo>
                  <a:lnTo>
                    <a:pt x="1" y="21254"/>
                  </a:lnTo>
                  <a:lnTo>
                    <a:pt x="26584" y="21638"/>
                  </a:lnTo>
                  <a:lnTo>
                    <a:pt x="26902" y="385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22"/>
            <p:cNvSpPr/>
            <p:nvPr/>
          </p:nvSpPr>
          <p:spPr>
            <a:xfrm>
              <a:off x="5359581" y="922525"/>
              <a:ext cx="865133" cy="698446"/>
            </a:xfrm>
            <a:custGeom>
              <a:avLst/>
              <a:gdLst/>
              <a:ahLst/>
              <a:cxnLst/>
              <a:rect l="l" t="t" r="r" b="b"/>
              <a:pathLst>
                <a:path w="26968" h="21772" extrusionOk="0">
                  <a:moveTo>
                    <a:pt x="301" y="0"/>
                  </a:moveTo>
                  <a:lnTo>
                    <a:pt x="301" y="67"/>
                  </a:lnTo>
                  <a:cubicBezTo>
                    <a:pt x="217" y="6399"/>
                    <a:pt x="100" y="13651"/>
                    <a:pt x="0" y="21320"/>
                  </a:cubicBezTo>
                  <a:lnTo>
                    <a:pt x="0" y="21387"/>
                  </a:lnTo>
                  <a:lnTo>
                    <a:pt x="67" y="21404"/>
                  </a:lnTo>
                  <a:cubicBezTo>
                    <a:pt x="9908" y="21537"/>
                    <a:pt x="19065" y="21654"/>
                    <a:pt x="26650" y="21771"/>
                  </a:cubicBezTo>
                  <a:lnTo>
                    <a:pt x="26717" y="21771"/>
                  </a:lnTo>
                  <a:lnTo>
                    <a:pt x="26717" y="21704"/>
                  </a:lnTo>
                  <a:cubicBezTo>
                    <a:pt x="26801" y="15288"/>
                    <a:pt x="26867" y="9975"/>
                    <a:pt x="26901" y="6249"/>
                  </a:cubicBezTo>
                  <a:cubicBezTo>
                    <a:pt x="26934" y="4394"/>
                    <a:pt x="26934" y="2941"/>
                    <a:pt x="26951" y="1955"/>
                  </a:cubicBezTo>
                  <a:cubicBezTo>
                    <a:pt x="26951" y="1454"/>
                    <a:pt x="26968" y="1086"/>
                    <a:pt x="26968" y="819"/>
                  </a:cubicBezTo>
                  <a:cubicBezTo>
                    <a:pt x="26968" y="568"/>
                    <a:pt x="26968" y="451"/>
                    <a:pt x="26968" y="451"/>
                  </a:cubicBezTo>
                  <a:cubicBezTo>
                    <a:pt x="26968" y="451"/>
                    <a:pt x="26951" y="585"/>
                    <a:pt x="26951" y="835"/>
                  </a:cubicBezTo>
                  <a:cubicBezTo>
                    <a:pt x="26951" y="1103"/>
                    <a:pt x="26934" y="1487"/>
                    <a:pt x="26934" y="1972"/>
                  </a:cubicBezTo>
                  <a:cubicBezTo>
                    <a:pt x="26901" y="2974"/>
                    <a:pt x="26884" y="4428"/>
                    <a:pt x="26851" y="6282"/>
                  </a:cubicBezTo>
                  <a:cubicBezTo>
                    <a:pt x="26784" y="9979"/>
                    <a:pt x="26701" y="15267"/>
                    <a:pt x="26601" y="21637"/>
                  </a:cubicBezTo>
                  <a:lnTo>
                    <a:pt x="26601" y="21637"/>
                  </a:lnTo>
                  <a:cubicBezTo>
                    <a:pt x="19029" y="21537"/>
                    <a:pt x="9922" y="21404"/>
                    <a:pt x="135" y="21254"/>
                  </a:cubicBezTo>
                  <a:lnTo>
                    <a:pt x="135" y="21254"/>
                  </a:lnTo>
                  <a:cubicBezTo>
                    <a:pt x="251" y="13637"/>
                    <a:pt x="350" y="6433"/>
                    <a:pt x="434" y="134"/>
                  </a:cubicBezTo>
                  <a:lnTo>
                    <a:pt x="434" y="134"/>
                  </a:lnTo>
                  <a:lnTo>
                    <a:pt x="19566" y="368"/>
                  </a:lnTo>
                  <a:lnTo>
                    <a:pt x="25013" y="434"/>
                  </a:lnTo>
                  <a:cubicBezTo>
                    <a:pt x="25648" y="434"/>
                    <a:pt x="26132" y="434"/>
                    <a:pt x="26466" y="451"/>
                  </a:cubicBezTo>
                  <a:lnTo>
                    <a:pt x="26968" y="451"/>
                  </a:lnTo>
                  <a:cubicBezTo>
                    <a:pt x="26968" y="451"/>
                    <a:pt x="26918" y="451"/>
                    <a:pt x="26834" y="434"/>
                  </a:cubicBezTo>
                  <a:lnTo>
                    <a:pt x="26466" y="434"/>
                  </a:lnTo>
                  <a:lnTo>
                    <a:pt x="25046" y="401"/>
                  </a:lnTo>
                  <a:lnTo>
                    <a:pt x="19616" y="317"/>
                  </a:lnTo>
                  <a:lnTo>
                    <a:pt x="36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22"/>
            <p:cNvSpPr/>
            <p:nvPr/>
          </p:nvSpPr>
          <p:spPr>
            <a:xfrm>
              <a:off x="5387426" y="968079"/>
              <a:ext cx="801904" cy="607306"/>
            </a:xfrm>
            <a:custGeom>
              <a:avLst/>
              <a:gdLst/>
              <a:ahLst/>
              <a:cxnLst/>
              <a:rect l="l" t="t" r="r" b="b"/>
              <a:pathLst>
                <a:path w="24997" h="18931" extrusionOk="0">
                  <a:moveTo>
                    <a:pt x="268" y="0"/>
                  </a:moveTo>
                  <a:lnTo>
                    <a:pt x="1" y="18580"/>
                  </a:lnTo>
                  <a:lnTo>
                    <a:pt x="24730" y="18931"/>
                  </a:lnTo>
                  <a:lnTo>
                    <a:pt x="24997" y="351"/>
                  </a:lnTo>
                  <a:lnTo>
                    <a:pt x="2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22"/>
            <p:cNvSpPr/>
            <p:nvPr/>
          </p:nvSpPr>
          <p:spPr>
            <a:xfrm>
              <a:off x="5391179" y="968079"/>
              <a:ext cx="801390" cy="607306"/>
            </a:xfrm>
            <a:custGeom>
              <a:avLst/>
              <a:gdLst/>
              <a:ahLst/>
              <a:cxnLst/>
              <a:rect l="l" t="t" r="r" b="b"/>
              <a:pathLst>
                <a:path w="24981" h="18931" extrusionOk="0">
                  <a:moveTo>
                    <a:pt x="251" y="0"/>
                  </a:moveTo>
                  <a:lnTo>
                    <a:pt x="1" y="18580"/>
                  </a:lnTo>
                  <a:lnTo>
                    <a:pt x="24713" y="18931"/>
                  </a:lnTo>
                  <a:lnTo>
                    <a:pt x="24980" y="351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22"/>
            <p:cNvSpPr/>
            <p:nvPr/>
          </p:nvSpPr>
          <p:spPr>
            <a:xfrm>
              <a:off x="5391725" y="1197483"/>
              <a:ext cx="793338" cy="377902"/>
            </a:xfrm>
            <a:custGeom>
              <a:avLst/>
              <a:gdLst/>
              <a:ahLst/>
              <a:cxnLst/>
              <a:rect l="l" t="t" r="r" b="b"/>
              <a:pathLst>
                <a:path w="24730" h="11780" extrusionOk="0">
                  <a:moveTo>
                    <a:pt x="8806" y="0"/>
                  </a:moveTo>
                  <a:lnTo>
                    <a:pt x="1" y="11429"/>
                  </a:lnTo>
                  <a:lnTo>
                    <a:pt x="24729" y="11780"/>
                  </a:lnTo>
                  <a:lnTo>
                    <a:pt x="17728" y="3493"/>
                  </a:lnTo>
                  <a:lnTo>
                    <a:pt x="14052" y="7302"/>
                  </a:lnTo>
                  <a:lnTo>
                    <a:pt x="880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22"/>
            <p:cNvSpPr/>
            <p:nvPr/>
          </p:nvSpPr>
          <p:spPr>
            <a:xfrm>
              <a:off x="5773669" y="1092421"/>
              <a:ext cx="146060" cy="124920"/>
            </a:xfrm>
            <a:custGeom>
              <a:avLst/>
              <a:gdLst/>
              <a:ahLst/>
              <a:cxnLst/>
              <a:rect l="l" t="t" r="r" b="b"/>
              <a:pathLst>
                <a:path w="4553" h="3894" extrusionOk="0">
                  <a:moveTo>
                    <a:pt x="2573" y="0"/>
                  </a:moveTo>
                  <a:cubicBezTo>
                    <a:pt x="863" y="0"/>
                    <a:pt x="1" y="2066"/>
                    <a:pt x="1194" y="3292"/>
                  </a:cubicBezTo>
                  <a:cubicBezTo>
                    <a:pt x="1592" y="3707"/>
                    <a:pt x="2090" y="3893"/>
                    <a:pt x="2578" y="3893"/>
                  </a:cubicBezTo>
                  <a:cubicBezTo>
                    <a:pt x="3564" y="3893"/>
                    <a:pt x="4513" y="3134"/>
                    <a:pt x="4536" y="1972"/>
                  </a:cubicBezTo>
                  <a:cubicBezTo>
                    <a:pt x="4552" y="886"/>
                    <a:pt x="3684" y="17"/>
                    <a:pt x="2614" y="1"/>
                  </a:cubicBezTo>
                  <a:cubicBezTo>
                    <a:pt x="2601" y="0"/>
                    <a:pt x="2587" y="0"/>
                    <a:pt x="25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6" name="Google Shape;606;p22"/>
          <p:cNvGrpSpPr/>
          <p:nvPr/>
        </p:nvGrpSpPr>
        <p:grpSpPr>
          <a:xfrm>
            <a:off x="6614903" y="3328108"/>
            <a:ext cx="361830" cy="293243"/>
            <a:chOff x="6614903" y="3328108"/>
            <a:chExt cx="361830" cy="293243"/>
          </a:xfrm>
        </p:grpSpPr>
        <p:sp>
          <p:nvSpPr>
            <p:cNvPr id="607" name="Google Shape;607;p22"/>
            <p:cNvSpPr/>
            <p:nvPr/>
          </p:nvSpPr>
          <p:spPr>
            <a:xfrm>
              <a:off x="6617052" y="3330257"/>
              <a:ext cx="359681" cy="288945"/>
            </a:xfrm>
            <a:custGeom>
              <a:avLst/>
              <a:gdLst/>
              <a:ahLst/>
              <a:cxnLst/>
              <a:rect l="l" t="t" r="r" b="b"/>
              <a:pathLst>
                <a:path w="11212" h="9007" extrusionOk="0">
                  <a:moveTo>
                    <a:pt x="134" y="0"/>
                  </a:moveTo>
                  <a:lnTo>
                    <a:pt x="0" y="8856"/>
                  </a:lnTo>
                  <a:lnTo>
                    <a:pt x="11078" y="9006"/>
                  </a:lnTo>
                  <a:lnTo>
                    <a:pt x="11212" y="167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22"/>
            <p:cNvSpPr/>
            <p:nvPr/>
          </p:nvSpPr>
          <p:spPr>
            <a:xfrm>
              <a:off x="6614903" y="3328108"/>
              <a:ext cx="361830" cy="293243"/>
            </a:xfrm>
            <a:custGeom>
              <a:avLst/>
              <a:gdLst/>
              <a:ahLst/>
              <a:cxnLst/>
              <a:rect l="l" t="t" r="r" b="b"/>
              <a:pathLst>
                <a:path w="11279" h="9141" extrusionOk="0">
                  <a:moveTo>
                    <a:pt x="56" y="8839"/>
                  </a:moveTo>
                  <a:cubicBezTo>
                    <a:pt x="58" y="8839"/>
                    <a:pt x="65" y="8846"/>
                    <a:pt x="75" y="8856"/>
                  </a:cubicBezTo>
                  <a:lnTo>
                    <a:pt x="67" y="8856"/>
                  </a:lnTo>
                  <a:cubicBezTo>
                    <a:pt x="58" y="8844"/>
                    <a:pt x="55" y="8839"/>
                    <a:pt x="56" y="8839"/>
                  </a:cubicBezTo>
                  <a:close/>
                  <a:moveTo>
                    <a:pt x="134" y="8922"/>
                  </a:moveTo>
                  <a:cubicBezTo>
                    <a:pt x="135" y="8923"/>
                    <a:pt x="136" y="8924"/>
                    <a:pt x="136" y="8924"/>
                  </a:cubicBezTo>
                  <a:cubicBezTo>
                    <a:pt x="136" y="8924"/>
                    <a:pt x="135" y="8924"/>
                    <a:pt x="134" y="8923"/>
                  </a:cubicBezTo>
                  <a:cubicBezTo>
                    <a:pt x="134" y="8923"/>
                    <a:pt x="134" y="8922"/>
                    <a:pt x="134" y="8922"/>
                  </a:cubicBezTo>
                  <a:close/>
                  <a:moveTo>
                    <a:pt x="134" y="1"/>
                  </a:moveTo>
                  <a:lnTo>
                    <a:pt x="134" y="67"/>
                  </a:lnTo>
                  <a:cubicBezTo>
                    <a:pt x="101" y="2707"/>
                    <a:pt x="51" y="5732"/>
                    <a:pt x="0" y="8923"/>
                  </a:cubicBezTo>
                  <a:cubicBezTo>
                    <a:pt x="8" y="8930"/>
                    <a:pt x="45" y="8967"/>
                    <a:pt x="67" y="8990"/>
                  </a:cubicBezTo>
                  <a:lnTo>
                    <a:pt x="452" y="8990"/>
                  </a:lnTo>
                  <a:lnTo>
                    <a:pt x="836" y="9006"/>
                  </a:lnTo>
                  <a:lnTo>
                    <a:pt x="1588" y="9006"/>
                  </a:lnTo>
                  <a:cubicBezTo>
                    <a:pt x="2089" y="9023"/>
                    <a:pt x="2590" y="9023"/>
                    <a:pt x="3092" y="9040"/>
                  </a:cubicBezTo>
                  <a:cubicBezTo>
                    <a:pt x="4061" y="9040"/>
                    <a:pt x="5030" y="9057"/>
                    <a:pt x="5949" y="9073"/>
                  </a:cubicBezTo>
                  <a:lnTo>
                    <a:pt x="11145" y="9140"/>
                  </a:lnTo>
                  <a:lnTo>
                    <a:pt x="11195" y="9140"/>
                  </a:lnTo>
                  <a:lnTo>
                    <a:pt x="11195" y="9073"/>
                  </a:lnTo>
                  <a:cubicBezTo>
                    <a:pt x="11229" y="6400"/>
                    <a:pt x="11245" y="4194"/>
                    <a:pt x="11262" y="2624"/>
                  </a:cubicBezTo>
                  <a:cubicBezTo>
                    <a:pt x="11262" y="1872"/>
                    <a:pt x="11279" y="1270"/>
                    <a:pt x="11279" y="853"/>
                  </a:cubicBezTo>
                  <a:lnTo>
                    <a:pt x="11279" y="385"/>
                  </a:lnTo>
                  <a:cubicBezTo>
                    <a:pt x="11279" y="285"/>
                    <a:pt x="11262" y="218"/>
                    <a:pt x="11262" y="218"/>
                  </a:cubicBezTo>
                  <a:cubicBezTo>
                    <a:pt x="11262" y="218"/>
                    <a:pt x="11262" y="285"/>
                    <a:pt x="11262" y="385"/>
                  </a:cubicBezTo>
                  <a:cubicBezTo>
                    <a:pt x="11262" y="502"/>
                    <a:pt x="11245" y="669"/>
                    <a:pt x="11245" y="869"/>
                  </a:cubicBezTo>
                  <a:cubicBezTo>
                    <a:pt x="11245" y="1287"/>
                    <a:pt x="11229" y="1905"/>
                    <a:pt x="11212" y="2674"/>
                  </a:cubicBezTo>
                  <a:cubicBezTo>
                    <a:pt x="11179" y="4201"/>
                    <a:pt x="11129" y="6388"/>
                    <a:pt x="11079" y="9022"/>
                  </a:cubicBezTo>
                  <a:lnTo>
                    <a:pt x="11079" y="9022"/>
                  </a:lnTo>
                  <a:lnTo>
                    <a:pt x="5965" y="8940"/>
                  </a:lnTo>
                  <a:lnTo>
                    <a:pt x="3092" y="8889"/>
                  </a:lnTo>
                  <a:lnTo>
                    <a:pt x="1588" y="8873"/>
                  </a:lnTo>
                  <a:lnTo>
                    <a:pt x="836" y="8856"/>
                  </a:lnTo>
                  <a:lnTo>
                    <a:pt x="135" y="8856"/>
                  </a:lnTo>
                  <a:cubicBezTo>
                    <a:pt x="184" y="5716"/>
                    <a:pt x="217" y="2740"/>
                    <a:pt x="267" y="135"/>
                  </a:cubicBezTo>
                  <a:lnTo>
                    <a:pt x="267" y="135"/>
                  </a:lnTo>
                  <a:lnTo>
                    <a:pt x="8188" y="218"/>
                  </a:lnTo>
                  <a:lnTo>
                    <a:pt x="10443" y="234"/>
                  </a:lnTo>
                  <a:lnTo>
                    <a:pt x="11262" y="234"/>
                  </a:lnTo>
                  <a:cubicBezTo>
                    <a:pt x="11245" y="218"/>
                    <a:pt x="11229" y="218"/>
                    <a:pt x="11212" y="218"/>
                  </a:cubicBezTo>
                  <a:lnTo>
                    <a:pt x="11078" y="218"/>
                  </a:lnTo>
                  <a:lnTo>
                    <a:pt x="10477" y="201"/>
                  </a:lnTo>
                  <a:cubicBezTo>
                    <a:pt x="9942" y="184"/>
                    <a:pt x="9190" y="168"/>
                    <a:pt x="8221" y="151"/>
                  </a:cubicBezTo>
                  <a:lnTo>
                    <a:pt x="20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22"/>
            <p:cNvSpPr/>
            <p:nvPr/>
          </p:nvSpPr>
          <p:spPr>
            <a:xfrm>
              <a:off x="6627767" y="3348479"/>
              <a:ext cx="333953" cy="253015"/>
            </a:xfrm>
            <a:custGeom>
              <a:avLst/>
              <a:gdLst/>
              <a:ahLst/>
              <a:cxnLst/>
              <a:rect l="l" t="t" r="r" b="b"/>
              <a:pathLst>
                <a:path w="10410" h="7887" extrusionOk="0">
                  <a:moveTo>
                    <a:pt x="117" y="0"/>
                  </a:moveTo>
                  <a:lnTo>
                    <a:pt x="1" y="7736"/>
                  </a:lnTo>
                  <a:lnTo>
                    <a:pt x="10293" y="7887"/>
                  </a:lnTo>
                  <a:lnTo>
                    <a:pt x="10410" y="134"/>
                  </a:lnTo>
                  <a:lnTo>
                    <a:pt x="11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22"/>
            <p:cNvSpPr/>
            <p:nvPr/>
          </p:nvSpPr>
          <p:spPr>
            <a:xfrm>
              <a:off x="6631521" y="3348479"/>
              <a:ext cx="333953" cy="253015"/>
            </a:xfrm>
            <a:custGeom>
              <a:avLst/>
              <a:gdLst/>
              <a:ahLst/>
              <a:cxnLst/>
              <a:rect l="l" t="t" r="r" b="b"/>
              <a:pathLst>
                <a:path w="10410" h="7887" extrusionOk="0">
                  <a:moveTo>
                    <a:pt x="101" y="0"/>
                  </a:moveTo>
                  <a:lnTo>
                    <a:pt x="0" y="7736"/>
                  </a:lnTo>
                  <a:lnTo>
                    <a:pt x="10293" y="7887"/>
                  </a:lnTo>
                  <a:lnTo>
                    <a:pt x="10410" y="1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chemeClr val="lt1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22"/>
            <p:cNvSpPr/>
            <p:nvPr/>
          </p:nvSpPr>
          <p:spPr>
            <a:xfrm>
              <a:off x="6629917" y="3443885"/>
              <a:ext cx="330199" cy="157609"/>
            </a:xfrm>
            <a:custGeom>
              <a:avLst/>
              <a:gdLst/>
              <a:ahLst/>
              <a:cxnLst/>
              <a:rect l="l" t="t" r="r" b="b"/>
              <a:pathLst>
                <a:path w="10293" h="4913" extrusionOk="0">
                  <a:moveTo>
                    <a:pt x="3660" y="1"/>
                  </a:moveTo>
                  <a:lnTo>
                    <a:pt x="0" y="4762"/>
                  </a:lnTo>
                  <a:lnTo>
                    <a:pt x="10293" y="4913"/>
                  </a:lnTo>
                  <a:lnTo>
                    <a:pt x="7369" y="1454"/>
                  </a:lnTo>
                  <a:lnTo>
                    <a:pt x="5848" y="3042"/>
                  </a:lnTo>
                  <a:lnTo>
                    <a:pt x="366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22"/>
            <p:cNvSpPr/>
            <p:nvPr/>
          </p:nvSpPr>
          <p:spPr>
            <a:xfrm>
              <a:off x="6788584" y="3399935"/>
              <a:ext cx="61112" cy="52419"/>
            </a:xfrm>
            <a:custGeom>
              <a:avLst/>
              <a:gdLst/>
              <a:ahLst/>
              <a:cxnLst/>
              <a:rect l="l" t="t" r="r" b="b"/>
              <a:pathLst>
                <a:path w="1905" h="1634" extrusionOk="0">
                  <a:moveTo>
                    <a:pt x="1086" y="0"/>
                  </a:moveTo>
                  <a:cubicBezTo>
                    <a:pt x="368" y="0"/>
                    <a:pt x="0" y="869"/>
                    <a:pt x="501" y="1387"/>
                  </a:cubicBezTo>
                  <a:cubicBezTo>
                    <a:pt x="666" y="1557"/>
                    <a:pt x="872" y="1634"/>
                    <a:pt x="1074" y="1634"/>
                  </a:cubicBezTo>
                  <a:cubicBezTo>
                    <a:pt x="1488" y="1634"/>
                    <a:pt x="1888" y="1313"/>
                    <a:pt x="1888" y="819"/>
                  </a:cubicBezTo>
                  <a:cubicBezTo>
                    <a:pt x="1905" y="385"/>
                    <a:pt x="1537" y="17"/>
                    <a:pt x="108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3" name="Google Shape;613;p22"/>
          <p:cNvGrpSpPr/>
          <p:nvPr/>
        </p:nvGrpSpPr>
        <p:grpSpPr>
          <a:xfrm>
            <a:off x="844738" y="1529254"/>
            <a:ext cx="501218" cy="404721"/>
            <a:chOff x="844738" y="1529254"/>
            <a:chExt cx="501218" cy="404721"/>
          </a:xfrm>
        </p:grpSpPr>
        <p:sp>
          <p:nvSpPr>
            <p:cNvPr id="614" name="Google Shape;614;p22"/>
            <p:cNvSpPr/>
            <p:nvPr/>
          </p:nvSpPr>
          <p:spPr>
            <a:xfrm>
              <a:off x="847432" y="1530890"/>
              <a:ext cx="498523" cy="401481"/>
            </a:xfrm>
            <a:custGeom>
              <a:avLst/>
              <a:gdLst/>
              <a:ahLst/>
              <a:cxnLst/>
              <a:rect l="l" t="t" r="r" b="b"/>
              <a:pathLst>
                <a:path w="15540" h="12515" extrusionOk="0">
                  <a:moveTo>
                    <a:pt x="167" y="0"/>
                  </a:moveTo>
                  <a:lnTo>
                    <a:pt x="0" y="12298"/>
                  </a:lnTo>
                  <a:lnTo>
                    <a:pt x="15355" y="12515"/>
                  </a:lnTo>
                  <a:lnTo>
                    <a:pt x="15539" y="234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22"/>
            <p:cNvSpPr/>
            <p:nvPr/>
          </p:nvSpPr>
          <p:spPr>
            <a:xfrm>
              <a:off x="844738" y="1529254"/>
              <a:ext cx="501218" cy="404721"/>
            </a:xfrm>
            <a:custGeom>
              <a:avLst/>
              <a:gdLst/>
              <a:ahLst/>
              <a:cxnLst/>
              <a:rect l="l" t="t" r="r" b="b"/>
              <a:pathLst>
                <a:path w="15624" h="12616" extrusionOk="0">
                  <a:moveTo>
                    <a:pt x="1" y="12348"/>
                  </a:moveTo>
                  <a:lnTo>
                    <a:pt x="1" y="12348"/>
                  </a:lnTo>
                  <a:cubicBezTo>
                    <a:pt x="1" y="12348"/>
                    <a:pt x="1" y="12348"/>
                    <a:pt x="1" y="12349"/>
                  </a:cubicBezTo>
                  <a:cubicBezTo>
                    <a:pt x="1" y="12348"/>
                    <a:pt x="1" y="12348"/>
                    <a:pt x="1" y="12348"/>
                  </a:cubicBezTo>
                  <a:close/>
                  <a:moveTo>
                    <a:pt x="185" y="1"/>
                  </a:moveTo>
                  <a:lnTo>
                    <a:pt x="185" y="51"/>
                  </a:lnTo>
                  <a:cubicBezTo>
                    <a:pt x="134" y="3710"/>
                    <a:pt x="68" y="7904"/>
                    <a:pt x="1" y="12348"/>
                  </a:cubicBezTo>
                  <a:lnTo>
                    <a:pt x="1" y="12348"/>
                  </a:lnTo>
                  <a:cubicBezTo>
                    <a:pt x="1" y="12348"/>
                    <a:pt x="1" y="12347"/>
                    <a:pt x="2" y="12347"/>
                  </a:cubicBezTo>
                  <a:cubicBezTo>
                    <a:pt x="13" y="12347"/>
                    <a:pt x="101" y="12433"/>
                    <a:pt x="101" y="12433"/>
                  </a:cubicBezTo>
                  <a:cubicBezTo>
                    <a:pt x="101" y="12433"/>
                    <a:pt x="97" y="12428"/>
                    <a:pt x="84" y="12415"/>
                  </a:cubicBezTo>
                  <a:lnTo>
                    <a:pt x="602" y="12415"/>
                  </a:lnTo>
                  <a:lnTo>
                    <a:pt x="1137" y="12432"/>
                  </a:lnTo>
                  <a:lnTo>
                    <a:pt x="2190" y="12449"/>
                  </a:lnTo>
                  <a:lnTo>
                    <a:pt x="4261" y="12465"/>
                  </a:lnTo>
                  <a:lnTo>
                    <a:pt x="8255" y="12532"/>
                  </a:lnTo>
                  <a:lnTo>
                    <a:pt x="15439" y="12616"/>
                  </a:lnTo>
                  <a:lnTo>
                    <a:pt x="15506" y="12616"/>
                  </a:lnTo>
                  <a:lnTo>
                    <a:pt x="15506" y="12566"/>
                  </a:lnTo>
                  <a:cubicBezTo>
                    <a:pt x="15540" y="8856"/>
                    <a:pt x="15573" y="5782"/>
                    <a:pt x="15607" y="3627"/>
                  </a:cubicBezTo>
                  <a:cubicBezTo>
                    <a:pt x="15607" y="2557"/>
                    <a:pt x="15623" y="1722"/>
                    <a:pt x="15623" y="1137"/>
                  </a:cubicBezTo>
                  <a:cubicBezTo>
                    <a:pt x="15623" y="870"/>
                    <a:pt x="15623" y="653"/>
                    <a:pt x="15623" y="502"/>
                  </a:cubicBezTo>
                  <a:cubicBezTo>
                    <a:pt x="15623" y="352"/>
                    <a:pt x="15623" y="285"/>
                    <a:pt x="15623" y="285"/>
                  </a:cubicBezTo>
                  <a:cubicBezTo>
                    <a:pt x="15623" y="285"/>
                    <a:pt x="15623" y="352"/>
                    <a:pt x="15607" y="502"/>
                  </a:cubicBezTo>
                  <a:cubicBezTo>
                    <a:pt x="15607" y="669"/>
                    <a:pt x="15607" y="887"/>
                    <a:pt x="15590" y="1171"/>
                  </a:cubicBezTo>
                  <a:cubicBezTo>
                    <a:pt x="15590" y="1739"/>
                    <a:pt x="15573" y="2591"/>
                    <a:pt x="15540" y="3660"/>
                  </a:cubicBezTo>
                  <a:cubicBezTo>
                    <a:pt x="15506" y="5786"/>
                    <a:pt x="15457" y="8836"/>
                    <a:pt x="15391" y="12498"/>
                  </a:cubicBezTo>
                  <a:lnTo>
                    <a:pt x="15391" y="12498"/>
                  </a:lnTo>
                  <a:cubicBezTo>
                    <a:pt x="13203" y="12465"/>
                    <a:pt x="10802" y="12432"/>
                    <a:pt x="8255" y="12399"/>
                  </a:cubicBezTo>
                  <a:lnTo>
                    <a:pt x="4261" y="12332"/>
                  </a:lnTo>
                  <a:lnTo>
                    <a:pt x="2190" y="12298"/>
                  </a:lnTo>
                  <a:lnTo>
                    <a:pt x="1137" y="12282"/>
                  </a:lnTo>
                  <a:lnTo>
                    <a:pt x="152" y="12282"/>
                  </a:lnTo>
                  <a:cubicBezTo>
                    <a:pt x="218" y="7883"/>
                    <a:pt x="268" y="3731"/>
                    <a:pt x="317" y="119"/>
                  </a:cubicBezTo>
                  <a:lnTo>
                    <a:pt x="317" y="119"/>
                  </a:lnTo>
                  <a:lnTo>
                    <a:pt x="11346" y="252"/>
                  </a:lnTo>
                  <a:lnTo>
                    <a:pt x="14487" y="268"/>
                  </a:lnTo>
                  <a:cubicBezTo>
                    <a:pt x="14855" y="285"/>
                    <a:pt x="15139" y="285"/>
                    <a:pt x="15322" y="285"/>
                  </a:cubicBezTo>
                  <a:lnTo>
                    <a:pt x="15623" y="285"/>
                  </a:lnTo>
                  <a:cubicBezTo>
                    <a:pt x="15607" y="268"/>
                    <a:pt x="15573" y="268"/>
                    <a:pt x="15556" y="268"/>
                  </a:cubicBezTo>
                  <a:lnTo>
                    <a:pt x="15339" y="268"/>
                  </a:lnTo>
                  <a:lnTo>
                    <a:pt x="14520" y="252"/>
                  </a:lnTo>
                  <a:cubicBezTo>
                    <a:pt x="13785" y="235"/>
                    <a:pt x="12733" y="218"/>
                    <a:pt x="11379" y="185"/>
                  </a:cubicBezTo>
                  <a:lnTo>
                    <a:pt x="2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22"/>
            <p:cNvSpPr/>
            <p:nvPr/>
          </p:nvSpPr>
          <p:spPr>
            <a:xfrm>
              <a:off x="864563" y="1556073"/>
              <a:ext cx="463171" cy="351116"/>
            </a:xfrm>
            <a:custGeom>
              <a:avLst/>
              <a:gdLst/>
              <a:ahLst/>
              <a:cxnLst/>
              <a:rect l="l" t="t" r="r" b="b"/>
              <a:pathLst>
                <a:path w="14438" h="10945" extrusionOk="0">
                  <a:moveTo>
                    <a:pt x="151" y="0"/>
                  </a:moveTo>
                  <a:lnTo>
                    <a:pt x="1" y="10744"/>
                  </a:lnTo>
                  <a:lnTo>
                    <a:pt x="14287" y="10944"/>
                  </a:lnTo>
                  <a:lnTo>
                    <a:pt x="14437" y="201"/>
                  </a:lnTo>
                  <a:lnTo>
                    <a:pt x="15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22"/>
            <p:cNvSpPr/>
            <p:nvPr/>
          </p:nvSpPr>
          <p:spPr>
            <a:xfrm>
              <a:off x="868316" y="1689013"/>
              <a:ext cx="458327" cy="218176"/>
            </a:xfrm>
            <a:custGeom>
              <a:avLst/>
              <a:gdLst/>
              <a:ahLst/>
              <a:cxnLst/>
              <a:rect l="l" t="t" r="r" b="b"/>
              <a:pathLst>
                <a:path w="14287" h="6801" extrusionOk="0">
                  <a:moveTo>
                    <a:pt x="5080" y="0"/>
                  </a:moveTo>
                  <a:lnTo>
                    <a:pt x="1" y="6600"/>
                  </a:lnTo>
                  <a:lnTo>
                    <a:pt x="14287" y="6800"/>
                  </a:lnTo>
                  <a:lnTo>
                    <a:pt x="10243" y="2005"/>
                  </a:lnTo>
                  <a:lnTo>
                    <a:pt x="8121" y="4211"/>
                  </a:lnTo>
                  <a:lnTo>
                    <a:pt x="5080" y="0"/>
                  </a:lnTo>
                  <a:close/>
                </a:path>
              </a:pathLst>
            </a:custGeom>
            <a:solidFill>
              <a:schemeClr val="dk2">
                <a:alpha val="320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22"/>
            <p:cNvSpPr/>
            <p:nvPr/>
          </p:nvSpPr>
          <p:spPr>
            <a:xfrm>
              <a:off x="1088770" y="1627900"/>
              <a:ext cx="84595" cy="72116"/>
            </a:xfrm>
            <a:custGeom>
              <a:avLst/>
              <a:gdLst/>
              <a:ahLst/>
              <a:cxnLst/>
              <a:rect l="l" t="t" r="r" b="b"/>
              <a:pathLst>
                <a:path w="2637" h="2248" extrusionOk="0">
                  <a:moveTo>
                    <a:pt x="1496" y="0"/>
                  </a:moveTo>
                  <a:cubicBezTo>
                    <a:pt x="507" y="0"/>
                    <a:pt x="1" y="1192"/>
                    <a:pt x="698" y="1905"/>
                  </a:cubicBezTo>
                  <a:cubicBezTo>
                    <a:pt x="924" y="2142"/>
                    <a:pt x="1207" y="2248"/>
                    <a:pt x="1487" y="2248"/>
                  </a:cubicBezTo>
                  <a:cubicBezTo>
                    <a:pt x="2056" y="2248"/>
                    <a:pt x="2608" y="1809"/>
                    <a:pt x="2619" y="1137"/>
                  </a:cubicBezTo>
                  <a:cubicBezTo>
                    <a:pt x="2636" y="518"/>
                    <a:pt x="2135" y="17"/>
                    <a:pt x="1517" y="0"/>
                  </a:cubicBezTo>
                  <a:cubicBezTo>
                    <a:pt x="1510" y="0"/>
                    <a:pt x="1503" y="0"/>
                    <a:pt x="1496" y="0"/>
                  </a:cubicBezTo>
                  <a:close/>
                </a:path>
              </a:pathLst>
            </a:custGeom>
            <a:solidFill>
              <a:schemeClr val="dk2">
                <a:alpha val="320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9" name="Google Shape;619;p22"/>
          <p:cNvGrpSpPr/>
          <p:nvPr/>
        </p:nvGrpSpPr>
        <p:grpSpPr>
          <a:xfrm>
            <a:off x="6640599" y="1903403"/>
            <a:ext cx="335621" cy="272327"/>
            <a:chOff x="6640599" y="1903403"/>
            <a:chExt cx="335621" cy="272327"/>
          </a:xfrm>
        </p:grpSpPr>
        <p:sp>
          <p:nvSpPr>
            <p:cNvPr id="620" name="Google Shape;620;p22"/>
            <p:cNvSpPr/>
            <p:nvPr/>
          </p:nvSpPr>
          <p:spPr>
            <a:xfrm>
              <a:off x="6642781" y="1905553"/>
              <a:ext cx="332894" cy="268028"/>
            </a:xfrm>
            <a:custGeom>
              <a:avLst/>
              <a:gdLst/>
              <a:ahLst/>
              <a:cxnLst/>
              <a:rect l="l" t="t" r="r" b="b"/>
              <a:pathLst>
                <a:path w="10377" h="8355" extrusionOk="0">
                  <a:moveTo>
                    <a:pt x="117" y="0"/>
                  </a:moveTo>
                  <a:lnTo>
                    <a:pt x="0" y="8204"/>
                  </a:lnTo>
                  <a:lnTo>
                    <a:pt x="10259" y="8355"/>
                  </a:lnTo>
                  <a:lnTo>
                    <a:pt x="10376" y="151"/>
                  </a:lnTo>
                  <a:lnTo>
                    <a:pt x="11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22"/>
            <p:cNvSpPr/>
            <p:nvPr/>
          </p:nvSpPr>
          <p:spPr>
            <a:xfrm>
              <a:off x="6640599" y="1903403"/>
              <a:ext cx="335621" cy="272327"/>
            </a:xfrm>
            <a:custGeom>
              <a:avLst/>
              <a:gdLst/>
              <a:ahLst/>
              <a:cxnLst/>
              <a:rect l="l" t="t" r="r" b="b"/>
              <a:pathLst>
                <a:path w="10462" h="8489" extrusionOk="0">
                  <a:moveTo>
                    <a:pt x="10444" y="218"/>
                  </a:moveTo>
                  <a:cubicBezTo>
                    <a:pt x="10444" y="218"/>
                    <a:pt x="10444" y="262"/>
                    <a:pt x="10444" y="351"/>
                  </a:cubicBezTo>
                  <a:cubicBezTo>
                    <a:pt x="10461" y="318"/>
                    <a:pt x="10444" y="268"/>
                    <a:pt x="10444" y="218"/>
                  </a:cubicBezTo>
                  <a:close/>
                  <a:moveTo>
                    <a:pt x="68" y="8355"/>
                  </a:moveTo>
                  <a:cubicBezTo>
                    <a:pt x="78" y="8362"/>
                    <a:pt x="83" y="8365"/>
                    <a:pt x="85" y="8365"/>
                  </a:cubicBezTo>
                  <a:cubicBezTo>
                    <a:pt x="87" y="8365"/>
                    <a:pt x="85" y="8361"/>
                    <a:pt x="80" y="8355"/>
                  </a:cubicBezTo>
                  <a:close/>
                  <a:moveTo>
                    <a:pt x="118" y="0"/>
                  </a:moveTo>
                  <a:lnTo>
                    <a:pt x="118" y="67"/>
                  </a:lnTo>
                  <a:cubicBezTo>
                    <a:pt x="85" y="2507"/>
                    <a:pt x="35" y="5314"/>
                    <a:pt x="2" y="8271"/>
                  </a:cubicBezTo>
                  <a:cubicBezTo>
                    <a:pt x="1" y="8270"/>
                    <a:pt x="0" y="8270"/>
                    <a:pt x="0" y="8270"/>
                  </a:cubicBezTo>
                  <a:lnTo>
                    <a:pt x="0" y="8270"/>
                  </a:lnTo>
                  <a:cubicBezTo>
                    <a:pt x="0" y="8270"/>
                    <a:pt x="60" y="8330"/>
                    <a:pt x="80" y="8355"/>
                  </a:cubicBezTo>
                  <a:lnTo>
                    <a:pt x="770" y="8355"/>
                  </a:lnTo>
                  <a:lnTo>
                    <a:pt x="1472" y="8371"/>
                  </a:lnTo>
                  <a:lnTo>
                    <a:pt x="2859" y="8388"/>
                  </a:lnTo>
                  <a:lnTo>
                    <a:pt x="5515" y="8422"/>
                  </a:lnTo>
                  <a:lnTo>
                    <a:pt x="10327" y="8488"/>
                  </a:lnTo>
                  <a:lnTo>
                    <a:pt x="10394" y="8488"/>
                  </a:lnTo>
                  <a:lnTo>
                    <a:pt x="10394" y="8422"/>
                  </a:lnTo>
                  <a:cubicBezTo>
                    <a:pt x="10411" y="5949"/>
                    <a:pt x="10428" y="3894"/>
                    <a:pt x="10444" y="2440"/>
                  </a:cubicBezTo>
                  <a:cubicBezTo>
                    <a:pt x="10444" y="1738"/>
                    <a:pt x="10444" y="1187"/>
                    <a:pt x="10444" y="786"/>
                  </a:cubicBezTo>
                  <a:lnTo>
                    <a:pt x="10444" y="368"/>
                  </a:lnTo>
                  <a:cubicBezTo>
                    <a:pt x="10428" y="485"/>
                    <a:pt x="10428" y="619"/>
                    <a:pt x="10428" y="819"/>
                  </a:cubicBezTo>
                  <a:cubicBezTo>
                    <a:pt x="10411" y="1203"/>
                    <a:pt x="10411" y="1772"/>
                    <a:pt x="10394" y="2473"/>
                  </a:cubicBezTo>
                  <a:cubicBezTo>
                    <a:pt x="10361" y="3897"/>
                    <a:pt x="10328" y="5928"/>
                    <a:pt x="10279" y="8354"/>
                  </a:cubicBezTo>
                  <a:lnTo>
                    <a:pt x="10279" y="8354"/>
                  </a:lnTo>
                  <a:lnTo>
                    <a:pt x="5532" y="8288"/>
                  </a:lnTo>
                  <a:cubicBezTo>
                    <a:pt x="4663" y="8271"/>
                    <a:pt x="3778" y="8254"/>
                    <a:pt x="2859" y="8238"/>
                  </a:cubicBezTo>
                  <a:lnTo>
                    <a:pt x="1472" y="8221"/>
                  </a:lnTo>
                  <a:lnTo>
                    <a:pt x="770" y="8221"/>
                  </a:lnTo>
                  <a:lnTo>
                    <a:pt x="419" y="8204"/>
                  </a:lnTo>
                  <a:lnTo>
                    <a:pt x="136" y="8204"/>
                  </a:lnTo>
                  <a:cubicBezTo>
                    <a:pt x="185" y="5299"/>
                    <a:pt x="218" y="2540"/>
                    <a:pt x="251" y="135"/>
                  </a:cubicBezTo>
                  <a:lnTo>
                    <a:pt x="251" y="135"/>
                  </a:lnTo>
                  <a:lnTo>
                    <a:pt x="7587" y="201"/>
                  </a:lnTo>
                  <a:lnTo>
                    <a:pt x="9692" y="218"/>
                  </a:lnTo>
                  <a:lnTo>
                    <a:pt x="10411" y="218"/>
                  </a:lnTo>
                  <a:lnTo>
                    <a:pt x="10261" y="201"/>
                  </a:lnTo>
                  <a:lnTo>
                    <a:pt x="9709" y="201"/>
                  </a:lnTo>
                  <a:lnTo>
                    <a:pt x="7621" y="151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22"/>
            <p:cNvSpPr/>
            <p:nvPr/>
          </p:nvSpPr>
          <p:spPr>
            <a:xfrm>
              <a:off x="6654554" y="1922170"/>
              <a:ext cx="309315" cy="234794"/>
            </a:xfrm>
            <a:custGeom>
              <a:avLst/>
              <a:gdLst/>
              <a:ahLst/>
              <a:cxnLst/>
              <a:rect l="l" t="t" r="r" b="b"/>
              <a:pathLst>
                <a:path w="9642" h="7319" extrusionOk="0">
                  <a:moveTo>
                    <a:pt x="101" y="0"/>
                  </a:moveTo>
                  <a:lnTo>
                    <a:pt x="1" y="7185"/>
                  </a:lnTo>
                  <a:lnTo>
                    <a:pt x="9542" y="7319"/>
                  </a:lnTo>
                  <a:lnTo>
                    <a:pt x="9642" y="151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22"/>
            <p:cNvSpPr/>
            <p:nvPr/>
          </p:nvSpPr>
          <p:spPr>
            <a:xfrm>
              <a:off x="6654554" y="2011128"/>
              <a:ext cx="306107" cy="145836"/>
            </a:xfrm>
            <a:custGeom>
              <a:avLst/>
              <a:gdLst/>
              <a:ahLst/>
              <a:cxnLst/>
              <a:rect l="l" t="t" r="r" b="b"/>
              <a:pathLst>
                <a:path w="9542" h="4546" extrusionOk="0">
                  <a:moveTo>
                    <a:pt x="3393" y="1"/>
                  </a:moveTo>
                  <a:lnTo>
                    <a:pt x="1" y="4412"/>
                  </a:lnTo>
                  <a:lnTo>
                    <a:pt x="9542" y="4546"/>
                  </a:lnTo>
                  <a:lnTo>
                    <a:pt x="6835" y="1338"/>
                  </a:lnTo>
                  <a:lnTo>
                    <a:pt x="5415" y="2808"/>
                  </a:lnTo>
                  <a:lnTo>
                    <a:pt x="3393" y="1"/>
                  </a:lnTo>
                  <a:close/>
                </a:path>
              </a:pathLst>
            </a:custGeom>
            <a:solidFill>
              <a:schemeClr val="dk2">
                <a:alpha val="320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22"/>
            <p:cNvSpPr/>
            <p:nvPr/>
          </p:nvSpPr>
          <p:spPr>
            <a:xfrm>
              <a:off x="6801577" y="1970386"/>
              <a:ext cx="56717" cy="48280"/>
            </a:xfrm>
            <a:custGeom>
              <a:avLst/>
              <a:gdLst/>
              <a:ahLst/>
              <a:cxnLst/>
              <a:rect l="l" t="t" r="r" b="b"/>
              <a:pathLst>
                <a:path w="1768" h="1505" extrusionOk="0">
                  <a:moveTo>
                    <a:pt x="995" y="1"/>
                  </a:moveTo>
                  <a:cubicBezTo>
                    <a:pt x="340" y="1"/>
                    <a:pt x="1" y="791"/>
                    <a:pt x="464" y="1271"/>
                  </a:cubicBezTo>
                  <a:cubicBezTo>
                    <a:pt x="619" y="1432"/>
                    <a:pt x="813" y="1504"/>
                    <a:pt x="1003" y="1504"/>
                  </a:cubicBezTo>
                  <a:cubicBezTo>
                    <a:pt x="1385" y="1504"/>
                    <a:pt x="1750" y="1211"/>
                    <a:pt x="1750" y="753"/>
                  </a:cubicBezTo>
                  <a:cubicBezTo>
                    <a:pt x="1767" y="352"/>
                    <a:pt x="1433" y="1"/>
                    <a:pt x="1015" y="1"/>
                  </a:cubicBezTo>
                  <a:cubicBezTo>
                    <a:pt x="1008" y="1"/>
                    <a:pt x="1002" y="1"/>
                    <a:pt x="995" y="1"/>
                  </a:cubicBezTo>
                  <a:close/>
                </a:path>
              </a:pathLst>
            </a:custGeom>
            <a:solidFill>
              <a:schemeClr val="dk2">
                <a:alpha val="320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5" name="Google Shape;625;p22"/>
          <p:cNvGrpSpPr/>
          <p:nvPr/>
        </p:nvGrpSpPr>
        <p:grpSpPr>
          <a:xfrm>
            <a:off x="1474019" y="1756541"/>
            <a:ext cx="1295583" cy="1044172"/>
            <a:chOff x="1474019" y="1756541"/>
            <a:chExt cx="1295583" cy="1044172"/>
          </a:xfrm>
        </p:grpSpPr>
        <p:sp>
          <p:nvSpPr>
            <p:cNvPr id="626" name="Google Shape;626;p22"/>
            <p:cNvSpPr/>
            <p:nvPr/>
          </p:nvSpPr>
          <p:spPr>
            <a:xfrm>
              <a:off x="1476714" y="1758145"/>
              <a:ext cx="1292888" cy="1040419"/>
            </a:xfrm>
            <a:custGeom>
              <a:avLst/>
              <a:gdLst/>
              <a:ahLst/>
              <a:cxnLst/>
              <a:rect l="l" t="t" r="r" b="b"/>
              <a:pathLst>
                <a:path w="40302" h="32432" extrusionOk="0">
                  <a:moveTo>
                    <a:pt x="451" y="0"/>
                  </a:moveTo>
                  <a:lnTo>
                    <a:pt x="0" y="31864"/>
                  </a:lnTo>
                  <a:lnTo>
                    <a:pt x="39850" y="32432"/>
                  </a:lnTo>
                  <a:lnTo>
                    <a:pt x="40301" y="569"/>
                  </a:lnTo>
                  <a:lnTo>
                    <a:pt x="451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22"/>
            <p:cNvSpPr/>
            <p:nvPr/>
          </p:nvSpPr>
          <p:spPr>
            <a:xfrm>
              <a:off x="1474019" y="1756541"/>
              <a:ext cx="1295583" cy="1044172"/>
            </a:xfrm>
            <a:custGeom>
              <a:avLst/>
              <a:gdLst/>
              <a:ahLst/>
              <a:cxnLst/>
              <a:rect l="l" t="t" r="r" b="b"/>
              <a:pathLst>
                <a:path w="40386" h="32549" extrusionOk="0">
                  <a:moveTo>
                    <a:pt x="601" y="118"/>
                  </a:moveTo>
                  <a:lnTo>
                    <a:pt x="29324" y="502"/>
                  </a:lnTo>
                  <a:lnTo>
                    <a:pt x="37478" y="602"/>
                  </a:lnTo>
                  <a:lnTo>
                    <a:pt x="39633" y="619"/>
                  </a:lnTo>
                  <a:lnTo>
                    <a:pt x="40185" y="619"/>
                  </a:lnTo>
                  <a:cubicBezTo>
                    <a:pt x="40229" y="624"/>
                    <a:pt x="40266" y="626"/>
                    <a:pt x="40296" y="626"/>
                  </a:cubicBezTo>
                  <a:cubicBezTo>
                    <a:pt x="40355" y="626"/>
                    <a:pt x="40385" y="619"/>
                    <a:pt x="40385" y="619"/>
                  </a:cubicBezTo>
                  <a:lnTo>
                    <a:pt x="40385" y="619"/>
                  </a:lnTo>
                  <a:cubicBezTo>
                    <a:pt x="40385" y="619"/>
                    <a:pt x="40368" y="819"/>
                    <a:pt x="40368" y="1203"/>
                  </a:cubicBezTo>
                  <a:cubicBezTo>
                    <a:pt x="40368" y="1604"/>
                    <a:pt x="40352" y="2172"/>
                    <a:pt x="40335" y="2908"/>
                  </a:cubicBezTo>
                  <a:cubicBezTo>
                    <a:pt x="40318" y="4395"/>
                    <a:pt x="40268" y="6583"/>
                    <a:pt x="40235" y="9374"/>
                  </a:cubicBezTo>
                  <a:cubicBezTo>
                    <a:pt x="40135" y="14911"/>
                    <a:pt x="40018" y="22846"/>
                    <a:pt x="39868" y="32431"/>
                  </a:cubicBezTo>
                  <a:lnTo>
                    <a:pt x="39868" y="32431"/>
                  </a:lnTo>
                  <a:lnTo>
                    <a:pt x="152" y="31848"/>
                  </a:lnTo>
                  <a:lnTo>
                    <a:pt x="152" y="31848"/>
                  </a:lnTo>
                  <a:cubicBezTo>
                    <a:pt x="318" y="20387"/>
                    <a:pt x="468" y="9574"/>
                    <a:pt x="601" y="118"/>
                  </a:cubicBezTo>
                  <a:close/>
                  <a:moveTo>
                    <a:pt x="468" y="0"/>
                  </a:moveTo>
                  <a:lnTo>
                    <a:pt x="468" y="50"/>
                  </a:lnTo>
                  <a:cubicBezTo>
                    <a:pt x="335" y="9541"/>
                    <a:pt x="184" y="20401"/>
                    <a:pt x="17" y="31914"/>
                  </a:cubicBezTo>
                  <a:lnTo>
                    <a:pt x="1" y="31980"/>
                  </a:lnTo>
                  <a:lnTo>
                    <a:pt x="84" y="31980"/>
                  </a:lnTo>
                  <a:cubicBezTo>
                    <a:pt x="14838" y="32198"/>
                    <a:pt x="28539" y="32381"/>
                    <a:pt x="39934" y="32548"/>
                  </a:cubicBezTo>
                  <a:lnTo>
                    <a:pt x="39984" y="32548"/>
                  </a:lnTo>
                  <a:lnTo>
                    <a:pt x="39984" y="32482"/>
                  </a:lnTo>
                  <a:cubicBezTo>
                    <a:pt x="40118" y="22874"/>
                    <a:pt x="40218" y="14904"/>
                    <a:pt x="40285" y="9324"/>
                  </a:cubicBezTo>
                  <a:cubicBezTo>
                    <a:pt x="40318" y="6550"/>
                    <a:pt x="40352" y="4378"/>
                    <a:pt x="40368" y="2891"/>
                  </a:cubicBezTo>
                  <a:cubicBezTo>
                    <a:pt x="40368" y="2156"/>
                    <a:pt x="40385" y="1588"/>
                    <a:pt x="40385" y="1203"/>
                  </a:cubicBezTo>
                  <a:cubicBezTo>
                    <a:pt x="40385" y="819"/>
                    <a:pt x="40385" y="619"/>
                    <a:pt x="40385" y="619"/>
                  </a:cubicBezTo>
                  <a:lnTo>
                    <a:pt x="40201" y="619"/>
                  </a:lnTo>
                  <a:lnTo>
                    <a:pt x="39650" y="602"/>
                  </a:lnTo>
                  <a:lnTo>
                    <a:pt x="37495" y="568"/>
                  </a:lnTo>
                  <a:lnTo>
                    <a:pt x="29358" y="435"/>
                  </a:lnTo>
                  <a:lnTo>
                    <a:pt x="53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22"/>
            <p:cNvSpPr/>
            <p:nvPr/>
          </p:nvSpPr>
          <p:spPr>
            <a:xfrm>
              <a:off x="1521722" y="1823524"/>
              <a:ext cx="1201236" cy="910174"/>
            </a:xfrm>
            <a:custGeom>
              <a:avLst/>
              <a:gdLst/>
              <a:ahLst/>
              <a:cxnLst/>
              <a:rect l="l" t="t" r="r" b="b"/>
              <a:pathLst>
                <a:path w="37445" h="28372" extrusionOk="0">
                  <a:moveTo>
                    <a:pt x="385" y="1"/>
                  </a:moveTo>
                  <a:lnTo>
                    <a:pt x="1" y="27837"/>
                  </a:lnTo>
                  <a:lnTo>
                    <a:pt x="37044" y="28372"/>
                  </a:lnTo>
                  <a:lnTo>
                    <a:pt x="37445" y="519"/>
                  </a:lnTo>
                  <a:lnTo>
                    <a:pt x="38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22"/>
            <p:cNvSpPr/>
            <p:nvPr/>
          </p:nvSpPr>
          <p:spPr>
            <a:xfrm>
              <a:off x="1521722" y="2167133"/>
              <a:ext cx="1188372" cy="566565"/>
            </a:xfrm>
            <a:custGeom>
              <a:avLst/>
              <a:gdLst/>
              <a:ahLst/>
              <a:cxnLst/>
              <a:rect l="l" t="t" r="r" b="b"/>
              <a:pathLst>
                <a:path w="37044" h="17661" extrusionOk="0">
                  <a:moveTo>
                    <a:pt x="13184" y="0"/>
                  </a:moveTo>
                  <a:lnTo>
                    <a:pt x="1" y="17126"/>
                  </a:lnTo>
                  <a:lnTo>
                    <a:pt x="37044" y="17661"/>
                  </a:lnTo>
                  <a:lnTo>
                    <a:pt x="26567" y="5230"/>
                  </a:lnTo>
                  <a:lnTo>
                    <a:pt x="21037" y="10944"/>
                  </a:lnTo>
                  <a:lnTo>
                    <a:pt x="13184" y="0"/>
                  </a:lnTo>
                  <a:close/>
                </a:path>
              </a:pathLst>
            </a:custGeom>
            <a:solidFill>
              <a:schemeClr val="dk2">
                <a:alpha val="320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22"/>
            <p:cNvSpPr/>
            <p:nvPr/>
          </p:nvSpPr>
          <p:spPr>
            <a:xfrm>
              <a:off x="2093420" y="2009524"/>
              <a:ext cx="218946" cy="187411"/>
            </a:xfrm>
            <a:custGeom>
              <a:avLst/>
              <a:gdLst/>
              <a:ahLst/>
              <a:cxnLst/>
              <a:rect l="l" t="t" r="r" b="b"/>
              <a:pathLst>
                <a:path w="6825" h="5842" extrusionOk="0">
                  <a:moveTo>
                    <a:pt x="3893" y="0"/>
                  </a:moveTo>
                  <a:cubicBezTo>
                    <a:pt x="1314" y="0"/>
                    <a:pt x="1" y="3102"/>
                    <a:pt x="1796" y="4946"/>
                  </a:cubicBezTo>
                  <a:cubicBezTo>
                    <a:pt x="2397" y="5565"/>
                    <a:pt x="3145" y="5842"/>
                    <a:pt x="3878" y="5842"/>
                  </a:cubicBezTo>
                  <a:cubicBezTo>
                    <a:pt x="5362" y="5842"/>
                    <a:pt x="6786" y="4703"/>
                    <a:pt x="6808" y="2958"/>
                  </a:cubicBezTo>
                  <a:cubicBezTo>
                    <a:pt x="6825" y="1354"/>
                    <a:pt x="5538" y="17"/>
                    <a:pt x="3934" y="1"/>
                  </a:cubicBezTo>
                  <a:cubicBezTo>
                    <a:pt x="3920" y="1"/>
                    <a:pt x="3907" y="0"/>
                    <a:pt x="3893" y="0"/>
                  </a:cubicBezTo>
                  <a:close/>
                </a:path>
              </a:pathLst>
            </a:custGeom>
            <a:solidFill>
              <a:schemeClr val="dk2">
                <a:alpha val="320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1" name="Google Shape;631;p22"/>
          <p:cNvSpPr txBox="1">
            <a:spLocks noGrp="1"/>
          </p:cNvSpPr>
          <p:nvPr>
            <p:ph type="title"/>
          </p:nvPr>
        </p:nvSpPr>
        <p:spPr>
          <a:xfrm>
            <a:off x="2867250" y="2937600"/>
            <a:ext cx="3409500" cy="61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>
            <a:endParaRPr/>
          </a:p>
        </p:txBody>
      </p:sp>
      <p:sp>
        <p:nvSpPr>
          <p:cNvPr id="632" name="Google Shape;632;p22"/>
          <p:cNvSpPr txBox="1">
            <a:spLocks noGrp="1"/>
          </p:cNvSpPr>
          <p:nvPr>
            <p:ph type="subTitle" idx="1"/>
          </p:nvPr>
        </p:nvSpPr>
        <p:spPr>
          <a:xfrm>
            <a:off x="2863575" y="3494775"/>
            <a:ext cx="3409500" cy="11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5265892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4">
  <p:cSld name="Title + text 4"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23"/>
          <p:cNvSpPr/>
          <p:nvPr/>
        </p:nvSpPr>
        <p:spPr>
          <a:xfrm>
            <a:off x="-731" y="4672701"/>
            <a:ext cx="9143833" cy="475558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5" name="Google Shape;635;p23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36" name="Google Shape;636;p23"/>
          <p:cNvSpPr txBox="1">
            <a:spLocks noGrp="1"/>
          </p:cNvSpPr>
          <p:nvPr>
            <p:ph type="subTitle" idx="1"/>
          </p:nvPr>
        </p:nvSpPr>
        <p:spPr>
          <a:xfrm>
            <a:off x="2030400" y="885025"/>
            <a:ext cx="5076000" cy="76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grpSp>
        <p:nvGrpSpPr>
          <p:cNvPr id="637" name="Google Shape;637;p23"/>
          <p:cNvGrpSpPr/>
          <p:nvPr/>
        </p:nvGrpSpPr>
        <p:grpSpPr>
          <a:xfrm>
            <a:off x="-145649" y="2212114"/>
            <a:ext cx="1171202" cy="1706979"/>
            <a:chOff x="-145649" y="2212114"/>
            <a:chExt cx="1171202" cy="1706979"/>
          </a:xfrm>
        </p:grpSpPr>
        <p:sp>
          <p:nvSpPr>
            <p:cNvPr id="638" name="Google Shape;638;p23"/>
            <p:cNvSpPr/>
            <p:nvPr/>
          </p:nvSpPr>
          <p:spPr>
            <a:xfrm>
              <a:off x="-145649" y="2212114"/>
              <a:ext cx="1171202" cy="1706979"/>
            </a:xfrm>
            <a:custGeom>
              <a:avLst/>
              <a:gdLst/>
              <a:ahLst/>
              <a:cxnLst/>
              <a:rect l="l" t="t" r="r" b="b"/>
              <a:pathLst>
                <a:path w="35448" h="51664" extrusionOk="0">
                  <a:moveTo>
                    <a:pt x="665" y="1"/>
                  </a:moveTo>
                  <a:lnTo>
                    <a:pt x="0" y="51209"/>
                  </a:lnTo>
                  <a:lnTo>
                    <a:pt x="34782" y="51664"/>
                  </a:lnTo>
                  <a:lnTo>
                    <a:pt x="35447" y="455"/>
                  </a:lnTo>
                  <a:lnTo>
                    <a:pt x="665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23"/>
            <p:cNvSpPr/>
            <p:nvPr/>
          </p:nvSpPr>
          <p:spPr>
            <a:xfrm>
              <a:off x="32205" y="2506798"/>
              <a:ext cx="517572" cy="8095"/>
            </a:xfrm>
            <a:custGeom>
              <a:avLst/>
              <a:gdLst/>
              <a:ahLst/>
              <a:cxnLst/>
              <a:rect l="l" t="t" r="r" b="b"/>
              <a:pathLst>
                <a:path w="15665" h="245" extrusionOk="0">
                  <a:moveTo>
                    <a:pt x="1069" y="0"/>
                  </a:moveTo>
                  <a:cubicBezTo>
                    <a:pt x="390" y="0"/>
                    <a:pt x="1" y="6"/>
                    <a:pt x="1" y="17"/>
                  </a:cubicBezTo>
                  <a:cubicBezTo>
                    <a:pt x="1" y="65"/>
                    <a:pt x="3503" y="130"/>
                    <a:pt x="7833" y="195"/>
                  </a:cubicBezTo>
                  <a:cubicBezTo>
                    <a:pt x="10628" y="226"/>
                    <a:pt x="13079" y="244"/>
                    <a:pt x="14465" y="244"/>
                  </a:cubicBezTo>
                  <a:cubicBezTo>
                    <a:pt x="15225" y="244"/>
                    <a:pt x="15665" y="239"/>
                    <a:pt x="15665" y="227"/>
                  </a:cubicBezTo>
                  <a:cubicBezTo>
                    <a:pt x="15665" y="195"/>
                    <a:pt x="12162" y="114"/>
                    <a:pt x="7833" y="65"/>
                  </a:cubicBezTo>
                  <a:cubicBezTo>
                    <a:pt x="4946" y="22"/>
                    <a:pt x="2427" y="0"/>
                    <a:pt x="106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23"/>
            <p:cNvSpPr/>
            <p:nvPr/>
          </p:nvSpPr>
          <p:spPr>
            <a:xfrm>
              <a:off x="30586" y="2629145"/>
              <a:ext cx="858346" cy="11960"/>
            </a:xfrm>
            <a:custGeom>
              <a:avLst/>
              <a:gdLst/>
              <a:ahLst/>
              <a:cxnLst/>
              <a:rect l="l" t="t" r="r" b="b"/>
              <a:pathLst>
                <a:path w="25979" h="362" extrusionOk="0">
                  <a:moveTo>
                    <a:pt x="755" y="1"/>
                  </a:moveTo>
                  <a:cubicBezTo>
                    <a:pt x="267" y="1"/>
                    <a:pt x="1" y="4"/>
                    <a:pt x="1" y="11"/>
                  </a:cubicBezTo>
                  <a:cubicBezTo>
                    <a:pt x="1" y="43"/>
                    <a:pt x="5822" y="157"/>
                    <a:pt x="12990" y="254"/>
                  </a:cubicBezTo>
                  <a:cubicBezTo>
                    <a:pt x="18625" y="318"/>
                    <a:pt x="23429" y="361"/>
                    <a:pt x="25224" y="361"/>
                  </a:cubicBezTo>
                  <a:cubicBezTo>
                    <a:pt x="25712" y="361"/>
                    <a:pt x="25978" y="358"/>
                    <a:pt x="25978" y="351"/>
                  </a:cubicBezTo>
                  <a:cubicBezTo>
                    <a:pt x="25978" y="319"/>
                    <a:pt x="20173" y="205"/>
                    <a:pt x="12990" y="108"/>
                  </a:cubicBezTo>
                  <a:cubicBezTo>
                    <a:pt x="7354" y="44"/>
                    <a:pt x="2550" y="1"/>
                    <a:pt x="75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23"/>
            <p:cNvSpPr/>
            <p:nvPr/>
          </p:nvSpPr>
          <p:spPr>
            <a:xfrm>
              <a:off x="29000" y="2755820"/>
              <a:ext cx="858313" cy="12027"/>
            </a:xfrm>
            <a:custGeom>
              <a:avLst/>
              <a:gdLst/>
              <a:ahLst/>
              <a:cxnLst/>
              <a:rect l="l" t="t" r="r" b="b"/>
              <a:pathLst>
                <a:path w="25978" h="364" extrusionOk="0">
                  <a:moveTo>
                    <a:pt x="1168" y="1"/>
                  </a:moveTo>
                  <a:cubicBezTo>
                    <a:pt x="418" y="1"/>
                    <a:pt x="0" y="7"/>
                    <a:pt x="0" y="20"/>
                  </a:cubicBezTo>
                  <a:cubicBezTo>
                    <a:pt x="0" y="52"/>
                    <a:pt x="5822" y="150"/>
                    <a:pt x="12989" y="247"/>
                  </a:cubicBezTo>
                  <a:cubicBezTo>
                    <a:pt x="18236" y="318"/>
                    <a:pt x="22761" y="363"/>
                    <a:pt x="24810" y="363"/>
                  </a:cubicBezTo>
                  <a:cubicBezTo>
                    <a:pt x="25560" y="363"/>
                    <a:pt x="25978" y="357"/>
                    <a:pt x="25978" y="344"/>
                  </a:cubicBezTo>
                  <a:cubicBezTo>
                    <a:pt x="25978" y="312"/>
                    <a:pt x="20172" y="214"/>
                    <a:pt x="12989" y="117"/>
                  </a:cubicBezTo>
                  <a:cubicBezTo>
                    <a:pt x="7742" y="46"/>
                    <a:pt x="3217" y="1"/>
                    <a:pt x="116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23"/>
            <p:cNvSpPr/>
            <p:nvPr/>
          </p:nvSpPr>
          <p:spPr>
            <a:xfrm>
              <a:off x="27381" y="2882496"/>
              <a:ext cx="858313" cy="12027"/>
            </a:xfrm>
            <a:custGeom>
              <a:avLst/>
              <a:gdLst/>
              <a:ahLst/>
              <a:cxnLst/>
              <a:rect l="l" t="t" r="r" b="b"/>
              <a:pathLst>
                <a:path w="25978" h="364" extrusionOk="0">
                  <a:moveTo>
                    <a:pt x="1022" y="1"/>
                  </a:moveTo>
                  <a:cubicBezTo>
                    <a:pt x="364" y="1"/>
                    <a:pt x="1" y="5"/>
                    <a:pt x="1" y="13"/>
                  </a:cubicBezTo>
                  <a:cubicBezTo>
                    <a:pt x="1" y="45"/>
                    <a:pt x="5822" y="159"/>
                    <a:pt x="12989" y="240"/>
                  </a:cubicBezTo>
                  <a:cubicBezTo>
                    <a:pt x="18661" y="317"/>
                    <a:pt x="23489" y="363"/>
                    <a:pt x="25258" y="363"/>
                  </a:cubicBezTo>
                  <a:cubicBezTo>
                    <a:pt x="25724" y="363"/>
                    <a:pt x="25978" y="360"/>
                    <a:pt x="25978" y="353"/>
                  </a:cubicBezTo>
                  <a:cubicBezTo>
                    <a:pt x="25978" y="305"/>
                    <a:pt x="20173" y="207"/>
                    <a:pt x="12989" y="110"/>
                  </a:cubicBezTo>
                  <a:cubicBezTo>
                    <a:pt x="7614" y="37"/>
                    <a:pt x="2995" y="1"/>
                    <a:pt x="102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23"/>
            <p:cNvSpPr/>
            <p:nvPr/>
          </p:nvSpPr>
          <p:spPr>
            <a:xfrm>
              <a:off x="25762" y="3009006"/>
              <a:ext cx="858346" cy="12027"/>
            </a:xfrm>
            <a:custGeom>
              <a:avLst/>
              <a:gdLst/>
              <a:ahLst/>
              <a:cxnLst/>
              <a:rect l="l" t="t" r="r" b="b"/>
              <a:pathLst>
                <a:path w="25979" h="364" extrusionOk="0">
                  <a:moveTo>
                    <a:pt x="755" y="0"/>
                  </a:moveTo>
                  <a:cubicBezTo>
                    <a:pt x="267" y="0"/>
                    <a:pt x="1" y="4"/>
                    <a:pt x="1" y="11"/>
                  </a:cubicBezTo>
                  <a:cubicBezTo>
                    <a:pt x="1" y="59"/>
                    <a:pt x="5822" y="156"/>
                    <a:pt x="12990" y="254"/>
                  </a:cubicBezTo>
                  <a:cubicBezTo>
                    <a:pt x="18365" y="327"/>
                    <a:pt x="22983" y="363"/>
                    <a:pt x="24957" y="363"/>
                  </a:cubicBezTo>
                  <a:cubicBezTo>
                    <a:pt x="25614" y="363"/>
                    <a:pt x="25978" y="359"/>
                    <a:pt x="25978" y="351"/>
                  </a:cubicBezTo>
                  <a:cubicBezTo>
                    <a:pt x="25978" y="319"/>
                    <a:pt x="20157" y="205"/>
                    <a:pt x="12990" y="108"/>
                  </a:cubicBezTo>
                  <a:cubicBezTo>
                    <a:pt x="7354" y="44"/>
                    <a:pt x="2550" y="0"/>
                    <a:pt x="75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23"/>
            <p:cNvSpPr/>
            <p:nvPr/>
          </p:nvSpPr>
          <p:spPr>
            <a:xfrm>
              <a:off x="27381" y="3157884"/>
              <a:ext cx="857784" cy="12027"/>
            </a:xfrm>
            <a:custGeom>
              <a:avLst/>
              <a:gdLst/>
              <a:ahLst/>
              <a:cxnLst/>
              <a:rect l="l" t="t" r="r" b="b"/>
              <a:pathLst>
                <a:path w="25962" h="364" extrusionOk="0">
                  <a:moveTo>
                    <a:pt x="1020" y="0"/>
                  </a:moveTo>
                  <a:cubicBezTo>
                    <a:pt x="363" y="0"/>
                    <a:pt x="1" y="4"/>
                    <a:pt x="1" y="12"/>
                  </a:cubicBezTo>
                  <a:cubicBezTo>
                    <a:pt x="1" y="45"/>
                    <a:pt x="5806" y="158"/>
                    <a:pt x="12973" y="256"/>
                  </a:cubicBezTo>
                  <a:cubicBezTo>
                    <a:pt x="18621" y="319"/>
                    <a:pt x="23418" y="363"/>
                    <a:pt x="25210" y="363"/>
                  </a:cubicBezTo>
                  <a:cubicBezTo>
                    <a:pt x="25697" y="363"/>
                    <a:pt x="25962" y="360"/>
                    <a:pt x="25962" y="353"/>
                  </a:cubicBezTo>
                  <a:cubicBezTo>
                    <a:pt x="25962" y="304"/>
                    <a:pt x="20157" y="207"/>
                    <a:pt x="12989" y="110"/>
                  </a:cubicBezTo>
                  <a:cubicBezTo>
                    <a:pt x="7602" y="37"/>
                    <a:pt x="2989" y="0"/>
                    <a:pt x="102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23"/>
            <p:cNvSpPr/>
            <p:nvPr/>
          </p:nvSpPr>
          <p:spPr>
            <a:xfrm>
              <a:off x="25233" y="3284394"/>
              <a:ext cx="858346" cy="12027"/>
            </a:xfrm>
            <a:custGeom>
              <a:avLst/>
              <a:gdLst/>
              <a:ahLst/>
              <a:cxnLst/>
              <a:rect l="l" t="t" r="r" b="b"/>
              <a:pathLst>
                <a:path w="25979" h="364" extrusionOk="0">
                  <a:moveTo>
                    <a:pt x="721" y="0"/>
                  </a:moveTo>
                  <a:cubicBezTo>
                    <a:pt x="254" y="0"/>
                    <a:pt x="1" y="4"/>
                    <a:pt x="1" y="10"/>
                  </a:cubicBezTo>
                  <a:cubicBezTo>
                    <a:pt x="1" y="59"/>
                    <a:pt x="5822" y="156"/>
                    <a:pt x="12989" y="254"/>
                  </a:cubicBezTo>
                  <a:cubicBezTo>
                    <a:pt x="18377" y="327"/>
                    <a:pt x="22989" y="363"/>
                    <a:pt x="24959" y="363"/>
                  </a:cubicBezTo>
                  <a:cubicBezTo>
                    <a:pt x="25615" y="363"/>
                    <a:pt x="25978" y="359"/>
                    <a:pt x="25978" y="351"/>
                  </a:cubicBezTo>
                  <a:cubicBezTo>
                    <a:pt x="25978" y="318"/>
                    <a:pt x="20173" y="205"/>
                    <a:pt x="12989" y="124"/>
                  </a:cubicBezTo>
                  <a:cubicBezTo>
                    <a:pt x="7318" y="47"/>
                    <a:pt x="2489" y="0"/>
                    <a:pt x="72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23"/>
            <p:cNvSpPr/>
            <p:nvPr/>
          </p:nvSpPr>
          <p:spPr>
            <a:xfrm>
              <a:off x="23648" y="3411070"/>
              <a:ext cx="858313" cy="11994"/>
            </a:xfrm>
            <a:custGeom>
              <a:avLst/>
              <a:gdLst/>
              <a:ahLst/>
              <a:cxnLst/>
              <a:rect l="l" t="t" r="r" b="b"/>
              <a:pathLst>
                <a:path w="25978" h="363" extrusionOk="0">
                  <a:moveTo>
                    <a:pt x="1168" y="0"/>
                  </a:moveTo>
                  <a:cubicBezTo>
                    <a:pt x="418" y="0"/>
                    <a:pt x="0" y="6"/>
                    <a:pt x="0" y="19"/>
                  </a:cubicBezTo>
                  <a:cubicBezTo>
                    <a:pt x="0" y="52"/>
                    <a:pt x="5821" y="165"/>
                    <a:pt x="12989" y="246"/>
                  </a:cubicBezTo>
                  <a:cubicBezTo>
                    <a:pt x="18247" y="318"/>
                    <a:pt x="22767" y="363"/>
                    <a:pt x="24812" y="363"/>
                  </a:cubicBezTo>
                  <a:cubicBezTo>
                    <a:pt x="25561" y="363"/>
                    <a:pt x="25977" y="357"/>
                    <a:pt x="25977" y="344"/>
                  </a:cubicBezTo>
                  <a:cubicBezTo>
                    <a:pt x="25977" y="311"/>
                    <a:pt x="20172" y="214"/>
                    <a:pt x="12989" y="117"/>
                  </a:cubicBezTo>
                  <a:cubicBezTo>
                    <a:pt x="7742" y="45"/>
                    <a:pt x="3216" y="0"/>
                    <a:pt x="116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23"/>
            <p:cNvSpPr/>
            <p:nvPr/>
          </p:nvSpPr>
          <p:spPr>
            <a:xfrm>
              <a:off x="22029" y="3537811"/>
              <a:ext cx="858313" cy="11927"/>
            </a:xfrm>
            <a:custGeom>
              <a:avLst/>
              <a:gdLst/>
              <a:ahLst/>
              <a:cxnLst/>
              <a:rect l="l" t="t" r="r" b="b"/>
              <a:pathLst>
                <a:path w="25978" h="361" extrusionOk="0">
                  <a:moveTo>
                    <a:pt x="754" y="0"/>
                  </a:moveTo>
                  <a:cubicBezTo>
                    <a:pt x="266" y="0"/>
                    <a:pt x="0" y="3"/>
                    <a:pt x="0" y="10"/>
                  </a:cubicBezTo>
                  <a:cubicBezTo>
                    <a:pt x="0" y="43"/>
                    <a:pt x="5822" y="156"/>
                    <a:pt x="12989" y="254"/>
                  </a:cubicBezTo>
                  <a:cubicBezTo>
                    <a:pt x="18625" y="317"/>
                    <a:pt x="23428" y="361"/>
                    <a:pt x="25224" y="361"/>
                  </a:cubicBezTo>
                  <a:cubicBezTo>
                    <a:pt x="25712" y="361"/>
                    <a:pt x="25978" y="358"/>
                    <a:pt x="25978" y="351"/>
                  </a:cubicBezTo>
                  <a:cubicBezTo>
                    <a:pt x="25978" y="318"/>
                    <a:pt x="20173" y="205"/>
                    <a:pt x="12989" y="108"/>
                  </a:cubicBezTo>
                  <a:cubicBezTo>
                    <a:pt x="7353" y="44"/>
                    <a:pt x="2550" y="0"/>
                    <a:pt x="75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8" name="Google Shape;648;p23"/>
          <p:cNvGrpSpPr/>
          <p:nvPr/>
        </p:nvGrpSpPr>
        <p:grpSpPr>
          <a:xfrm>
            <a:off x="1206050" y="1908344"/>
            <a:ext cx="1531767" cy="2249694"/>
            <a:chOff x="1206050" y="1908344"/>
            <a:chExt cx="1531767" cy="2249694"/>
          </a:xfrm>
        </p:grpSpPr>
        <p:sp>
          <p:nvSpPr>
            <p:cNvPr id="649" name="Google Shape;649;p23"/>
            <p:cNvSpPr/>
            <p:nvPr/>
          </p:nvSpPr>
          <p:spPr>
            <a:xfrm>
              <a:off x="1206050" y="1908344"/>
              <a:ext cx="1531767" cy="2249694"/>
            </a:xfrm>
            <a:custGeom>
              <a:avLst/>
              <a:gdLst/>
              <a:ahLst/>
              <a:cxnLst/>
              <a:rect l="l" t="t" r="r" b="b"/>
              <a:pathLst>
                <a:path w="46361" h="68090" extrusionOk="0">
                  <a:moveTo>
                    <a:pt x="46134" y="1"/>
                  </a:moveTo>
                  <a:lnTo>
                    <a:pt x="1" y="163"/>
                  </a:lnTo>
                  <a:lnTo>
                    <a:pt x="228" y="68090"/>
                  </a:lnTo>
                  <a:lnTo>
                    <a:pt x="46361" y="67927"/>
                  </a:lnTo>
                  <a:lnTo>
                    <a:pt x="46134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23"/>
            <p:cNvSpPr/>
            <p:nvPr/>
          </p:nvSpPr>
          <p:spPr>
            <a:xfrm>
              <a:off x="1419290" y="2297655"/>
              <a:ext cx="686340" cy="6311"/>
            </a:xfrm>
            <a:custGeom>
              <a:avLst/>
              <a:gdLst/>
              <a:ahLst/>
              <a:cxnLst/>
              <a:rect l="l" t="t" r="r" b="b"/>
              <a:pathLst>
                <a:path w="20773" h="191" extrusionOk="0">
                  <a:moveTo>
                    <a:pt x="14438" y="0"/>
                  </a:moveTo>
                  <a:cubicBezTo>
                    <a:pt x="13196" y="0"/>
                    <a:pt x="11830" y="2"/>
                    <a:pt x="10395" y="6"/>
                  </a:cubicBezTo>
                  <a:cubicBezTo>
                    <a:pt x="4654" y="23"/>
                    <a:pt x="1" y="71"/>
                    <a:pt x="1" y="136"/>
                  </a:cubicBezTo>
                  <a:cubicBezTo>
                    <a:pt x="1" y="173"/>
                    <a:pt x="2618" y="191"/>
                    <a:pt x="6349" y="191"/>
                  </a:cubicBezTo>
                  <a:cubicBezTo>
                    <a:pt x="7592" y="191"/>
                    <a:pt x="8960" y="189"/>
                    <a:pt x="10395" y="185"/>
                  </a:cubicBezTo>
                  <a:cubicBezTo>
                    <a:pt x="16119" y="168"/>
                    <a:pt x="20773" y="104"/>
                    <a:pt x="20773" y="55"/>
                  </a:cubicBezTo>
                  <a:cubicBezTo>
                    <a:pt x="20773" y="18"/>
                    <a:pt x="18164" y="0"/>
                    <a:pt x="1443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23"/>
            <p:cNvSpPr/>
            <p:nvPr/>
          </p:nvSpPr>
          <p:spPr>
            <a:xfrm>
              <a:off x="1419819" y="2458361"/>
              <a:ext cx="1138525" cy="6872"/>
            </a:xfrm>
            <a:custGeom>
              <a:avLst/>
              <a:gdLst/>
              <a:ahLst/>
              <a:cxnLst/>
              <a:rect l="l" t="t" r="r" b="b"/>
              <a:pathLst>
                <a:path w="34459" h="208" extrusionOk="0">
                  <a:moveTo>
                    <a:pt x="28438" y="1"/>
                  </a:moveTo>
                  <a:cubicBezTo>
                    <a:pt x="25428" y="1"/>
                    <a:pt x="21516" y="9"/>
                    <a:pt x="17238" y="23"/>
                  </a:cubicBezTo>
                  <a:cubicBezTo>
                    <a:pt x="7719" y="39"/>
                    <a:pt x="1" y="104"/>
                    <a:pt x="1" y="169"/>
                  </a:cubicBezTo>
                  <a:cubicBezTo>
                    <a:pt x="1" y="196"/>
                    <a:pt x="2340" y="208"/>
                    <a:pt x="6031" y="208"/>
                  </a:cubicBezTo>
                  <a:cubicBezTo>
                    <a:pt x="9045" y="208"/>
                    <a:pt x="12959" y="200"/>
                    <a:pt x="17238" y="185"/>
                  </a:cubicBezTo>
                  <a:cubicBezTo>
                    <a:pt x="26756" y="169"/>
                    <a:pt x="34459" y="88"/>
                    <a:pt x="34459" y="39"/>
                  </a:cubicBezTo>
                  <a:cubicBezTo>
                    <a:pt x="34459" y="13"/>
                    <a:pt x="32124" y="1"/>
                    <a:pt x="2843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23"/>
            <p:cNvSpPr/>
            <p:nvPr/>
          </p:nvSpPr>
          <p:spPr>
            <a:xfrm>
              <a:off x="1420347" y="2626237"/>
              <a:ext cx="1138525" cy="7038"/>
            </a:xfrm>
            <a:custGeom>
              <a:avLst/>
              <a:gdLst/>
              <a:ahLst/>
              <a:cxnLst/>
              <a:rect l="l" t="t" r="r" b="b"/>
              <a:pathLst>
                <a:path w="34459" h="213" extrusionOk="0">
                  <a:moveTo>
                    <a:pt x="26408" y="1"/>
                  </a:moveTo>
                  <a:cubicBezTo>
                    <a:pt x="23754" y="1"/>
                    <a:pt x="20610" y="6"/>
                    <a:pt x="17238" y="18"/>
                  </a:cubicBezTo>
                  <a:cubicBezTo>
                    <a:pt x="7720" y="50"/>
                    <a:pt x="1" y="115"/>
                    <a:pt x="1" y="164"/>
                  </a:cubicBezTo>
                  <a:cubicBezTo>
                    <a:pt x="1" y="195"/>
                    <a:pt x="3220" y="213"/>
                    <a:pt x="8063" y="213"/>
                  </a:cubicBezTo>
                  <a:cubicBezTo>
                    <a:pt x="10720" y="213"/>
                    <a:pt x="13866" y="208"/>
                    <a:pt x="17238" y="196"/>
                  </a:cubicBezTo>
                  <a:cubicBezTo>
                    <a:pt x="26757" y="164"/>
                    <a:pt x="34459" y="99"/>
                    <a:pt x="34459" y="50"/>
                  </a:cubicBezTo>
                  <a:cubicBezTo>
                    <a:pt x="34459" y="19"/>
                    <a:pt x="31247" y="1"/>
                    <a:pt x="2640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23"/>
            <p:cNvSpPr/>
            <p:nvPr/>
          </p:nvSpPr>
          <p:spPr>
            <a:xfrm>
              <a:off x="1420909" y="2794477"/>
              <a:ext cx="1139054" cy="7038"/>
            </a:xfrm>
            <a:custGeom>
              <a:avLst/>
              <a:gdLst/>
              <a:ahLst/>
              <a:cxnLst/>
              <a:rect l="l" t="t" r="r" b="b"/>
              <a:pathLst>
                <a:path w="34475" h="213" extrusionOk="0">
                  <a:moveTo>
                    <a:pt x="26408" y="0"/>
                  </a:moveTo>
                  <a:cubicBezTo>
                    <a:pt x="23753" y="0"/>
                    <a:pt x="20609" y="6"/>
                    <a:pt x="17237" y="17"/>
                  </a:cubicBezTo>
                  <a:cubicBezTo>
                    <a:pt x="7719" y="50"/>
                    <a:pt x="0" y="115"/>
                    <a:pt x="0" y="163"/>
                  </a:cubicBezTo>
                  <a:cubicBezTo>
                    <a:pt x="0" y="195"/>
                    <a:pt x="3219" y="213"/>
                    <a:pt x="8062" y="213"/>
                  </a:cubicBezTo>
                  <a:cubicBezTo>
                    <a:pt x="10719" y="213"/>
                    <a:pt x="13865" y="207"/>
                    <a:pt x="17237" y="196"/>
                  </a:cubicBezTo>
                  <a:cubicBezTo>
                    <a:pt x="26756" y="163"/>
                    <a:pt x="34474" y="98"/>
                    <a:pt x="34474" y="50"/>
                  </a:cubicBezTo>
                  <a:lnTo>
                    <a:pt x="34458" y="50"/>
                  </a:lnTo>
                  <a:cubicBezTo>
                    <a:pt x="34458" y="18"/>
                    <a:pt x="31246" y="0"/>
                    <a:pt x="2640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23"/>
            <p:cNvSpPr/>
            <p:nvPr/>
          </p:nvSpPr>
          <p:spPr>
            <a:xfrm>
              <a:off x="1421438" y="2962155"/>
              <a:ext cx="1139054" cy="7071"/>
            </a:xfrm>
            <a:custGeom>
              <a:avLst/>
              <a:gdLst/>
              <a:ahLst/>
              <a:cxnLst/>
              <a:rect l="l" t="t" r="r" b="b"/>
              <a:pathLst>
                <a:path w="34475" h="214" extrusionOk="0">
                  <a:moveTo>
                    <a:pt x="26408" y="1"/>
                  </a:moveTo>
                  <a:cubicBezTo>
                    <a:pt x="23753" y="1"/>
                    <a:pt x="20609" y="6"/>
                    <a:pt x="17238" y="18"/>
                  </a:cubicBezTo>
                  <a:cubicBezTo>
                    <a:pt x="7719" y="50"/>
                    <a:pt x="0" y="115"/>
                    <a:pt x="0" y="164"/>
                  </a:cubicBezTo>
                  <a:cubicBezTo>
                    <a:pt x="0" y="195"/>
                    <a:pt x="3219" y="213"/>
                    <a:pt x="8063" y="213"/>
                  </a:cubicBezTo>
                  <a:cubicBezTo>
                    <a:pt x="10720" y="213"/>
                    <a:pt x="13866" y="208"/>
                    <a:pt x="17238" y="196"/>
                  </a:cubicBezTo>
                  <a:cubicBezTo>
                    <a:pt x="26756" y="164"/>
                    <a:pt x="34475" y="99"/>
                    <a:pt x="34475" y="50"/>
                  </a:cubicBezTo>
                  <a:lnTo>
                    <a:pt x="34458" y="50"/>
                  </a:lnTo>
                  <a:cubicBezTo>
                    <a:pt x="34458" y="19"/>
                    <a:pt x="31247" y="1"/>
                    <a:pt x="2640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23"/>
            <p:cNvSpPr/>
            <p:nvPr/>
          </p:nvSpPr>
          <p:spPr>
            <a:xfrm>
              <a:off x="1426790" y="3159338"/>
              <a:ext cx="1138525" cy="7038"/>
            </a:xfrm>
            <a:custGeom>
              <a:avLst/>
              <a:gdLst/>
              <a:ahLst/>
              <a:cxnLst/>
              <a:rect l="l" t="t" r="r" b="b"/>
              <a:pathLst>
                <a:path w="34459" h="213" extrusionOk="0">
                  <a:moveTo>
                    <a:pt x="26396" y="0"/>
                  </a:moveTo>
                  <a:cubicBezTo>
                    <a:pt x="23739" y="0"/>
                    <a:pt x="20593" y="6"/>
                    <a:pt x="17221" y="17"/>
                  </a:cubicBezTo>
                  <a:cubicBezTo>
                    <a:pt x="7703" y="50"/>
                    <a:pt x="1" y="114"/>
                    <a:pt x="1" y="163"/>
                  </a:cubicBezTo>
                  <a:cubicBezTo>
                    <a:pt x="1" y="194"/>
                    <a:pt x="3212" y="212"/>
                    <a:pt x="8051" y="212"/>
                  </a:cubicBezTo>
                  <a:cubicBezTo>
                    <a:pt x="10706" y="212"/>
                    <a:pt x="13850" y="207"/>
                    <a:pt x="17221" y="195"/>
                  </a:cubicBezTo>
                  <a:cubicBezTo>
                    <a:pt x="26740" y="163"/>
                    <a:pt x="34459" y="98"/>
                    <a:pt x="34459" y="50"/>
                  </a:cubicBezTo>
                  <a:cubicBezTo>
                    <a:pt x="34459" y="18"/>
                    <a:pt x="31240" y="0"/>
                    <a:pt x="2639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23"/>
            <p:cNvSpPr/>
            <p:nvPr/>
          </p:nvSpPr>
          <p:spPr>
            <a:xfrm>
              <a:off x="1427319" y="3327544"/>
              <a:ext cx="1138525" cy="7071"/>
            </a:xfrm>
            <a:custGeom>
              <a:avLst/>
              <a:gdLst/>
              <a:ahLst/>
              <a:cxnLst/>
              <a:rect l="l" t="t" r="r" b="b"/>
              <a:pathLst>
                <a:path w="34459" h="214" extrusionOk="0">
                  <a:moveTo>
                    <a:pt x="26397" y="1"/>
                  </a:moveTo>
                  <a:cubicBezTo>
                    <a:pt x="23740" y="1"/>
                    <a:pt x="20594" y="6"/>
                    <a:pt x="17222" y="18"/>
                  </a:cubicBezTo>
                  <a:cubicBezTo>
                    <a:pt x="7703" y="50"/>
                    <a:pt x="1" y="115"/>
                    <a:pt x="1" y="164"/>
                  </a:cubicBezTo>
                  <a:cubicBezTo>
                    <a:pt x="1" y="195"/>
                    <a:pt x="3213" y="213"/>
                    <a:pt x="8051" y="213"/>
                  </a:cubicBezTo>
                  <a:cubicBezTo>
                    <a:pt x="10706" y="213"/>
                    <a:pt x="13850" y="208"/>
                    <a:pt x="17222" y="196"/>
                  </a:cubicBezTo>
                  <a:cubicBezTo>
                    <a:pt x="26740" y="164"/>
                    <a:pt x="34459" y="99"/>
                    <a:pt x="34459" y="50"/>
                  </a:cubicBezTo>
                  <a:cubicBezTo>
                    <a:pt x="34459" y="19"/>
                    <a:pt x="31240" y="1"/>
                    <a:pt x="2639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23"/>
            <p:cNvSpPr/>
            <p:nvPr/>
          </p:nvSpPr>
          <p:spPr>
            <a:xfrm>
              <a:off x="1427881" y="3495487"/>
              <a:ext cx="1138492" cy="7004"/>
            </a:xfrm>
            <a:custGeom>
              <a:avLst/>
              <a:gdLst/>
              <a:ahLst/>
              <a:cxnLst/>
              <a:rect l="l" t="t" r="r" b="b"/>
              <a:pathLst>
                <a:path w="34458" h="212" extrusionOk="0">
                  <a:moveTo>
                    <a:pt x="26659" y="1"/>
                  </a:moveTo>
                  <a:cubicBezTo>
                    <a:pt x="23948" y="1"/>
                    <a:pt x="20705" y="4"/>
                    <a:pt x="17221" y="10"/>
                  </a:cubicBezTo>
                  <a:cubicBezTo>
                    <a:pt x="7702" y="43"/>
                    <a:pt x="0" y="108"/>
                    <a:pt x="0" y="172"/>
                  </a:cubicBezTo>
                  <a:cubicBezTo>
                    <a:pt x="0" y="199"/>
                    <a:pt x="2339" y="211"/>
                    <a:pt x="6027" y="211"/>
                  </a:cubicBezTo>
                  <a:cubicBezTo>
                    <a:pt x="9039" y="211"/>
                    <a:pt x="12950" y="203"/>
                    <a:pt x="17221" y="189"/>
                  </a:cubicBezTo>
                  <a:cubicBezTo>
                    <a:pt x="26739" y="156"/>
                    <a:pt x="34458" y="91"/>
                    <a:pt x="34458" y="43"/>
                  </a:cubicBezTo>
                  <a:cubicBezTo>
                    <a:pt x="34458" y="12"/>
                    <a:pt x="31356" y="1"/>
                    <a:pt x="2665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23"/>
            <p:cNvSpPr/>
            <p:nvPr/>
          </p:nvSpPr>
          <p:spPr>
            <a:xfrm>
              <a:off x="1428409" y="3663495"/>
              <a:ext cx="1138525" cy="7038"/>
            </a:xfrm>
            <a:custGeom>
              <a:avLst/>
              <a:gdLst/>
              <a:ahLst/>
              <a:cxnLst/>
              <a:rect l="l" t="t" r="r" b="b"/>
              <a:pathLst>
                <a:path w="34459" h="213" extrusionOk="0">
                  <a:moveTo>
                    <a:pt x="26396" y="0"/>
                  </a:moveTo>
                  <a:cubicBezTo>
                    <a:pt x="23739" y="0"/>
                    <a:pt x="20593" y="5"/>
                    <a:pt x="17221" y="17"/>
                  </a:cubicBezTo>
                  <a:cubicBezTo>
                    <a:pt x="7719" y="49"/>
                    <a:pt x="0" y="114"/>
                    <a:pt x="0" y="163"/>
                  </a:cubicBezTo>
                  <a:cubicBezTo>
                    <a:pt x="0" y="194"/>
                    <a:pt x="3219" y="212"/>
                    <a:pt x="8062" y="212"/>
                  </a:cubicBezTo>
                  <a:cubicBezTo>
                    <a:pt x="10719" y="212"/>
                    <a:pt x="13865" y="207"/>
                    <a:pt x="17237" y="195"/>
                  </a:cubicBezTo>
                  <a:cubicBezTo>
                    <a:pt x="26740" y="163"/>
                    <a:pt x="34458" y="98"/>
                    <a:pt x="34458" y="49"/>
                  </a:cubicBezTo>
                  <a:cubicBezTo>
                    <a:pt x="34458" y="18"/>
                    <a:pt x="31240" y="0"/>
                    <a:pt x="2639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9" name="Google Shape;659;p23"/>
          <p:cNvGrpSpPr/>
          <p:nvPr/>
        </p:nvGrpSpPr>
        <p:grpSpPr>
          <a:xfrm>
            <a:off x="8118448" y="2212114"/>
            <a:ext cx="1171202" cy="1706979"/>
            <a:chOff x="8118448" y="2212114"/>
            <a:chExt cx="1171202" cy="1706979"/>
          </a:xfrm>
        </p:grpSpPr>
        <p:sp>
          <p:nvSpPr>
            <p:cNvPr id="660" name="Google Shape;660;p23"/>
            <p:cNvSpPr/>
            <p:nvPr/>
          </p:nvSpPr>
          <p:spPr>
            <a:xfrm>
              <a:off x="8118448" y="2212114"/>
              <a:ext cx="1171202" cy="1706979"/>
            </a:xfrm>
            <a:custGeom>
              <a:avLst/>
              <a:gdLst/>
              <a:ahLst/>
              <a:cxnLst/>
              <a:rect l="l" t="t" r="r" b="b"/>
              <a:pathLst>
                <a:path w="35448" h="51664" extrusionOk="0">
                  <a:moveTo>
                    <a:pt x="665" y="1"/>
                  </a:moveTo>
                  <a:lnTo>
                    <a:pt x="0" y="51209"/>
                  </a:lnTo>
                  <a:lnTo>
                    <a:pt x="34783" y="51664"/>
                  </a:lnTo>
                  <a:lnTo>
                    <a:pt x="35448" y="455"/>
                  </a:lnTo>
                  <a:lnTo>
                    <a:pt x="665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23"/>
            <p:cNvSpPr/>
            <p:nvPr/>
          </p:nvSpPr>
          <p:spPr>
            <a:xfrm>
              <a:off x="8296335" y="2506798"/>
              <a:ext cx="517572" cy="8095"/>
            </a:xfrm>
            <a:custGeom>
              <a:avLst/>
              <a:gdLst/>
              <a:ahLst/>
              <a:cxnLst/>
              <a:rect l="l" t="t" r="r" b="b"/>
              <a:pathLst>
                <a:path w="15665" h="245" extrusionOk="0">
                  <a:moveTo>
                    <a:pt x="1068" y="0"/>
                  </a:moveTo>
                  <a:cubicBezTo>
                    <a:pt x="389" y="0"/>
                    <a:pt x="0" y="6"/>
                    <a:pt x="0" y="17"/>
                  </a:cubicBezTo>
                  <a:cubicBezTo>
                    <a:pt x="0" y="65"/>
                    <a:pt x="3503" y="130"/>
                    <a:pt x="7832" y="195"/>
                  </a:cubicBezTo>
                  <a:cubicBezTo>
                    <a:pt x="10628" y="226"/>
                    <a:pt x="13079" y="244"/>
                    <a:pt x="14465" y="244"/>
                  </a:cubicBezTo>
                  <a:cubicBezTo>
                    <a:pt x="15225" y="244"/>
                    <a:pt x="15664" y="239"/>
                    <a:pt x="15664" y="227"/>
                  </a:cubicBezTo>
                  <a:cubicBezTo>
                    <a:pt x="15664" y="195"/>
                    <a:pt x="12162" y="114"/>
                    <a:pt x="7832" y="65"/>
                  </a:cubicBezTo>
                  <a:cubicBezTo>
                    <a:pt x="4946" y="22"/>
                    <a:pt x="2427" y="0"/>
                    <a:pt x="106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23"/>
            <p:cNvSpPr/>
            <p:nvPr/>
          </p:nvSpPr>
          <p:spPr>
            <a:xfrm>
              <a:off x="8294716" y="2629145"/>
              <a:ext cx="858313" cy="11960"/>
            </a:xfrm>
            <a:custGeom>
              <a:avLst/>
              <a:gdLst/>
              <a:ahLst/>
              <a:cxnLst/>
              <a:rect l="l" t="t" r="r" b="b"/>
              <a:pathLst>
                <a:path w="25978" h="362" extrusionOk="0">
                  <a:moveTo>
                    <a:pt x="754" y="1"/>
                  </a:moveTo>
                  <a:cubicBezTo>
                    <a:pt x="266" y="1"/>
                    <a:pt x="0" y="4"/>
                    <a:pt x="0" y="11"/>
                  </a:cubicBezTo>
                  <a:cubicBezTo>
                    <a:pt x="0" y="43"/>
                    <a:pt x="5822" y="157"/>
                    <a:pt x="12989" y="254"/>
                  </a:cubicBezTo>
                  <a:cubicBezTo>
                    <a:pt x="18625" y="318"/>
                    <a:pt x="23428" y="361"/>
                    <a:pt x="25224" y="361"/>
                  </a:cubicBezTo>
                  <a:cubicBezTo>
                    <a:pt x="25712" y="361"/>
                    <a:pt x="25978" y="358"/>
                    <a:pt x="25978" y="351"/>
                  </a:cubicBezTo>
                  <a:cubicBezTo>
                    <a:pt x="25978" y="319"/>
                    <a:pt x="20173" y="205"/>
                    <a:pt x="12989" y="108"/>
                  </a:cubicBezTo>
                  <a:cubicBezTo>
                    <a:pt x="7353" y="44"/>
                    <a:pt x="2550" y="1"/>
                    <a:pt x="75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23"/>
            <p:cNvSpPr/>
            <p:nvPr/>
          </p:nvSpPr>
          <p:spPr>
            <a:xfrm>
              <a:off x="8293097" y="2755820"/>
              <a:ext cx="858346" cy="12027"/>
            </a:xfrm>
            <a:custGeom>
              <a:avLst/>
              <a:gdLst/>
              <a:ahLst/>
              <a:cxnLst/>
              <a:rect l="l" t="t" r="r" b="b"/>
              <a:pathLst>
                <a:path w="25979" h="364" extrusionOk="0">
                  <a:moveTo>
                    <a:pt x="1169" y="1"/>
                  </a:moveTo>
                  <a:cubicBezTo>
                    <a:pt x="419" y="1"/>
                    <a:pt x="1" y="7"/>
                    <a:pt x="1" y="20"/>
                  </a:cubicBezTo>
                  <a:cubicBezTo>
                    <a:pt x="1" y="52"/>
                    <a:pt x="5822" y="150"/>
                    <a:pt x="12989" y="247"/>
                  </a:cubicBezTo>
                  <a:cubicBezTo>
                    <a:pt x="18236" y="318"/>
                    <a:pt x="22762" y="363"/>
                    <a:pt x="24810" y="363"/>
                  </a:cubicBezTo>
                  <a:cubicBezTo>
                    <a:pt x="25560" y="363"/>
                    <a:pt x="25978" y="357"/>
                    <a:pt x="25978" y="344"/>
                  </a:cubicBezTo>
                  <a:cubicBezTo>
                    <a:pt x="25978" y="312"/>
                    <a:pt x="20173" y="214"/>
                    <a:pt x="12989" y="117"/>
                  </a:cubicBezTo>
                  <a:cubicBezTo>
                    <a:pt x="7743" y="46"/>
                    <a:pt x="3217" y="1"/>
                    <a:pt x="116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23"/>
            <p:cNvSpPr/>
            <p:nvPr/>
          </p:nvSpPr>
          <p:spPr>
            <a:xfrm>
              <a:off x="8291511" y="2882496"/>
              <a:ext cx="858313" cy="12027"/>
            </a:xfrm>
            <a:custGeom>
              <a:avLst/>
              <a:gdLst/>
              <a:ahLst/>
              <a:cxnLst/>
              <a:rect l="l" t="t" r="r" b="b"/>
              <a:pathLst>
                <a:path w="25978" h="364" extrusionOk="0">
                  <a:moveTo>
                    <a:pt x="1022" y="1"/>
                  </a:moveTo>
                  <a:cubicBezTo>
                    <a:pt x="364" y="1"/>
                    <a:pt x="0" y="5"/>
                    <a:pt x="0" y="13"/>
                  </a:cubicBezTo>
                  <a:cubicBezTo>
                    <a:pt x="0" y="45"/>
                    <a:pt x="5821" y="159"/>
                    <a:pt x="12989" y="240"/>
                  </a:cubicBezTo>
                  <a:cubicBezTo>
                    <a:pt x="18660" y="317"/>
                    <a:pt x="23489" y="363"/>
                    <a:pt x="25257" y="363"/>
                  </a:cubicBezTo>
                  <a:cubicBezTo>
                    <a:pt x="25724" y="363"/>
                    <a:pt x="25977" y="360"/>
                    <a:pt x="25977" y="353"/>
                  </a:cubicBezTo>
                  <a:cubicBezTo>
                    <a:pt x="25977" y="305"/>
                    <a:pt x="20172" y="207"/>
                    <a:pt x="12989" y="110"/>
                  </a:cubicBezTo>
                  <a:cubicBezTo>
                    <a:pt x="7613" y="37"/>
                    <a:pt x="2995" y="1"/>
                    <a:pt x="102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23"/>
            <p:cNvSpPr/>
            <p:nvPr/>
          </p:nvSpPr>
          <p:spPr>
            <a:xfrm>
              <a:off x="8289892" y="3009006"/>
              <a:ext cx="858313" cy="12027"/>
            </a:xfrm>
            <a:custGeom>
              <a:avLst/>
              <a:gdLst/>
              <a:ahLst/>
              <a:cxnLst/>
              <a:rect l="l" t="t" r="r" b="b"/>
              <a:pathLst>
                <a:path w="25978" h="364" extrusionOk="0">
                  <a:moveTo>
                    <a:pt x="754" y="0"/>
                  </a:moveTo>
                  <a:cubicBezTo>
                    <a:pt x="266" y="0"/>
                    <a:pt x="0" y="4"/>
                    <a:pt x="0" y="11"/>
                  </a:cubicBezTo>
                  <a:cubicBezTo>
                    <a:pt x="0" y="59"/>
                    <a:pt x="5822" y="156"/>
                    <a:pt x="12989" y="254"/>
                  </a:cubicBezTo>
                  <a:cubicBezTo>
                    <a:pt x="18365" y="327"/>
                    <a:pt x="22983" y="363"/>
                    <a:pt x="24956" y="363"/>
                  </a:cubicBezTo>
                  <a:cubicBezTo>
                    <a:pt x="25614" y="363"/>
                    <a:pt x="25978" y="359"/>
                    <a:pt x="25978" y="351"/>
                  </a:cubicBezTo>
                  <a:cubicBezTo>
                    <a:pt x="25978" y="319"/>
                    <a:pt x="20173" y="205"/>
                    <a:pt x="12989" y="108"/>
                  </a:cubicBezTo>
                  <a:cubicBezTo>
                    <a:pt x="7353" y="44"/>
                    <a:pt x="2550" y="0"/>
                    <a:pt x="75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23"/>
            <p:cNvSpPr/>
            <p:nvPr/>
          </p:nvSpPr>
          <p:spPr>
            <a:xfrm>
              <a:off x="8290949" y="3157884"/>
              <a:ext cx="858346" cy="12027"/>
            </a:xfrm>
            <a:custGeom>
              <a:avLst/>
              <a:gdLst/>
              <a:ahLst/>
              <a:cxnLst/>
              <a:rect l="l" t="t" r="r" b="b"/>
              <a:pathLst>
                <a:path w="25979" h="364" extrusionOk="0">
                  <a:moveTo>
                    <a:pt x="1036" y="0"/>
                  </a:moveTo>
                  <a:cubicBezTo>
                    <a:pt x="380" y="0"/>
                    <a:pt x="17" y="4"/>
                    <a:pt x="17" y="12"/>
                  </a:cubicBezTo>
                  <a:cubicBezTo>
                    <a:pt x="1" y="45"/>
                    <a:pt x="5822" y="158"/>
                    <a:pt x="12990" y="256"/>
                  </a:cubicBezTo>
                  <a:cubicBezTo>
                    <a:pt x="18638" y="319"/>
                    <a:pt x="23434" y="363"/>
                    <a:pt x="25226" y="363"/>
                  </a:cubicBezTo>
                  <a:cubicBezTo>
                    <a:pt x="25713" y="363"/>
                    <a:pt x="25978" y="360"/>
                    <a:pt x="25978" y="353"/>
                  </a:cubicBezTo>
                  <a:cubicBezTo>
                    <a:pt x="25978" y="304"/>
                    <a:pt x="20173" y="207"/>
                    <a:pt x="13006" y="110"/>
                  </a:cubicBezTo>
                  <a:cubicBezTo>
                    <a:pt x="7618" y="37"/>
                    <a:pt x="3006" y="0"/>
                    <a:pt x="103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23"/>
            <p:cNvSpPr/>
            <p:nvPr/>
          </p:nvSpPr>
          <p:spPr>
            <a:xfrm>
              <a:off x="8289363" y="3284394"/>
              <a:ext cx="858313" cy="12027"/>
            </a:xfrm>
            <a:custGeom>
              <a:avLst/>
              <a:gdLst/>
              <a:ahLst/>
              <a:cxnLst/>
              <a:rect l="l" t="t" r="r" b="b"/>
              <a:pathLst>
                <a:path w="25978" h="364" extrusionOk="0">
                  <a:moveTo>
                    <a:pt x="720" y="0"/>
                  </a:moveTo>
                  <a:cubicBezTo>
                    <a:pt x="254" y="0"/>
                    <a:pt x="0" y="4"/>
                    <a:pt x="0" y="10"/>
                  </a:cubicBezTo>
                  <a:cubicBezTo>
                    <a:pt x="0" y="59"/>
                    <a:pt x="5822" y="156"/>
                    <a:pt x="12989" y="254"/>
                  </a:cubicBezTo>
                  <a:cubicBezTo>
                    <a:pt x="18377" y="327"/>
                    <a:pt x="22989" y="363"/>
                    <a:pt x="24958" y="363"/>
                  </a:cubicBezTo>
                  <a:cubicBezTo>
                    <a:pt x="25615" y="363"/>
                    <a:pt x="25978" y="359"/>
                    <a:pt x="25978" y="351"/>
                  </a:cubicBezTo>
                  <a:cubicBezTo>
                    <a:pt x="25978" y="318"/>
                    <a:pt x="20172" y="205"/>
                    <a:pt x="12989" y="124"/>
                  </a:cubicBezTo>
                  <a:cubicBezTo>
                    <a:pt x="7318" y="47"/>
                    <a:pt x="2489" y="0"/>
                    <a:pt x="72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23"/>
            <p:cNvSpPr/>
            <p:nvPr/>
          </p:nvSpPr>
          <p:spPr>
            <a:xfrm>
              <a:off x="8287744" y="3411070"/>
              <a:ext cx="858313" cy="11994"/>
            </a:xfrm>
            <a:custGeom>
              <a:avLst/>
              <a:gdLst/>
              <a:ahLst/>
              <a:cxnLst/>
              <a:rect l="l" t="t" r="r" b="b"/>
              <a:pathLst>
                <a:path w="25978" h="363" extrusionOk="0">
                  <a:moveTo>
                    <a:pt x="1168" y="0"/>
                  </a:moveTo>
                  <a:cubicBezTo>
                    <a:pt x="419" y="0"/>
                    <a:pt x="1" y="6"/>
                    <a:pt x="1" y="19"/>
                  </a:cubicBezTo>
                  <a:cubicBezTo>
                    <a:pt x="1" y="52"/>
                    <a:pt x="5822" y="165"/>
                    <a:pt x="12989" y="246"/>
                  </a:cubicBezTo>
                  <a:cubicBezTo>
                    <a:pt x="18248" y="318"/>
                    <a:pt x="22768" y="363"/>
                    <a:pt x="24813" y="363"/>
                  </a:cubicBezTo>
                  <a:cubicBezTo>
                    <a:pt x="25561" y="363"/>
                    <a:pt x="25978" y="357"/>
                    <a:pt x="25978" y="344"/>
                  </a:cubicBezTo>
                  <a:cubicBezTo>
                    <a:pt x="25978" y="311"/>
                    <a:pt x="20173" y="214"/>
                    <a:pt x="12989" y="117"/>
                  </a:cubicBezTo>
                  <a:cubicBezTo>
                    <a:pt x="7742" y="45"/>
                    <a:pt x="3217" y="0"/>
                    <a:pt x="116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23"/>
            <p:cNvSpPr/>
            <p:nvPr/>
          </p:nvSpPr>
          <p:spPr>
            <a:xfrm>
              <a:off x="8286126" y="3537811"/>
              <a:ext cx="858346" cy="11927"/>
            </a:xfrm>
            <a:custGeom>
              <a:avLst/>
              <a:gdLst/>
              <a:ahLst/>
              <a:cxnLst/>
              <a:rect l="l" t="t" r="r" b="b"/>
              <a:pathLst>
                <a:path w="25979" h="361" extrusionOk="0">
                  <a:moveTo>
                    <a:pt x="755" y="0"/>
                  </a:moveTo>
                  <a:cubicBezTo>
                    <a:pt x="267" y="0"/>
                    <a:pt x="1" y="3"/>
                    <a:pt x="1" y="10"/>
                  </a:cubicBezTo>
                  <a:cubicBezTo>
                    <a:pt x="1" y="43"/>
                    <a:pt x="5822" y="156"/>
                    <a:pt x="12990" y="254"/>
                  </a:cubicBezTo>
                  <a:cubicBezTo>
                    <a:pt x="18625" y="317"/>
                    <a:pt x="23429" y="361"/>
                    <a:pt x="25224" y="361"/>
                  </a:cubicBezTo>
                  <a:cubicBezTo>
                    <a:pt x="25712" y="361"/>
                    <a:pt x="25978" y="358"/>
                    <a:pt x="25978" y="351"/>
                  </a:cubicBezTo>
                  <a:cubicBezTo>
                    <a:pt x="25978" y="318"/>
                    <a:pt x="20173" y="205"/>
                    <a:pt x="12990" y="108"/>
                  </a:cubicBezTo>
                  <a:cubicBezTo>
                    <a:pt x="7354" y="44"/>
                    <a:pt x="2550" y="0"/>
                    <a:pt x="75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0" name="Google Shape;670;p23"/>
          <p:cNvGrpSpPr/>
          <p:nvPr/>
        </p:nvGrpSpPr>
        <p:grpSpPr>
          <a:xfrm>
            <a:off x="6409916" y="1908344"/>
            <a:ext cx="1531767" cy="2249694"/>
            <a:chOff x="6409916" y="1908344"/>
            <a:chExt cx="1531767" cy="2249694"/>
          </a:xfrm>
        </p:grpSpPr>
        <p:sp>
          <p:nvSpPr>
            <p:cNvPr id="671" name="Google Shape;671;p23"/>
            <p:cNvSpPr/>
            <p:nvPr/>
          </p:nvSpPr>
          <p:spPr>
            <a:xfrm>
              <a:off x="6409916" y="1908344"/>
              <a:ext cx="1531767" cy="2249694"/>
            </a:xfrm>
            <a:custGeom>
              <a:avLst/>
              <a:gdLst/>
              <a:ahLst/>
              <a:cxnLst/>
              <a:rect l="l" t="t" r="r" b="b"/>
              <a:pathLst>
                <a:path w="46361" h="68090" extrusionOk="0">
                  <a:moveTo>
                    <a:pt x="46133" y="1"/>
                  </a:moveTo>
                  <a:lnTo>
                    <a:pt x="0" y="163"/>
                  </a:lnTo>
                  <a:lnTo>
                    <a:pt x="227" y="68090"/>
                  </a:lnTo>
                  <a:lnTo>
                    <a:pt x="46360" y="67927"/>
                  </a:lnTo>
                  <a:lnTo>
                    <a:pt x="46133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23"/>
            <p:cNvSpPr/>
            <p:nvPr/>
          </p:nvSpPr>
          <p:spPr>
            <a:xfrm>
              <a:off x="6623123" y="2297655"/>
              <a:ext cx="686373" cy="6311"/>
            </a:xfrm>
            <a:custGeom>
              <a:avLst/>
              <a:gdLst/>
              <a:ahLst/>
              <a:cxnLst/>
              <a:rect l="l" t="t" r="r" b="b"/>
              <a:pathLst>
                <a:path w="20774" h="191" extrusionOk="0">
                  <a:moveTo>
                    <a:pt x="14425" y="0"/>
                  </a:moveTo>
                  <a:cubicBezTo>
                    <a:pt x="13181" y="0"/>
                    <a:pt x="11814" y="2"/>
                    <a:pt x="10379" y="6"/>
                  </a:cubicBezTo>
                  <a:cubicBezTo>
                    <a:pt x="4655" y="23"/>
                    <a:pt x="1" y="71"/>
                    <a:pt x="1" y="136"/>
                  </a:cubicBezTo>
                  <a:cubicBezTo>
                    <a:pt x="1" y="173"/>
                    <a:pt x="2619" y="191"/>
                    <a:pt x="6343" y="191"/>
                  </a:cubicBezTo>
                  <a:cubicBezTo>
                    <a:pt x="7584" y="191"/>
                    <a:pt x="8948" y="189"/>
                    <a:pt x="10379" y="185"/>
                  </a:cubicBezTo>
                  <a:cubicBezTo>
                    <a:pt x="16119" y="168"/>
                    <a:pt x="20773" y="104"/>
                    <a:pt x="20773" y="55"/>
                  </a:cubicBezTo>
                  <a:cubicBezTo>
                    <a:pt x="20773" y="18"/>
                    <a:pt x="18155" y="0"/>
                    <a:pt x="1442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23"/>
            <p:cNvSpPr/>
            <p:nvPr/>
          </p:nvSpPr>
          <p:spPr>
            <a:xfrm>
              <a:off x="6623685" y="2458361"/>
              <a:ext cx="1138525" cy="6872"/>
            </a:xfrm>
            <a:custGeom>
              <a:avLst/>
              <a:gdLst/>
              <a:ahLst/>
              <a:cxnLst/>
              <a:rect l="l" t="t" r="r" b="b"/>
              <a:pathLst>
                <a:path w="34459" h="208" extrusionOk="0">
                  <a:moveTo>
                    <a:pt x="28428" y="1"/>
                  </a:moveTo>
                  <a:cubicBezTo>
                    <a:pt x="25414" y="1"/>
                    <a:pt x="21500" y="9"/>
                    <a:pt x="17221" y="23"/>
                  </a:cubicBezTo>
                  <a:cubicBezTo>
                    <a:pt x="7703" y="39"/>
                    <a:pt x="0" y="104"/>
                    <a:pt x="0" y="169"/>
                  </a:cubicBezTo>
                  <a:cubicBezTo>
                    <a:pt x="0" y="196"/>
                    <a:pt x="2334" y="208"/>
                    <a:pt x="6021" y="208"/>
                  </a:cubicBezTo>
                  <a:cubicBezTo>
                    <a:pt x="9031" y="208"/>
                    <a:pt x="12943" y="200"/>
                    <a:pt x="17221" y="185"/>
                  </a:cubicBezTo>
                  <a:cubicBezTo>
                    <a:pt x="26740" y="169"/>
                    <a:pt x="34458" y="88"/>
                    <a:pt x="34458" y="39"/>
                  </a:cubicBezTo>
                  <a:cubicBezTo>
                    <a:pt x="34458" y="13"/>
                    <a:pt x="32119" y="1"/>
                    <a:pt x="2842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23"/>
            <p:cNvSpPr/>
            <p:nvPr/>
          </p:nvSpPr>
          <p:spPr>
            <a:xfrm>
              <a:off x="6624214" y="2626237"/>
              <a:ext cx="1138525" cy="7038"/>
            </a:xfrm>
            <a:custGeom>
              <a:avLst/>
              <a:gdLst/>
              <a:ahLst/>
              <a:cxnLst/>
              <a:rect l="l" t="t" r="r" b="b"/>
              <a:pathLst>
                <a:path w="34459" h="213" extrusionOk="0">
                  <a:moveTo>
                    <a:pt x="26396" y="1"/>
                  </a:moveTo>
                  <a:cubicBezTo>
                    <a:pt x="23739" y="1"/>
                    <a:pt x="20593" y="6"/>
                    <a:pt x="17221" y="18"/>
                  </a:cubicBezTo>
                  <a:cubicBezTo>
                    <a:pt x="7703" y="50"/>
                    <a:pt x="0" y="115"/>
                    <a:pt x="0" y="164"/>
                  </a:cubicBezTo>
                  <a:cubicBezTo>
                    <a:pt x="0" y="195"/>
                    <a:pt x="3219" y="213"/>
                    <a:pt x="8058" y="213"/>
                  </a:cubicBezTo>
                  <a:cubicBezTo>
                    <a:pt x="10713" y="213"/>
                    <a:pt x="13855" y="208"/>
                    <a:pt x="17221" y="196"/>
                  </a:cubicBezTo>
                  <a:cubicBezTo>
                    <a:pt x="26740" y="164"/>
                    <a:pt x="34458" y="99"/>
                    <a:pt x="34458" y="50"/>
                  </a:cubicBezTo>
                  <a:cubicBezTo>
                    <a:pt x="34458" y="19"/>
                    <a:pt x="31240" y="1"/>
                    <a:pt x="2639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23"/>
            <p:cNvSpPr/>
            <p:nvPr/>
          </p:nvSpPr>
          <p:spPr>
            <a:xfrm>
              <a:off x="6624742" y="2794477"/>
              <a:ext cx="1138525" cy="7038"/>
            </a:xfrm>
            <a:custGeom>
              <a:avLst/>
              <a:gdLst/>
              <a:ahLst/>
              <a:cxnLst/>
              <a:rect l="l" t="t" r="r" b="b"/>
              <a:pathLst>
                <a:path w="34459" h="213" extrusionOk="0">
                  <a:moveTo>
                    <a:pt x="26397" y="0"/>
                  </a:moveTo>
                  <a:cubicBezTo>
                    <a:pt x="23739" y="0"/>
                    <a:pt x="20593" y="6"/>
                    <a:pt x="17221" y="17"/>
                  </a:cubicBezTo>
                  <a:cubicBezTo>
                    <a:pt x="7719" y="50"/>
                    <a:pt x="1" y="115"/>
                    <a:pt x="1" y="163"/>
                  </a:cubicBezTo>
                  <a:cubicBezTo>
                    <a:pt x="1" y="195"/>
                    <a:pt x="3219" y="213"/>
                    <a:pt x="8063" y="213"/>
                  </a:cubicBezTo>
                  <a:cubicBezTo>
                    <a:pt x="10720" y="213"/>
                    <a:pt x="13866" y="207"/>
                    <a:pt x="17238" y="196"/>
                  </a:cubicBezTo>
                  <a:cubicBezTo>
                    <a:pt x="26740" y="163"/>
                    <a:pt x="34459" y="98"/>
                    <a:pt x="34459" y="50"/>
                  </a:cubicBezTo>
                  <a:cubicBezTo>
                    <a:pt x="34459" y="18"/>
                    <a:pt x="31240" y="0"/>
                    <a:pt x="263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23"/>
            <p:cNvSpPr/>
            <p:nvPr/>
          </p:nvSpPr>
          <p:spPr>
            <a:xfrm>
              <a:off x="6625271" y="2962155"/>
              <a:ext cx="1138525" cy="7071"/>
            </a:xfrm>
            <a:custGeom>
              <a:avLst/>
              <a:gdLst/>
              <a:ahLst/>
              <a:cxnLst/>
              <a:rect l="l" t="t" r="r" b="b"/>
              <a:pathLst>
                <a:path w="34459" h="214" extrusionOk="0">
                  <a:moveTo>
                    <a:pt x="26397" y="1"/>
                  </a:moveTo>
                  <a:cubicBezTo>
                    <a:pt x="23740" y="1"/>
                    <a:pt x="20594" y="6"/>
                    <a:pt x="17222" y="18"/>
                  </a:cubicBezTo>
                  <a:cubicBezTo>
                    <a:pt x="7719" y="50"/>
                    <a:pt x="1" y="115"/>
                    <a:pt x="1" y="164"/>
                  </a:cubicBezTo>
                  <a:cubicBezTo>
                    <a:pt x="1" y="195"/>
                    <a:pt x="3219" y="213"/>
                    <a:pt x="8063" y="213"/>
                  </a:cubicBezTo>
                  <a:cubicBezTo>
                    <a:pt x="10720" y="213"/>
                    <a:pt x="13866" y="208"/>
                    <a:pt x="17238" y="196"/>
                  </a:cubicBezTo>
                  <a:cubicBezTo>
                    <a:pt x="26740" y="164"/>
                    <a:pt x="34459" y="99"/>
                    <a:pt x="34459" y="50"/>
                  </a:cubicBezTo>
                  <a:cubicBezTo>
                    <a:pt x="34459" y="19"/>
                    <a:pt x="31240" y="1"/>
                    <a:pt x="2639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23"/>
            <p:cNvSpPr/>
            <p:nvPr/>
          </p:nvSpPr>
          <p:spPr>
            <a:xfrm>
              <a:off x="6630095" y="3159338"/>
              <a:ext cx="1138525" cy="7038"/>
            </a:xfrm>
            <a:custGeom>
              <a:avLst/>
              <a:gdLst/>
              <a:ahLst/>
              <a:cxnLst/>
              <a:rect l="l" t="t" r="r" b="b"/>
              <a:pathLst>
                <a:path w="34459" h="213" extrusionOk="0">
                  <a:moveTo>
                    <a:pt x="26408" y="0"/>
                  </a:moveTo>
                  <a:cubicBezTo>
                    <a:pt x="23754" y="0"/>
                    <a:pt x="20610" y="6"/>
                    <a:pt x="17238" y="17"/>
                  </a:cubicBezTo>
                  <a:cubicBezTo>
                    <a:pt x="7719" y="50"/>
                    <a:pt x="1" y="114"/>
                    <a:pt x="1" y="163"/>
                  </a:cubicBezTo>
                  <a:cubicBezTo>
                    <a:pt x="1" y="194"/>
                    <a:pt x="3219" y="212"/>
                    <a:pt x="8063" y="212"/>
                  </a:cubicBezTo>
                  <a:cubicBezTo>
                    <a:pt x="10720" y="212"/>
                    <a:pt x="13866" y="207"/>
                    <a:pt x="17238" y="195"/>
                  </a:cubicBezTo>
                  <a:cubicBezTo>
                    <a:pt x="26756" y="163"/>
                    <a:pt x="34459" y="98"/>
                    <a:pt x="34459" y="50"/>
                  </a:cubicBezTo>
                  <a:cubicBezTo>
                    <a:pt x="34459" y="18"/>
                    <a:pt x="31247" y="0"/>
                    <a:pt x="2640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23"/>
            <p:cNvSpPr/>
            <p:nvPr/>
          </p:nvSpPr>
          <p:spPr>
            <a:xfrm>
              <a:off x="6630623" y="3327544"/>
              <a:ext cx="1138525" cy="7071"/>
            </a:xfrm>
            <a:custGeom>
              <a:avLst/>
              <a:gdLst/>
              <a:ahLst/>
              <a:cxnLst/>
              <a:rect l="l" t="t" r="r" b="b"/>
              <a:pathLst>
                <a:path w="34459" h="214" extrusionOk="0">
                  <a:moveTo>
                    <a:pt x="26408" y="1"/>
                  </a:moveTo>
                  <a:cubicBezTo>
                    <a:pt x="23754" y="1"/>
                    <a:pt x="20610" y="6"/>
                    <a:pt x="17238" y="18"/>
                  </a:cubicBezTo>
                  <a:cubicBezTo>
                    <a:pt x="7720" y="50"/>
                    <a:pt x="1" y="115"/>
                    <a:pt x="1" y="164"/>
                  </a:cubicBezTo>
                  <a:cubicBezTo>
                    <a:pt x="1" y="195"/>
                    <a:pt x="3220" y="213"/>
                    <a:pt x="8063" y="213"/>
                  </a:cubicBezTo>
                  <a:cubicBezTo>
                    <a:pt x="10720" y="213"/>
                    <a:pt x="13866" y="208"/>
                    <a:pt x="17238" y="196"/>
                  </a:cubicBezTo>
                  <a:cubicBezTo>
                    <a:pt x="26757" y="164"/>
                    <a:pt x="34459" y="99"/>
                    <a:pt x="34459" y="50"/>
                  </a:cubicBezTo>
                  <a:cubicBezTo>
                    <a:pt x="34459" y="19"/>
                    <a:pt x="31247" y="1"/>
                    <a:pt x="2640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23"/>
            <p:cNvSpPr/>
            <p:nvPr/>
          </p:nvSpPr>
          <p:spPr>
            <a:xfrm>
              <a:off x="6631185" y="3495487"/>
              <a:ext cx="1138525" cy="7004"/>
            </a:xfrm>
            <a:custGeom>
              <a:avLst/>
              <a:gdLst/>
              <a:ahLst/>
              <a:cxnLst/>
              <a:rect l="l" t="t" r="r" b="b"/>
              <a:pathLst>
                <a:path w="34459" h="212" extrusionOk="0">
                  <a:moveTo>
                    <a:pt x="26671" y="1"/>
                  </a:moveTo>
                  <a:cubicBezTo>
                    <a:pt x="23962" y="1"/>
                    <a:pt x="20721" y="4"/>
                    <a:pt x="17237" y="10"/>
                  </a:cubicBezTo>
                  <a:cubicBezTo>
                    <a:pt x="7719" y="43"/>
                    <a:pt x="0" y="108"/>
                    <a:pt x="0" y="172"/>
                  </a:cubicBezTo>
                  <a:cubicBezTo>
                    <a:pt x="0" y="199"/>
                    <a:pt x="2339" y="211"/>
                    <a:pt x="6030" y="211"/>
                  </a:cubicBezTo>
                  <a:cubicBezTo>
                    <a:pt x="9044" y="211"/>
                    <a:pt x="12959" y="203"/>
                    <a:pt x="17237" y="189"/>
                  </a:cubicBezTo>
                  <a:cubicBezTo>
                    <a:pt x="26756" y="156"/>
                    <a:pt x="34458" y="91"/>
                    <a:pt x="34458" y="43"/>
                  </a:cubicBezTo>
                  <a:cubicBezTo>
                    <a:pt x="34458" y="12"/>
                    <a:pt x="31362" y="1"/>
                    <a:pt x="2667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23"/>
            <p:cNvSpPr/>
            <p:nvPr/>
          </p:nvSpPr>
          <p:spPr>
            <a:xfrm>
              <a:off x="6631714" y="3663495"/>
              <a:ext cx="1139054" cy="7038"/>
            </a:xfrm>
            <a:custGeom>
              <a:avLst/>
              <a:gdLst/>
              <a:ahLst/>
              <a:cxnLst/>
              <a:rect l="l" t="t" r="r" b="b"/>
              <a:pathLst>
                <a:path w="34475" h="213" extrusionOk="0">
                  <a:moveTo>
                    <a:pt x="26408" y="0"/>
                  </a:moveTo>
                  <a:cubicBezTo>
                    <a:pt x="23753" y="0"/>
                    <a:pt x="20609" y="5"/>
                    <a:pt x="17238" y="17"/>
                  </a:cubicBezTo>
                  <a:cubicBezTo>
                    <a:pt x="7719" y="49"/>
                    <a:pt x="0" y="114"/>
                    <a:pt x="0" y="163"/>
                  </a:cubicBezTo>
                  <a:cubicBezTo>
                    <a:pt x="0" y="194"/>
                    <a:pt x="3219" y="212"/>
                    <a:pt x="8062" y="212"/>
                  </a:cubicBezTo>
                  <a:cubicBezTo>
                    <a:pt x="10720" y="212"/>
                    <a:pt x="13866" y="207"/>
                    <a:pt x="17238" y="195"/>
                  </a:cubicBezTo>
                  <a:cubicBezTo>
                    <a:pt x="26756" y="163"/>
                    <a:pt x="34475" y="98"/>
                    <a:pt x="34475" y="49"/>
                  </a:cubicBezTo>
                  <a:lnTo>
                    <a:pt x="34458" y="49"/>
                  </a:lnTo>
                  <a:cubicBezTo>
                    <a:pt x="34458" y="18"/>
                    <a:pt x="31247" y="0"/>
                    <a:pt x="2640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25253817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">
  <p:cSld name="Big title"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p24"/>
          <p:cNvSpPr txBox="1">
            <a:spLocks noGrp="1"/>
          </p:cNvSpPr>
          <p:nvPr>
            <p:ph type="title"/>
          </p:nvPr>
        </p:nvSpPr>
        <p:spPr>
          <a:xfrm>
            <a:off x="4572000" y="541350"/>
            <a:ext cx="3852000" cy="40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5500007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lumns 2">
  <p:cSld name="Four columns 2"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25"/>
          <p:cNvSpPr/>
          <p:nvPr/>
        </p:nvSpPr>
        <p:spPr>
          <a:xfrm>
            <a:off x="-731" y="4672701"/>
            <a:ext cx="9143833" cy="475558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85" name="Google Shape;685;p25"/>
          <p:cNvGrpSpPr/>
          <p:nvPr/>
        </p:nvGrpSpPr>
        <p:grpSpPr>
          <a:xfrm>
            <a:off x="6510149" y="1965913"/>
            <a:ext cx="2172605" cy="2709763"/>
            <a:chOff x="6510149" y="1949738"/>
            <a:chExt cx="2172605" cy="2709763"/>
          </a:xfrm>
        </p:grpSpPr>
        <p:sp>
          <p:nvSpPr>
            <p:cNvPr id="686" name="Google Shape;686;p25"/>
            <p:cNvSpPr/>
            <p:nvPr/>
          </p:nvSpPr>
          <p:spPr>
            <a:xfrm>
              <a:off x="6510149" y="4267946"/>
              <a:ext cx="120540" cy="388831"/>
            </a:xfrm>
            <a:custGeom>
              <a:avLst/>
              <a:gdLst/>
              <a:ahLst/>
              <a:cxnLst/>
              <a:rect l="l" t="t" r="r" b="b"/>
              <a:pathLst>
                <a:path w="3761" h="12132" extrusionOk="0">
                  <a:moveTo>
                    <a:pt x="3760" y="1"/>
                  </a:moveTo>
                  <a:lnTo>
                    <a:pt x="1" y="135"/>
                  </a:lnTo>
                  <a:lnTo>
                    <a:pt x="1" y="12131"/>
                  </a:lnTo>
                  <a:lnTo>
                    <a:pt x="1605" y="12131"/>
                  </a:lnTo>
                  <a:lnTo>
                    <a:pt x="376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25"/>
            <p:cNvSpPr/>
            <p:nvPr/>
          </p:nvSpPr>
          <p:spPr>
            <a:xfrm>
              <a:off x="7592958" y="2586860"/>
              <a:ext cx="93201" cy="30960"/>
            </a:xfrm>
            <a:custGeom>
              <a:avLst/>
              <a:gdLst/>
              <a:ahLst/>
              <a:cxnLst/>
              <a:rect l="l" t="t" r="r" b="b"/>
              <a:pathLst>
                <a:path w="2908" h="966" extrusionOk="0">
                  <a:moveTo>
                    <a:pt x="2875" y="1"/>
                  </a:moveTo>
                  <a:cubicBezTo>
                    <a:pt x="2771" y="1"/>
                    <a:pt x="2159" y="176"/>
                    <a:pt x="1421" y="423"/>
                  </a:cubicBezTo>
                  <a:cubicBezTo>
                    <a:pt x="635" y="690"/>
                    <a:pt x="0" y="924"/>
                    <a:pt x="0" y="957"/>
                  </a:cubicBezTo>
                  <a:cubicBezTo>
                    <a:pt x="2" y="963"/>
                    <a:pt x="12" y="966"/>
                    <a:pt x="29" y="966"/>
                  </a:cubicBezTo>
                  <a:cubicBezTo>
                    <a:pt x="164" y="966"/>
                    <a:pt x="758" y="794"/>
                    <a:pt x="1471" y="556"/>
                  </a:cubicBezTo>
                  <a:cubicBezTo>
                    <a:pt x="2273" y="289"/>
                    <a:pt x="2908" y="38"/>
                    <a:pt x="2891" y="5"/>
                  </a:cubicBezTo>
                  <a:cubicBezTo>
                    <a:pt x="2890" y="2"/>
                    <a:pt x="2884" y="1"/>
                    <a:pt x="287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25"/>
            <p:cNvSpPr/>
            <p:nvPr/>
          </p:nvSpPr>
          <p:spPr>
            <a:xfrm>
              <a:off x="6977662" y="4267946"/>
              <a:ext cx="119963" cy="388831"/>
            </a:xfrm>
            <a:custGeom>
              <a:avLst/>
              <a:gdLst/>
              <a:ahLst/>
              <a:cxnLst/>
              <a:rect l="l" t="t" r="r" b="b"/>
              <a:pathLst>
                <a:path w="3743" h="12132" extrusionOk="0">
                  <a:moveTo>
                    <a:pt x="3743" y="1"/>
                  </a:moveTo>
                  <a:lnTo>
                    <a:pt x="0" y="135"/>
                  </a:lnTo>
                  <a:lnTo>
                    <a:pt x="0" y="12131"/>
                  </a:lnTo>
                  <a:lnTo>
                    <a:pt x="1604" y="12131"/>
                  </a:lnTo>
                  <a:lnTo>
                    <a:pt x="374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25"/>
            <p:cNvSpPr/>
            <p:nvPr/>
          </p:nvSpPr>
          <p:spPr>
            <a:xfrm>
              <a:off x="7441394" y="4267946"/>
              <a:ext cx="120540" cy="388831"/>
            </a:xfrm>
            <a:custGeom>
              <a:avLst/>
              <a:gdLst/>
              <a:ahLst/>
              <a:cxnLst/>
              <a:rect l="l" t="t" r="r" b="b"/>
              <a:pathLst>
                <a:path w="3761" h="12132" extrusionOk="0">
                  <a:moveTo>
                    <a:pt x="1" y="1"/>
                  </a:moveTo>
                  <a:lnTo>
                    <a:pt x="2156" y="12131"/>
                  </a:lnTo>
                  <a:lnTo>
                    <a:pt x="3760" y="12131"/>
                  </a:lnTo>
                  <a:lnTo>
                    <a:pt x="3760" y="13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25"/>
            <p:cNvSpPr/>
            <p:nvPr/>
          </p:nvSpPr>
          <p:spPr>
            <a:xfrm>
              <a:off x="7769682" y="4267946"/>
              <a:ext cx="120508" cy="388831"/>
            </a:xfrm>
            <a:custGeom>
              <a:avLst/>
              <a:gdLst/>
              <a:ahLst/>
              <a:cxnLst/>
              <a:rect l="l" t="t" r="r" b="b"/>
              <a:pathLst>
                <a:path w="3760" h="12132" extrusionOk="0">
                  <a:moveTo>
                    <a:pt x="0" y="1"/>
                  </a:moveTo>
                  <a:lnTo>
                    <a:pt x="2156" y="12131"/>
                  </a:lnTo>
                  <a:lnTo>
                    <a:pt x="3760" y="12131"/>
                  </a:lnTo>
                  <a:lnTo>
                    <a:pt x="3760" y="1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25"/>
            <p:cNvSpPr/>
            <p:nvPr/>
          </p:nvSpPr>
          <p:spPr>
            <a:xfrm>
              <a:off x="6510149" y="3406827"/>
              <a:ext cx="375979" cy="873907"/>
            </a:xfrm>
            <a:custGeom>
              <a:avLst/>
              <a:gdLst/>
              <a:ahLst/>
              <a:cxnLst/>
              <a:rect l="l" t="t" r="r" b="b"/>
              <a:pathLst>
                <a:path w="11731" h="27267" extrusionOk="0">
                  <a:moveTo>
                    <a:pt x="5548" y="0"/>
                  </a:moveTo>
                  <a:cubicBezTo>
                    <a:pt x="4075" y="0"/>
                    <a:pt x="2636" y="293"/>
                    <a:pt x="1939" y="1271"/>
                  </a:cubicBezTo>
                  <a:cubicBezTo>
                    <a:pt x="184" y="3711"/>
                    <a:pt x="1" y="27170"/>
                    <a:pt x="1" y="27170"/>
                  </a:cubicBezTo>
                  <a:cubicBezTo>
                    <a:pt x="1" y="27170"/>
                    <a:pt x="5028" y="27266"/>
                    <a:pt x="8439" y="27266"/>
                  </a:cubicBezTo>
                  <a:cubicBezTo>
                    <a:pt x="10145" y="27266"/>
                    <a:pt x="11446" y="27242"/>
                    <a:pt x="11513" y="27170"/>
                  </a:cubicBezTo>
                  <a:cubicBezTo>
                    <a:pt x="11730" y="26969"/>
                    <a:pt x="10026" y="653"/>
                    <a:pt x="10026" y="653"/>
                  </a:cubicBezTo>
                  <a:cubicBezTo>
                    <a:pt x="10026" y="653"/>
                    <a:pt x="7748" y="0"/>
                    <a:pt x="554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25"/>
            <p:cNvSpPr/>
            <p:nvPr/>
          </p:nvSpPr>
          <p:spPr>
            <a:xfrm>
              <a:off x="6804144" y="2531830"/>
              <a:ext cx="1086046" cy="1608718"/>
            </a:xfrm>
            <a:custGeom>
              <a:avLst/>
              <a:gdLst/>
              <a:ahLst/>
              <a:cxnLst/>
              <a:rect l="l" t="t" r="r" b="b"/>
              <a:pathLst>
                <a:path w="33886" h="50194" extrusionOk="0">
                  <a:moveTo>
                    <a:pt x="24423" y="1"/>
                  </a:moveTo>
                  <a:cubicBezTo>
                    <a:pt x="24403" y="1"/>
                    <a:pt x="24382" y="1"/>
                    <a:pt x="24362" y="1"/>
                  </a:cubicBezTo>
                  <a:lnTo>
                    <a:pt x="9424" y="1"/>
                  </a:lnTo>
                  <a:cubicBezTo>
                    <a:pt x="4195" y="1"/>
                    <a:pt x="1" y="4295"/>
                    <a:pt x="118" y="9525"/>
                  </a:cubicBezTo>
                  <a:lnTo>
                    <a:pt x="1070" y="50193"/>
                  </a:lnTo>
                  <a:lnTo>
                    <a:pt x="33568" y="50193"/>
                  </a:lnTo>
                  <a:lnTo>
                    <a:pt x="33836" y="9491"/>
                  </a:lnTo>
                  <a:cubicBezTo>
                    <a:pt x="33885" y="4265"/>
                    <a:pt x="29658" y="1"/>
                    <a:pt x="2442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25"/>
            <p:cNvSpPr/>
            <p:nvPr/>
          </p:nvSpPr>
          <p:spPr>
            <a:xfrm>
              <a:off x="6572262" y="3855335"/>
              <a:ext cx="1307768" cy="420143"/>
            </a:xfrm>
            <a:custGeom>
              <a:avLst/>
              <a:gdLst/>
              <a:ahLst/>
              <a:cxnLst/>
              <a:rect l="l" t="t" r="r" b="b"/>
              <a:pathLst>
                <a:path w="40804" h="13109" extrusionOk="0">
                  <a:moveTo>
                    <a:pt x="19728" y="0"/>
                  </a:moveTo>
                  <a:cubicBezTo>
                    <a:pt x="13401" y="0"/>
                    <a:pt x="6918" y="126"/>
                    <a:pt x="6918" y="126"/>
                  </a:cubicBezTo>
                  <a:cubicBezTo>
                    <a:pt x="6918" y="126"/>
                    <a:pt x="452" y="377"/>
                    <a:pt x="1" y="8380"/>
                  </a:cubicBezTo>
                  <a:lnTo>
                    <a:pt x="1" y="13109"/>
                  </a:lnTo>
                  <a:lnTo>
                    <a:pt x="40803" y="13109"/>
                  </a:lnTo>
                  <a:lnTo>
                    <a:pt x="40803" y="8898"/>
                  </a:lnTo>
                  <a:cubicBezTo>
                    <a:pt x="40803" y="8898"/>
                    <a:pt x="35039" y="410"/>
                    <a:pt x="28272" y="126"/>
                  </a:cubicBezTo>
                  <a:cubicBezTo>
                    <a:pt x="26016" y="32"/>
                    <a:pt x="22892" y="0"/>
                    <a:pt x="1972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25"/>
            <p:cNvSpPr/>
            <p:nvPr/>
          </p:nvSpPr>
          <p:spPr>
            <a:xfrm>
              <a:off x="6554057" y="3855014"/>
              <a:ext cx="907207" cy="413125"/>
            </a:xfrm>
            <a:custGeom>
              <a:avLst/>
              <a:gdLst/>
              <a:ahLst/>
              <a:cxnLst/>
              <a:rect l="l" t="t" r="r" b="b"/>
              <a:pathLst>
                <a:path w="28306" h="12890" extrusionOk="0">
                  <a:moveTo>
                    <a:pt x="9133" y="0"/>
                  </a:moveTo>
                  <a:cubicBezTo>
                    <a:pt x="7145" y="0"/>
                    <a:pt x="5217" y="133"/>
                    <a:pt x="3543" y="1423"/>
                  </a:cubicBezTo>
                  <a:cubicBezTo>
                    <a:pt x="385" y="3896"/>
                    <a:pt x="1" y="9059"/>
                    <a:pt x="335" y="12751"/>
                  </a:cubicBezTo>
                  <a:cubicBezTo>
                    <a:pt x="343" y="12843"/>
                    <a:pt x="414" y="12889"/>
                    <a:pt x="483" y="12889"/>
                  </a:cubicBezTo>
                  <a:cubicBezTo>
                    <a:pt x="552" y="12889"/>
                    <a:pt x="619" y="12843"/>
                    <a:pt x="619" y="12751"/>
                  </a:cubicBezTo>
                  <a:cubicBezTo>
                    <a:pt x="218" y="8357"/>
                    <a:pt x="953" y="1958"/>
                    <a:pt x="5932" y="554"/>
                  </a:cubicBezTo>
                  <a:cubicBezTo>
                    <a:pt x="6831" y="299"/>
                    <a:pt x="7809" y="238"/>
                    <a:pt x="8789" y="238"/>
                  </a:cubicBezTo>
                  <a:cubicBezTo>
                    <a:pt x="9668" y="238"/>
                    <a:pt x="10550" y="287"/>
                    <a:pt x="11379" y="287"/>
                  </a:cubicBezTo>
                  <a:lnTo>
                    <a:pt x="28121" y="387"/>
                  </a:lnTo>
                  <a:cubicBezTo>
                    <a:pt x="28305" y="370"/>
                    <a:pt x="28305" y="103"/>
                    <a:pt x="28121" y="103"/>
                  </a:cubicBezTo>
                  <a:cubicBezTo>
                    <a:pt x="21973" y="70"/>
                    <a:pt x="15807" y="36"/>
                    <a:pt x="9658" y="3"/>
                  </a:cubicBezTo>
                  <a:cubicBezTo>
                    <a:pt x="9483" y="1"/>
                    <a:pt x="9308" y="0"/>
                    <a:pt x="91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25"/>
            <p:cNvSpPr/>
            <p:nvPr/>
          </p:nvSpPr>
          <p:spPr>
            <a:xfrm>
              <a:off x="6955708" y="2557534"/>
              <a:ext cx="706895" cy="844005"/>
            </a:xfrm>
            <a:custGeom>
              <a:avLst/>
              <a:gdLst/>
              <a:ahLst/>
              <a:cxnLst/>
              <a:rect l="l" t="t" r="r" b="b"/>
              <a:pathLst>
                <a:path w="22056" h="26334" extrusionOk="0">
                  <a:moveTo>
                    <a:pt x="6416" y="1"/>
                  </a:moveTo>
                  <a:cubicBezTo>
                    <a:pt x="4428" y="18"/>
                    <a:pt x="2807" y="68"/>
                    <a:pt x="1705" y="168"/>
                  </a:cubicBezTo>
                  <a:cubicBezTo>
                    <a:pt x="1420" y="201"/>
                    <a:pt x="1187" y="235"/>
                    <a:pt x="969" y="252"/>
                  </a:cubicBezTo>
                  <a:cubicBezTo>
                    <a:pt x="752" y="285"/>
                    <a:pt x="568" y="318"/>
                    <a:pt x="435" y="335"/>
                  </a:cubicBezTo>
                  <a:cubicBezTo>
                    <a:pt x="284" y="369"/>
                    <a:pt x="134" y="419"/>
                    <a:pt x="0" y="469"/>
                  </a:cubicBezTo>
                  <a:cubicBezTo>
                    <a:pt x="34" y="469"/>
                    <a:pt x="67" y="452"/>
                    <a:pt x="117" y="452"/>
                  </a:cubicBezTo>
                  <a:cubicBezTo>
                    <a:pt x="184" y="435"/>
                    <a:pt x="284" y="402"/>
                    <a:pt x="435" y="369"/>
                  </a:cubicBezTo>
                  <a:lnTo>
                    <a:pt x="969" y="302"/>
                  </a:lnTo>
                  <a:cubicBezTo>
                    <a:pt x="1187" y="285"/>
                    <a:pt x="1420" y="252"/>
                    <a:pt x="1705" y="235"/>
                  </a:cubicBezTo>
                  <a:cubicBezTo>
                    <a:pt x="2679" y="162"/>
                    <a:pt x="4022" y="115"/>
                    <a:pt x="5665" y="115"/>
                  </a:cubicBezTo>
                  <a:cubicBezTo>
                    <a:pt x="5909" y="115"/>
                    <a:pt x="6159" y="116"/>
                    <a:pt x="6416" y="118"/>
                  </a:cubicBezTo>
                  <a:cubicBezTo>
                    <a:pt x="7419" y="118"/>
                    <a:pt x="8505" y="118"/>
                    <a:pt x="9674" y="151"/>
                  </a:cubicBezTo>
                  <a:cubicBezTo>
                    <a:pt x="10844" y="185"/>
                    <a:pt x="12097" y="151"/>
                    <a:pt x="13401" y="335"/>
                  </a:cubicBezTo>
                  <a:cubicBezTo>
                    <a:pt x="14069" y="402"/>
                    <a:pt x="14737" y="536"/>
                    <a:pt x="15389" y="686"/>
                  </a:cubicBezTo>
                  <a:cubicBezTo>
                    <a:pt x="16074" y="853"/>
                    <a:pt x="16726" y="1087"/>
                    <a:pt x="17360" y="1388"/>
                  </a:cubicBezTo>
                  <a:cubicBezTo>
                    <a:pt x="17995" y="1739"/>
                    <a:pt x="18563" y="2173"/>
                    <a:pt x="19081" y="2691"/>
                  </a:cubicBezTo>
                  <a:cubicBezTo>
                    <a:pt x="19616" y="3209"/>
                    <a:pt x="20067" y="3810"/>
                    <a:pt x="20418" y="4462"/>
                  </a:cubicBezTo>
                  <a:cubicBezTo>
                    <a:pt x="20585" y="4796"/>
                    <a:pt x="20719" y="5147"/>
                    <a:pt x="20819" y="5498"/>
                  </a:cubicBezTo>
                  <a:cubicBezTo>
                    <a:pt x="20903" y="5866"/>
                    <a:pt x="20953" y="6233"/>
                    <a:pt x="20986" y="6601"/>
                  </a:cubicBezTo>
                  <a:cubicBezTo>
                    <a:pt x="21070" y="7336"/>
                    <a:pt x="21153" y="8054"/>
                    <a:pt x="21220" y="8773"/>
                  </a:cubicBezTo>
                  <a:cubicBezTo>
                    <a:pt x="21354" y="10193"/>
                    <a:pt x="21454" y="11580"/>
                    <a:pt x="21554" y="12883"/>
                  </a:cubicBezTo>
                  <a:cubicBezTo>
                    <a:pt x="21721" y="15523"/>
                    <a:pt x="21805" y="17896"/>
                    <a:pt x="21872" y="19884"/>
                  </a:cubicBezTo>
                  <a:cubicBezTo>
                    <a:pt x="21922" y="21872"/>
                    <a:pt x="21955" y="23476"/>
                    <a:pt x="21989" y="24596"/>
                  </a:cubicBezTo>
                  <a:cubicBezTo>
                    <a:pt x="22005" y="25147"/>
                    <a:pt x="22022" y="25582"/>
                    <a:pt x="22022" y="25882"/>
                  </a:cubicBezTo>
                  <a:cubicBezTo>
                    <a:pt x="22039" y="26016"/>
                    <a:pt x="22039" y="26133"/>
                    <a:pt x="22039" y="26217"/>
                  </a:cubicBezTo>
                  <a:cubicBezTo>
                    <a:pt x="22039" y="26250"/>
                    <a:pt x="22039" y="26283"/>
                    <a:pt x="22056" y="26334"/>
                  </a:cubicBezTo>
                  <a:cubicBezTo>
                    <a:pt x="22056" y="26283"/>
                    <a:pt x="22056" y="26250"/>
                    <a:pt x="22056" y="26217"/>
                  </a:cubicBezTo>
                  <a:cubicBezTo>
                    <a:pt x="22056" y="26133"/>
                    <a:pt x="22056" y="26016"/>
                    <a:pt x="22056" y="25882"/>
                  </a:cubicBezTo>
                  <a:cubicBezTo>
                    <a:pt x="22056" y="25582"/>
                    <a:pt x="22056" y="25147"/>
                    <a:pt x="22039" y="24596"/>
                  </a:cubicBezTo>
                  <a:cubicBezTo>
                    <a:pt x="22039" y="23476"/>
                    <a:pt x="22022" y="21872"/>
                    <a:pt x="21972" y="19867"/>
                  </a:cubicBezTo>
                  <a:cubicBezTo>
                    <a:pt x="21922" y="17879"/>
                    <a:pt x="21838" y="15506"/>
                    <a:pt x="21688" y="12883"/>
                  </a:cubicBezTo>
                  <a:cubicBezTo>
                    <a:pt x="21604" y="11563"/>
                    <a:pt x="21487" y="10176"/>
                    <a:pt x="21354" y="8756"/>
                  </a:cubicBezTo>
                  <a:cubicBezTo>
                    <a:pt x="21287" y="8038"/>
                    <a:pt x="21220" y="7319"/>
                    <a:pt x="21120" y="6584"/>
                  </a:cubicBezTo>
                  <a:cubicBezTo>
                    <a:pt x="21103" y="6200"/>
                    <a:pt x="21036" y="5832"/>
                    <a:pt x="20953" y="5465"/>
                  </a:cubicBezTo>
                  <a:cubicBezTo>
                    <a:pt x="20853" y="5097"/>
                    <a:pt x="20719" y="4729"/>
                    <a:pt x="20535" y="4395"/>
                  </a:cubicBezTo>
                  <a:cubicBezTo>
                    <a:pt x="20184" y="3727"/>
                    <a:pt x="19716" y="3109"/>
                    <a:pt x="19182" y="2591"/>
                  </a:cubicBezTo>
                  <a:cubicBezTo>
                    <a:pt x="18664" y="2056"/>
                    <a:pt x="18062" y="1622"/>
                    <a:pt x="17427" y="1271"/>
                  </a:cubicBezTo>
                  <a:cubicBezTo>
                    <a:pt x="16776" y="953"/>
                    <a:pt x="16107" y="719"/>
                    <a:pt x="15422" y="552"/>
                  </a:cubicBezTo>
                  <a:cubicBezTo>
                    <a:pt x="14771" y="402"/>
                    <a:pt x="14102" y="268"/>
                    <a:pt x="13417" y="201"/>
                  </a:cubicBezTo>
                  <a:cubicBezTo>
                    <a:pt x="12114" y="18"/>
                    <a:pt x="10844" y="51"/>
                    <a:pt x="9674" y="18"/>
                  </a:cubicBezTo>
                  <a:cubicBezTo>
                    <a:pt x="8505" y="1"/>
                    <a:pt x="7419" y="1"/>
                    <a:pt x="641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25"/>
            <p:cNvSpPr/>
            <p:nvPr/>
          </p:nvSpPr>
          <p:spPr>
            <a:xfrm>
              <a:off x="7646514" y="2915500"/>
              <a:ext cx="74997" cy="26313"/>
            </a:xfrm>
            <a:custGeom>
              <a:avLst/>
              <a:gdLst/>
              <a:ahLst/>
              <a:cxnLst/>
              <a:rect l="l" t="t" r="r" b="b"/>
              <a:pathLst>
                <a:path w="2340" h="821" extrusionOk="0">
                  <a:moveTo>
                    <a:pt x="2311" y="1"/>
                  </a:moveTo>
                  <a:cubicBezTo>
                    <a:pt x="2192" y="1"/>
                    <a:pt x="1711" y="153"/>
                    <a:pt x="1153" y="344"/>
                  </a:cubicBezTo>
                  <a:cubicBezTo>
                    <a:pt x="502" y="561"/>
                    <a:pt x="0" y="779"/>
                    <a:pt x="17" y="812"/>
                  </a:cubicBezTo>
                  <a:cubicBezTo>
                    <a:pt x="19" y="818"/>
                    <a:pt x="28" y="821"/>
                    <a:pt x="44" y="821"/>
                  </a:cubicBezTo>
                  <a:cubicBezTo>
                    <a:pt x="161" y="821"/>
                    <a:pt x="631" y="669"/>
                    <a:pt x="1203" y="478"/>
                  </a:cubicBezTo>
                  <a:cubicBezTo>
                    <a:pt x="1838" y="261"/>
                    <a:pt x="2339" y="43"/>
                    <a:pt x="2339" y="10"/>
                  </a:cubicBezTo>
                  <a:cubicBezTo>
                    <a:pt x="2337" y="4"/>
                    <a:pt x="2328" y="1"/>
                    <a:pt x="231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25"/>
            <p:cNvSpPr/>
            <p:nvPr/>
          </p:nvSpPr>
          <p:spPr>
            <a:xfrm>
              <a:off x="7647059" y="2987356"/>
              <a:ext cx="33749" cy="4743"/>
            </a:xfrm>
            <a:custGeom>
              <a:avLst/>
              <a:gdLst/>
              <a:ahLst/>
              <a:cxnLst/>
              <a:rect l="l" t="t" r="r" b="b"/>
              <a:pathLst>
                <a:path w="1053" h="148" extrusionOk="0">
                  <a:moveTo>
                    <a:pt x="324" y="1"/>
                  </a:moveTo>
                  <a:cubicBezTo>
                    <a:pt x="132" y="1"/>
                    <a:pt x="0" y="19"/>
                    <a:pt x="0" y="57"/>
                  </a:cubicBezTo>
                  <a:cubicBezTo>
                    <a:pt x="0" y="90"/>
                    <a:pt x="234" y="141"/>
                    <a:pt x="518" y="141"/>
                  </a:cubicBezTo>
                  <a:cubicBezTo>
                    <a:pt x="599" y="145"/>
                    <a:pt x="674" y="147"/>
                    <a:pt x="742" y="147"/>
                  </a:cubicBezTo>
                  <a:cubicBezTo>
                    <a:pt x="927" y="147"/>
                    <a:pt x="1053" y="132"/>
                    <a:pt x="1053" y="107"/>
                  </a:cubicBezTo>
                  <a:cubicBezTo>
                    <a:pt x="1053" y="57"/>
                    <a:pt x="819" y="24"/>
                    <a:pt x="535" y="7"/>
                  </a:cubicBezTo>
                  <a:cubicBezTo>
                    <a:pt x="459" y="3"/>
                    <a:pt x="388" y="1"/>
                    <a:pt x="32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25"/>
            <p:cNvSpPr/>
            <p:nvPr/>
          </p:nvSpPr>
          <p:spPr>
            <a:xfrm>
              <a:off x="7353577" y="2960787"/>
              <a:ext cx="47690" cy="45575"/>
            </a:xfrm>
            <a:custGeom>
              <a:avLst/>
              <a:gdLst/>
              <a:ahLst/>
              <a:cxnLst/>
              <a:rect l="l" t="t" r="r" b="b"/>
              <a:pathLst>
                <a:path w="1488" h="1422" extrusionOk="0">
                  <a:moveTo>
                    <a:pt x="652" y="0"/>
                  </a:moveTo>
                  <a:lnTo>
                    <a:pt x="652" y="0"/>
                  </a:lnTo>
                  <a:cubicBezTo>
                    <a:pt x="652" y="0"/>
                    <a:pt x="585" y="0"/>
                    <a:pt x="485" y="34"/>
                  </a:cubicBezTo>
                  <a:cubicBezTo>
                    <a:pt x="352" y="84"/>
                    <a:pt x="218" y="201"/>
                    <a:pt x="151" y="318"/>
                  </a:cubicBezTo>
                  <a:cubicBezTo>
                    <a:pt x="17" y="518"/>
                    <a:pt x="1" y="769"/>
                    <a:pt x="101" y="986"/>
                  </a:cubicBezTo>
                  <a:cubicBezTo>
                    <a:pt x="213" y="1257"/>
                    <a:pt x="476" y="1422"/>
                    <a:pt x="747" y="1422"/>
                  </a:cubicBezTo>
                  <a:cubicBezTo>
                    <a:pt x="760" y="1422"/>
                    <a:pt x="773" y="1421"/>
                    <a:pt x="786" y="1421"/>
                  </a:cubicBezTo>
                  <a:cubicBezTo>
                    <a:pt x="1087" y="1387"/>
                    <a:pt x="1337" y="1187"/>
                    <a:pt x="1421" y="903"/>
                  </a:cubicBezTo>
                  <a:cubicBezTo>
                    <a:pt x="1488" y="669"/>
                    <a:pt x="1404" y="418"/>
                    <a:pt x="1204" y="251"/>
                  </a:cubicBezTo>
                  <a:cubicBezTo>
                    <a:pt x="1087" y="151"/>
                    <a:pt x="936" y="101"/>
                    <a:pt x="786" y="101"/>
                  </a:cubicBezTo>
                  <a:cubicBezTo>
                    <a:pt x="686" y="117"/>
                    <a:pt x="619" y="151"/>
                    <a:pt x="636" y="151"/>
                  </a:cubicBezTo>
                  <a:cubicBezTo>
                    <a:pt x="636" y="159"/>
                    <a:pt x="648" y="159"/>
                    <a:pt x="673" y="159"/>
                  </a:cubicBezTo>
                  <a:cubicBezTo>
                    <a:pt x="698" y="159"/>
                    <a:pt x="736" y="159"/>
                    <a:pt x="786" y="168"/>
                  </a:cubicBezTo>
                  <a:cubicBezTo>
                    <a:pt x="920" y="184"/>
                    <a:pt x="1053" y="234"/>
                    <a:pt x="1137" y="335"/>
                  </a:cubicBezTo>
                  <a:cubicBezTo>
                    <a:pt x="1287" y="468"/>
                    <a:pt x="1354" y="669"/>
                    <a:pt x="1287" y="853"/>
                  </a:cubicBezTo>
                  <a:cubicBezTo>
                    <a:pt x="1220" y="1087"/>
                    <a:pt x="1020" y="1254"/>
                    <a:pt x="786" y="1287"/>
                  </a:cubicBezTo>
                  <a:cubicBezTo>
                    <a:pt x="535" y="1287"/>
                    <a:pt x="318" y="1153"/>
                    <a:pt x="218" y="936"/>
                  </a:cubicBezTo>
                  <a:cubicBezTo>
                    <a:pt x="134" y="752"/>
                    <a:pt x="134" y="552"/>
                    <a:pt x="235" y="368"/>
                  </a:cubicBezTo>
                  <a:cubicBezTo>
                    <a:pt x="335" y="218"/>
                    <a:pt x="469" y="84"/>
                    <a:pt x="65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25"/>
            <p:cNvSpPr/>
            <p:nvPr/>
          </p:nvSpPr>
          <p:spPr>
            <a:xfrm>
              <a:off x="7345564" y="2844574"/>
              <a:ext cx="46056" cy="123745"/>
            </a:xfrm>
            <a:custGeom>
              <a:avLst/>
              <a:gdLst/>
              <a:ahLst/>
              <a:cxnLst/>
              <a:rect l="l" t="t" r="r" b="b"/>
              <a:pathLst>
                <a:path w="1437" h="3861" extrusionOk="0">
                  <a:moveTo>
                    <a:pt x="1420" y="1"/>
                  </a:moveTo>
                  <a:cubicBezTo>
                    <a:pt x="1421" y="3"/>
                    <a:pt x="1422" y="6"/>
                    <a:pt x="1421" y="9"/>
                  </a:cubicBezTo>
                  <a:lnTo>
                    <a:pt x="1421" y="9"/>
                  </a:lnTo>
                  <a:cubicBezTo>
                    <a:pt x="1426" y="6"/>
                    <a:pt x="1432" y="3"/>
                    <a:pt x="1437" y="1"/>
                  </a:cubicBezTo>
                  <a:close/>
                  <a:moveTo>
                    <a:pt x="1421" y="9"/>
                  </a:moveTo>
                  <a:cubicBezTo>
                    <a:pt x="1228" y="108"/>
                    <a:pt x="1066" y="239"/>
                    <a:pt x="936" y="402"/>
                  </a:cubicBezTo>
                  <a:cubicBezTo>
                    <a:pt x="201" y="1187"/>
                    <a:pt x="0" y="2323"/>
                    <a:pt x="401" y="3309"/>
                  </a:cubicBezTo>
                  <a:cubicBezTo>
                    <a:pt x="468" y="3509"/>
                    <a:pt x="568" y="3710"/>
                    <a:pt x="719" y="3860"/>
                  </a:cubicBezTo>
                  <a:cubicBezTo>
                    <a:pt x="752" y="3844"/>
                    <a:pt x="618" y="3643"/>
                    <a:pt x="485" y="3276"/>
                  </a:cubicBezTo>
                  <a:cubicBezTo>
                    <a:pt x="167" y="2323"/>
                    <a:pt x="351" y="1254"/>
                    <a:pt x="1003" y="469"/>
                  </a:cubicBezTo>
                  <a:cubicBezTo>
                    <a:pt x="1236" y="188"/>
                    <a:pt x="1412" y="53"/>
                    <a:pt x="1421" y="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25"/>
            <p:cNvSpPr/>
            <p:nvPr/>
          </p:nvSpPr>
          <p:spPr>
            <a:xfrm>
              <a:off x="7348769" y="3002420"/>
              <a:ext cx="31633" cy="132431"/>
            </a:xfrm>
            <a:custGeom>
              <a:avLst/>
              <a:gdLst/>
              <a:ahLst/>
              <a:cxnLst/>
              <a:rect l="l" t="t" r="r" b="b"/>
              <a:pathLst>
                <a:path w="987" h="4132" extrusionOk="0">
                  <a:moveTo>
                    <a:pt x="919" y="1"/>
                  </a:moveTo>
                  <a:cubicBezTo>
                    <a:pt x="886" y="1"/>
                    <a:pt x="836" y="5"/>
                    <a:pt x="769" y="21"/>
                  </a:cubicBezTo>
                  <a:cubicBezTo>
                    <a:pt x="602" y="72"/>
                    <a:pt x="451" y="172"/>
                    <a:pt x="334" y="305"/>
                  </a:cubicBezTo>
                  <a:cubicBezTo>
                    <a:pt x="184" y="523"/>
                    <a:pt x="84" y="757"/>
                    <a:pt x="50" y="1024"/>
                  </a:cubicBezTo>
                  <a:cubicBezTo>
                    <a:pt x="17" y="1341"/>
                    <a:pt x="0" y="1642"/>
                    <a:pt x="34" y="1960"/>
                  </a:cubicBezTo>
                  <a:cubicBezTo>
                    <a:pt x="84" y="2528"/>
                    <a:pt x="268" y="3079"/>
                    <a:pt x="535" y="3564"/>
                  </a:cubicBezTo>
                  <a:cubicBezTo>
                    <a:pt x="652" y="3781"/>
                    <a:pt x="786" y="3965"/>
                    <a:pt x="953" y="4132"/>
                  </a:cubicBezTo>
                  <a:cubicBezTo>
                    <a:pt x="986" y="4115"/>
                    <a:pt x="819" y="3898"/>
                    <a:pt x="635" y="3530"/>
                  </a:cubicBezTo>
                  <a:cubicBezTo>
                    <a:pt x="385" y="3029"/>
                    <a:pt x="234" y="2494"/>
                    <a:pt x="184" y="1943"/>
                  </a:cubicBezTo>
                  <a:cubicBezTo>
                    <a:pt x="117" y="1308"/>
                    <a:pt x="167" y="706"/>
                    <a:pt x="418" y="372"/>
                  </a:cubicBezTo>
                  <a:cubicBezTo>
                    <a:pt x="552" y="189"/>
                    <a:pt x="752" y="55"/>
                    <a:pt x="969" y="5"/>
                  </a:cubicBezTo>
                  <a:cubicBezTo>
                    <a:pt x="969" y="5"/>
                    <a:pt x="953" y="1"/>
                    <a:pt x="91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25"/>
            <p:cNvSpPr/>
            <p:nvPr/>
          </p:nvSpPr>
          <p:spPr>
            <a:xfrm>
              <a:off x="7304316" y="2972581"/>
              <a:ext cx="47146" cy="9262"/>
            </a:xfrm>
            <a:custGeom>
              <a:avLst/>
              <a:gdLst/>
              <a:ahLst/>
              <a:cxnLst/>
              <a:rect l="l" t="t" r="r" b="b"/>
              <a:pathLst>
                <a:path w="1471" h="289" extrusionOk="0">
                  <a:moveTo>
                    <a:pt x="736" y="0"/>
                  </a:moveTo>
                  <a:cubicBezTo>
                    <a:pt x="285" y="0"/>
                    <a:pt x="1" y="251"/>
                    <a:pt x="34" y="284"/>
                  </a:cubicBezTo>
                  <a:cubicBezTo>
                    <a:pt x="35" y="287"/>
                    <a:pt x="39" y="288"/>
                    <a:pt x="44" y="288"/>
                  </a:cubicBezTo>
                  <a:cubicBezTo>
                    <a:pt x="99" y="288"/>
                    <a:pt x="368" y="134"/>
                    <a:pt x="736" y="134"/>
                  </a:cubicBezTo>
                  <a:cubicBezTo>
                    <a:pt x="1100" y="134"/>
                    <a:pt x="1368" y="272"/>
                    <a:pt x="1426" y="272"/>
                  </a:cubicBezTo>
                  <a:cubicBezTo>
                    <a:pt x="1432" y="272"/>
                    <a:pt x="1436" y="270"/>
                    <a:pt x="1437" y="267"/>
                  </a:cubicBezTo>
                  <a:cubicBezTo>
                    <a:pt x="1471" y="251"/>
                    <a:pt x="1187" y="0"/>
                    <a:pt x="73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25"/>
            <p:cNvSpPr/>
            <p:nvPr/>
          </p:nvSpPr>
          <p:spPr>
            <a:xfrm>
              <a:off x="7048877" y="2960787"/>
              <a:ext cx="47690" cy="45575"/>
            </a:xfrm>
            <a:custGeom>
              <a:avLst/>
              <a:gdLst/>
              <a:ahLst/>
              <a:cxnLst/>
              <a:rect l="l" t="t" r="r" b="b"/>
              <a:pathLst>
                <a:path w="1488" h="1422" extrusionOk="0">
                  <a:moveTo>
                    <a:pt x="652" y="0"/>
                  </a:moveTo>
                  <a:cubicBezTo>
                    <a:pt x="652" y="0"/>
                    <a:pt x="585" y="0"/>
                    <a:pt x="485" y="34"/>
                  </a:cubicBezTo>
                  <a:cubicBezTo>
                    <a:pt x="351" y="84"/>
                    <a:pt x="234" y="201"/>
                    <a:pt x="151" y="318"/>
                  </a:cubicBezTo>
                  <a:cubicBezTo>
                    <a:pt x="17" y="518"/>
                    <a:pt x="1" y="769"/>
                    <a:pt x="101" y="986"/>
                  </a:cubicBezTo>
                  <a:cubicBezTo>
                    <a:pt x="212" y="1257"/>
                    <a:pt x="476" y="1422"/>
                    <a:pt x="761" y="1422"/>
                  </a:cubicBezTo>
                  <a:cubicBezTo>
                    <a:pt x="775" y="1422"/>
                    <a:pt x="789" y="1421"/>
                    <a:pt x="803" y="1421"/>
                  </a:cubicBezTo>
                  <a:cubicBezTo>
                    <a:pt x="1087" y="1387"/>
                    <a:pt x="1337" y="1187"/>
                    <a:pt x="1421" y="903"/>
                  </a:cubicBezTo>
                  <a:cubicBezTo>
                    <a:pt x="1488" y="652"/>
                    <a:pt x="1404" y="418"/>
                    <a:pt x="1220" y="251"/>
                  </a:cubicBezTo>
                  <a:cubicBezTo>
                    <a:pt x="1103" y="151"/>
                    <a:pt x="936" y="101"/>
                    <a:pt x="786" y="101"/>
                  </a:cubicBezTo>
                  <a:cubicBezTo>
                    <a:pt x="686" y="117"/>
                    <a:pt x="635" y="151"/>
                    <a:pt x="635" y="151"/>
                  </a:cubicBezTo>
                  <a:cubicBezTo>
                    <a:pt x="635" y="159"/>
                    <a:pt x="648" y="159"/>
                    <a:pt x="673" y="159"/>
                  </a:cubicBezTo>
                  <a:cubicBezTo>
                    <a:pt x="698" y="159"/>
                    <a:pt x="736" y="159"/>
                    <a:pt x="786" y="168"/>
                  </a:cubicBezTo>
                  <a:cubicBezTo>
                    <a:pt x="919" y="184"/>
                    <a:pt x="1053" y="234"/>
                    <a:pt x="1153" y="335"/>
                  </a:cubicBezTo>
                  <a:cubicBezTo>
                    <a:pt x="1287" y="468"/>
                    <a:pt x="1354" y="669"/>
                    <a:pt x="1287" y="853"/>
                  </a:cubicBezTo>
                  <a:cubicBezTo>
                    <a:pt x="1220" y="1087"/>
                    <a:pt x="1020" y="1254"/>
                    <a:pt x="786" y="1287"/>
                  </a:cubicBezTo>
                  <a:cubicBezTo>
                    <a:pt x="552" y="1287"/>
                    <a:pt x="318" y="1153"/>
                    <a:pt x="218" y="936"/>
                  </a:cubicBezTo>
                  <a:cubicBezTo>
                    <a:pt x="134" y="752"/>
                    <a:pt x="134" y="552"/>
                    <a:pt x="234" y="368"/>
                  </a:cubicBezTo>
                  <a:cubicBezTo>
                    <a:pt x="335" y="218"/>
                    <a:pt x="468" y="84"/>
                    <a:pt x="65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25"/>
            <p:cNvSpPr/>
            <p:nvPr/>
          </p:nvSpPr>
          <p:spPr>
            <a:xfrm>
              <a:off x="7040833" y="2844574"/>
              <a:ext cx="46088" cy="123745"/>
            </a:xfrm>
            <a:custGeom>
              <a:avLst/>
              <a:gdLst/>
              <a:ahLst/>
              <a:cxnLst/>
              <a:rect l="l" t="t" r="r" b="b"/>
              <a:pathLst>
                <a:path w="1438" h="3861" extrusionOk="0">
                  <a:moveTo>
                    <a:pt x="1438" y="1"/>
                  </a:moveTo>
                  <a:lnTo>
                    <a:pt x="1438" y="1"/>
                  </a:lnTo>
                  <a:cubicBezTo>
                    <a:pt x="1237" y="101"/>
                    <a:pt x="1070" y="235"/>
                    <a:pt x="937" y="402"/>
                  </a:cubicBezTo>
                  <a:cubicBezTo>
                    <a:pt x="201" y="1187"/>
                    <a:pt x="1" y="2323"/>
                    <a:pt x="402" y="3309"/>
                  </a:cubicBezTo>
                  <a:cubicBezTo>
                    <a:pt x="469" y="3509"/>
                    <a:pt x="569" y="3710"/>
                    <a:pt x="719" y="3860"/>
                  </a:cubicBezTo>
                  <a:cubicBezTo>
                    <a:pt x="753" y="3844"/>
                    <a:pt x="619" y="3643"/>
                    <a:pt x="485" y="3276"/>
                  </a:cubicBezTo>
                  <a:cubicBezTo>
                    <a:pt x="168" y="2323"/>
                    <a:pt x="352" y="1254"/>
                    <a:pt x="1003" y="469"/>
                  </a:cubicBezTo>
                  <a:cubicBezTo>
                    <a:pt x="1254" y="168"/>
                    <a:pt x="1438" y="34"/>
                    <a:pt x="143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25"/>
            <p:cNvSpPr/>
            <p:nvPr/>
          </p:nvSpPr>
          <p:spPr>
            <a:xfrm>
              <a:off x="7044070" y="3002420"/>
              <a:ext cx="31601" cy="132431"/>
            </a:xfrm>
            <a:custGeom>
              <a:avLst/>
              <a:gdLst/>
              <a:ahLst/>
              <a:cxnLst/>
              <a:rect l="l" t="t" r="r" b="b"/>
              <a:pathLst>
                <a:path w="986" h="4132" extrusionOk="0">
                  <a:moveTo>
                    <a:pt x="919" y="1"/>
                  </a:moveTo>
                  <a:cubicBezTo>
                    <a:pt x="886" y="1"/>
                    <a:pt x="836" y="5"/>
                    <a:pt x="769" y="21"/>
                  </a:cubicBezTo>
                  <a:cubicBezTo>
                    <a:pt x="602" y="72"/>
                    <a:pt x="451" y="172"/>
                    <a:pt x="351" y="305"/>
                  </a:cubicBezTo>
                  <a:cubicBezTo>
                    <a:pt x="184" y="523"/>
                    <a:pt x="84" y="757"/>
                    <a:pt x="50" y="1024"/>
                  </a:cubicBezTo>
                  <a:cubicBezTo>
                    <a:pt x="17" y="1341"/>
                    <a:pt x="0" y="1642"/>
                    <a:pt x="34" y="1960"/>
                  </a:cubicBezTo>
                  <a:cubicBezTo>
                    <a:pt x="84" y="2528"/>
                    <a:pt x="267" y="3079"/>
                    <a:pt x="552" y="3564"/>
                  </a:cubicBezTo>
                  <a:cubicBezTo>
                    <a:pt x="652" y="3781"/>
                    <a:pt x="785" y="3965"/>
                    <a:pt x="969" y="4132"/>
                  </a:cubicBezTo>
                  <a:cubicBezTo>
                    <a:pt x="986" y="4115"/>
                    <a:pt x="819" y="3898"/>
                    <a:pt x="635" y="3530"/>
                  </a:cubicBezTo>
                  <a:cubicBezTo>
                    <a:pt x="384" y="3029"/>
                    <a:pt x="234" y="2494"/>
                    <a:pt x="184" y="1943"/>
                  </a:cubicBezTo>
                  <a:cubicBezTo>
                    <a:pt x="117" y="1308"/>
                    <a:pt x="167" y="706"/>
                    <a:pt x="418" y="372"/>
                  </a:cubicBezTo>
                  <a:cubicBezTo>
                    <a:pt x="552" y="189"/>
                    <a:pt x="752" y="55"/>
                    <a:pt x="969" y="5"/>
                  </a:cubicBezTo>
                  <a:cubicBezTo>
                    <a:pt x="969" y="5"/>
                    <a:pt x="953" y="1"/>
                    <a:pt x="91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25"/>
            <p:cNvSpPr/>
            <p:nvPr/>
          </p:nvSpPr>
          <p:spPr>
            <a:xfrm>
              <a:off x="6999616" y="2972581"/>
              <a:ext cx="47146" cy="9262"/>
            </a:xfrm>
            <a:custGeom>
              <a:avLst/>
              <a:gdLst/>
              <a:ahLst/>
              <a:cxnLst/>
              <a:rect l="l" t="t" r="r" b="b"/>
              <a:pathLst>
                <a:path w="1471" h="289" extrusionOk="0">
                  <a:moveTo>
                    <a:pt x="736" y="0"/>
                  </a:moveTo>
                  <a:cubicBezTo>
                    <a:pt x="284" y="0"/>
                    <a:pt x="0" y="251"/>
                    <a:pt x="34" y="284"/>
                  </a:cubicBezTo>
                  <a:cubicBezTo>
                    <a:pt x="35" y="287"/>
                    <a:pt x="39" y="288"/>
                    <a:pt x="44" y="288"/>
                  </a:cubicBezTo>
                  <a:cubicBezTo>
                    <a:pt x="101" y="288"/>
                    <a:pt x="383" y="134"/>
                    <a:pt x="736" y="134"/>
                  </a:cubicBezTo>
                  <a:cubicBezTo>
                    <a:pt x="1100" y="134"/>
                    <a:pt x="1368" y="272"/>
                    <a:pt x="1426" y="272"/>
                  </a:cubicBezTo>
                  <a:cubicBezTo>
                    <a:pt x="1432" y="272"/>
                    <a:pt x="1436" y="270"/>
                    <a:pt x="1437" y="267"/>
                  </a:cubicBezTo>
                  <a:cubicBezTo>
                    <a:pt x="1471" y="251"/>
                    <a:pt x="1187" y="0"/>
                    <a:pt x="73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25"/>
            <p:cNvSpPr/>
            <p:nvPr/>
          </p:nvSpPr>
          <p:spPr>
            <a:xfrm>
              <a:off x="7441394" y="3389904"/>
              <a:ext cx="450943" cy="895573"/>
            </a:xfrm>
            <a:custGeom>
              <a:avLst/>
              <a:gdLst/>
              <a:ahLst/>
              <a:cxnLst/>
              <a:rect l="l" t="t" r="r" b="b"/>
              <a:pathLst>
                <a:path w="14070" h="27943" extrusionOk="0">
                  <a:moveTo>
                    <a:pt x="6802" y="1"/>
                  </a:moveTo>
                  <a:cubicBezTo>
                    <a:pt x="4711" y="1"/>
                    <a:pt x="2768" y="395"/>
                    <a:pt x="2073" y="1699"/>
                  </a:cubicBezTo>
                  <a:cubicBezTo>
                    <a:pt x="318" y="5008"/>
                    <a:pt x="1" y="27731"/>
                    <a:pt x="1" y="27731"/>
                  </a:cubicBezTo>
                  <a:cubicBezTo>
                    <a:pt x="1" y="27731"/>
                    <a:pt x="5721" y="27943"/>
                    <a:pt x="9858" y="27943"/>
                  </a:cubicBezTo>
                  <a:cubicBezTo>
                    <a:pt x="12193" y="27943"/>
                    <a:pt x="14024" y="27875"/>
                    <a:pt x="14036" y="27664"/>
                  </a:cubicBezTo>
                  <a:cubicBezTo>
                    <a:pt x="14070" y="27063"/>
                    <a:pt x="13501" y="914"/>
                    <a:pt x="13501" y="914"/>
                  </a:cubicBezTo>
                  <a:lnTo>
                    <a:pt x="13518" y="914"/>
                  </a:lnTo>
                  <a:cubicBezTo>
                    <a:pt x="13518" y="914"/>
                    <a:pt x="9987" y="1"/>
                    <a:pt x="6802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25"/>
            <p:cNvSpPr/>
            <p:nvPr/>
          </p:nvSpPr>
          <p:spPr>
            <a:xfrm>
              <a:off x="7559209" y="3398398"/>
              <a:ext cx="340627" cy="889259"/>
            </a:xfrm>
            <a:custGeom>
              <a:avLst/>
              <a:gdLst/>
              <a:ahLst/>
              <a:cxnLst/>
              <a:rect l="l" t="t" r="r" b="b"/>
              <a:pathLst>
                <a:path w="10628" h="27746" extrusionOk="0">
                  <a:moveTo>
                    <a:pt x="6106" y="1"/>
                  </a:moveTo>
                  <a:cubicBezTo>
                    <a:pt x="4532" y="1"/>
                    <a:pt x="2951" y="299"/>
                    <a:pt x="2206" y="1334"/>
                  </a:cubicBezTo>
                  <a:cubicBezTo>
                    <a:pt x="452" y="3773"/>
                    <a:pt x="1" y="27583"/>
                    <a:pt x="1" y="27583"/>
                  </a:cubicBezTo>
                  <a:cubicBezTo>
                    <a:pt x="1" y="27583"/>
                    <a:pt x="5511" y="27745"/>
                    <a:pt x="8521" y="27745"/>
                  </a:cubicBezTo>
                  <a:cubicBezTo>
                    <a:pt x="9608" y="27745"/>
                    <a:pt x="10369" y="27724"/>
                    <a:pt x="10427" y="27667"/>
                  </a:cubicBezTo>
                  <a:cubicBezTo>
                    <a:pt x="10627" y="27466"/>
                    <a:pt x="10360" y="549"/>
                    <a:pt x="10360" y="549"/>
                  </a:cubicBezTo>
                  <a:cubicBezTo>
                    <a:pt x="10360" y="549"/>
                    <a:pt x="8240" y="1"/>
                    <a:pt x="610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25"/>
            <p:cNvSpPr/>
            <p:nvPr/>
          </p:nvSpPr>
          <p:spPr>
            <a:xfrm>
              <a:off x="7756285" y="3790818"/>
              <a:ext cx="31088" cy="40319"/>
            </a:xfrm>
            <a:custGeom>
              <a:avLst/>
              <a:gdLst/>
              <a:ahLst/>
              <a:cxnLst/>
              <a:rect l="l" t="t" r="r" b="b"/>
              <a:pathLst>
                <a:path w="970" h="1258" extrusionOk="0">
                  <a:moveTo>
                    <a:pt x="318" y="1"/>
                  </a:moveTo>
                  <a:cubicBezTo>
                    <a:pt x="304" y="14"/>
                    <a:pt x="346" y="39"/>
                    <a:pt x="415" y="65"/>
                  </a:cubicBezTo>
                  <a:lnTo>
                    <a:pt x="415" y="65"/>
                  </a:lnTo>
                  <a:cubicBezTo>
                    <a:pt x="256" y="164"/>
                    <a:pt x="126" y="304"/>
                    <a:pt x="51" y="485"/>
                  </a:cubicBezTo>
                  <a:cubicBezTo>
                    <a:pt x="1" y="619"/>
                    <a:pt x="1" y="769"/>
                    <a:pt x="51" y="920"/>
                  </a:cubicBezTo>
                  <a:cubicBezTo>
                    <a:pt x="101" y="1087"/>
                    <a:pt x="251" y="1220"/>
                    <a:pt x="435" y="1254"/>
                  </a:cubicBezTo>
                  <a:cubicBezTo>
                    <a:pt x="457" y="1257"/>
                    <a:pt x="480" y="1258"/>
                    <a:pt x="502" y="1258"/>
                  </a:cubicBezTo>
                  <a:cubicBezTo>
                    <a:pt x="612" y="1258"/>
                    <a:pt x="716" y="1223"/>
                    <a:pt x="786" y="1154"/>
                  </a:cubicBezTo>
                  <a:cubicBezTo>
                    <a:pt x="886" y="1070"/>
                    <a:pt x="936" y="953"/>
                    <a:pt x="953" y="836"/>
                  </a:cubicBezTo>
                  <a:cubicBezTo>
                    <a:pt x="970" y="652"/>
                    <a:pt x="953" y="468"/>
                    <a:pt x="886" y="301"/>
                  </a:cubicBezTo>
                  <a:cubicBezTo>
                    <a:pt x="836" y="168"/>
                    <a:pt x="719" y="101"/>
                    <a:pt x="585" y="101"/>
                  </a:cubicBezTo>
                  <a:cubicBezTo>
                    <a:pt x="485" y="101"/>
                    <a:pt x="452" y="151"/>
                    <a:pt x="452" y="168"/>
                  </a:cubicBezTo>
                  <a:lnTo>
                    <a:pt x="468" y="168"/>
                  </a:lnTo>
                  <a:cubicBezTo>
                    <a:pt x="468" y="168"/>
                    <a:pt x="502" y="151"/>
                    <a:pt x="585" y="151"/>
                  </a:cubicBezTo>
                  <a:cubicBezTo>
                    <a:pt x="686" y="168"/>
                    <a:pt x="769" y="235"/>
                    <a:pt x="803" y="335"/>
                  </a:cubicBezTo>
                  <a:cubicBezTo>
                    <a:pt x="836" y="502"/>
                    <a:pt x="853" y="652"/>
                    <a:pt x="819" y="819"/>
                  </a:cubicBezTo>
                  <a:cubicBezTo>
                    <a:pt x="804" y="984"/>
                    <a:pt x="669" y="1109"/>
                    <a:pt x="508" y="1109"/>
                  </a:cubicBezTo>
                  <a:cubicBezTo>
                    <a:pt x="490" y="1109"/>
                    <a:pt x="471" y="1107"/>
                    <a:pt x="452" y="1103"/>
                  </a:cubicBezTo>
                  <a:cubicBezTo>
                    <a:pt x="335" y="1087"/>
                    <a:pt x="218" y="986"/>
                    <a:pt x="184" y="869"/>
                  </a:cubicBezTo>
                  <a:cubicBezTo>
                    <a:pt x="134" y="753"/>
                    <a:pt x="134" y="636"/>
                    <a:pt x="168" y="519"/>
                  </a:cubicBezTo>
                  <a:cubicBezTo>
                    <a:pt x="234" y="352"/>
                    <a:pt x="351" y="201"/>
                    <a:pt x="502" y="84"/>
                  </a:cubicBezTo>
                  <a:lnTo>
                    <a:pt x="552" y="51"/>
                  </a:lnTo>
                  <a:lnTo>
                    <a:pt x="485" y="34"/>
                  </a:lnTo>
                  <a:cubicBezTo>
                    <a:pt x="385" y="1"/>
                    <a:pt x="318" y="1"/>
                    <a:pt x="31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25"/>
            <p:cNvSpPr/>
            <p:nvPr/>
          </p:nvSpPr>
          <p:spPr>
            <a:xfrm>
              <a:off x="7712376" y="3657490"/>
              <a:ext cx="61087" cy="140315"/>
            </a:xfrm>
            <a:custGeom>
              <a:avLst/>
              <a:gdLst/>
              <a:ahLst/>
              <a:cxnLst/>
              <a:rect l="l" t="t" r="r" b="b"/>
              <a:pathLst>
                <a:path w="1906" h="4378" extrusionOk="0">
                  <a:moveTo>
                    <a:pt x="0" y="0"/>
                  </a:moveTo>
                  <a:lnTo>
                    <a:pt x="0" y="0"/>
                  </a:lnTo>
                  <a:cubicBezTo>
                    <a:pt x="101" y="217"/>
                    <a:pt x="201" y="435"/>
                    <a:pt x="318" y="635"/>
                  </a:cubicBezTo>
                  <a:cubicBezTo>
                    <a:pt x="518" y="1019"/>
                    <a:pt x="786" y="1554"/>
                    <a:pt x="1053" y="2156"/>
                  </a:cubicBezTo>
                  <a:cubicBezTo>
                    <a:pt x="1304" y="2757"/>
                    <a:pt x="1521" y="3325"/>
                    <a:pt x="1655" y="3726"/>
                  </a:cubicBezTo>
                  <a:cubicBezTo>
                    <a:pt x="1721" y="3960"/>
                    <a:pt x="1805" y="4177"/>
                    <a:pt x="1905" y="4378"/>
                  </a:cubicBezTo>
                  <a:cubicBezTo>
                    <a:pt x="1889" y="4144"/>
                    <a:pt x="1838" y="3910"/>
                    <a:pt x="1755" y="3693"/>
                  </a:cubicBezTo>
                  <a:cubicBezTo>
                    <a:pt x="1437" y="2607"/>
                    <a:pt x="986" y="1554"/>
                    <a:pt x="401" y="585"/>
                  </a:cubicBezTo>
                  <a:cubicBezTo>
                    <a:pt x="301" y="368"/>
                    <a:pt x="168" y="184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25"/>
            <p:cNvSpPr/>
            <p:nvPr/>
          </p:nvSpPr>
          <p:spPr>
            <a:xfrm>
              <a:off x="7779329" y="3670342"/>
              <a:ext cx="55703" cy="129610"/>
            </a:xfrm>
            <a:custGeom>
              <a:avLst/>
              <a:gdLst/>
              <a:ahLst/>
              <a:cxnLst/>
              <a:rect l="l" t="t" r="r" b="b"/>
              <a:pathLst>
                <a:path w="1738" h="4044" extrusionOk="0">
                  <a:moveTo>
                    <a:pt x="1738" y="0"/>
                  </a:moveTo>
                  <a:cubicBezTo>
                    <a:pt x="1604" y="167"/>
                    <a:pt x="1487" y="351"/>
                    <a:pt x="1404" y="552"/>
                  </a:cubicBezTo>
                  <a:cubicBezTo>
                    <a:pt x="1220" y="902"/>
                    <a:pt x="969" y="1404"/>
                    <a:pt x="718" y="1955"/>
                  </a:cubicBezTo>
                  <a:cubicBezTo>
                    <a:pt x="485" y="2523"/>
                    <a:pt x="284" y="3041"/>
                    <a:pt x="167" y="3425"/>
                  </a:cubicBezTo>
                  <a:cubicBezTo>
                    <a:pt x="84" y="3626"/>
                    <a:pt x="17" y="3826"/>
                    <a:pt x="0" y="4044"/>
                  </a:cubicBezTo>
                  <a:cubicBezTo>
                    <a:pt x="100" y="3860"/>
                    <a:pt x="184" y="3659"/>
                    <a:pt x="251" y="3459"/>
                  </a:cubicBezTo>
                  <a:cubicBezTo>
                    <a:pt x="401" y="3091"/>
                    <a:pt x="618" y="2573"/>
                    <a:pt x="852" y="2022"/>
                  </a:cubicBezTo>
                  <a:cubicBezTo>
                    <a:pt x="1103" y="1471"/>
                    <a:pt x="1320" y="969"/>
                    <a:pt x="1487" y="602"/>
                  </a:cubicBezTo>
                  <a:cubicBezTo>
                    <a:pt x="1587" y="418"/>
                    <a:pt x="1671" y="217"/>
                    <a:pt x="173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25"/>
            <p:cNvSpPr/>
            <p:nvPr/>
          </p:nvSpPr>
          <p:spPr>
            <a:xfrm>
              <a:off x="7713979" y="3826169"/>
              <a:ext cx="49293" cy="217972"/>
            </a:xfrm>
            <a:custGeom>
              <a:avLst/>
              <a:gdLst/>
              <a:ahLst/>
              <a:cxnLst/>
              <a:rect l="l" t="t" r="r" b="b"/>
              <a:pathLst>
                <a:path w="1538" h="6801" extrusionOk="0">
                  <a:moveTo>
                    <a:pt x="1538" y="0"/>
                  </a:moveTo>
                  <a:lnTo>
                    <a:pt x="1538" y="0"/>
                  </a:lnTo>
                  <a:cubicBezTo>
                    <a:pt x="1488" y="84"/>
                    <a:pt x="1454" y="168"/>
                    <a:pt x="1438" y="268"/>
                  </a:cubicBezTo>
                  <a:cubicBezTo>
                    <a:pt x="1371" y="435"/>
                    <a:pt x="1304" y="669"/>
                    <a:pt x="1204" y="970"/>
                  </a:cubicBezTo>
                  <a:cubicBezTo>
                    <a:pt x="1037" y="1588"/>
                    <a:pt x="803" y="2423"/>
                    <a:pt x="585" y="3376"/>
                  </a:cubicBezTo>
                  <a:cubicBezTo>
                    <a:pt x="385" y="4311"/>
                    <a:pt x="218" y="5163"/>
                    <a:pt x="118" y="5798"/>
                  </a:cubicBezTo>
                  <a:cubicBezTo>
                    <a:pt x="67" y="6099"/>
                    <a:pt x="34" y="6350"/>
                    <a:pt x="17" y="6533"/>
                  </a:cubicBezTo>
                  <a:cubicBezTo>
                    <a:pt x="1" y="6617"/>
                    <a:pt x="1" y="6717"/>
                    <a:pt x="1" y="6801"/>
                  </a:cubicBezTo>
                  <a:cubicBezTo>
                    <a:pt x="101" y="6483"/>
                    <a:pt x="168" y="6149"/>
                    <a:pt x="218" y="5815"/>
                  </a:cubicBezTo>
                  <a:cubicBezTo>
                    <a:pt x="351" y="5197"/>
                    <a:pt x="519" y="4345"/>
                    <a:pt x="736" y="3392"/>
                  </a:cubicBezTo>
                  <a:cubicBezTo>
                    <a:pt x="936" y="2457"/>
                    <a:pt x="1153" y="1621"/>
                    <a:pt x="1304" y="1003"/>
                  </a:cubicBezTo>
                  <a:cubicBezTo>
                    <a:pt x="1404" y="669"/>
                    <a:pt x="1488" y="351"/>
                    <a:pt x="153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25"/>
            <p:cNvSpPr/>
            <p:nvPr/>
          </p:nvSpPr>
          <p:spPr>
            <a:xfrm>
              <a:off x="7780387" y="3827227"/>
              <a:ext cx="54645" cy="133392"/>
            </a:xfrm>
            <a:custGeom>
              <a:avLst/>
              <a:gdLst/>
              <a:ahLst/>
              <a:cxnLst/>
              <a:rect l="l" t="t" r="r" b="b"/>
              <a:pathLst>
                <a:path w="1705" h="4162" extrusionOk="0">
                  <a:moveTo>
                    <a:pt x="0" y="1"/>
                  </a:moveTo>
                  <a:lnTo>
                    <a:pt x="0" y="1"/>
                  </a:lnTo>
                  <a:cubicBezTo>
                    <a:pt x="67" y="201"/>
                    <a:pt x="168" y="402"/>
                    <a:pt x="268" y="602"/>
                  </a:cubicBezTo>
                  <a:cubicBezTo>
                    <a:pt x="452" y="970"/>
                    <a:pt x="685" y="1471"/>
                    <a:pt x="919" y="2056"/>
                  </a:cubicBezTo>
                  <a:cubicBezTo>
                    <a:pt x="1153" y="2624"/>
                    <a:pt x="1337" y="3159"/>
                    <a:pt x="1471" y="3543"/>
                  </a:cubicBezTo>
                  <a:cubicBezTo>
                    <a:pt x="1521" y="3760"/>
                    <a:pt x="1604" y="3961"/>
                    <a:pt x="1705" y="4161"/>
                  </a:cubicBezTo>
                  <a:cubicBezTo>
                    <a:pt x="1688" y="3944"/>
                    <a:pt x="1638" y="3727"/>
                    <a:pt x="1571" y="3510"/>
                  </a:cubicBezTo>
                  <a:cubicBezTo>
                    <a:pt x="1287" y="2490"/>
                    <a:pt x="869" y="1488"/>
                    <a:pt x="351" y="552"/>
                  </a:cubicBezTo>
                  <a:cubicBezTo>
                    <a:pt x="268" y="352"/>
                    <a:pt x="134" y="168"/>
                    <a:pt x="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25"/>
            <p:cNvSpPr/>
            <p:nvPr/>
          </p:nvSpPr>
          <p:spPr>
            <a:xfrm>
              <a:off x="7800193" y="2062201"/>
              <a:ext cx="842402" cy="398446"/>
            </a:xfrm>
            <a:custGeom>
              <a:avLst/>
              <a:gdLst/>
              <a:ahLst/>
              <a:cxnLst/>
              <a:rect l="l" t="t" r="r" b="b"/>
              <a:pathLst>
                <a:path w="26284" h="12432" extrusionOk="0">
                  <a:moveTo>
                    <a:pt x="235" y="1"/>
                  </a:moveTo>
                  <a:lnTo>
                    <a:pt x="1" y="502"/>
                  </a:lnTo>
                  <a:lnTo>
                    <a:pt x="26049" y="12432"/>
                  </a:lnTo>
                  <a:lnTo>
                    <a:pt x="26283" y="11947"/>
                  </a:lnTo>
                  <a:lnTo>
                    <a:pt x="23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25"/>
            <p:cNvSpPr/>
            <p:nvPr/>
          </p:nvSpPr>
          <p:spPr>
            <a:xfrm>
              <a:off x="8429431" y="2361003"/>
              <a:ext cx="17692" cy="2295774"/>
            </a:xfrm>
            <a:custGeom>
              <a:avLst/>
              <a:gdLst/>
              <a:ahLst/>
              <a:cxnLst/>
              <a:rect l="l" t="t" r="r" b="b"/>
              <a:pathLst>
                <a:path w="552" h="71631" extrusionOk="0">
                  <a:moveTo>
                    <a:pt x="0" y="1"/>
                  </a:moveTo>
                  <a:lnTo>
                    <a:pt x="0" y="71630"/>
                  </a:lnTo>
                  <a:lnTo>
                    <a:pt x="552" y="71630"/>
                  </a:lnTo>
                  <a:lnTo>
                    <a:pt x="55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25"/>
            <p:cNvSpPr/>
            <p:nvPr/>
          </p:nvSpPr>
          <p:spPr>
            <a:xfrm>
              <a:off x="8417092" y="2967742"/>
              <a:ext cx="45575" cy="308481"/>
            </a:xfrm>
            <a:custGeom>
              <a:avLst/>
              <a:gdLst/>
              <a:ahLst/>
              <a:cxnLst/>
              <a:rect l="l" t="t" r="r" b="b"/>
              <a:pathLst>
                <a:path w="1422" h="9625" extrusionOk="0">
                  <a:moveTo>
                    <a:pt x="636" y="1"/>
                  </a:moveTo>
                  <a:cubicBezTo>
                    <a:pt x="285" y="1"/>
                    <a:pt x="1" y="285"/>
                    <a:pt x="1" y="636"/>
                  </a:cubicBezTo>
                  <a:lnTo>
                    <a:pt x="1" y="8990"/>
                  </a:lnTo>
                  <a:cubicBezTo>
                    <a:pt x="1" y="9341"/>
                    <a:pt x="285" y="9625"/>
                    <a:pt x="636" y="9625"/>
                  </a:cubicBezTo>
                  <a:lnTo>
                    <a:pt x="786" y="9625"/>
                  </a:lnTo>
                  <a:cubicBezTo>
                    <a:pt x="1137" y="9625"/>
                    <a:pt x="1421" y="9341"/>
                    <a:pt x="1421" y="8990"/>
                  </a:cubicBezTo>
                  <a:lnTo>
                    <a:pt x="1421" y="636"/>
                  </a:lnTo>
                  <a:cubicBezTo>
                    <a:pt x="1421" y="285"/>
                    <a:pt x="1137" y="1"/>
                    <a:pt x="786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25"/>
            <p:cNvSpPr/>
            <p:nvPr/>
          </p:nvSpPr>
          <p:spPr>
            <a:xfrm>
              <a:off x="7696832" y="1980730"/>
              <a:ext cx="143039" cy="128617"/>
            </a:xfrm>
            <a:custGeom>
              <a:avLst/>
              <a:gdLst/>
              <a:ahLst/>
              <a:cxnLst/>
              <a:rect l="l" t="t" r="r" b="b"/>
              <a:pathLst>
                <a:path w="4463" h="4013" extrusionOk="0">
                  <a:moveTo>
                    <a:pt x="2365" y="1"/>
                  </a:moveTo>
                  <a:cubicBezTo>
                    <a:pt x="1759" y="1"/>
                    <a:pt x="1166" y="297"/>
                    <a:pt x="820" y="838"/>
                  </a:cubicBezTo>
                  <a:lnTo>
                    <a:pt x="1" y="2125"/>
                  </a:lnTo>
                  <a:lnTo>
                    <a:pt x="3242" y="4013"/>
                  </a:lnTo>
                  <a:lnTo>
                    <a:pt x="3961" y="2760"/>
                  </a:lnTo>
                  <a:cubicBezTo>
                    <a:pt x="4462" y="1891"/>
                    <a:pt x="4178" y="788"/>
                    <a:pt x="3326" y="270"/>
                  </a:cubicBezTo>
                  <a:cubicBezTo>
                    <a:pt x="3026" y="88"/>
                    <a:pt x="2693" y="1"/>
                    <a:pt x="236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25"/>
            <p:cNvSpPr/>
            <p:nvPr/>
          </p:nvSpPr>
          <p:spPr>
            <a:xfrm>
              <a:off x="7433894" y="2048804"/>
              <a:ext cx="428989" cy="324570"/>
            </a:xfrm>
            <a:custGeom>
              <a:avLst/>
              <a:gdLst/>
              <a:ahLst/>
              <a:cxnLst/>
              <a:rect l="l" t="t" r="r" b="b"/>
              <a:pathLst>
                <a:path w="13385" h="10127" extrusionOk="0">
                  <a:moveTo>
                    <a:pt x="8205" y="1"/>
                  </a:moveTo>
                  <a:lnTo>
                    <a:pt x="1" y="2541"/>
                  </a:lnTo>
                  <a:lnTo>
                    <a:pt x="13385" y="10126"/>
                  </a:lnTo>
                  <a:lnTo>
                    <a:pt x="11547" y="1388"/>
                  </a:lnTo>
                  <a:lnTo>
                    <a:pt x="8205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25"/>
            <p:cNvSpPr/>
            <p:nvPr/>
          </p:nvSpPr>
          <p:spPr>
            <a:xfrm>
              <a:off x="7392133" y="2122423"/>
              <a:ext cx="494307" cy="283354"/>
            </a:xfrm>
            <a:custGeom>
              <a:avLst/>
              <a:gdLst/>
              <a:ahLst/>
              <a:cxnLst/>
              <a:rect l="l" t="t" r="r" b="b"/>
              <a:pathLst>
                <a:path w="15423" h="8841" extrusionOk="0">
                  <a:moveTo>
                    <a:pt x="2252" y="1"/>
                  </a:moveTo>
                  <a:cubicBezTo>
                    <a:pt x="1456" y="1"/>
                    <a:pt x="893" y="198"/>
                    <a:pt x="669" y="611"/>
                  </a:cubicBezTo>
                  <a:cubicBezTo>
                    <a:pt x="1" y="1848"/>
                    <a:pt x="2607" y="4554"/>
                    <a:pt x="6500" y="6660"/>
                  </a:cubicBezTo>
                  <a:cubicBezTo>
                    <a:pt x="9092" y="8061"/>
                    <a:pt x="11594" y="8840"/>
                    <a:pt x="13175" y="8840"/>
                  </a:cubicBezTo>
                  <a:cubicBezTo>
                    <a:pt x="13969" y="8840"/>
                    <a:pt x="14531" y="8644"/>
                    <a:pt x="14754" y="8230"/>
                  </a:cubicBezTo>
                  <a:cubicBezTo>
                    <a:pt x="15423" y="6994"/>
                    <a:pt x="12816" y="4287"/>
                    <a:pt x="8923" y="2182"/>
                  </a:cubicBezTo>
                  <a:cubicBezTo>
                    <a:pt x="6343" y="780"/>
                    <a:pt x="3837" y="1"/>
                    <a:pt x="225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25"/>
            <p:cNvSpPr/>
            <p:nvPr/>
          </p:nvSpPr>
          <p:spPr>
            <a:xfrm>
              <a:off x="8186845" y="4588222"/>
              <a:ext cx="495910" cy="68555"/>
            </a:xfrm>
            <a:custGeom>
              <a:avLst/>
              <a:gdLst/>
              <a:ahLst/>
              <a:cxnLst/>
              <a:rect l="l" t="t" r="r" b="b"/>
              <a:pathLst>
                <a:path w="15473" h="2139" extrusionOk="0">
                  <a:moveTo>
                    <a:pt x="7073" y="0"/>
                  </a:moveTo>
                  <a:cubicBezTo>
                    <a:pt x="2093" y="0"/>
                    <a:pt x="0" y="2138"/>
                    <a:pt x="0" y="2138"/>
                  </a:cubicBezTo>
                  <a:lnTo>
                    <a:pt x="15472" y="2138"/>
                  </a:lnTo>
                  <a:cubicBezTo>
                    <a:pt x="15472" y="2138"/>
                    <a:pt x="13384" y="234"/>
                    <a:pt x="7837" y="16"/>
                  </a:cubicBezTo>
                  <a:cubicBezTo>
                    <a:pt x="7575" y="5"/>
                    <a:pt x="7321" y="0"/>
                    <a:pt x="707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25"/>
            <p:cNvSpPr/>
            <p:nvPr/>
          </p:nvSpPr>
          <p:spPr>
            <a:xfrm>
              <a:off x="8404240" y="2327799"/>
              <a:ext cx="78779" cy="67049"/>
            </a:xfrm>
            <a:custGeom>
              <a:avLst/>
              <a:gdLst/>
              <a:ahLst/>
              <a:cxnLst/>
              <a:rect l="l" t="t" r="r" b="b"/>
              <a:pathLst>
                <a:path w="2458" h="2092" extrusionOk="0">
                  <a:moveTo>
                    <a:pt x="1054" y="1"/>
                  </a:moveTo>
                  <a:cubicBezTo>
                    <a:pt x="469" y="1"/>
                    <a:pt x="1" y="469"/>
                    <a:pt x="1" y="1037"/>
                  </a:cubicBezTo>
                  <a:cubicBezTo>
                    <a:pt x="1" y="1672"/>
                    <a:pt x="525" y="2092"/>
                    <a:pt x="1070" y="2092"/>
                  </a:cubicBezTo>
                  <a:cubicBezTo>
                    <a:pt x="1328" y="2092"/>
                    <a:pt x="1591" y="1998"/>
                    <a:pt x="1805" y="1789"/>
                  </a:cubicBezTo>
                  <a:cubicBezTo>
                    <a:pt x="2457" y="1120"/>
                    <a:pt x="1989" y="1"/>
                    <a:pt x="1054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25"/>
            <p:cNvSpPr/>
            <p:nvPr/>
          </p:nvSpPr>
          <p:spPr>
            <a:xfrm>
              <a:off x="7788944" y="1949738"/>
              <a:ext cx="39133" cy="47178"/>
            </a:xfrm>
            <a:custGeom>
              <a:avLst/>
              <a:gdLst/>
              <a:ahLst/>
              <a:cxnLst/>
              <a:rect l="l" t="t" r="r" b="b"/>
              <a:pathLst>
                <a:path w="1221" h="1472" extrusionOk="0">
                  <a:moveTo>
                    <a:pt x="586" y="1"/>
                  </a:moveTo>
                  <a:lnTo>
                    <a:pt x="1" y="1304"/>
                  </a:lnTo>
                  <a:lnTo>
                    <a:pt x="485" y="1471"/>
                  </a:lnTo>
                  <a:lnTo>
                    <a:pt x="1220" y="235"/>
                  </a:lnTo>
                  <a:lnTo>
                    <a:pt x="5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25"/>
            <p:cNvSpPr/>
            <p:nvPr/>
          </p:nvSpPr>
          <p:spPr>
            <a:xfrm>
              <a:off x="7696319" y="2045054"/>
              <a:ext cx="113008" cy="53620"/>
            </a:xfrm>
            <a:custGeom>
              <a:avLst/>
              <a:gdLst/>
              <a:ahLst/>
              <a:cxnLst/>
              <a:rect l="l" t="t" r="r" b="b"/>
              <a:pathLst>
                <a:path w="3526" h="1673" extrusionOk="0">
                  <a:moveTo>
                    <a:pt x="389" y="0"/>
                  </a:moveTo>
                  <a:cubicBezTo>
                    <a:pt x="261" y="0"/>
                    <a:pt x="136" y="19"/>
                    <a:pt x="17" y="51"/>
                  </a:cubicBezTo>
                  <a:cubicBezTo>
                    <a:pt x="0" y="101"/>
                    <a:pt x="936" y="34"/>
                    <a:pt x="1938" y="502"/>
                  </a:cubicBezTo>
                  <a:cubicBezTo>
                    <a:pt x="2919" y="960"/>
                    <a:pt x="3468" y="1673"/>
                    <a:pt x="3523" y="1673"/>
                  </a:cubicBezTo>
                  <a:cubicBezTo>
                    <a:pt x="3524" y="1673"/>
                    <a:pt x="3525" y="1672"/>
                    <a:pt x="3526" y="1672"/>
                  </a:cubicBezTo>
                  <a:cubicBezTo>
                    <a:pt x="3442" y="1488"/>
                    <a:pt x="3308" y="1338"/>
                    <a:pt x="3158" y="1204"/>
                  </a:cubicBezTo>
                  <a:cubicBezTo>
                    <a:pt x="2473" y="519"/>
                    <a:pt x="1571" y="84"/>
                    <a:pt x="602" y="18"/>
                  </a:cubicBezTo>
                  <a:cubicBezTo>
                    <a:pt x="531" y="6"/>
                    <a:pt x="460" y="0"/>
                    <a:pt x="38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25"/>
            <p:cNvSpPr/>
            <p:nvPr/>
          </p:nvSpPr>
          <p:spPr>
            <a:xfrm>
              <a:off x="7569401" y="2185914"/>
              <a:ext cx="140315" cy="146757"/>
            </a:xfrm>
            <a:custGeom>
              <a:avLst/>
              <a:gdLst/>
              <a:ahLst/>
              <a:cxnLst/>
              <a:rect l="l" t="t" r="r" b="b"/>
              <a:pathLst>
                <a:path w="4378" h="4579" extrusionOk="0">
                  <a:moveTo>
                    <a:pt x="3025" y="0"/>
                  </a:moveTo>
                  <a:lnTo>
                    <a:pt x="936" y="1220"/>
                  </a:lnTo>
                  <a:cubicBezTo>
                    <a:pt x="719" y="1354"/>
                    <a:pt x="552" y="1537"/>
                    <a:pt x="435" y="1755"/>
                  </a:cubicBezTo>
                  <a:cubicBezTo>
                    <a:pt x="167" y="2289"/>
                    <a:pt x="0" y="3258"/>
                    <a:pt x="1654" y="4127"/>
                  </a:cubicBezTo>
                  <a:cubicBezTo>
                    <a:pt x="2285" y="4457"/>
                    <a:pt x="2770" y="4579"/>
                    <a:pt x="3144" y="4579"/>
                  </a:cubicBezTo>
                  <a:cubicBezTo>
                    <a:pt x="3603" y="4579"/>
                    <a:pt x="3893" y="4397"/>
                    <a:pt x="4077" y="4194"/>
                  </a:cubicBezTo>
                  <a:cubicBezTo>
                    <a:pt x="4278" y="3960"/>
                    <a:pt x="4378" y="3659"/>
                    <a:pt x="4361" y="3359"/>
                  </a:cubicBezTo>
                  <a:lnTo>
                    <a:pt x="4361" y="752"/>
                  </a:lnTo>
                  <a:lnTo>
                    <a:pt x="30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25"/>
            <p:cNvSpPr/>
            <p:nvPr/>
          </p:nvSpPr>
          <p:spPr>
            <a:xfrm>
              <a:off x="7624015" y="2195016"/>
              <a:ext cx="73939" cy="89996"/>
            </a:xfrm>
            <a:custGeom>
              <a:avLst/>
              <a:gdLst/>
              <a:ahLst/>
              <a:cxnLst/>
              <a:rect l="l" t="t" r="r" b="b"/>
              <a:pathLst>
                <a:path w="2307" h="2808" extrusionOk="0">
                  <a:moveTo>
                    <a:pt x="351" y="1471"/>
                  </a:moveTo>
                  <a:cubicBezTo>
                    <a:pt x="485" y="1471"/>
                    <a:pt x="602" y="1504"/>
                    <a:pt x="719" y="1554"/>
                  </a:cubicBezTo>
                  <a:cubicBezTo>
                    <a:pt x="758" y="1574"/>
                    <a:pt x="797" y="1593"/>
                    <a:pt x="836" y="1613"/>
                  </a:cubicBezTo>
                  <a:lnTo>
                    <a:pt x="836" y="1613"/>
                  </a:lnTo>
                  <a:cubicBezTo>
                    <a:pt x="830" y="1621"/>
                    <a:pt x="825" y="1629"/>
                    <a:pt x="819" y="1638"/>
                  </a:cubicBezTo>
                  <a:cubicBezTo>
                    <a:pt x="752" y="1721"/>
                    <a:pt x="686" y="1805"/>
                    <a:pt x="585" y="1872"/>
                  </a:cubicBezTo>
                  <a:cubicBezTo>
                    <a:pt x="540" y="1929"/>
                    <a:pt x="471" y="1955"/>
                    <a:pt x="399" y="1955"/>
                  </a:cubicBezTo>
                  <a:cubicBezTo>
                    <a:pt x="366" y="1955"/>
                    <a:pt x="333" y="1949"/>
                    <a:pt x="301" y="1938"/>
                  </a:cubicBezTo>
                  <a:cubicBezTo>
                    <a:pt x="67" y="1855"/>
                    <a:pt x="101" y="1504"/>
                    <a:pt x="351" y="1471"/>
                  </a:cubicBezTo>
                  <a:close/>
                  <a:moveTo>
                    <a:pt x="1410" y="1962"/>
                  </a:moveTo>
                  <a:cubicBezTo>
                    <a:pt x="1430" y="1976"/>
                    <a:pt x="1451" y="1991"/>
                    <a:pt x="1471" y="2005"/>
                  </a:cubicBezTo>
                  <a:cubicBezTo>
                    <a:pt x="1588" y="2089"/>
                    <a:pt x="1688" y="2172"/>
                    <a:pt x="1671" y="2289"/>
                  </a:cubicBezTo>
                  <a:cubicBezTo>
                    <a:pt x="1655" y="2406"/>
                    <a:pt x="1605" y="2523"/>
                    <a:pt x="1521" y="2624"/>
                  </a:cubicBezTo>
                  <a:cubicBezTo>
                    <a:pt x="1494" y="2657"/>
                    <a:pt x="1462" y="2672"/>
                    <a:pt x="1428" y="2672"/>
                  </a:cubicBezTo>
                  <a:cubicBezTo>
                    <a:pt x="1379" y="2672"/>
                    <a:pt x="1327" y="2640"/>
                    <a:pt x="1287" y="2590"/>
                  </a:cubicBezTo>
                  <a:cubicBezTo>
                    <a:pt x="1220" y="2507"/>
                    <a:pt x="1204" y="2390"/>
                    <a:pt x="1254" y="2289"/>
                  </a:cubicBezTo>
                  <a:cubicBezTo>
                    <a:pt x="1287" y="2172"/>
                    <a:pt x="1354" y="2072"/>
                    <a:pt x="1404" y="1972"/>
                  </a:cubicBezTo>
                  <a:cubicBezTo>
                    <a:pt x="1406" y="1969"/>
                    <a:pt x="1408" y="1965"/>
                    <a:pt x="1410" y="1962"/>
                  </a:cubicBezTo>
                  <a:close/>
                  <a:moveTo>
                    <a:pt x="1788" y="0"/>
                  </a:moveTo>
                  <a:cubicBezTo>
                    <a:pt x="1722" y="84"/>
                    <a:pt x="1671" y="184"/>
                    <a:pt x="1638" y="301"/>
                  </a:cubicBezTo>
                  <a:cubicBezTo>
                    <a:pt x="1504" y="568"/>
                    <a:pt x="1337" y="836"/>
                    <a:pt x="1187" y="1103"/>
                  </a:cubicBezTo>
                  <a:cubicBezTo>
                    <a:pt x="1099" y="1229"/>
                    <a:pt x="1011" y="1355"/>
                    <a:pt x="916" y="1495"/>
                  </a:cubicBezTo>
                  <a:lnTo>
                    <a:pt x="916" y="1495"/>
                  </a:lnTo>
                  <a:cubicBezTo>
                    <a:pt x="872" y="1473"/>
                    <a:pt x="829" y="1453"/>
                    <a:pt x="786" y="1437"/>
                  </a:cubicBezTo>
                  <a:cubicBezTo>
                    <a:pt x="661" y="1368"/>
                    <a:pt x="535" y="1333"/>
                    <a:pt x="400" y="1333"/>
                  </a:cubicBezTo>
                  <a:cubicBezTo>
                    <a:pt x="373" y="1333"/>
                    <a:pt x="346" y="1334"/>
                    <a:pt x="318" y="1337"/>
                  </a:cubicBezTo>
                  <a:cubicBezTo>
                    <a:pt x="151" y="1370"/>
                    <a:pt x="17" y="1504"/>
                    <a:pt x="1" y="1688"/>
                  </a:cubicBezTo>
                  <a:cubicBezTo>
                    <a:pt x="1" y="1855"/>
                    <a:pt x="101" y="2005"/>
                    <a:pt x="251" y="2072"/>
                  </a:cubicBezTo>
                  <a:cubicBezTo>
                    <a:pt x="290" y="2081"/>
                    <a:pt x="329" y="2085"/>
                    <a:pt x="367" y="2085"/>
                  </a:cubicBezTo>
                  <a:cubicBezTo>
                    <a:pt x="477" y="2085"/>
                    <a:pt x="582" y="2051"/>
                    <a:pt x="669" y="1989"/>
                  </a:cubicBezTo>
                  <a:cubicBezTo>
                    <a:pt x="769" y="1905"/>
                    <a:pt x="853" y="1805"/>
                    <a:pt x="920" y="1705"/>
                  </a:cubicBezTo>
                  <a:cubicBezTo>
                    <a:pt x="927" y="1693"/>
                    <a:pt x="935" y="1682"/>
                    <a:pt x="942" y="1670"/>
                  </a:cubicBezTo>
                  <a:lnTo>
                    <a:pt x="942" y="1670"/>
                  </a:lnTo>
                  <a:cubicBezTo>
                    <a:pt x="998" y="1702"/>
                    <a:pt x="1052" y="1735"/>
                    <a:pt x="1103" y="1771"/>
                  </a:cubicBezTo>
                  <a:cubicBezTo>
                    <a:pt x="1179" y="1809"/>
                    <a:pt x="1249" y="1852"/>
                    <a:pt x="1317" y="1898"/>
                  </a:cubicBezTo>
                  <a:lnTo>
                    <a:pt x="1317" y="1898"/>
                  </a:lnTo>
                  <a:lnTo>
                    <a:pt x="1304" y="1922"/>
                  </a:lnTo>
                  <a:cubicBezTo>
                    <a:pt x="1237" y="2022"/>
                    <a:pt x="1187" y="2139"/>
                    <a:pt x="1137" y="2239"/>
                  </a:cubicBezTo>
                  <a:cubicBezTo>
                    <a:pt x="1103" y="2306"/>
                    <a:pt x="1103" y="2390"/>
                    <a:pt x="1103" y="2456"/>
                  </a:cubicBezTo>
                  <a:cubicBezTo>
                    <a:pt x="1103" y="2540"/>
                    <a:pt x="1137" y="2607"/>
                    <a:pt x="1170" y="2674"/>
                  </a:cubicBezTo>
                  <a:cubicBezTo>
                    <a:pt x="1220" y="2740"/>
                    <a:pt x="1304" y="2791"/>
                    <a:pt x="1387" y="2807"/>
                  </a:cubicBezTo>
                  <a:cubicBezTo>
                    <a:pt x="1471" y="2807"/>
                    <a:pt x="1554" y="2774"/>
                    <a:pt x="1621" y="2707"/>
                  </a:cubicBezTo>
                  <a:cubicBezTo>
                    <a:pt x="1671" y="2657"/>
                    <a:pt x="1722" y="2590"/>
                    <a:pt x="1738" y="2523"/>
                  </a:cubicBezTo>
                  <a:cubicBezTo>
                    <a:pt x="1772" y="2456"/>
                    <a:pt x="1805" y="2373"/>
                    <a:pt x="1805" y="2289"/>
                  </a:cubicBezTo>
                  <a:cubicBezTo>
                    <a:pt x="1822" y="2206"/>
                    <a:pt x="1788" y="2122"/>
                    <a:pt x="1738" y="2055"/>
                  </a:cubicBezTo>
                  <a:cubicBezTo>
                    <a:pt x="1671" y="1989"/>
                    <a:pt x="1621" y="1938"/>
                    <a:pt x="1554" y="1888"/>
                  </a:cubicBezTo>
                  <a:cubicBezTo>
                    <a:pt x="1531" y="1871"/>
                    <a:pt x="1506" y="1854"/>
                    <a:pt x="1482" y="1838"/>
                  </a:cubicBezTo>
                  <a:lnTo>
                    <a:pt x="1482" y="1838"/>
                  </a:lnTo>
                  <a:cubicBezTo>
                    <a:pt x="1567" y="1689"/>
                    <a:pt x="1644" y="1550"/>
                    <a:pt x="1722" y="1420"/>
                  </a:cubicBezTo>
                  <a:lnTo>
                    <a:pt x="2156" y="602"/>
                  </a:lnTo>
                  <a:cubicBezTo>
                    <a:pt x="2223" y="502"/>
                    <a:pt x="2273" y="401"/>
                    <a:pt x="2306" y="284"/>
                  </a:cubicBezTo>
                  <a:lnTo>
                    <a:pt x="2306" y="284"/>
                  </a:lnTo>
                  <a:cubicBezTo>
                    <a:pt x="2223" y="368"/>
                    <a:pt x="2156" y="468"/>
                    <a:pt x="2106" y="568"/>
                  </a:cubicBezTo>
                  <a:cubicBezTo>
                    <a:pt x="1972" y="786"/>
                    <a:pt x="1822" y="1053"/>
                    <a:pt x="1621" y="1370"/>
                  </a:cubicBezTo>
                  <a:lnTo>
                    <a:pt x="1388" y="1775"/>
                  </a:lnTo>
                  <a:lnTo>
                    <a:pt x="1388" y="1775"/>
                  </a:lnTo>
                  <a:cubicBezTo>
                    <a:pt x="1320" y="1729"/>
                    <a:pt x="1251" y="1683"/>
                    <a:pt x="1187" y="1638"/>
                  </a:cubicBezTo>
                  <a:cubicBezTo>
                    <a:pt x="1132" y="1610"/>
                    <a:pt x="1077" y="1580"/>
                    <a:pt x="1021" y="1550"/>
                  </a:cubicBezTo>
                  <a:lnTo>
                    <a:pt x="1021" y="1550"/>
                  </a:lnTo>
                  <a:cubicBezTo>
                    <a:pt x="1113" y="1409"/>
                    <a:pt x="1196" y="1276"/>
                    <a:pt x="1270" y="1153"/>
                  </a:cubicBezTo>
                  <a:cubicBezTo>
                    <a:pt x="1421" y="886"/>
                    <a:pt x="1571" y="602"/>
                    <a:pt x="1688" y="318"/>
                  </a:cubicBezTo>
                  <a:cubicBezTo>
                    <a:pt x="1738" y="217"/>
                    <a:pt x="1772" y="101"/>
                    <a:pt x="17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25"/>
            <p:cNvSpPr/>
            <p:nvPr/>
          </p:nvSpPr>
          <p:spPr>
            <a:xfrm>
              <a:off x="6516591" y="4613894"/>
              <a:ext cx="63747" cy="45607"/>
            </a:xfrm>
            <a:custGeom>
              <a:avLst/>
              <a:gdLst/>
              <a:ahLst/>
              <a:cxnLst/>
              <a:rect l="l" t="t" r="r" b="b"/>
              <a:pathLst>
                <a:path w="1989" h="1423" extrusionOk="0">
                  <a:moveTo>
                    <a:pt x="418" y="1"/>
                  </a:moveTo>
                  <a:cubicBezTo>
                    <a:pt x="318" y="1"/>
                    <a:pt x="217" y="1"/>
                    <a:pt x="117" y="17"/>
                  </a:cubicBezTo>
                  <a:cubicBezTo>
                    <a:pt x="84" y="17"/>
                    <a:pt x="34" y="34"/>
                    <a:pt x="0" y="51"/>
                  </a:cubicBezTo>
                  <a:cubicBezTo>
                    <a:pt x="11" y="51"/>
                    <a:pt x="82" y="43"/>
                    <a:pt x="202" y="43"/>
                  </a:cubicBezTo>
                  <a:cubicBezTo>
                    <a:pt x="262" y="43"/>
                    <a:pt x="334" y="45"/>
                    <a:pt x="418" y="51"/>
                  </a:cubicBezTo>
                  <a:cubicBezTo>
                    <a:pt x="735" y="67"/>
                    <a:pt x="1036" y="184"/>
                    <a:pt x="1303" y="368"/>
                  </a:cubicBezTo>
                  <a:cubicBezTo>
                    <a:pt x="1554" y="535"/>
                    <a:pt x="1755" y="786"/>
                    <a:pt x="1872" y="1070"/>
                  </a:cubicBezTo>
                  <a:cubicBezTo>
                    <a:pt x="1951" y="1276"/>
                    <a:pt x="1970" y="1422"/>
                    <a:pt x="1986" y="1422"/>
                  </a:cubicBezTo>
                  <a:cubicBezTo>
                    <a:pt x="1987" y="1422"/>
                    <a:pt x="1988" y="1422"/>
                    <a:pt x="1989" y="1421"/>
                  </a:cubicBezTo>
                  <a:cubicBezTo>
                    <a:pt x="1989" y="1387"/>
                    <a:pt x="1989" y="1354"/>
                    <a:pt x="1989" y="1321"/>
                  </a:cubicBezTo>
                  <a:cubicBezTo>
                    <a:pt x="1972" y="1237"/>
                    <a:pt x="1938" y="1137"/>
                    <a:pt x="1922" y="1053"/>
                  </a:cubicBezTo>
                  <a:cubicBezTo>
                    <a:pt x="1805" y="753"/>
                    <a:pt x="1604" y="502"/>
                    <a:pt x="1337" y="318"/>
                  </a:cubicBezTo>
                  <a:cubicBezTo>
                    <a:pt x="1070" y="134"/>
                    <a:pt x="752" y="17"/>
                    <a:pt x="41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6" name="Google Shape;726;p2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27" name="Google Shape;727;p25"/>
          <p:cNvSpPr txBox="1">
            <a:spLocks noGrp="1"/>
          </p:cNvSpPr>
          <p:nvPr>
            <p:ph type="subTitle" idx="1"/>
          </p:nvPr>
        </p:nvSpPr>
        <p:spPr>
          <a:xfrm>
            <a:off x="1157675" y="2391276"/>
            <a:ext cx="1836900" cy="2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28" name="Google Shape;728;p25"/>
          <p:cNvSpPr txBox="1">
            <a:spLocks noGrp="1"/>
          </p:cNvSpPr>
          <p:nvPr>
            <p:ph type="subTitle" idx="2"/>
          </p:nvPr>
        </p:nvSpPr>
        <p:spPr>
          <a:xfrm>
            <a:off x="1157675" y="2667877"/>
            <a:ext cx="1836900" cy="45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29" name="Google Shape;729;p25"/>
          <p:cNvSpPr txBox="1">
            <a:spLocks noGrp="1"/>
          </p:cNvSpPr>
          <p:nvPr>
            <p:ph type="subTitle" idx="3"/>
          </p:nvPr>
        </p:nvSpPr>
        <p:spPr>
          <a:xfrm>
            <a:off x="3346475" y="2391276"/>
            <a:ext cx="1836900" cy="2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30" name="Google Shape;730;p25"/>
          <p:cNvSpPr txBox="1">
            <a:spLocks noGrp="1"/>
          </p:cNvSpPr>
          <p:nvPr>
            <p:ph type="subTitle" idx="4"/>
          </p:nvPr>
        </p:nvSpPr>
        <p:spPr>
          <a:xfrm>
            <a:off x="3346475" y="2667877"/>
            <a:ext cx="1836900" cy="45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31" name="Google Shape;731;p25"/>
          <p:cNvSpPr txBox="1">
            <a:spLocks noGrp="1"/>
          </p:cNvSpPr>
          <p:nvPr>
            <p:ph type="subTitle" idx="5"/>
          </p:nvPr>
        </p:nvSpPr>
        <p:spPr>
          <a:xfrm>
            <a:off x="1157675" y="3360600"/>
            <a:ext cx="1836900" cy="2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32" name="Google Shape;732;p25"/>
          <p:cNvSpPr txBox="1">
            <a:spLocks noGrp="1"/>
          </p:cNvSpPr>
          <p:nvPr>
            <p:ph type="subTitle" idx="6"/>
          </p:nvPr>
        </p:nvSpPr>
        <p:spPr>
          <a:xfrm>
            <a:off x="1157675" y="3637201"/>
            <a:ext cx="1836900" cy="45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33" name="Google Shape;733;p25"/>
          <p:cNvSpPr txBox="1">
            <a:spLocks noGrp="1"/>
          </p:cNvSpPr>
          <p:nvPr>
            <p:ph type="subTitle" idx="7"/>
          </p:nvPr>
        </p:nvSpPr>
        <p:spPr>
          <a:xfrm>
            <a:off x="3346475" y="3360600"/>
            <a:ext cx="1836900" cy="2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34" name="Google Shape;734;p25"/>
          <p:cNvSpPr txBox="1">
            <a:spLocks noGrp="1"/>
          </p:cNvSpPr>
          <p:nvPr>
            <p:ph type="subTitle" idx="8"/>
          </p:nvPr>
        </p:nvSpPr>
        <p:spPr>
          <a:xfrm>
            <a:off x="3346475" y="3637201"/>
            <a:ext cx="1836900" cy="45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1035683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3">
  <p:cSld name="Three columns 3"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p2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37" name="Google Shape;737;p26"/>
          <p:cNvSpPr txBox="1">
            <a:spLocks noGrp="1"/>
          </p:cNvSpPr>
          <p:nvPr>
            <p:ph type="subTitle" idx="1"/>
          </p:nvPr>
        </p:nvSpPr>
        <p:spPr>
          <a:xfrm>
            <a:off x="6845725" y="1359250"/>
            <a:ext cx="1578300" cy="27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38" name="Google Shape;738;p26"/>
          <p:cNvSpPr txBox="1">
            <a:spLocks noGrp="1"/>
          </p:cNvSpPr>
          <p:nvPr>
            <p:ph type="subTitle" idx="2"/>
          </p:nvPr>
        </p:nvSpPr>
        <p:spPr>
          <a:xfrm>
            <a:off x="6845725" y="1636550"/>
            <a:ext cx="1578300" cy="53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39" name="Google Shape;739;p26"/>
          <p:cNvSpPr txBox="1">
            <a:spLocks noGrp="1"/>
          </p:cNvSpPr>
          <p:nvPr>
            <p:ph type="subTitle" idx="3"/>
          </p:nvPr>
        </p:nvSpPr>
        <p:spPr>
          <a:xfrm>
            <a:off x="6845725" y="3234850"/>
            <a:ext cx="1578300" cy="27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40" name="Google Shape;740;p26"/>
          <p:cNvSpPr txBox="1">
            <a:spLocks noGrp="1"/>
          </p:cNvSpPr>
          <p:nvPr>
            <p:ph type="subTitle" idx="4"/>
          </p:nvPr>
        </p:nvSpPr>
        <p:spPr>
          <a:xfrm>
            <a:off x="6845725" y="3512150"/>
            <a:ext cx="1578300" cy="53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41" name="Google Shape;741;p26"/>
          <p:cNvSpPr txBox="1">
            <a:spLocks noGrp="1"/>
          </p:cNvSpPr>
          <p:nvPr>
            <p:ph type="subTitle" idx="5"/>
          </p:nvPr>
        </p:nvSpPr>
        <p:spPr>
          <a:xfrm>
            <a:off x="6845725" y="2297050"/>
            <a:ext cx="1578300" cy="27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42" name="Google Shape;742;p26"/>
          <p:cNvSpPr txBox="1">
            <a:spLocks noGrp="1"/>
          </p:cNvSpPr>
          <p:nvPr>
            <p:ph type="subTitle" idx="6"/>
          </p:nvPr>
        </p:nvSpPr>
        <p:spPr>
          <a:xfrm>
            <a:off x="6845725" y="2574350"/>
            <a:ext cx="1578300" cy="53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9610857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ve columns">
  <p:cSld name="Five columns">
    <p:spTree>
      <p:nvGrpSpPr>
        <p:cNvPr id="1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p27"/>
          <p:cNvSpPr/>
          <p:nvPr/>
        </p:nvSpPr>
        <p:spPr>
          <a:xfrm>
            <a:off x="-731" y="4672701"/>
            <a:ext cx="9143833" cy="475558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5" name="Google Shape;745;p27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46" name="Google Shape;746;p27"/>
          <p:cNvSpPr txBox="1">
            <a:spLocks noGrp="1"/>
          </p:cNvSpPr>
          <p:nvPr>
            <p:ph type="subTitle" idx="1"/>
          </p:nvPr>
        </p:nvSpPr>
        <p:spPr>
          <a:xfrm>
            <a:off x="1492988" y="3667825"/>
            <a:ext cx="1695600" cy="3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47" name="Google Shape;747;p27"/>
          <p:cNvSpPr txBox="1">
            <a:spLocks noGrp="1"/>
          </p:cNvSpPr>
          <p:nvPr>
            <p:ph type="subTitle" idx="2"/>
          </p:nvPr>
        </p:nvSpPr>
        <p:spPr>
          <a:xfrm>
            <a:off x="1493000" y="4018042"/>
            <a:ext cx="1695600" cy="45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48" name="Google Shape;748;p27"/>
          <p:cNvSpPr txBox="1">
            <a:spLocks noGrp="1"/>
          </p:cNvSpPr>
          <p:nvPr>
            <p:ph type="subTitle" idx="3"/>
          </p:nvPr>
        </p:nvSpPr>
        <p:spPr>
          <a:xfrm>
            <a:off x="3724188" y="3667825"/>
            <a:ext cx="1695600" cy="3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49" name="Google Shape;749;p27"/>
          <p:cNvSpPr txBox="1">
            <a:spLocks noGrp="1"/>
          </p:cNvSpPr>
          <p:nvPr>
            <p:ph type="subTitle" idx="4"/>
          </p:nvPr>
        </p:nvSpPr>
        <p:spPr>
          <a:xfrm>
            <a:off x="3724200" y="4018042"/>
            <a:ext cx="1695600" cy="45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50" name="Google Shape;750;p27"/>
          <p:cNvSpPr txBox="1">
            <a:spLocks noGrp="1"/>
          </p:cNvSpPr>
          <p:nvPr>
            <p:ph type="subTitle" idx="5"/>
          </p:nvPr>
        </p:nvSpPr>
        <p:spPr>
          <a:xfrm>
            <a:off x="5955388" y="3667825"/>
            <a:ext cx="1695600" cy="3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51" name="Google Shape;751;p27"/>
          <p:cNvSpPr txBox="1">
            <a:spLocks noGrp="1"/>
          </p:cNvSpPr>
          <p:nvPr>
            <p:ph type="subTitle" idx="6"/>
          </p:nvPr>
        </p:nvSpPr>
        <p:spPr>
          <a:xfrm>
            <a:off x="5955400" y="4018042"/>
            <a:ext cx="1695600" cy="45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52" name="Google Shape;752;p27"/>
          <p:cNvSpPr txBox="1">
            <a:spLocks noGrp="1"/>
          </p:cNvSpPr>
          <p:nvPr>
            <p:ph type="subTitle" idx="7"/>
          </p:nvPr>
        </p:nvSpPr>
        <p:spPr>
          <a:xfrm>
            <a:off x="2591325" y="1677726"/>
            <a:ext cx="1695600" cy="3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53" name="Google Shape;753;p27"/>
          <p:cNvSpPr txBox="1">
            <a:spLocks noGrp="1"/>
          </p:cNvSpPr>
          <p:nvPr>
            <p:ph type="subTitle" idx="8"/>
          </p:nvPr>
        </p:nvSpPr>
        <p:spPr>
          <a:xfrm>
            <a:off x="2591350" y="1217625"/>
            <a:ext cx="1695600" cy="51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54" name="Google Shape;754;p27"/>
          <p:cNvSpPr txBox="1">
            <a:spLocks noGrp="1"/>
          </p:cNvSpPr>
          <p:nvPr>
            <p:ph type="subTitle" idx="9"/>
          </p:nvPr>
        </p:nvSpPr>
        <p:spPr>
          <a:xfrm>
            <a:off x="4839788" y="1677726"/>
            <a:ext cx="1695600" cy="3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55" name="Google Shape;755;p27"/>
          <p:cNvSpPr txBox="1">
            <a:spLocks noGrp="1"/>
          </p:cNvSpPr>
          <p:nvPr>
            <p:ph type="subTitle" idx="13"/>
          </p:nvPr>
        </p:nvSpPr>
        <p:spPr>
          <a:xfrm>
            <a:off x="4839825" y="1217863"/>
            <a:ext cx="1695600" cy="51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5129285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4 ">
  <p:cSld name="Three columns 4 ">
    <p:spTree>
      <p:nvGrpSpPr>
        <p:cNvPr id="1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7" name="Google Shape;757;p28"/>
          <p:cNvGrpSpPr/>
          <p:nvPr/>
        </p:nvGrpSpPr>
        <p:grpSpPr>
          <a:xfrm>
            <a:off x="7000534" y="340657"/>
            <a:ext cx="1206554" cy="2111005"/>
            <a:chOff x="4052859" y="1076757"/>
            <a:chExt cx="1206554" cy="2111005"/>
          </a:xfrm>
        </p:grpSpPr>
        <p:sp>
          <p:nvSpPr>
            <p:cNvPr id="758" name="Google Shape;758;p28"/>
            <p:cNvSpPr/>
            <p:nvPr/>
          </p:nvSpPr>
          <p:spPr>
            <a:xfrm>
              <a:off x="4052859" y="1583884"/>
              <a:ext cx="256015" cy="548408"/>
            </a:xfrm>
            <a:custGeom>
              <a:avLst/>
              <a:gdLst/>
              <a:ahLst/>
              <a:cxnLst/>
              <a:rect l="l" t="t" r="r" b="b"/>
              <a:pathLst>
                <a:path w="7988" h="17111" extrusionOk="0">
                  <a:moveTo>
                    <a:pt x="1" y="1"/>
                  </a:moveTo>
                  <a:lnTo>
                    <a:pt x="1" y="17110"/>
                  </a:lnTo>
                  <a:lnTo>
                    <a:pt x="7987" y="17110"/>
                  </a:lnTo>
                  <a:lnTo>
                    <a:pt x="7987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28"/>
            <p:cNvSpPr/>
            <p:nvPr/>
          </p:nvSpPr>
          <p:spPr>
            <a:xfrm>
              <a:off x="4319547" y="2170816"/>
              <a:ext cx="314923" cy="529626"/>
            </a:xfrm>
            <a:custGeom>
              <a:avLst/>
              <a:gdLst/>
              <a:ahLst/>
              <a:cxnLst/>
              <a:rect l="l" t="t" r="r" b="b"/>
              <a:pathLst>
                <a:path w="9826" h="16525" extrusionOk="0">
                  <a:moveTo>
                    <a:pt x="1" y="0"/>
                  </a:moveTo>
                  <a:lnTo>
                    <a:pt x="1" y="16525"/>
                  </a:lnTo>
                  <a:lnTo>
                    <a:pt x="9825" y="16525"/>
                  </a:lnTo>
                  <a:lnTo>
                    <a:pt x="9825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28"/>
            <p:cNvSpPr/>
            <p:nvPr/>
          </p:nvSpPr>
          <p:spPr>
            <a:xfrm>
              <a:off x="4672994" y="1076757"/>
              <a:ext cx="586419" cy="497512"/>
            </a:xfrm>
            <a:custGeom>
              <a:avLst/>
              <a:gdLst/>
              <a:ahLst/>
              <a:cxnLst/>
              <a:rect l="l" t="t" r="r" b="b"/>
              <a:pathLst>
                <a:path w="18297" h="15523" extrusionOk="0">
                  <a:moveTo>
                    <a:pt x="0" y="1"/>
                  </a:moveTo>
                  <a:lnTo>
                    <a:pt x="0" y="15523"/>
                  </a:lnTo>
                  <a:lnTo>
                    <a:pt x="9324" y="15523"/>
                  </a:lnTo>
                  <a:lnTo>
                    <a:pt x="9324" y="335"/>
                  </a:lnTo>
                  <a:lnTo>
                    <a:pt x="9658" y="335"/>
                  </a:lnTo>
                  <a:lnTo>
                    <a:pt x="9658" y="15523"/>
                  </a:lnTo>
                  <a:lnTo>
                    <a:pt x="18296" y="15523"/>
                  </a:lnTo>
                  <a:lnTo>
                    <a:pt x="18296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28"/>
            <p:cNvSpPr/>
            <p:nvPr/>
          </p:nvSpPr>
          <p:spPr>
            <a:xfrm>
              <a:off x="4052859" y="2170816"/>
              <a:ext cx="256015" cy="529626"/>
            </a:xfrm>
            <a:custGeom>
              <a:avLst/>
              <a:gdLst/>
              <a:ahLst/>
              <a:cxnLst/>
              <a:rect l="l" t="t" r="r" b="b"/>
              <a:pathLst>
                <a:path w="7988" h="16525" extrusionOk="0">
                  <a:moveTo>
                    <a:pt x="1" y="0"/>
                  </a:moveTo>
                  <a:lnTo>
                    <a:pt x="1" y="16525"/>
                  </a:lnTo>
                  <a:lnTo>
                    <a:pt x="7987" y="16525"/>
                  </a:lnTo>
                  <a:lnTo>
                    <a:pt x="7987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28"/>
            <p:cNvSpPr/>
            <p:nvPr/>
          </p:nvSpPr>
          <p:spPr>
            <a:xfrm>
              <a:off x="4982501" y="2170816"/>
              <a:ext cx="276912" cy="529626"/>
            </a:xfrm>
            <a:custGeom>
              <a:avLst/>
              <a:gdLst/>
              <a:ahLst/>
              <a:cxnLst/>
              <a:rect l="l" t="t" r="r" b="b"/>
              <a:pathLst>
                <a:path w="8640" h="16525" extrusionOk="0">
                  <a:moveTo>
                    <a:pt x="1" y="0"/>
                  </a:moveTo>
                  <a:lnTo>
                    <a:pt x="1" y="16525"/>
                  </a:lnTo>
                  <a:lnTo>
                    <a:pt x="8639" y="16525"/>
                  </a:lnTo>
                  <a:lnTo>
                    <a:pt x="8639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28"/>
            <p:cNvSpPr/>
            <p:nvPr/>
          </p:nvSpPr>
          <p:spPr>
            <a:xfrm>
              <a:off x="4319547" y="1583884"/>
              <a:ext cx="314923" cy="548408"/>
            </a:xfrm>
            <a:custGeom>
              <a:avLst/>
              <a:gdLst/>
              <a:ahLst/>
              <a:cxnLst/>
              <a:rect l="l" t="t" r="r" b="b"/>
              <a:pathLst>
                <a:path w="9826" h="17111" extrusionOk="0">
                  <a:moveTo>
                    <a:pt x="1" y="1"/>
                  </a:moveTo>
                  <a:lnTo>
                    <a:pt x="1" y="17110"/>
                  </a:lnTo>
                  <a:lnTo>
                    <a:pt x="9825" y="17110"/>
                  </a:lnTo>
                  <a:lnTo>
                    <a:pt x="9825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28"/>
            <p:cNvSpPr/>
            <p:nvPr/>
          </p:nvSpPr>
          <p:spPr>
            <a:xfrm>
              <a:off x="4982501" y="1583884"/>
              <a:ext cx="276912" cy="548408"/>
            </a:xfrm>
            <a:custGeom>
              <a:avLst/>
              <a:gdLst/>
              <a:ahLst/>
              <a:cxnLst/>
              <a:rect l="l" t="t" r="r" b="b"/>
              <a:pathLst>
                <a:path w="8640" h="17111" extrusionOk="0">
                  <a:moveTo>
                    <a:pt x="1" y="1"/>
                  </a:moveTo>
                  <a:lnTo>
                    <a:pt x="1" y="17110"/>
                  </a:lnTo>
                  <a:lnTo>
                    <a:pt x="8639" y="17110"/>
                  </a:lnTo>
                  <a:lnTo>
                    <a:pt x="8639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28"/>
            <p:cNvSpPr/>
            <p:nvPr/>
          </p:nvSpPr>
          <p:spPr>
            <a:xfrm>
              <a:off x="4052859" y="2710057"/>
              <a:ext cx="256015" cy="477705"/>
            </a:xfrm>
            <a:custGeom>
              <a:avLst/>
              <a:gdLst/>
              <a:ahLst/>
              <a:cxnLst/>
              <a:rect l="l" t="t" r="r" b="b"/>
              <a:pathLst>
                <a:path w="7988" h="14905" extrusionOk="0">
                  <a:moveTo>
                    <a:pt x="1" y="1"/>
                  </a:moveTo>
                  <a:lnTo>
                    <a:pt x="1" y="14905"/>
                  </a:lnTo>
                  <a:lnTo>
                    <a:pt x="7987" y="14905"/>
                  </a:lnTo>
                  <a:lnTo>
                    <a:pt x="7987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28"/>
            <p:cNvSpPr/>
            <p:nvPr/>
          </p:nvSpPr>
          <p:spPr>
            <a:xfrm>
              <a:off x="4052859" y="1076757"/>
              <a:ext cx="581611" cy="497512"/>
            </a:xfrm>
            <a:custGeom>
              <a:avLst/>
              <a:gdLst/>
              <a:ahLst/>
              <a:cxnLst/>
              <a:rect l="l" t="t" r="r" b="b"/>
              <a:pathLst>
                <a:path w="18147" h="15523" extrusionOk="0">
                  <a:moveTo>
                    <a:pt x="1" y="1"/>
                  </a:moveTo>
                  <a:lnTo>
                    <a:pt x="1" y="15523"/>
                  </a:lnTo>
                  <a:lnTo>
                    <a:pt x="7987" y="15523"/>
                  </a:lnTo>
                  <a:lnTo>
                    <a:pt x="7987" y="335"/>
                  </a:lnTo>
                  <a:lnTo>
                    <a:pt x="8322" y="335"/>
                  </a:lnTo>
                  <a:lnTo>
                    <a:pt x="8322" y="15523"/>
                  </a:lnTo>
                  <a:lnTo>
                    <a:pt x="18146" y="15523"/>
                  </a:lnTo>
                  <a:lnTo>
                    <a:pt x="18146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28"/>
            <p:cNvSpPr/>
            <p:nvPr/>
          </p:nvSpPr>
          <p:spPr>
            <a:xfrm>
              <a:off x="4319547" y="2710057"/>
              <a:ext cx="314923" cy="477705"/>
            </a:xfrm>
            <a:custGeom>
              <a:avLst/>
              <a:gdLst/>
              <a:ahLst/>
              <a:cxnLst/>
              <a:rect l="l" t="t" r="r" b="b"/>
              <a:pathLst>
                <a:path w="9826" h="14905" extrusionOk="0">
                  <a:moveTo>
                    <a:pt x="1" y="1"/>
                  </a:moveTo>
                  <a:lnTo>
                    <a:pt x="1" y="14905"/>
                  </a:lnTo>
                  <a:lnTo>
                    <a:pt x="9825" y="14905"/>
                  </a:lnTo>
                  <a:lnTo>
                    <a:pt x="9825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28"/>
            <p:cNvSpPr/>
            <p:nvPr/>
          </p:nvSpPr>
          <p:spPr>
            <a:xfrm>
              <a:off x="4982501" y="2710057"/>
              <a:ext cx="276912" cy="477705"/>
            </a:xfrm>
            <a:custGeom>
              <a:avLst/>
              <a:gdLst/>
              <a:ahLst/>
              <a:cxnLst/>
              <a:rect l="l" t="t" r="r" b="b"/>
              <a:pathLst>
                <a:path w="8640" h="14905" extrusionOk="0">
                  <a:moveTo>
                    <a:pt x="1" y="1"/>
                  </a:moveTo>
                  <a:lnTo>
                    <a:pt x="1" y="14905"/>
                  </a:lnTo>
                  <a:lnTo>
                    <a:pt x="8639" y="14905"/>
                  </a:lnTo>
                  <a:lnTo>
                    <a:pt x="8639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28"/>
            <p:cNvSpPr/>
            <p:nvPr/>
          </p:nvSpPr>
          <p:spPr>
            <a:xfrm>
              <a:off x="4672994" y="1583884"/>
              <a:ext cx="298834" cy="548408"/>
            </a:xfrm>
            <a:custGeom>
              <a:avLst/>
              <a:gdLst/>
              <a:ahLst/>
              <a:cxnLst/>
              <a:rect l="l" t="t" r="r" b="b"/>
              <a:pathLst>
                <a:path w="9324" h="17111" extrusionOk="0">
                  <a:moveTo>
                    <a:pt x="0" y="1"/>
                  </a:moveTo>
                  <a:lnTo>
                    <a:pt x="0" y="17110"/>
                  </a:lnTo>
                  <a:lnTo>
                    <a:pt x="9324" y="17110"/>
                  </a:lnTo>
                  <a:lnTo>
                    <a:pt x="9324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28"/>
            <p:cNvSpPr/>
            <p:nvPr/>
          </p:nvSpPr>
          <p:spPr>
            <a:xfrm>
              <a:off x="4672994" y="2710057"/>
              <a:ext cx="298834" cy="477705"/>
            </a:xfrm>
            <a:custGeom>
              <a:avLst/>
              <a:gdLst/>
              <a:ahLst/>
              <a:cxnLst/>
              <a:rect l="l" t="t" r="r" b="b"/>
              <a:pathLst>
                <a:path w="9324" h="14905" extrusionOk="0">
                  <a:moveTo>
                    <a:pt x="0" y="1"/>
                  </a:moveTo>
                  <a:lnTo>
                    <a:pt x="0" y="14905"/>
                  </a:lnTo>
                  <a:lnTo>
                    <a:pt x="9324" y="14905"/>
                  </a:lnTo>
                  <a:lnTo>
                    <a:pt x="9324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28"/>
            <p:cNvSpPr/>
            <p:nvPr/>
          </p:nvSpPr>
          <p:spPr>
            <a:xfrm>
              <a:off x="4672994" y="2170816"/>
              <a:ext cx="298834" cy="529626"/>
            </a:xfrm>
            <a:custGeom>
              <a:avLst/>
              <a:gdLst/>
              <a:ahLst/>
              <a:cxnLst/>
              <a:rect l="l" t="t" r="r" b="b"/>
              <a:pathLst>
                <a:path w="9324" h="16525" extrusionOk="0">
                  <a:moveTo>
                    <a:pt x="0" y="0"/>
                  </a:moveTo>
                  <a:lnTo>
                    <a:pt x="0" y="16525"/>
                  </a:lnTo>
                  <a:lnTo>
                    <a:pt x="9324" y="16525"/>
                  </a:lnTo>
                  <a:lnTo>
                    <a:pt x="9324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2" name="Google Shape;772;p28"/>
          <p:cNvGrpSpPr/>
          <p:nvPr/>
        </p:nvGrpSpPr>
        <p:grpSpPr>
          <a:xfrm>
            <a:off x="936909" y="340657"/>
            <a:ext cx="1206554" cy="2111005"/>
            <a:chOff x="4052859" y="1076757"/>
            <a:chExt cx="1206554" cy="2111005"/>
          </a:xfrm>
        </p:grpSpPr>
        <p:sp>
          <p:nvSpPr>
            <p:cNvPr id="773" name="Google Shape;773;p28"/>
            <p:cNvSpPr/>
            <p:nvPr/>
          </p:nvSpPr>
          <p:spPr>
            <a:xfrm>
              <a:off x="4052859" y="1583884"/>
              <a:ext cx="256015" cy="548408"/>
            </a:xfrm>
            <a:custGeom>
              <a:avLst/>
              <a:gdLst/>
              <a:ahLst/>
              <a:cxnLst/>
              <a:rect l="l" t="t" r="r" b="b"/>
              <a:pathLst>
                <a:path w="7988" h="17111" extrusionOk="0">
                  <a:moveTo>
                    <a:pt x="1" y="1"/>
                  </a:moveTo>
                  <a:lnTo>
                    <a:pt x="1" y="17110"/>
                  </a:lnTo>
                  <a:lnTo>
                    <a:pt x="7987" y="17110"/>
                  </a:lnTo>
                  <a:lnTo>
                    <a:pt x="7987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28"/>
            <p:cNvSpPr/>
            <p:nvPr/>
          </p:nvSpPr>
          <p:spPr>
            <a:xfrm>
              <a:off x="4319547" y="2170816"/>
              <a:ext cx="314923" cy="529626"/>
            </a:xfrm>
            <a:custGeom>
              <a:avLst/>
              <a:gdLst/>
              <a:ahLst/>
              <a:cxnLst/>
              <a:rect l="l" t="t" r="r" b="b"/>
              <a:pathLst>
                <a:path w="9826" h="16525" extrusionOk="0">
                  <a:moveTo>
                    <a:pt x="1" y="0"/>
                  </a:moveTo>
                  <a:lnTo>
                    <a:pt x="1" y="16525"/>
                  </a:lnTo>
                  <a:lnTo>
                    <a:pt x="9825" y="16525"/>
                  </a:lnTo>
                  <a:lnTo>
                    <a:pt x="9825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28"/>
            <p:cNvSpPr/>
            <p:nvPr/>
          </p:nvSpPr>
          <p:spPr>
            <a:xfrm>
              <a:off x="4672994" y="1076757"/>
              <a:ext cx="586419" cy="497512"/>
            </a:xfrm>
            <a:custGeom>
              <a:avLst/>
              <a:gdLst/>
              <a:ahLst/>
              <a:cxnLst/>
              <a:rect l="l" t="t" r="r" b="b"/>
              <a:pathLst>
                <a:path w="18297" h="15523" extrusionOk="0">
                  <a:moveTo>
                    <a:pt x="0" y="1"/>
                  </a:moveTo>
                  <a:lnTo>
                    <a:pt x="0" y="15523"/>
                  </a:lnTo>
                  <a:lnTo>
                    <a:pt x="9324" y="15523"/>
                  </a:lnTo>
                  <a:lnTo>
                    <a:pt x="9324" y="335"/>
                  </a:lnTo>
                  <a:lnTo>
                    <a:pt x="9658" y="335"/>
                  </a:lnTo>
                  <a:lnTo>
                    <a:pt x="9658" y="15523"/>
                  </a:lnTo>
                  <a:lnTo>
                    <a:pt x="18296" y="15523"/>
                  </a:lnTo>
                  <a:lnTo>
                    <a:pt x="18296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28"/>
            <p:cNvSpPr/>
            <p:nvPr/>
          </p:nvSpPr>
          <p:spPr>
            <a:xfrm>
              <a:off x="4052859" y="2170816"/>
              <a:ext cx="256015" cy="529626"/>
            </a:xfrm>
            <a:custGeom>
              <a:avLst/>
              <a:gdLst/>
              <a:ahLst/>
              <a:cxnLst/>
              <a:rect l="l" t="t" r="r" b="b"/>
              <a:pathLst>
                <a:path w="7988" h="16525" extrusionOk="0">
                  <a:moveTo>
                    <a:pt x="1" y="0"/>
                  </a:moveTo>
                  <a:lnTo>
                    <a:pt x="1" y="16525"/>
                  </a:lnTo>
                  <a:lnTo>
                    <a:pt x="7987" y="16525"/>
                  </a:lnTo>
                  <a:lnTo>
                    <a:pt x="7987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28"/>
            <p:cNvSpPr/>
            <p:nvPr/>
          </p:nvSpPr>
          <p:spPr>
            <a:xfrm>
              <a:off x="4982501" y="2170816"/>
              <a:ext cx="276912" cy="529626"/>
            </a:xfrm>
            <a:custGeom>
              <a:avLst/>
              <a:gdLst/>
              <a:ahLst/>
              <a:cxnLst/>
              <a:rect l="l" t="t" r="r" b="b"/>
              <a:pathLst>
                <a:path w="8640" h="16525" extrusionOk="0">
                  <a:moveTo>
                    <a:pt x="1" y="0"/>
                  </a:moveTo>
                  <a:lnTo>
                    <a:pt x="1" y="16525"/>
                  </a:lnTo>
                  <a:lnTo>
                    <a:pt x="8639" y="16525"/>
                  </a:lnTo>
                  <a:lnTo>
                    <a:pt x="8639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28"/>
            <p:cNvSpPr/>
            <p:nvPr/>
          </p:nvSpPr>
          <p:spPr>
            <a:xfrm>
              <a:off x="4319547" y="1583884"/>
              <a:ext cx="314923" cy="548408"/>
            </a:xfrm>
            <a:custGeom>
              <a:avLst/>
              <a:gdLst/>
              <a:ahLst/>
              <a:cxnLst/>
              <a:rect l="l" t="t" r="r" b="b"/>
              <a:pathLst>
                <a:path w="9826" h="17111" extrusionOk="0">
                  <a:moveTo>
                    <a:pt x="1" y="1"/>
                  </a:moveTo>
                  <a:lnTo>
                    <a:pt x="1" y="17110"/>
                  </a:lnTo>
                  <a:lnTo>
                    <a:pt x="9825" y="17110"/>
                  </a:lnTo>
                  <a:lnTo>
                    <a:pt x="9825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28"/>
            <p:cNvSpPr/>
            <p:nvPr/>
          </p:nvSpPr>
          <p:spPr>
            <a:xfrm>
              <a:off x="4982501" y="1583884"/>
              <a:ext cx="276912" cy="548408"/>
            </a:xfrm>
            <a:custGeom>
              <a:avLst/>
              <a:gdLst/>
              <a:ahLst/>
              <a:cxnLst/>
              <a:rect l="l" t="t" r="r" b="b"/>
              <a:pathLst>
                <a:path w="8640" h="17111" extrusionOk="0">
                  <a:moveTo>
                    <a:pt x="1" y="1"/>
                  </a:moveTo>
                  <a:lnTo>
                    <a:pt x="1" y="17110"/>
                  </a:lnTo>
                  <a:lnTo>
                    <a:pt x="8639" y="17110"/>
                  </a:lnTo>
                  <a:lnTo>
                    <a:pt x="8639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28"/>
            <p:cNvSpPr/>
            <p:nvPr/>
          </p:nvSpPr>
          <p:spPr>
            <a:xfrm>
              <a:off x="4052859" y="2710057"/>
              <a:ext cx="256015" cy="477705"/>
            </a:xfrm>
            <a:custGeom>
              <a:avLst/>
              <a:gdLst/>
              <a:ahLst/>
              <a:cxnLst/>
              <a:rect l="l" t="t" r="r" b="b"/>
              <a:pathLst>
                <a:path w="7988" h="14905" extrusionOk="0">
                  <a:moveTo>
                    <a:pt x="1" y="1"/>
                  </a:moveTo>
                  <a:lnTo>
                    <a:pt x="1" y="14905"/>
                  </a:lnTo>
                  <a:lnTo>
                    <a:pt x="7987" y="14905"/>
                  </a:lnTo>
                  <a:lnTo>
                    <a:pt x="7987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28"/>
            <p:cNvSpPr/>
            <p:nvPr/>
          </p:nvSpPr>
          <p:spPr>
            <a:xfrm>
              <a:off x="4052859" y="1076757"/>
              <a:ext cx="581611" cy="497512"/>
            </a:xfrm>
            <a:custGeom>
              <a:avLst/>
              <a:gdLst/>
              <a:ahLst/>
              <a:cxnLst/>
              <a:rect l="l" t="t" r="r" b="b"/>
              <a:pathLst>
                <a:path w="18147" h="15523" extrusionOk="0">
                  <a:moveTo>
                    <a:pt x="1" y="1"/>
                  </a:moveTo>
                  <a:lnTo>
                    <a:pt x="1" y="15523"/>
                  </a:lnTo>
                  <a:lnTo>
                    <a:pt x="7987" y="15523"/>
                  </a:lnTo>
                  <a:lnTo>
                    <a:pt x="7987" y="335"/>
                  </a:lnTo>
                  <a:lnTo>
                    <a:pt x="8322" y="335"/>
                  </a:lnTo>
                  <a:lnTo>
                    <a:pt x="8322" y="15523"/>
                  </a:lnTo>
                  <a:lnTo>
                    <a:pt x="18146" y="15523"/>
                  </a:lnTo>
                  <a:lnTo>
                    <a:pt x="18146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28"/>
            <p:cNvSpPr/>
            <p:nvPr/>
          </p:nvSpPr>
          <p:spPr>
            <a:xfrm>
              <a:off x="4319547" y="2710057"/>
              <a:ext cx="314923" cy="477705"/>
            </a:xfrm>
            <a:custGeom>
              <a:avLst/>
              <a:gdLst/>
              <a:ahLst/>
              <a:cxnLst/>
              <a:rect l="l" t="t" r="r" b="b"/>
              <a:pathLst>
                <a:path w="9826" h="14905" extrusionOk="0">
                  <a:moveTo>
                    <a:pt x="1" y="1"/>
                  </a:moveTo>
                  <a:lnTo>
                    <a:pt x="1" y="14905"/>
                  </a:lnTo>
                  <a:lnTo>
                    <a:pt x="9825" y="14905"/>
                  </a:lnTo>
                  <a:lnTo>
                    <a:pt x="9825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28"/>
            <p:cNvSpPr/>
            <p:nvPr/>
          </p:nvSpPr>
          <p:spPr>
            <a:xfrm>
              <a:off x="4982501" y="2710057"/>
              <a:ext cx="276912" cy="477705"/>
            </a:xfrm>
            <a:custGeom>
              <a:avLst/>
              <a:gdLst/>
              <a:ahLst/>
              <a:cxnLst/>
              <a:rect l="l" t="t" r="r" b="b"/>
              <a:pathLst>
                <a:path w="8640" h="14905" extrusionOk="0">
                  <a:moveTo>
                    <a:pt x="1" y="1"/>
                  </a:moveTo>
                  <a:lnTo>
                    <a:pt x="1" y="14905"/>
                  </a:lnTo>
                  <a:lnTo>
                    <a:pt x="8639" y="14905"/>
                  </a:lnTo>
                  <a:lnTo>
                    <a:pt x="8639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28"/>
            <p:cNvSpPr/>
            <p:nvPr/>
          </p:nvSpPr>
          <p:spPr>
            <a:xfrm>
              <a:off x="4672994" y="1583884"/>
              <a:ext cx="298834" cy="548408"/>
            </a:xfrm>
            <a:custGeom>
              <a:avLst/>
              <a:gdLst/>
              <a:ahLst/>
              <a:cxnLst/>
              <a:rect l="l" t="t" r="r" b="b"/>
              <a:pathLst>
                <a:path w="9324" h="17111" extrusionOk="0">
                  <a:moveTo>
                    <a:pt x="0" y="1"/>
                  </a:moveTo>
                  <a:lnTo>
                    <a:pt x="0" y="17110"/>
                  </a:lnTo>
                  <a:lnTo>
                    <a:pt x="9324" y="17110"/>
                  </a:lnTo>
                  <a:lnTo>
                    <a:pt x="9324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28"/>
            <p:cNvSpPr/>
            <p:nvPr/>
          </p:nvSpPr>
          <p:spPr>
            <a:xfrm>
              <a:off x="4672994" y="2710057"/>
              <a:ext cx="298834" cy="477705"/>
            </a:xfrm>
            <a:custGeom>
              <a:avLst/>
              <a:gdLst/>
              <a:ahLst/>
              <a:cxnLst/>
              <a:rect l="l" t="t" r="r" b="b"/>
              <a:pathLst>
                <a:path w="9324" h="14905" extrusionOk="0">
                  <a:moveTo>
                    <a:pt x="0" y="1"/>
                  </a:moveTo>
                  <a:lnTo>
                    <a:pt x="0" y="14905"/>
                  </a:lnTo>
                  <a:lnTo>
                    <a:pt x="9324" y="14905"/>
                  </a:lnTo>
                  <a:lnTo>
                    <a:pt x="9324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28"/>
            <p:cNvSpPr/>
            <p:nvPr/>
          </p:nvSpPr>
          <p:spPr>
            <a:xfrm>
              <a:off x="4672994" y="2170816"/>
              <a:ext cx="298834" cy="529626"/>
            </a:xfrm>
            <a:custGeom>
              <a:avLst/>
              <a:gdLst/>
              <a:ahLst/>
              <a:cxnLst/>
              <a:rect l="l" t="t" r="r" b="b"/>
              <a:pathLst>
                <a:path w="9324" h="16525" extrusionOk="0">
                  <a:moveTo>
                    <a:pt x="0" y="0"/>
                  </a:moveTo>
                  <a:lnTo>
                    <a:pt x="0" y="16525"/>
                  </a:lnTo>
                  <a:lnTo>
                    <a:pt x="9324" y="16525"/>
                  </a:lnTo>
                  <a:lnTo>
                    <a:pt x="9324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87" name="Google Shape;787;p28"/>
          <p:cNvSpPr/>
          <p:nvPr/>
        </p:nvSpPr>
        <p:spPr>
          <a:xfrm>
            <a:off x="-731" y="4672701"/>
            <a:ext cx="9143833" cy="475558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8" name="Google Shape;788;p28"/>
          <p:cNvSpPr txBox="1">
            <a:spLocks noGrp="1"/>
          </p:cNvSpPr>
          <p:nvPr>
            <p:ph type="title"/>
          </p:nvPr>
        </p:nvSpPr>
        <p:spPr>
          <a:xfrm>
            <a:off x="720000" y="1881260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89" name="Google Shape;789;p28"/>
          <p:cNvSpPr txBox="1">
            <a:spLocks noGrp="1"/>
          </p:cNvSpPr>
          <p:nvPr>
            <p:ph type="subTitle" idx="1"/>
          </p:nvPr>
        </p:nvSpPr>
        <p:spPr>
          <a:xfrm>
            <a:off x="1404400" y="3583200"/>
            <a:ext cx="1695600" cy="3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90" name="Google Shape;790;p28"/>
          <p:cNvSpPr txBox="1">
            <a:spLocks noGrp="1"/>
          </p:cNvSpPr>
          <p:nvPr>
            <p:ph type="subTitle" idx="2"/>
          </p:nvPr>
        </p:nvSpPr>
        <p:spPr>
          <a:xfrm>
            <a:off x="1404400" y="3903600"/>
            <a:ext cx="1695600" cy="6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91" name="Google Shape;791;p28"/>
          <p:cNvSpPr txBox="1">
            <a:spLocks noGrp="1"/>
          </p:cNvSpPr>
          <p:nvPr>
            <p:ph type="subTitle" idx="3"/>
          </p:nvPr>
        </p:nvSpPr>
        <p:spPr>
          <a:xfrm>
            <a:off x="3724200" y="3583200"/>
            <a:ext cx="1695600" cy="3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92" name="Google Shape;792;p28"/>
          <p:cNvSpPr txBox="1">
            <a:spLocks noGrp="1"/>
          </p:cNvSpPr>
          <p:nvPr>
            <p:ph type="subTitle" idx="4"/>
          </p:nvPr>
        </p:nvSpPr>
        <p:spPr>
          <a:xfrm>
            <a:off x="3724200" y="3903600"/>
            <a:ext cx="1695600" cy="6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93" name="Google Shape;793;p28"/>
          <p:cNvSpPr txBox="1">
            <a:spLocks noGrp="1"/>
          </p:cNvSpPr>
          <p:nvPr>
            <p:ph type="subTitle" idx="5"/>
          </p:nvPr>
        </p:nvSpPr>
        <p:spPr>
          <a:xfrm>
            <a:off x="6044000" y="3583200"/>
            <a:ext cx="1695600" cy="3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94" name="Google Shape;794;p28"/>
          <p:cNvSpPr txBox="1">
            <a:spLocks noGrp="1"/>
          </p:cNvSpPr>
          <p:nvPr>
            <p:ph type="subTitle" idx="6"/>
          </p:nvPr>
        </p:nvSpPr>
        <p:spPr>
          <a:xfrm>
            <a:off x="6044000" y="3903600"/>
            <a:ext cx="1695600" cy="6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4811480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5">
  <p:cSld name="Three columns 5">
    <p:spTree>
      <p:nvGrpSpPr>
        <p:cNvPr id="1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p29"/>
          <p:cNvSpPr/>
          <p:nvPr/>
        </p:nvSpPr>
        <p:spPr>
          <a:xfrm>
            <a:off x="-731" y="4672701"/>
            <a:ext cx="9143833" cy="475558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7" name="Google Shape;797;p29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98" name="Google Shape;798;p29"/>
          <p:cNvSpPr txBox="1">
            <a:spLocks noGrp="1"/>
          </p:cNvSpPr>
          <p:nvPr>
            <p:ph type="subTitle" idx="1"/>
          </p:nvPr>
        </p:nvSpPr>
        <p:spPr>
          <a:xfrm>
            <a:off x="1189800" y="3430800"/>
            <a:ext cx="1695600" cy="3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99" name="Google Shape;799;p29"/>
          <p:cNvSpPr txBox="1">
            <a:spLocks noGrp="1"/>
          </p:cNvSpPr>
          <p:nvPr>
            <p:ph type="subTitle" idx="2"/>
          </p:nvPr>
        </p:nvSpPr>
        <p:spPr>
          <a:xfrm>
            <a:off x="1189800" y="3751200"/>
            <a:ext cx="1695600" cy="8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00" name="Google Shape;800;p29"/>
          <p:cNvSpPr txBox="1">
            <a:spLocks noGrp="1"/>
          </p:cNvSpPr>
          <p:nvPr>
            <p:ph type="subTitle" idx="3"/>
          </p:nvPr>
        </p:nvSpPr>
        <p:spPr>
          <a:xfrm>
            <a:off x="3724200" y="3430800"/>
            <a:ext cx="1695600" cy="3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01" name="Google Shape;801;p29"/>
          <p:cNvSpPr txBox="1">
            <a:spLocks noGrp="1"/>
          </p:cNvSpPr>
          <p:nvPr>
            <p:ph type="subTitle" idx="4"/>
          </p:nvPr>
        </p:nvSpPr>
        <p:spPr>
          <a:xfrm>
            <a:off x="3724200" y="3751200"/>
            <a:ext cx="1695600" cy="8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02" name="Google Shape;802;p29"/>
          <p:cNvSpPr txBox="1">
            <a:spLocks noGrp="1"/>
          </p:cNvSpPr>
          <p:nvPr>
            <p:ph type="subTitle" idx="5"/>
          </p:nvPr>
        </p:nvSpPr>
        <p:spPr>
          <a:xfrm>
            <a:off x="6258600" y="3430800"/>
            <a:ext cx="1695600" cy="3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03" name="Google Shape;803;p29"/>
          <p:cNvSpPr txBox="1">
            <a:spLocks noGrp="1"/>
          </p:cNvSpPr>
          <p:nvPr>
            <p:ph type="subTitle" idx="6"/>
          </p:nvPr>
        </p:nvSpPr>
        <p:spPr>
          <a:xfrm>
            <a:off x="6258600" y="3751200"/>
            <a:ext cx="1695600" cy="8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18357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1"/>
          <p:cNvSpPr/>
          <p:nvPr/>
        </p:nvSpPr>
        <p:spPr>
          <a:xfrm>
            <a:off x="-731" y="4672701"/>
            <a:ext cx="9143833" cy="475558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1"/>
          <p:cNvSpPr txBox="1">
            <a:spLocks noGrp="1"/>
          </p:cNvSpPr>
          <p:nvPr>
            <p:ph type="title" hasCustomPrompt="1"/>
          </p:nvPr>
        </p:nvSpPr>
        <p:spPr>
          <a:xfrm>
            <a:off x="720000" y="1106125"/>
            <a:ext cx="77040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8" name="Google Shape;188;p11"/>
          <p:cNvSpPr txBox="1">
            <a:spLocks noGrp="1"/>
          </p:cNvSpPr>
          <p:nvPr>
            <p:ph type="body" idx="1"/>
          </p:nvPr>
        </p:nvSpPr>
        <p:spPr>
          <a:xfrm>
            <a:off x="720000" y="3152225"/>
            <a:ext cx="7704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algn="ctr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 algn="ctr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p30"/>
          <p:cNvSpPr/>
          <p:nvPr/>
        </p:nvSpPr>
        <p:spPr>
          <a:xfrm>
            <a:off x="-731" y="4672701"/>
            <a:ext cx="9143833" cy="475558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6" name="Google Shape;806;p30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3006000" cy="122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07" name="Google Shape;807;p30"/>
          <p:cNvSpPr txBox="1">
            <a:spLocks noGrp="1"/>
          </p:cNvSpPr>
          <p:nvPr>
            <p:ph type="subTitle" idx="1"/>
          </p:nvPr>
        </p:nvSpPr>
        <p:spPr>
          <a:xfrm>
            <a:off x="720000" y="1767600"/>
            <a:ext cx="3006000" cy="90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08" name="Google Shape;808;p30"/>
          <p:cNvSpPr txBox="1"/>
          <p:nvPr/>
        </p:nvSpPr>
        <p:spPr>
          <a:xfrm>
            <a:off x="720000" y="3808800"/>
            <a:ext cx="3006000" cy="5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rPr>
              <a:t>CREDITS: This presentation template was created by </a:t>
            </a:r>
            <a:r>
              <a:rPr lang="en" sz="800">
                <a:solidFill>
                  <a:schemeClr val="dk2"/>
                </a:solidFill>
                <a:uFill>
                  <a:noFill/>
                </a:uFill>
                <a:latin typeface="Josefin Sans"/>
                <a:ea typeface="Josefin Sans"/>
                <a:cs typeface="Josefin Sans"/>
                <a:sym typeface="Josefin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800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rPr>
              <a:t>, including icons by </a:t>
            </a:r>
            <a:r>
              <a:rPr lang="en" sz="800">
                <a:solidFill>
                  <a:schemeClr val="dk2"/>
                </a:solidFill>
                <a:uFill>
                  <a:noFill/>
                </a:uFill>
                <a:latin typeface="Josefin Sans"/>
                <a:ea typeface="Josefin Sans"/>
                <a:cs typeface="Josefin Sans"/>
                <a:sym typeface="Josefin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800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rPr>
              <a:t>, and infographics &amp; images by </a:t>
            </a:r>
            <a:r>
              <a:rPr lang="en" sz="800">
                <a:solidFill>
                  <a:schemeClr val="dk2"/>
                </a:solidFill>
                <a:uFill>
                  <a:noFill/>
                </a:uFill>
                <a:latin typeface="Josefin Sans"/>
                <a:ea typeface="Josefin Sans"/>
                <a:cs typeface="Josefin Sans"/>
                <a:sym typeface="Josefin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800">
              <a:solidFill>
                <a:schemeClr val="dk2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grpSp>
        <p:nvGrpSpPr>
          <p:cNvPr id="809" name="Google Shape;809;p30"/>
          <p:cNvGrpSpPr/>
          <p:nvPr/>
        </p:nvGrpSpPr>
        <p:grpSpPr>
          <a:xfrm>
            <a:off x="3856209" y="1076757"/>
            <a:ext cx="4958959" cy="3594952"/>
            <a:chOff x="3856209" y="1076757"/>
            <a:chExt cx="4958959" cy="3594952"/>
          </a:xfrm>
        </p:grpSpPr>
        <p:grpSp>
          <p:nvGrpSpPr>
            <p:cNvPr id="810" name="Google Shape;810;p30"/>
            <p:cNvGrpSpPr/>
            <p:nvPr/>
          </p:nvGrpSpPr>
          <p:grpSpPr>
            <a:xfrm>
              <a:off x="5651527" y="1451635"/>
              <a:ext cx="483570" cy="631930"/>
              <a:chOff x="8361052" y="1422160"/>
              <a:chExt cx="483570" cy="631930"/>
            </a:xfrm>
          </p:grpSpPr>
          <p:sp>
            <p:nvSpPr>
              <p:cNvPr id="811" name="Google Shape;811;p30"/>
              <p:cNvSpPr/>
              <p:nvPr/>
            </p:nvSpPr>
            <p:spPr>
              <a:xfrm>
                <a:off x="8361052" y="1422160"/>
                <a:ext cx="483570" cy="631930"/>
              </a:xfrm>
              <a:custGeom>
                <a:avLst/>
                <a:gdLst/>
                <a:ahLst/>
                <a:cxnLst/>
                <a:rect l="l" t="t" r="r" b="b"/>
                <a:pathLst>
                  <a:path w="15088" h="19717" extrusionOk="0">
                    <a:moveTo>
                      <a:pt x="14854" y="1"/>
                    </a:moveTo>
                    <a:lnTo>
                      <a:pt x="0" y="185"/>
                    </a:lnTo>
                    <a:lnTo>
                      <a:pt x="251" y="19533"/>
                    </a:lnTo>
                    <a:lnTo>
                      <a:pt x="15088" y="19717"/>
                    </a:lnTo>
                    <a:lnTo>
                      <a:pt x="1485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2" name="Google Shape;812;p30"/>
              <p:cNvSpPr/>
              <p:nvPr/>
            </p:nvSpPr>
            <p:spPr>
              <a:xfrm>
                <a:off x="8386756" y="1444659"/>
                <a:ext cx="423060" cy="576772"/>
              </a:xfrm>
              <a:custGeom>
                <a:avLst/>
                <a:gdLst/>
                <a:ahLst/>
                <a:cxnLst/>
                <a:rect l="l" t="t" r="r" b="b"/>
                <a:pathLst>
                  <a:path w="13200" h="17996" extrusionOk="0">
                    <a:moveTo>
                      <a:pt x="12983" y="1"/>
                    </a:moveTo>
                    <a:lnTo>
                      <a:pt x="0" y="151"/>
                    </a:lnTo>
                    <a:lnTo>
                      <a:pt x="217" y="17712"/>
                    </a:lnTo>
                    <a:lnTo>
                      <a:pt x="13200" y="17996"/>
                    </a:lnTo>
                    <a:lnTo>
                      <a:pt x="13200" y="17996"/>
                    </a:lnTo>
                    <a:lnTo>
                      <a:pt x="1298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3" name="Google Shape;813;p30"/>
              <p:cNvSpPr/>
              <p:nvPr/>
            </p:nvSpPr>
            <p:spPr>
              <a:xfrm>
                <a:off x="8457971" y="1540521"/>
                <a:ext cx="280630" cy="393093"/>
              </a:xfrm>
              <a:custGeom>
                <a:avLst/>
                <a:gdLst/>
                <a:ahLst/>
                <a:cxnLst/>
                <a:rect l="l" t="t" r="r" b="b"/>
                <a:pathLst>
                  <a:path w="8756" h="12265" extrusionOk="0">
                    <a:moveTo>
                      <a:pt x="0" y="0"/>
                    </a:moveTo>
                    <a:lnTo>
                      <a:pt x="151" y="12264"/>
                    </a:lnTo>
                    <a:lnTo>
                      <a:pt x="8756" y="12164"/>
                    </a:lnTo>
                    <a:lnTo>
                      <a:pt x="8622" y="21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4" name="Google Shape;814;p30"/>
              <p:cNvSpPr/>
              <p:nvPr/>
            </p:nvSpPr>
            <p:spPr>
              <a:xfrm>
                <a:off x="8457971" y="1540521"/>
                <a:ext cx="278482" cy="393093"/>
              </a:xfrm>
              <a:custGeom>
                <a:avLst/>
                <a:gdLst/>
                <a:ahLst/>
                <a:cxnLst/>
                <a:rect l="l" t="t" r="r" b="b"/>
                <a:pathLst>
                  <a:path w="8689" h="12265" extrusionOk="0">
                    <a:moveTo>
                      <a:pt x="0" y="0"/>
                    </a:moveTo>
                    <a:lnTo>
                      <a:pt x="151" y="12264"/>
                    </a:lnTo>
                    <a:lnTo>
                      <a:pt x="8689" y="586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15" name="Google Shape;815;p30"/>
            <p:cNvGrpSpPr/>
            <p:nvPr/>
          </p:nvGrpSpPr>
          <p:grpSpPr>
            <a:xfrm>
              <a:off x="3856209" y="1076757"/>
              <a:ext cx="1206554" cy="2111005"/>
              <a:chOff x="4052859" y="1076757"/>
              <a:chExt cx="1206554" cy="2111005"/>
            </a:xfrm>
          </p:grpSpPr>
          <p:sp>
            <p:nvSpPr>
              <p:cNvPr id="816" name="Google Shape;816;p30"/>
              <p:cNvSpPr/>
              <p:nvPr/>
            </p:nvSpPr>
            <p:spPr>
              <a:xfrm>
                <a:off x="4052859" y="1583884"/>
                <a:ext cx="256015" cy="548408"/>
              </a:xfrm>
              <a:custGeom>
                <a:avLst/>
                <a:gdLst/>
                <a:ahLst/>
                <a:cxnLst/>
                <a:rect l="l" t="t" r="r" b="b"/>
                <a:pathLst>
                  <a:path w="7988" h="17111" extrusionOk="0">
                    <a:moveTo>
                      <a:pt x="1" y="1"/>
                    </a:moveTo>
                    <a:lnTo>
                      <a:pt x="1" y="17110"/>
                    </a:lnTo>
                    <a:lnTo>
                      <a:pt x="7987" y="17110"/>
                    </a:lnTo>
                    <a:lnTo>
                      <a:pt x="7987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7" name="Google Shape;817;p30"/>
              <p:cNvSpPr/>
              <p:nvPr/>
            </p:nvSpPr>
            <p:spPr>
              <a:xfrm>
                <a:off x="4319547" y="2170816"/>
                <a:ext cx="314923" cy="529626"/>
              </a:xfrm>
              <a:custGeom>
                <a:avLst/>
                <a:gdLst/>
                <a:ahLst/>
                <a:cxnLst/>
                <a:rect l="l" t="t" r="r" b="b"/>
                <a:pathLst>
                  <a:path w="9826" h="16525" extrusionOk="0">
                    <a:moveTo>
                      <a:pt x="1" y="0"/>
                    </a:moveTo>
                    <a:lnTo>
                      <a:pt x="1" y="16525"/>
                    </a:lnTo>
                    <a:lnTo>
                      <a:pt x="9825" y="16525"/>
                    </a:lnTo>
                    <a:lnTo>
                      <a:pt x="9825" y="0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8" name="Google Shape;818;p30"/>
              <p:cNvSpPr/>
              <p:nvPr/>
            </p:nvSpPr>
            <p:spPr>
              <a:xfrm>
                <a:off x="4672994" y="1076757"/>
                <a:ext cx="586419" cy="497512"/>
              </a:xfrm>
              <a:custGeom>
                <a:avLst/>
                <a:gdLst/>
                <a:ahLst/>
                <a:cxnLst/>
                <a:rect l="l" t="t" r="r" b="b"/>
                <a:pathLst>
                  <a:path w="18297" h="15523" extrusionOk="0">
                    <a:moveTo>
                      <a:pt x="0" y="1"/>
                    </a:moveTo>
                    <a:lnTo>
                      <a:pt x="0" y="15523"/>
                    </a:lnTo>
                    <a:lnTo>
                      <a:pt x="9324" y="15523"/>
                    </a:lnTo>
                    <a:lnTo>
                      <a:pt x="9324" y="335"/>
                    </a:lnTo>
                    <a:lnTo>
                      <a:pt x="9658" y="335"/>
                    </a:lnTo>
                    <a:lnTo>
                      <a:pt x="9658" y="15523"/>
                    </a:lnTo>
                    <a:lnTo>
                      <a:pt x="18296" y="15523"/>
                    </a:lnTo>
                    <a:lnTo>
                      <a:pt x="18296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9" name="Google Shape;819;p30"/>
              <p:cNvSpPr/>
              <p:nvPr/>
            </p:nvSpPr>
            <p:spPr>
              <a:xfrm>
                <a:off x="4052859" y="2170816"/>
                <a:ext cx="256015" cy="529626"/>
              </a:xfrm>
              <a:custGeom>
                <a:avLst/>
                <a:gdLst/>
                <a:ahLst/>
                <a:cxnLst/>
                <a:rect l="l" t="t" r="r" b="b"/>
                <a:pathLst>
                  <a:path w="7988" h="16525" extrusionOk="0">
                    <a:moveTo>
                      <a:pt x="1" y="0"/>
                    </a:moveTo>
                    <a:lnTo>
                      <a:pt x="1" y="16525"/>
                    </a:lnTo>
                    <a:lnTo>
                      <a:pt x="7987" y="16525"/>
                    </a:lnTo>
                    <a:lnTo>
                      <a:pt x="7987" y="0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0" name="Google Shape;820;p30"/>
              <p:cNvSpPr/>
              <p:nvPr/>
            </p:nvSpPr>
            <p:spPr>
              <a:xfrm>
                <a:off x="4982501" y="2170816"/>
                <a:ext cx="276912" cy="529626"/>
              </a:xfrm>
              <a:custGeom>
                <a:avLst/>
                <a:gdLst/>
                <a:ahLst/>
                <a:cxnLst/>
                <a:rect l="l" t="t" r="r" b="b"/>
                <a:pathLst>
                  <a:path w="8640" h="16525" extrusionOk="0">
                    <a:moveTo>
                      <a:pt x="1" y="0"/>
                    </a:moveTo>
                    <a:lnTo>
                      <a:pt x="1" y="16525"/>
                    </a:lnTo>
                    <a:lnTo>
                      <a:pt x="8639" y="16525"/>
                    </a:lnTo>
                    <a:lnTo>
                      <a:pt x="8639" y="0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1" name="Google Shape;821;p30"/>
              <p:cNvSpPr/>
              <p:nvPr/>
            </p:nvSpPr>
            <p:spPr>
              <a:xfrm>
                <a:off x="4319547" y="1583884"/>
                <a:ext cx="314923" cy="548408"/>
              </a:xfrm>
              <a:custGeom>
                <a:avLst/>
                <a:gdLst/>
                <a:ahLst/>
                <a:cxnLst/>
                <a:rect l="l" t="t" r="r" b="b"/>
                <a:pathLst>
                  <a:path w="9826" h="17111" extrusionOk="0">
                    <a:moveTo>
                      <a:pt x="1" y="1"/>
                    </a:moveTo>
                    <a:lnTo>
                      <a:pt x="1" y="17110"/>
                    </a:lnTo>
                    <a:lnTo>
                      <a:pt x="9825" y="17110"/>
                    </a:lnTo>
                    <a:lnTo>
                      <a:pt x="9825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2" name="Google Shape;822;p30"/>
              <p:cNvSpPr/>
              <p:nvPr/>
            </p:nvSpPr>
            <p:spPr>
              <a:xfrm>
                <a:off x="4982501" y="1583884"/>
                <a:ext cx="276912" cy="548408"/>
              </a:xfrm>
              <a:custGeom>
                <a:avLst/>
                <a:gdLst/>
                <a:ahLst/>
                <a:cxnLst/>
                <a:rect l="l" t="t" r="r" b="b"/>
                <a:pathLst>
                  <a:path w="8640" h="17111" extrusionOk="0">
                    <a:moveTo>
                      <a:pt x="1" y="1"/>
                    </a:moveTo>
                    <a:lnTo>
                      <a:pt x="1" y="17110"/>
                    </a:lnTo>
                    <a:lnTo>
                      <a:pt x="8639" y="17110"/>
                    </a:lnTo>
                    <a:lnTo>
                      <a:pt x="8639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3" name="Google Shape;823;p30"/>
              <p:cNvSpPr/>
              <p:nvPr/>
            </p:nvSpPr>
            <p:spPr>
              <a:xfrm>
                <a:off x="4052859" y="2710057"/>
                <a:ext cx="256015" cy="477705"/>
              </a:xfrm>
              <a:custGeom>
                <a:avLst/>
                <a:gdLst/>
                <a:ahLst/>
                <a:cxnLst/>
                <a:rect l="l" t="t" r="r" b="b"/>
                <a:pathLst>
                  <a:path w="7988" h="14905" extrusionOk="0">
                    <a:moveTo>
                      <a:pt x="1" y="1"/>
                    </a:moveTo>
                    <a:lnTo>
                      <a:pt x="1" y="14905"/>
                    </a:lnTo>
                    <a:lnTo>
                      <a:pt x="7987" y="14905"/>
                    </a:lnTo>
                    <a:lnTo>
                      <a:pt x="7987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4" name="Google Shape;824;p30"/>
              <p:cNvSpPr/>
              <p:nvPr/>
            </p:nvSpPr>
            <p:spPr>
              <a:xfrm>
                <a:off x="4052859" y="1076757"/>
                <a:ext cx="581611" cy="497512"/>
              </a:xfrm>
              <a:custGeom>
                <a:avLst/>
                <a:gdLst/>
                <a:ahLst/>
                <a:cxnLst/>
                <a:rect l="l" t="t" r="r" b="b"/>
                <a:pathLst>
                  <a:path w="18147" h="15523" extrusionOk="0">
                    <a:moveTo>
                      <a:pt x="1" y="1"/>
                    </a:moveTo>
                    <a:lnTo>
                      <a:pt x="1" y="15523"/>
                    </a:lnTo>
                    <a:lnTo>
                      <a:pt x="7987" y="15523"/>
                    </a:lnTo>
                    <a:lnTo>
                      <a:pt x="7987" y="335"/>
                    </a:lnTo>
                    <a:lnTo>
                      <a:pt x="8322" y="335"/>
                    </a:lnTo>
                    <a:lnTo>
                      <a:pt x="8322" y="15523"/>
                    </a:lnTo>
                    <a:lnTo>
                      <a:pt x="18146" y="15523"/>
                    </a:lnTo>
                    <a:lnTo>
                      <a:pt x="18146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5" name="Google Shape;825;p30"/>
              <p:cNvSpPr/>
              <p:nvPr/>
            </p:nvSpPr>
            <p:spPr>
              <a:xfrm>
                <a:off x="4319547" y="2710057"/>
                <a:ext cx="314923" cy="477705"/>
              </a:xfrm>
              <a:custGeom>
                <a:avLst/>
                <a:gdLst/>
                <a:ahLst/>
                <a:cxnLst/>
                <a:rect l="l" t="t" r="r" b="b"/>
                <a:pathLst>
                  <a:path w="9826" h="14905" extrusionOk="0">
                    <a:moveTo>
                      <a:pt x="1" y="1"/>
                    </a:moveTo>
                    <a:lnTo>
                      <a:pt x="1" y="14905"/>
                    </a:lnTo>
                    <a:lnTo>
                      <a:pt x="9825" y="14905"/>
                    </a:lnTo>
                    <a:lnTo>
                      <a:pt x="9825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6" name="Google Shape;826;p30"/>
              <p:cNvSpPr/>
              <p:nvPr/>
            </p:nvSpPr>
            <p:spPr>
              <a:xfrm>
                <a:off x="4982501" y="2710057"/>
                <a:ext cx="276912" cy="477705"/>
              </a:xfrm>
              <a:custGeom>
                <a:avLst/>
                <a:gdLst/>
                <a:ahLst/>
                <a:cxnLst/>
                <a:rect l="l" t="t" r="r" b="b"/>
                <a:pathLst>
                  <a:path w="8640" h="14905" extrusionOk="0">
                    <a:moveTo>
                      <a:pt x="1" y="1"/>
                    </a:moveTo>
                    <a:lnTo>
                      <a:pt x="1" y="14905"/>
                    </a:lnTo>
                    <a:lnTo>
                      <a:pt x="8639" y="14905"/>
                    </a:lnTo>
                    <a:lnTo>
                      <a:pt x="8639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7" name="Google Shape;827;p30"/>
              <p:cNvSpPr/>
              <p:nvPr/>
            </p:nvSpPr>
            <p:spPr>
              <a:xfrm>
                <a:off x="4672994" y="1583884"/>
                <a:ext cx="298834" cy="548408"/>
              </a:xfrm>
              <a:custGeom>
                <a:avLst/>
                <a:gdLst/>
                <a:ahLst/>
                <a:cxnLst/>
                <a:rect l="l" t="t" r="r" b="b"/>
                <a:pathLst>
                  <a:path w="9324" h="17111" extrusionOk="0">
                    <a:moveTo>
                      <a:pt x="0" y="1"/>
                    </a:moveTo>
                    <a:lnTo>
                      <a:pt x="0" y="17110"/>
                    </a:lnTo>
                    <a:lnTo>
                      <a:pt x="9324" y="17110"/>
                    </a:lnTo>
                    <a:lnTo>
                      <a:pt x="9324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8" name="Google Shape;828;p30"/>
              <p:cNvSpPr/>
              <p:nvPr/>
            </p:nvSpPr>
            <p:spPr>
              <a:xfrm>
                <a:off x="4672994" y="2710057"/>
                <a:ext cx="298834" cy="477705"/>
              </a:xfrm>
              <a:custGeom>
                <a:avLst/>
                <a:gdLst/>
                <a:ahLst/>
                <a:cxnLst/>
                <a:rect l="l" t="t" r="r" b="b"/>
                <a:pathLst>
                  <a:path w="9324" h="14905" extrusionOk="0">
                    <a:moveTo>
                      <a:pt x="0" y="1"/>
                    </a:moveTo>
                    <a:lnTo>
                      <a:pt x="0" y="14905"/>
                    </a:lnTo>
                    <a:lnTo>
                      <a:pt x="9324" y="14905"/>
                    </a:lnTo>
                    <a:lnTo>
                      <a:pt x="9324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9" name="Google Shape;829;p30"/>
              <p:cNvSpPr/>
              <p:nvPr/>
            </p:nvSpPr>
            <p:spPr>
              <a:xfrm>
                <a:off x="4672994" y="2170816"/>
                <a:ext cx="298834" cy="529626"/>
              </a:xfrm>
              <a:custGeom>
                <a:avLst/>
                <a:gdLst/>
                <a:ahLst/>
                <a:cxnLst/>
                <a:rect l="l" t="t" r="r" b="b"/>
                <a:pathLst>
                  <a:path w="9324" h="16525" extrusionOk="0">
                    <a:moveTo>
                      <a:pt x="0" y="0"/>
                    </a:moveTo>
                    <a:lnTo>
                      <a:pt x="0" y="16525"/>
                    </a:lnTo>
                    <a:lnTo>
                      <a:pt x="9324" y="16525"/>
                    </a:lnTo>
                    <a:lnTo>
                      <a:pt x="9324" y="0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30" name="Google Shape;830;p30"/>
            <p:cNvGrpSpPr/>
            <p:nvPr/>
          </p:nvGrpSpPr>
          <p:grpSpPr>
            <a:xfrm>
              <a:off x="6809671" y="1076757"/>
              <a:ext cx="1206522" cy="2111005"/>
              <a:chOff x="6809671" y="1076757"/>
              <a:chExt cx="1206522" cy="2111005"/>
            </a:xfrm>
          </p:grpSpPr>
          <p:sp>
            <p:nvSpPr>
              <p:cNvPr id="831" name="Google Shape;831;p30"/>
              <p:cNvSpPr/>
              <p:nvPr/>
            </p:nvSpPr>
            <p:spPr>
              <a:xfrm>
                <a:off x="6809671" y="1583884"/>
                <a:ext cx="256528" cy="548408"/>
              </a:xfrm>
              <a:custGeom>
                <a:avLst/>
                <a:gdLst/>
                <a:ahLst/>
                <a:cxnLst/>
                <a:rect l="l" t="t" r="r" b="b"/>
                <a:pathLst>
                  <a:path w="8004" h="17111" extrusionOk="0">
                    <a:moveTo>
                      <a:pt x="0" y="1"/>
                    </a:moveTo>
                    <a:lnTo>
                      <a:pt x="0" y="17110"/>
                    </a:lnTo>
                    <a:lnTo>
                      <a:pt x="8004" y="17110"/>
                    </a:lnTo>
                    <a:lnTo>
                      <a:pt x="8004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2" name="Google Shape;832;p30"/>
              <p:cNvSpPr/>
              <p:nvPr/>
            </p:nvSpPr>
            <p:spPr>
              <a:xfrm>
                <a:off x="7076872" y="2170816"/>
                <a:ext cx="314923" cy="529626"/>
              </a:xfrm>
              <a:custGeom>
                <a:avLst/>
                <a:gdLst/>
                <a:ahLst/>
                <a:cxnLst/>
                <a:rect l="l" t="t" r="r" b="b"/>
                <a:pathLst>
                  <a:path w="9826" h="16525" extrusionOk="0">
                    <a:moveTo>
                      <a:pt x="1" y="0"/>
                    </a:moveTo>
                    <a:lnTo>
                      <a:pt x="1" y="16525"/>
                    </a:lnTo>
                    <a:lnTo>
                      <a:pt x="9826" y="16525"/>
                    </a:lnTo>
                    <a:lnTo>
                      <a:pt x="9826" y="0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3" name="Google Shape;833;p30"/>
              <p:cNvSpPr/>
              <p:nvPr/>
            </p:nvSpPr>
            <p:spPr>
              <a:xfrm>
                <a:off x="7429775" y="1076757"/>
                <a:ext cx="586419" cy="497512"/>
              </a:xfrm>
              <a:custGeom>
                <a:avLst/>
                <a:gdLst/>
                <a:ahLst/>
                <a:cxnLst/>
                <a:rect l="l" t="t" r="r" b="b"/>
                <a:pathLst>
                  <a:path w="18297" h="15523" extrusionOk="0">
                    <a:moveTo>
                      <a:pt x="1" y="1"/>
                    </a:moveTo>
                    <a:lnTo>
                      <a:pt x="1" y="15523"/>
                    </a:lnTo>
                    <a:lnTo>
                      <a:pt x="9341" y="15523"/>
                    </a:lnTo>
                    <a:lnTo>
                      <a:pt x="9341" y="335"/>
                    </a:lnTo>
                    <a:lnTo>
                      <a:pt x="9658" y="335"/>
                    </a:lnTo>
                    <a:lnTo>
                      <a:pt x="9658" y="15523"/>
                    </a:lnTo>
                    <a:lnTo>
                      <a:pt x="18297" y="15523"/>
                    </a:lnTo>
                    <a:lnTo>
                      <a:pt x="18297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4" name="Google Shape;834;p30"/>
              <p:cNvSpPr/>
              <p:nvPr/>
            </p:nvSpPr>
            <p:spPr>
              <a:xfrm>
                <a:off x="6809671" y="2170816"/>
                <a:ext cx="256528" cy="529626"/>
              </a:xfrm>
              <a:custGeom>
                <a:avLst/>
                <a:gdLst/>
                <a:ahLst/>
                <a:cxnLst/>
                <a:rect l="l" t="t" r="r" b="b"/>
                <a:pathLst>
                  <a:path w="8004" h="16525" extrusionOk="0">
                    <a:moveTo>
                      <a:pt x="0" y="0"/>
                    </a:moveTo>
                    <a:lnTo>
                      <a:pt x="0" y="16525"/>
                    </a:lnTo>
                    <a:lnTo>
                      <a:pt x="8004" y="16525"/>
                    </a:lnTo>
                    <a:lnTo>
                      <a:pt x="8004" y="0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5" name="Google Shape;835;p30"/>
              <p:cNvSpPr/>
              <p:nvPr/>
            </p:nvSpPr>
            <p:spPr>
              <a:xfrm>
                <a:off x="7739314" y="2170816"/>
                <a:ext cx="276880" cy="529626"/>
              </a:xfrm>
              <a:custGeom>
                <a:avLst/>
                <a:gdLst/>
                <a:ahLst/>
                <a:cxnLst/>
                <a:rect l="l" t="t" r="r" b="b"/>
                <a:pathLst>
                  <a:path w="8639" h="16525" extrusionOk="0">
                    <a:moveTo>
                      <a:pt x="0" y="0"/>
                    </a:moveTo>
                    <a:lnTo>
                      <a:pt x="0" y="16525"/>
                    </a:lnTo>
                    <a:lnTo>
                      <a:pt x="8639" y="16525"/>
                    </a:lnTo>
                    <a:lnTo>
                      <a:pt x="8639" y="0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6" name="Google Shape;836;p30"/>
              <p:cNvSpPr/>
              <p:nvPr/>
            </p:nvSpPr>
            <p:spPr>
              <a:xfrm>
                <a:off x="7076872" y="1583884"/>
                <a:ext cx="314923" cy="548408"/>
              </a:xfrm>
              <a:custGeom>
                <a:avLst/>
                <a:gdLst/>
                <a:ahLst/>
                <a:cxnLst/>
                <a:rect l="l" t="t" r="r" b="b"/>
                <a:pathLst>
                  <a:path w="9826" h="17111" extrusionOk="0">
                    <a:moveTo>
                      <a:pt x="1" y="1"/>
                    </a:moveTo>
                    <a:lnTo>
                      <a:pt x="1" y="17110"/>
                    </a:lnTo>
                    <a:lnTo>
                      <a:pt x="9826" y="17110"/>
                    </a:lnTo>
                    <a:lnTo>
                      <a:pt x="9826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7" name="Google Shape;837;p30"/>
              <p:cNvSpPr/>
              <p:nvPr/>
            </p:nvSpPr>
            <p:spPr>
              <a:xfrm>
                <a:off x="7739314" y="1583884"/>
                <a:ext cx="276880" cy="548408"/>
              </a:xfrm>
              <a:custGeom>
                <a:avLst/>
                <a:gdLst/>
                <a:ahLst/>
                <a:cxnLst/>
                <a:rect l="l" t="t" r="r" b="b"/>
                <a:pathLst>
                  <a:path w="8639" h="17111" extrusionOk="0">
                    <a:moveTo>
                      <a:pt x="0" y="1"/>
                    </a:moveTo>
                    <a:lnTo>
                      <a:pt x="0" y="17110"/>
                    </a:lnTo>
                    <a:lnTo>
                      <a:pt x="8639" y="17110"/>
                    </a:lnTo>
                    <a:lnTo>
                      <a:pt x="8639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8" name="Google Shape;838;p30"/>
              <p:cNvSpPr/>
              <p:nvPr/>
            </p:nvSpPr>
            <p:spPr>
              <a:xfrm>
                <a:off x="6809671" y="2710057"/>
                <a:ext cx="256528" cy="477705"/>
              </a:xfrm>
              <a:custGeom>
                <a:avLst/>
                <a:gdLst/>
                <a:ahLst/>
                <a:cxnLst/>
                <a:rect l="l" t="t" r="r" b="b"/>
                <a:pathLst>
                  <a:path w="8004" h="14905" extrusionOk="0">
                    <a:moveTo>
                      <a:pt x="0" y="1"/>
                    </a:moveTo>
                    <a:lnTo>
                      <a:pt x="0" y="14905"/>
                    </a:lnTo>
                    <a:lnTo>
                      <a:pt x="8004" y="14905"/>
                    </a:lnTo>
                    <a:lnTo>
                      <a:pt x="8004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9" name="Google Shape;839;p30"/>
              <p:cNvSpPr/>
              <p:nvPr/>
            </p:nvSpPr>
            <p:spPr>
              <a:xfrm>
                <a:off x="6809671" y="1076757"/>
                <a:ext cx="582124" cy="497512"/>
              </a:xfrm>
              <a:custGeom>
                <a:avLst/>
                <a:gdLst/>
                <a:ahLst/>
                <a:cxnLst/>
                <a:rect l="l" t="t" r="r" b="b"/>
                <a:pathLst>
                  <a:path w="18163" h="15523" extrusionOk="0">
                    <a:moveTo>
                      <a:pt x="0" y="1"/>
                    </a:moveTo>
                    <a:lnTo>
                      <a:pt x="0" y="15523"/>
                    </a:lnTo>
                    <a:lnTo>
                      <a:pt x="8004" y="15523"/>
                    </a:lnTo>
                    <a:lnTo>
                      <a:pt x="8004" y="335"/>
                    </a:lnTo>
                    <a:lnTo>
                      <a:pt x="8338" y="335"/>
                    </a:lnTo>
                    <a:lnTo>
                      <a:pt x="8338" y="15523"/>
                    </a:lnTo>
                    <a:lnTo>
                      <a:pt x="18163" y="15523"/>
                    </a:lnTo>
                    <a:lnTo>
                      <a:pt x="18163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0" name="Google Shape;840;p30"/>
              <p:cNvSpPr/>
              <p:nvPr/>
            </p:nvSpPr>
            <p:spPr>
              <a:xfrm>
                <a:off x="7076872" y="2710057"/>
                <a:ext cx="314923" cy="477705"/>
              </a:xfrm>
              <a:custGeom>
                <a:avLst/>
                <a:gdLst/>
                <a:ahLst/>
                <a:cxnLst/>
                <a:rect l="l" t="t" r="r" b="b"/>
                <a:pathLst>
                  <a:path w="9826" h="14905" extrusionOk="0">
                    <a:moveTo>
                      <a:pt x="1" y="1"/>
                    </a:moveTo>
                    <a:lnTo>
                      <a:pt x="1" y="14905"/>
                    </a:lnTo>
                    <a:lnTo>
                      <a:pt x="9826" y="14905"/>
                    </a:lnTo>
                    <a:lnTo>
                      <a:pt x="9826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1" name="Google Shape;841;p30"/>
              <p:cNvSpPr/>
              <p:nvPr/>
            </p:nvSpPr>
            <p:spPr>
              <a:xfrm>
                <a:off x="7739314" y="2710057"/>
                <a:ext cx="276880" cy="477705"/>
              </a:xfrm>
              <a:custGeom>
                <a:avLst/>
                <a:gdLst/>
                <a:ahLst/>
                <a:cxnLst/>
                <a:rect l="l" t="t" r="r" b="b"/>
                <a:pathLst>
                  <a:path w="8639" h="14905" extrusionOk="0">
                    <a:moveTo>
                      <a:pt x="0" y="1"/>
                    </a:moveTo>
                    <a:lnTo>
                      <a:pt x="0" y="14905"/>
                    </a:lnTo>
                    <a:lnTo>
                      <a:pt x="8639" y="14905"/>
                    </a:lnTo>
                    <a:lnTo>
                      <a:pt x="8639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2" name="Google Shape;842;p30"/>
              <p:cNvSpPr/>
              <p:nvPr/>
            </p:nvSpPr>
            <p:spPr>
              <a:xfrm>
                <a:off x="7429775" y="1583884"/>
                <a:ext cx="299379" cy="548408"/>
              </a:xfrm>
              <a:custGeom>
                <a:avLst/>
                <a:gdLst/>
                <a:ahLst/>
                <a:cxnLst/>
                <a:rect l="l" t="t" r="r" b="b"/>
                <a:pathLst>
                  <a:path w="9341" h="17111" extrusionOk="0">
                    <a:moveTo>
                      <a:pt x="1" y="1"/>
                    </a:moveTo>
                    <a:lnTo>
                      <a:pt x="1" y="17110"/>
                    </a:lnTo>
                    <a:lnTo>
                      <a:pt x="9341" y="17110"/>
                    </a:lnTo>
                    <a:lnTo>
                      <a:pt x="9341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3" name="Google Shape;843;p30"/>
              <p:cNvSpPr/>
              <p:nvPr/>
            </p:nvSpPr>
            <p:spPr>
              <a:xfrm>
                <a:off x="7429775" y="2710057"/>
                <a:ext cx="299379" cy="477705"/>
              </a:xfrm>
              <a:custGeom>
                <a:avLst/>
                <a:gdLst/>
                <a:ahLst/>
                <a:cxnLst/>
                <a:rect l="l" t="t" r="r" b="b"/>
                <a:pathLst>
                  <a:path w="9341" h="14905" extrusionOk="0">
                    <a:moveTo>
                      <a:pt x="1" y="1"/>
                    </a:moveTo>
                    <a:lnTo>
                      <a:pt x="1" y="14905"/>
                    </a:lnTo>
                    <a:lnTo>
                      <a:pt x="9341" y="14905"/>
                    </a:lnTo>
                    <a:lnTo>
                      <a:pt x="9341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4" name="Google Shape;844;p30"/>
              <p:cNvSpPr/>
              <p:nvPr/>
            </p:nvSpPr>
            <p:spPr>
              <a:xfrm>
                <a:off x="7429775" y="2170816"/>
                <a:ext cx="299379" cy="529626"/>
              </a:xfrm>
              <a:custGeom>
                <a:avLst/>
                <a:gdLst/>
                <a:ahLst/>
                <a:cxnLst/>
                <a:rect l="l" t="t" r="r" b="b"/>
                <a:pathLst>
                  <a:path w="9341" h="16525" extrusionOk="0">
                    <a:moveTo>
                      <a:pt x="1" y="0"/>
                    </a:moveTo>
                    <a:lnTo>
                      <a:pt x="1" y="16525"/>
                    </a:lnTo>
                    <a:lnTo>
                      <a:pt x="9341" y="16525"/>
                    </a:lnTo>
                    <a:lnTo>
                      <a:pt x="9341" y="0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45" name="Google Shape;845;p30"/>
            <p:cNvGrpSpPr/>
            <p:nvPr/>
          </p:nvGrpSpPr>
          <p:grpSpPr>
            <a:xfrm>
              <a:off x="8191828" y="3210069"/>
              <a:ext cx="623340" cy="1461640"/>
              <a:chOff x="8191828" y="3210069"/>
              <a:chExt cx="623340" cy="1461640"/>
            </a:xfrm>
          </p:grpSpPr>
          <p:sp>
            <p:nvSpPr>
              <p:cNvPr id="846" name="Google Shape;846;p30"/>
              <p:cNvSpPr/>
              <p:nvPr/>
            </p:nvSpPr>
            <p:spPr>
              <a:xfrm>
                <a:off x="8376019" y="3210069"/>
                <a:ext cx="439149" cy="1076207"/>
              </a:xfrm>
              <a:custGeom>
                <a:avLst/>
                <a:gdLst/>
                <a:ahLst/>
                <a:cxnLst/>
                <a:rect l="l" t="t" r="r" b="b"/>
                <a:pathLst>
                  <a:path w="13702" h="33579" extrusionOk="0">
                    <a:moveTo>
                      <a:pt x="5041" y="0"/>
                    </a:moveTo>
                    <a:cubicBezTo>
                      <a:pt x="4864" y="0"/>
                      <a:pt x="4682" y="7"/>
                      <a:pt x="4496" y="22"/>
                    </a:cubicBezTo>
                    <a:cubicBezTo>
                      <a:pt x="2557" y="340"/>
                      <a:pt x="1689" y="2729"/>
                      <a:pt x="1856" y="4684"/>
                    </a:cubicBezTo>
                    <a:cubicBezTo>
                      <a:pt x="2023" y="6639"/>
                      <a:pt x="2841" y="8560"/>
                      <a:pt x="2624" y="10515"/>
                    </a:cubicBezTo>
                    <a:cubicBezTo>
                      <a:pt x="2340" y="13005"/>
                      <a:pt x="469" y="15093"/>
                      <a:pt x="252" y="17583"/>
                    </a:cubicBezTo>
                    <a:cubicBezTo>
                      <a:pt x="1" y="20524"/>
                      <a:pt x="2073" y="23130"/>
                      <a:pt x="2691" y="26004"/>
                    </a:cubicBezTo>
                    <a:cubicBezTo>
                      <a:pt x="2992" y="27407"/>
                      <a:pt x="2942" y="28895"/>
                      <a:pt x="3476" y="30231"/>
                    </a:cubicBezTo>
                    <a:cubicBezTo>
                      <a:pt x="4244" y="32224"/>
                      <a:pt x="6355" y="33578"/>
                      <a:pt x="8473" y="33578"/>
                    </a:cubicBezTo>
                    <a:cubicBezTo>
                      <a:pt x="8752" y="33578"/>
                      <a:pt x="9031" y="33555"/>
                      <a:pt x="9308" y="33506"/>
                    </a:cubicBezTo>
                    <a:cubicBezTo>
                      <a:pt x="11697" y="33072"/>
                      <a:pt x="13602" y="30833"/>
                      <a:pt x="13652" y="28410"/>
                    </a:cubicBezTo>
                    <a:cubicBezTo>
                      <a:pt x="13702" y="26154"/>
                      <a:pt x="12315" y="24032"/>
                      <a:pt x="12482" y="21777"/>
                    </a:cubicBezTo>
                    <a:cubicBezTo>
                      <a:pt x="12599" y="20123"/>
                      <a:pt x="13568" y="18552"/>
                      <a:pt x="13368" y="16898"/>
                    </a:cubicBezTo>
                    <a:cubicBezTo>
                      <a:pt x="13117" y="14926"/>
                      <a:pt x="11296" y="13523"/>
                      <a:pt x="10661" y="11651"/>
                    </a:cubicBezTo>
                    <a:cubicBezTo>
                      <a:pt x="10009" y="9780"/>
                      <a:pt x="10628" y="7708"/>
                      <a:pt x="10410" y="5737"/>
                    </a:cubicBezTo>
                    <a:cubicBezTo>
                      <a:pt x="10030" y="2396"/>
                      <a:pt x="8255" y="0"/>
                      <a:pt x="504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7" name="Google Shape;847;p30"/>
              <p:cNvSpPr/>
              <p:nvPr/>
            </p:nvSpPr>
            <p:spPr>
              <a:xfrm>
                <a:off x="8191828" y="3759663"/>
                <a:ext cx="378639" cy="528056"/>
              </a:xfrm>
              <a:custGeom>
                <a:avLst/>
                <a:gdLst/>
                <a:ahLst/>
                <a:cxnLst/>
                <a:rect l="l" t="t" r="r" b="b"/>
                <a:pathLst>
                  <a:path w="11814" h="16476" extrusionOk="0">
                    <a:moveTo>
                      <a:pt x="334" y="0"/>
                    </a:moveTo>
                    <a:lnTo>
                      <a:pt x="334" y="0"/>
                    </a:lnTo>
                    <a:cubicBezTo>
                      <a:pt x="0" y="3275"/>
                      <a:pt x="1454" y="7118"/>
                      <a:pt x="3125" y="9959"/>
                    </a:cubicBezTo>
                    <a:cubicBezTo>
                      <a:pt x="4829" y="12799"/>
                      <a:pt x="7402" y="15038"/>
                      <a:pt x="10460" y="16325"/>
                    </a:cubicBezTo>
                    <a:cubicBezTo>
                      <a:pt x="10665" y="16403"/>
                      <a:pt x="10893" y="16475"/>
                      <a:pt x="11107" y="16475"/>
                    </a:cubicBezTo>
                    <a:cubicBezTo>
                      <a:pt x="11259" y="16475"/>
                      <a:pt x="11404" y="16439"/>
                      <a:pt x="11529" y="16341"/>
                    </a:cubicBezTo>
                    <a:cubicBezTo>
                      <a:pt x="11763" y="16158"/>
                      <a:pt x="11780" y="15807"/>
                      <a:pt x="11796" y="15506"/>
                    </a:cubicBezTo>
                    <a:cubicBezTo>
                      <a:pt x="11813" y="12064"/>
                      <a:pt x="10610" y="8672"/>
                      <a:pt x="8639" y="5848"/>
                    </a:cubicBezTo>
                    <a:cubicBezTo>
                      <a:pt x="6767" y="3142"/>
                      <a:pt x="4996" y="1538"/>
                      <a:pt x="334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8" name="Google Shape;848;p30"/>
              <p:cNvSpPr/>
              <p:nvPr/>
            </p:nvSpPr>
            <p:spPr>
              <a:xfrm>
                <a:off x="8336405" y="3948694"/>
                <a:ext cx="323481" cy="553760"/>
              </a:xfrm>
              <a:custGeom>
                <a:avLst/>
                <a:gdLst/>
                <a:ahLst/>
                <a:cxnLst/>
                <a:rect l="l" t="t" r="r" b="b"/>
                <a:pathLst>
                  <a:path w="10093" h="17278" extrusionOk="0">
                    <a:moveTo>
                      <a:pt x="1" y="1"/>
                    </a:moveTo>
                    <a:cubicBezTo>
                      <a:pt x="34" y="67"/>
                      <a:pt x="67" y="118"/>
                      <a:pt x="101" y="168"/>
                    </a:cubicBezTo>
                    <a:lnTo>
                      <a:pt x="468" y="635"/>
                    </a:lnTo>
                    <a:cubicBezTo>
                      <a:pt x="769" y="1036"/>
                      <a:pt x="1220" y="1638"/>
                      <a:pt x="1755" y="2356"/>
                    </a:cubicBezTo>
                    <a:cubicBezTo>
                      <a:pt x="4545" y="6183"/>
                      <a:pt x="6951" y="10276"/>
                      <a:pt x="8889" y="14587"/>
                    </a:cubicBezTo>
                    <a:cubicBezTo>
                      <a:pt x="9274" y="15406"/>
                      <a:pt x="9558" y="16091"/>
                      <a:pt x="9758" y="16559"/>
                    </a:cubicBezTo>
                    <a:cubicBezTo>
                      <a:pt x="9859" y="16776"/>
                      <a:pt x="9925" y="16943"/>
                      <a:pt x="9992" y="17093"/>
                    </a:cubicBezTo>
                    <a:cubicBezTo>
                      <a:pt x="10026" y="17160"/>
                      <a:pt x="10042" y="17210"/>
                      <a:pt x="10092" y="17277"/>
                    </a:cubicBezTo>
                    <a:cubicBezTo>
                      <a:pt x="10076" y="17194"/>
                      <a:pt x="10059" y="17143"/>
                      <a:pt x="10026" y="17077"/>
                    </a:cubicBezTo>
                    <a:cubicBezTo>
                      <a:pt x="9976" y="16926"/>
                      <a:pt x="9909" y="16742"/>
                      <a:pt x="9825" y="16525"/>
                    </a:cubicBezTo>
                    <a:cubicBezTo>
                      <a:pt x="9658" y="16041"/>
                      <a:pt x="9374" y="15372"/>
                      <a:pt x="9006" y="14537"/>
                    </a:cubicBezTo>
                    <a:cubicBezTo>
                      <a:pt x="7118" y="10176"/>
                      <a:pt x="4729" y="6066"/>
                      <a:pt x="1855" y="2290"/>
                    </a:cubicBezTo>
                    <a:cubicBezTo>
                      <a:pt x="1304" y="1554"/>
                      <a:pt x="853" y="986"/>
                      <a:pt x="518" y="602"/>
                    </a:cubicBezTo>
                    <a:lnTo>
                      <a:pt x="134" y="151"/>
                    </a:lnTo>
                    <a:cubicBezTo>
                      <a:pt x="101" y="101"/>
                      <a:pt x="51" y="51"/>
                      <a:pt x="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9" name="Google Shape;849;p30"/>
              <p:cNvSpPr/>
              <p:nvPr/>
            </p:nvSpPr>
            <p:spPr>
              <a:xfrm>
                <a:off x="8591844" y="3501532"/>
                <a:ext cx="70190" cy="992332"/>
              </a:xfrm>
              <a:custGeom>
                <a:avLst/>
                <a:gdLst/>
                <a:ahLst/>
                <a:cxnLst/>
                <a:rect l="l" t="t" r="r" b="b"/>
                <a:pathLst>
                  <a:path w="2190" h="30962" extrusionOk="0">
                    <a:moveTo>
                      <a:pt x="1" y="1"/>
                    </a:moveTo>
                    <a:cubicBezTo>
                      <a:pt x="1" y="101"/>
                      <a:pt x="1" y="201"/>
                      <a:pt x="1" y="302"/>
                    </a:cubicBezTo>
                    <a:cubicBezTo>
                      <a:pt x="17" y="536"/>
                      <a:pt x="17" y="836"/>
                      <a:pt x="34" y="1221"/>
                    </a:cubicBezTo>
                    <a:cubicBezTo>
                      <a:pt x="67" y="2023"/>
                      <a:pt x="134" y="3142"/>
                      <a:pt x="184" y="4529"/>
                    </a:cubicBezTo>
                    <a:cubicBezTo>
                      <a:pt x="335" y="7336"/>
                      <a:pt x="569" y="11212"/>
                      <a:pt x="869" y="15490"/>
                    </a:cubicBezTo>
                    <a:cubicBezTo>
                      <a:pt x="1170" y="19767"/>
                      <a:pt x="1488" y="23627"/>
                      <a:pt x="1738" y="26434"/>
                    </a:cubicBezTo>
                    <a:cubicBezTo>
                      <a:pt x="1872" y="27821"/>
                      <a:pt x="1972" y="28940"/>
                      <a:pt x="2039" y="29742"/>
                    </a:cubicBezTo>
                    <a:cubicBezTo>
                      <a:pt x="2089" y="30126"/>
                      <a:pt x="2122" y="30427"/>
                      <a:pt x="2139" y="30644"/>
                    </a:cubicBezTo>
                    <a:cubicBezTo>
                      <a:pt x="2156" y="30745"/>
                      <a:pt x="2173" y="30862"/>
                      <a:pt x="2189" y="30962"/>
                    </a:cubicBezTo>
                    <a:cubicBezTo>
                      <a:pt x="2189" y="30845"/>
                      <a:pt x="2189" y="30745"/>
                      <a:pt x="2173" y="30644"/>
                    </a:cubicBezTo>
                    <a:cubicBezTo>
                      <a:pt x="2173" y="30410"/>
                      <a:pt x="2139" y="30110"/>
                      <a:pt x="2122" y="29742"/>
                    </a:cubicBezTo>
                    <a:cubicBezTo>
                      <a:pt x="2056" y="28940"/>
                      <a:pt x="1972" y="27804"/>
                      <a:pt x="1872" y="26417"/>
                    </a:cubicBezTo>
                    <a:cubicBezTo>
                      <a:pt x="1655" y="23627"/>
                      <a:pt x="1354" y="19750"/>
                      <a:pt x="1053" y="15473"/>
                    </a:cubicBezTo>
                    <a:cubicBezTo>
                      <a:pt x="752" y="11196"/>
                      <a:pt x="502" y="7336"/>
                      <a:pt x="318" y="4529"/>
                    </a:cubicBezTo>
                    <a:cubicBezTo>
                      <a:pt x="234" y="3142"/>
                      <a:pt x="168" y="2006"/>
                      <a:pt x="117" y="1204"/>
                    </a:cubicBezTo>
                    <a:cubicBezTo>
                      <a:pt x="84" y="836"/>
                      <a:pt x="67" y="536"/>
                      <a:pt x="51" y="302"/>
                    </a:cubicBezTo>
                    <a:cubicBezTo>
                      <a:pt x="34" y="201"/>
                      <a:pt x="34" y="101"/>
                      <a:pt x="1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0" name="Google Shape;850;p30"/>
              <p:cNvSpPr/>
              <p:nvPr/>
            </p:nvSpPr>
            <p:spPr>
              <a:xfrm>
                <a:off x="8495437" y="4352459"/>
                <a:ext cx="262970" cy="319250"/>
              </a:xfrm>
              <a:custGeom>
                <a:avLst/>
                <a:gdLst/>
                <a:ahLst/>
                <a:cxnLst/>
                <a:rect l="l" t="t" r="r" b="b"/>
                <a:pathLst>
                  <a:path w="8205" h="9961" extrusionOk="0">
                    <a:moveTo>
                      <a:pt x="1" y="1"/>
                    </a:moveTo>
                    <a:lnTo>
                      <a:pt x="335" y="6233"/>
                    </a:lnTo>
                    <a:cubicBezTo>
                      <a:pt x="450" y="8340"/>
                      <a:pt x="2187" y="9960"/>
                      <a:pt x="4283" y="9960"/>
                    </a:cubicBezTo>
                    <a:cubicBezTo>
                      <a:pt x="4315" y="9960"/>
                      <a:pt x="4347" y="9960"/>
                      <a:pt x="4379" y="9959"/>
                    </a:cubicBezTo>
                    <a:cubicBezTo>
                      <a:pt x="6501" y="9909"/>
                      <a:pt x="8205" y="8155"/>
                      <a:pt x="8205" y="6033"/>
                    </a:cubicBezTo>
                    <a:lnTo>
                      <a:pt x="820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0480653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p31"/>
          <p:cNvSpPr/>
          <p:nvPr/>
        </p:nvSpPr>
        <p:spPr>
          <a:xfrm>
            <a:off x="-731" y="4672701"/>
            <a:ext cx="9143833" cy="475558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7510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7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3"/>
          <p:cNvSpPr/>
          <p:nvPr/>
        </p:nvSpPr>
        <p:spPr>
          <a:xfrm>
            <a:off x="-731" y="4672701"/>
            <a:ext cx="9143833" cy="475558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13"/>
          <p:cNvSpPr txBox="1">
            <a:spLocks noGrp="1"/>
          </p:cNvSpPr>
          <p:nvPr>
            <p:ph type="subTitle" idx="1"/>
          </p:nvPr>
        </p:nvSpPr>
        <p:spPr>
          <a:xfrm>
            <a:off x="2428325" y="1665600"/>
            <a:ext cx="2044800" cy="6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93" name="Google Shape;193;p13"/>
          <p:cNvSpPr txBox="1">
            <a:spLocks noGrp="1"/>
          </p:cNvSpPr>
          <p:nvPr>
            <p:ph type="subTitle" idx="2"/>
          </p:nvPr>
        </p:nvSpPr>
        <p:spPr>
          <a:xfrm>
            <a:off x="2428314" y="2307150"/>
            <a:ext cx="2044800" cy="1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13"/>
          <p:cNvSpPr txBox="1">
            <a:spLocks noGrp="1"/>
          </p:cNvSpPr>
          <p:nvPr>
            <p:ph type="subTitle" idx="3"/>
          </p:nvPr>
        </p:nvSpPr>
        <p:spPr>
          <a:xfrm>
            <a:off x="2428325" y="2696549"/>
            <a:ext cx="2044800" cy="6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95" name="Google Shape;195;p13"/>
          <p:cNvSpPr txBox="1">
            <a:spLocks noGrp="1"/>
          </p:cNvSpPr>
          <p:nvPr>
            <p:ph type="subTitle" idx="4"/>
          </p:nvPr>
        </p:nvSpPr>
        <p:spPr>
          <a:xfrm>
            <a:off x="2428314" y="3338140"/>
            <a:ext cx="2044800" cy="1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6" name="Google Shape;196;p13"/>
          <p:cNvSpPr txBox="1">
            <a:spLocks noGrp="1"/>
          </p:cNvSpPr>
          <p:nvPr>
            <p:ph type="subTitle" idx="5"/>
          </p:nvPr>
        </p:nvSpPr>
        <p:spPr>
          <a:xfrm>
            <a:off x="2428321" y="3727550"/>
            <a:ext cx="2044800" cy="64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97" name="Google Shape;197;p13"/>
          <p:cNvSpPr txBox="1">
            <a:spLocks noGrp="1"/>
          </p:cNvSpPr>
          <p:nvPr>
            <p:ph type="subTitle" idx="6"/>
          </p:nvPr>
        </p:nvSpPr>
        <p:spPr>
          <a:xfrm>
            <a:off x="2428314" y="4369150"/>
            <a:ext cx="2044800" cy="1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8" name="Google Shape;198;p13"/>
          <p:cNvSpPr txBox="1">
            <a:spLocks noGrp="1"/>
          </p:cNvSpPr>
          <p:nvPr>
            <p:ph type="subTitle" idx="7"/>
          </p:nvPr>
        </p:nvSpPr>
        <p:spPr>
          <a:xfrm>
            <a:off x="4670975" y="1665600"/>
            <a:ext cx="2044800" cy="6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99" name="Google Shape;199;p13"/>
          <p:cNvSpPr txBox="1">
            <a:spLocks noGrp="1"/>
          </p:cNvSpPr>
          <p:nvPr>
            <p:ph type="subTitle" idx="8"/>
          </p:nvPr>
        </p:nvSpPr>
        <p:spPr>
          <a:xfrm>
            <a:off x="4670964" y="2307150"/>
            <a:ext cx="2044800" cy="1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00" name="Google Shape;200;p13"/>
          <p:cNvSpPr txBox="1">
            <a:spLocks noGrp="1"/>
          </p:cNvSpPr>
          <p:nvPr>
            <p:ph type="subTitle" idx="9"/>
          </p:nvPr>
        </p:nvSpPr>
        <p:spPr>
          <a:xfrm>
            <a:off x="4670975" y="2696549"/>
            <a:ext cx="2044800" cy="6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01" name="Google Shape;201;p13"/>
          <p:cNvSpPr txBox="1">
            <a:spLocks noGrp="1"/>
          </p:cNvSpPr>
          <p:nvPr>
            <p:ph type="subTitle" idx="13"/>
          </p:nvPr>
        </p:nvSpPr>
        <p:spPr>
          <a:xfrm>
            <a:off x="4670964" y="3338140"/>
            <a:ext cx="2044800" cy="1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02" name="Google Shape;202;p13"/>
          <p:cNvSpPr txBox="1">
            <a:spLocks noGrp="1"/>
          </p:cNvSpPr>
          <p:nvPr>
            <p:ph type="subTitle" idx="14"/>
          </p:nvPr>
        </p:nvSpPr>
        <p:spPr>
          <a:xfrm>
            <a:off x="4670971" y="3727550"/>
            <a:ext cx="2044800" cy="64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03" name="Google Shape;203;p13"/>
          <p:cNvSpPr txBox="1">
            <a:spLocks noGrp="1"/>
          </p:cNvSpPr>
          <p:nvPr>
            <p:ph type="subTitle" idx="15"/>
          </p:nvPr>
        </p:nvSpPr>
        <p:spPr>
          <a:xfrm>
            <a:off x="4670964" y="4369150"/>
            <a:ext cx="2044800" cy="1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04" name="Google Shape;204;p13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13"/>
          <p:cNvSpPr txBox="1">
            <a:spLocks noGrp="1"/>
          </p:cNvSpPr>
          <p:nvPr>
            <p:ph type="title" idx="16" hasCustomPrompt="1"/>
          </p:nvPr>
        </p:nvSpPr>
        <p:spPr>
          <a:xfrm>
            <a:off x="1768450" y="1665600"/>
            <a:ext cx="660000" cy="82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Josefin Sans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06" name="Google Shape;206;p13"/>
          <p:cNvSpPr txBox="1">
            <a:spLocks noGrp="1"/>
          </p:cNvSpPr>
          <p:nvPr>
            <p:ph type="title" idx="17" hasCustomPrompt="1"/>
          </p:nvPr>
        </p:nvSpPr>
        <p:spPr>
          <a:xfrm>
            <a:off x="1768325" y="2696550"/>
            <a:ext cx="660000" cy="82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Josefin Sans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07" name="Google Shape;207;p13"/>
          <p:cNvSpPr txBox="1">
            <a:spLocks noGrp="1"/>
          </p:cNvSpPr>
          <p:nvPr>
            <p:ph type="title" idx="18" hasCustomPrompt="1"/>
          </p:nvPr>
        </p:nvSpPr>
        <p:spPr>
          <a:xfrm>
            <a:off x="1768425" y="3727550"/>
            <a:ext cx="660000" cy="82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Josefin Sans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08" name="Google Shape;208;p13"/>
          <p:cNvSpPr txBox="1">
            <a:spLocks noGrp="1"/>
          </p:cNvSpPr>
          <p:nvPr>
            <p:ph type="title" idx="19" hasCustomPrompt="1"/>
          </p:nvPr>
        </p:nvSpPr>
        <p:spPr>
          <a:xfrm flipH="1">
            <a:off x="6715925" y="1665475"/>
            <a:ext cx="660000" cy="82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Josefin Sans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09" name="Google Shape;209;p13"/>
          <p:cNvSpPr txBox="1">
            <a:spLocks noGrp="1"/>
          </p:cNvSpPr>
          <p:nvPr>
            <p:ph type="title" idx="20" hasCustomPrompt="1"/>
          </p:nvPr>
        </p:nvSpPr>
        <p:spPr>
          <a:xfrm flipH="1">
            <a:off x="6715775" y="2696560"/>
            <a:ext cx="660000" cy="82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Josefin Sans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10" name="Google Shape;210;p13"/>
          <p:cNvSpPr txBox="1">
            <a:spLocks noGrp="1"/>
          </p:cNvSpPr>
          <p:nvPr>
            <p:ph type="title" idx="21" hasCustomPrompt="1"/>
          </p:nvPr>
        </p:nvSpPr>
        <p:spPr>
          <a:xfrm flipH="1">
            <a:off x="6715775" y="3727550"/>
            <a:ext cx="660000" cy="82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Josefin Sans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>
  <p:cSld name="CUSTOM_8"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19"/>
          <p:cNvSpPr/>
          <p:nvPr/>
        </p:nvSpPr>
        <p:spPr>
          <a:xfrm>
            <a:off x="-731" y="4672701"/>
            <a:ext cx="9143833" cy="475558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" name="Google Shape;435;p19"/>
          <p:cNvSpPr txBox="1">
            <a:spLocks noGrp="1"/>
          </p:cNvSpPr>
          <p:nvPr>
            <p:ph type="subTitle" idx="1"/>
          </p:nvPr>
        </p:nvSpPr>
        <p:spPr>
          <a:xfrm>
            <a:off x="2481875" y="1533123"/>
            <a:ext cx="2093400" cy="2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6" name="Google Shape;436;p19"/>
          <p:cNvSpPr txBox="1">
            <a:spLocks noGrp="1"/>
          </p:cNvSpPr>
          <p:nvPr>
            <p:ph type="subTitle" idx="2"/>
          </p:nvPr>
        </p:nvSpPr>
        <p:spPr>
          <a:xfrm>
            <a:off x="2481875" y="1804711"/>
            <a:ext cx="2093400" cy="45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37" name="Google Shape;437;p19"/>
          <p:cNvSpPr txBox="1">
            <a:spLocks noGrp="1"/>
          </p:cNvSpPr>
          <p:nvPr>
            <p:ph type="title" hasCustomPrompt="1"/>
          </p:nvPr>
        </p:nvSpPr>
        <p:spPr>
          <a:xfrm>
            <a:off x="720000" y="1706550"/>
            <a:ext cx="758700" cy="4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Josefin Sans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38" name="Google Shape;438;p19"/>
          <p:cNvSpPr txBox="1">
            <a:spLocks noGrp="1"/>
          </p:cNvSpPr>
          <p:nvPr>
            <p:ph type="title" idx="3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39" name="Google Shape;439;p19"/>
          <p:cNvSpPr txBox="1">
            <a:spLocks noGrp="1"/>
          </p:cNvSpPr>
          <p:nvPr>
            <p:ph type="subTitle" idx="4"/>
          </p:nvPr>
        </p:nvSpPr>
        <p:spPr>
          <a:xfrm>
            <a:off x="2478625" y="2563930"/>
            <a:ext cx="2093400" cy="2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0" name="Google Shape;440;p19"/>
          <p:cNvSpPr txBox="1">
            <a:spLocks noGrp="1"/>
          </p:cNvSpPr>
          <p:nvPr>
            <p:ph type="subTitle" idx="5"/>
          </p:nvPr>
        </p:nvSpPr>
        <p:spPr>
          <a:xfrm>
            <a:off x="2478625" y="2838031"/>
            <a:ext cx="2093400" cy="45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41" name="Google Shape;441;p19"/>
          <p:cNvSpPr txBox="1">
            <a:spLocks noGrp="1"/>
          </p:cNvSpPr>
          <p:nvPr>
            <p:ph type="title" idx="6" hasCustomPrompt="1"/>
          </p:nvPr>
        </p:nvSpPr>
        <p:spPr>
          <a:xfrm>
            <a:off x="720000" y="2729475"/>
            <a:ext cx="758700" cy="50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Josefin Sans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42" name="Google Shape;442;p19"/>
          <p:cNvSpPr txBox="1">
            <a:spLocks noGrp="1"/>
          </p:cNvSpPr>
          <p:nvPr>
            <p:ph type="subTitle" idx="7"/>
          </p:nvPr>
        </p:nvSpPr>
        <p:spPr>
          <a:xfrm>
            <a:off x="2478625" y="3584797"/>
            <a:ext cx="2093400" cy="2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3" name="Google Shape;443;p19"/>
          <p:cNvSpPr txBox="1">
            <a:spLocks noGrp="1"/>
          </p:cNvSpPr>
          <p:nvPr>
            <p:ph type="subTitle" idx="8"/>
          </p:nvPr>
        </p:nvSpPr>
        <p:spPr>
          <a:xfrm>
            <a:off x="2478625" y="3861398"/>
            <a:ext cx="2093400" cy="45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44" name="Google Shape;444;p19"/>
          <p:cNvSpPr txBox="1">
            <a:spLocks noGrp="1"/>
          </p:cNvSpPr>
          <p:nvPr>
            <p:ph type="title" idx="9" hasCustomPrompt="1"/>
          </p:nvPr>
        </p:nvSpPr>
        <p:spPr>
          <a:xfrm>
            <a:off x="720000" y="3752700"/>
            <a:ext cx="758700" cy="50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Josefin Sans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grpSp>
        <p:nvGrpSpPr>
          <p:cNvPr id="445" name="Google Shape;445;p19"/>
          <p:cNvGrpSpPr/>
          <p:nvPr/>
        </p:nvGrpSpPr>
        <p:grpSpPr>
          <a:xfrm>
            <a:off x="6244509" y="1247368"/>
            <a:ext cx="431083" cy="553668"/>
            <a:chOff x="6201325" y="1203748"/>
            <a:chExt cx="474500" cy="609431"/>
          </a:xfrm>
        </p:grpSpPr>
        <p:sp>
          <p:nvSpPr>
            <p:cNvPr id="446" name="Google Shape;446;p19"/>
            <p:cNvSpPr/>
            <p:nvPr/>
          </p:nvSpPr>
          <p:spPr>
            <a:xfrm>
              <a:off x="6201325" y="1212305"/>
              <a:ext cx="474500" cy="598181"/>
            </a:xfrm>
            <a:custGeom>
              <a:avLst/>
              <a:gdLst/>
              <a:ahLst/>
              <a:cxnLst/>
              <a:rect l="l" t="t" r="r" b="b"/>
              <a:pathLst>
                <a:path w="14805" h="18664" extrusionOk="0">
                  <a:moveTo>
                    <a:pt x="0" y="0"/>
                  </a:moveTo>
                  <a:lnTo>
                    <a:pt x="0" y="18664"/>
                  </a:lnTo>
                  <a:lnTo>
                    <a:pt x="14804" y="18664"/>
                  </a:lnTo>
                  <a:lnTo>
                    <a:pt x="1480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19"/>
            <p:cNvSpPr/>
            <p:nvPr/>
          </p:nvSpPr>
          <p:spPr>
            <a:xfrm>
              <a:off x="6408560" y="1797090"/>
              <a:ext cx="65895" cy="16089"/>
            </a:xfrm>
            <a:custGeom>
              <a:avLst/>
              <a:gdLst/>
              <a:ahLst/>
              <a:cxnLst/>
              <a:rect l="l" t="t" r="r" b="b"/>
              <a:pathLst>
                <a:path w="2056" h="502" extrusionOk="0">
                  <a:moveTo>
                    <a:pt x="0" y="0"/>
                  </a:moveTo>
                  <a:lnTo>
                    <a:pt x="0" y="501"/>
                  </a:lnTo>
                  <a:lnTo>
                    <a:pt x="2056" y="501"/>
                  </a:lnTo>
                  <a:lnTo>
                    <a:pt x="205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19"/>
            <p:cNvSpPr/>
            <p:nvPr/>
          </p:nvSpPr>
          <p:spPr>
            <a:xfrm>
              <a:off x="6333595" y="1417938"/>
              <a:ext cx="175121" cy="164417"/>
            </a:xfrm>
            <a:custGeom>
              <a:avLst/>
              <a:gdLst/>
              <a:ahLst/>
              <a:cxnLst/>
              <a:rect l="l" t="t" r="r" b="b"/>
              <a:pathLst>
                <a:path w="5464" h="5130" extrusionOk="0">
                  <a:moveTo>
                    <a:pt x="3743" y="0"/>
                  </a:moveTo>
                  <a:lnTo>
                    <a:pt x="1020" y="401"/>
                  </a:lnTo>
                  <a:lnTo>
                    <a:pt x="0" y="2958"/>
                  </a:lnTo>
                  <a:lnTo>
                    <a:pt x="1721" y="5130"/>
                  </a:lnTo>
                  <a:lnTo>
                    <a:pt x="4445" y="4729"/>
                  </a:lnTo>
                  <a:lnTo>
                    <a:pt x="5464" y="2173"/>
                  </a:lnTo>
                  <a:lnTo>
                    <a:pt x="374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19"/>
            <p:cNvSpPr/>
            <p:nvPr/>
          </p:nvSpPr>
          <p:spPr>
            <a:xfrm>
              <a:off x="6374811" y="1470949"/>
              <a:ext cx="174608" cy="164449"/>
            </a:xfrm>
            <a:custGeom>
              <a:avLst/>
              <a:gdLst/>
              <a:ahLst/>
              <a:cxnLst/>
              <a:rect l="l" t="t" r="r" b="b"/>
              <a:pathLst>
                <a:path w="5448" h="5131" extrusionOk="0">
                  <a:moveTo>
                    <a:pt x="3744" y="1"/>
                  </a:moveTo>
                  <a:lnTo>
                    <a:pt x="1020" y="402"/>
                  </a:lnTo>
                  <a:lnTo>
                    <a:pt x="1" y="2958"/>
                  </a:lnTo>
                  <a:lnTo>
                    <a:pt x="1705" y="5130"/>
                  </a:lnTo>
                  <a:lnTo>
                    <a:pt x="4429" y="4729"/>
                  </a:lnTo>
                  <a:lnTo>
                    <a:pt x="5448" y="2173"/>
                  </a:lnTo>
                  <a:lnTo>
                    <a:pt x="374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19"/>
            <p:cNvSpPr/>
            <p:nvPr/>
          </p:nvSpPr>
          <p:spPr>
            <a:xfrm>
              <a:off x="6418207" y="1203748"/>
              <a:ext cx="65350" cy="13942"/>
            </a:xfrm>
            <a:custGeom>
              <a:avLst/>
              <a:gdLst/>
              <a:ahLst/>
              <a:cxnLst/>
              <a:rect l="l" t="t" r="r" b="b"/>
              <a:pathLst>
                <a:path w="2039" h="435" extrusionOk="0">
                  <a:moveTo>
                    <a:pt x="0" y="0"/>
                  </a:moveTo>
                  <a:lnTo>
                    <a:pt x="0" y="434"/>
                  </a:lnTo>
                  <a:lnTo>
                    <a:pt x="2039" y="434"/>
                  </a:lnTo>
                  <a:lnTo>
                    <a:pt x="203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1" name="Google Shape;451;p19"/>
          <p:cNvGrpSpPr/>
          <p:nvPr/>
        </p:nvGrpSpPr>
        <p:grpSpPr>
          <a:xfrm>
            <a:off x="7057215" y="860363"/>
            <a:ext cx="1440106" cy="2519509"/>
            <a:chOff x="6853029" y="844403"/>
            <a:chExt cx="1516061" cy="2652394"/>
          </a:xfrm>
        </p:grpSpPr>
        <p:sp>
          <p:nvSpPr>
            <p:cNvPr id="452" name="Google Shape;452;p19"/>
            <p:cNvSpPr/>
            <p:nvPr/>
          </p:nvSpPr>
          <p:spPr>
            <a:xfrm>
              <a:off x="6853029" y="1481141"/>
              <a:ext cx="321878" cy="689203"/>
            </a:xfrm>
            <a:custGeom>
              <a:avLst/>
              <a:gdLst/>
              <a:ahLst/>
              <a:cxnLst/>
              <a:rect l="l" t="t" r="r" b="b"/>
              <a:pathLst>
                <a:path w="10043" h="21504" extrusionOk="0">
                  <a:moveTo>
                    <a:pt x="1" y="0"/>
                  </a:moveTo>
                  <a:lnTo>
                    <a:pt x="1" y="21504"/>
                  </a:lnTo>
                  <a:lnTo>
                    <a:pt x="10042" y="21504"/>
                  </a:lnTo>
                  <a:lnTo>
                    <a:pt x="10042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19"/>
            <p:cNvSpPr/>
            <p:nvPr/>
          </p:nvSpPr>
          <p:spPr>
            <a:xfrm>
              <a:off x="7188272" y="2218515"/>
              <a:ext cx="395753" cy="666223"/>
            </a:xfrm>
            <a:custGeom>
              <a:avLst/>
              <a:gdLst/>
              <a:ahLst/>
              <a:cxnLst/>
              <a:rect l="l" t="t" r="r" b="b"/>
              <a:pathLst>
                <a:path w="12348" h="20787" extrusionOk="0">
                  <a:moveTo>
                    <a:pt x="0" y="1"/>
                  </a:moveTo>
                  <a:lnTo>
                    <a:pt x="0" y="20786"/>
                  </a:lnTo>
                  <a:lnTo>
                    <a:pt x="12348" y="20786"/>
                  </a:lnTo>
                  <a:lnTo>
                    <a:pt x="12348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19"/>
            <p:cNvSpPr/>
            <p:nvPr/>
          </p:nvSpPr>
          <p:spPr>
            <a:xfrm>
              <a:off x="7632197" y="844403"/>
              <a:ext cx="736894" cy="624975"/>
            </a:xfrm>
            <a:custGeom>
              <a:avLst/>
              <a:gdLst/>
              <a:ahLst/>
              <a:cxnLst/>
              <a:rect l="l" t="t" r="r" b="b"/>
              <a:pathLst>
                <a:path w="22992" h="19500" extrusionOk="0">
                  <a:moveTo>
                    <a:pt x="1" y="1"/>
                  </a:moveTo>
                  <a:lnTo>
                    <a:pt x="1" y="19499"/>
                  </a:lnTo>
                  <a:lnTo>
                    <a:pt x="11713" y="19499"/>
                  </a:lnTo>
                  <a:lnTo>
                    <a:pt x="11713" y="418"/>
                  </a:lnTo>
                  <a:lnTo>
                    <a:pt x="12131" y="418"/>
                  </a:lnTo>
                  <a:lnTo>
                    <a:pt x="12131" y="19499"/>
                  </a:lnTo>
                  <a:lnTo>
                    <a:pt x="22992" y="19499"/>
                  </a:lnTo>
                  <a:lnTo>
                    <a:pt x="22992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19"/>
            <p:cNvSpPr/>
            <p:nvPr/>
          </p:nvSpPr>
          <p:spPr>
            <a:xfrm>
              <a:off x="6853029" y="2218515"/>
              <a:ext cx="321878" cy="666223"/>
            </a:xfrm>
            <a:custGeom>
              <a:avLst/>
              <a:gdLst/>
              <a:ahLst/>
              <a:cxnLst/>
              <a:rect l="l" t="t" r="r" b="b"/>
              <a:pathLst>
                <a:path w="10043" h="20787" extrusionOk="0">
                  <a:moveTo>
                    <a:pt x="1" y="1"/>
                  </a:moveTo>
                  <a:lnTo>
                    <a:pt x="1" y="20786"/>
                  </a:lnTo>
                  <a:lnTo>
                    <a:pt x="10042" y="20786"/>
                  </a:lnTo>
                  <a:lnTo>
                    <a:pt x="10042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19"/>
            <p:cNvSpPr/>
            <p:nvPr/>
          </p:nvSpPr>
          <p:spPr>
            <a:xfrm>
              <a:off x="8020996" y="2218515"/>
              <a:ext cx="348095" cy="666223"/>
            </a:xfrm>
            <a:custGeom>
              <a:avLst/>
              <a:gdLst/>
              <a:ahLst/>
              <a:cxnLst/>
              <a:rect l="l" t="t" r="r" b="b"/>
              <a:pathLst>
                <a:path w="10861" h="20787" extrusionOk="0">
                  <a:moveTo>
                    <a:pt x="0" y="1"/>
                  </a:moveTo>
                  <a:lnTo>
                    <a:pt x="0" y="20786"/>
                  </a:lnTo>
                  <a:lnTo>
                    <a:pt x="10861" y="20786"/>
                  </a:lnTo>
                  <a:lnTo>
                    <a:pt x="10861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19"/>
            <p:cNvSpPr/>
            <p:nvPr/>
          </p:nvSpPr>
          <p:spPr>
            <a:xfrm>
              <a:off x="7188272" y="1481141"/>
              <a:ext cx="395753" cy="689203"/>
            </a:xfrm>
            <a:custGeom>
              <a:avLst/>
              <a:gdLst/>
              <a:ahLst/>
              <a:cxnLst/>
              <a:rect l="l" t="t" r="r" b="b"/>
              <a:pathLst>
                <a:path w="12348" h="21504" extrusionOk="0">
                  <a:moveTo>
                    <a:pt x="0" y="0"/>
                  </a:moveTo>
                  <a:lnTo>
                    <a:pt x="0" y="21504"/>
                  </a:lnTo>
                  <a:lnTo>
                    <a:pt x="12348" y="21504"/>
                  </a:lnTo>
                  <a:lnTo>
                    <a:pt x="12348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19"/>
            <p:cNvSpPr/>
            <p:nvPr/>
          </p:nvSpPr>
          <p:spPr>
            <a:xfrm>
              <a:off x="8020996" y="1481141"/>
              <a:ext cx="348095" cy="689203"/>
            </a:xfrm>
            <a:custGeom>
              <a:avLst/>
              <a:gdLst/>
              <a:ahLst/>
              <a:cxnLst/>
              <a:rect l="l" t="t" r="r" b="b"/>
              <a:pathLst>
                <a:path w="10861" h="21504" extrusionOk="0">
                  <a:moveTo>
                    <a:pt x="0" y="0"/>
                  </a:moveTo>
                  <a:lnTo>
                    <a:pt x="0" y="21504"/>
                  </a:lnTo>
                  <a:lnTo>
                    <a:pt x="10861" y="21504"/>
                  </a:lnTo>
                  <a:lnTo>
                    <a:pt x="10861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19"/>
            <p:cNvSpPr/>
            <p:nvPr/>
          </p:nvSpPr>
          <p:spPr>
            <a:xfrm>
              <a:off x="6853029" y="2896469"/>
              <a:ext cx="321878" cy="600329"/>
            </a:xfrm>
            <a:custGeom>
              <a:avLst/>
              <a:gdLst/>
              <a:ahLst/>
              <a:cxnLst/>
              <a:rect l="l" t="t" r="r" b="b"/>
              <a:pathLst>
                <a:path w="10043" h="18731" extrusionOk="0">
                  <a:moveTo>
                    <a:pt x="1" y="1"/>
                  </a:moveTo>
                  <a:lnTo>
                    <a:pt x="1" y="18731"/>
                  </a:lnTo>
                  <a:lnTo>
                    <a:pt x="10042" y="18731"/>
                  </a:lnTo>
                  <a:lnTo>
                    <a:pt x="10042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19"/>
            <p:cNvSpPr/>
            <p:nvPr/>
          </p:nvSpPr>
          <p:spPr>
            <a:xfrm>
              <a:off x="6853029" y="844403"/>
              <a:ext cx="730996" cy="624975"/>
            </a:xfrm>
            <a:custGeom>
              <a:avLst/>
              <a:gdLst/>
              <a:ahLst/>
              <a:cxnLst/>
              <a:rect l="l" t="t" r="r" b="b"/>
              <a:pathLst>
                <a:path w="22808" h="19500" extrusionOk="0">
                  <a:moveTo>
                    <a:pt x="1" y="1"/>
                  </a:moveTo>
                  <a:lnTo>
                    <a:pt x="1" y="19499"/>
                  </a:lnTo>
                  <a:lnTo>
                    <a:pt x="10042" y="19499"/>
                  </a:lnTo>
                  <a:lnTo>
                    <a:pt x="10042" y="418"/>
                  </a:lnTo>
                  <a:lnTo>
                    <a:pt x="10460" y="418"/>
                  </a:lnTo>
                  <a:lnTo>
                    <a:pt x="10460" y="19499"/>
                  </a:lnTo>
                  <a:lnTo>
                    <a:pt x="22808" y="19499"/>
                  </a:lnTo>
                  <a:lnTo>
                    <a:pt x="22808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19"/>
            <p:cNvSpPr/>
            <p:nvPr/>
          </p:nvSpPr>
          <p:spPr>
            <a:xfrm>
              <a:off x="7188272" y="2896469"/>
              <a:ext cx="395753" cy="600329"/>
            </a:xfrm>
            <a:custGeom>
              <a:avLst/>
              <a:gdLst/>
              <a:ahLst/>
              <a:cxnLst/>
              <a:rect l="l" t="t" r="r" b="b"/>
              <a:pathLst>
                <a:path w="12348" h="18731" extrusionOk="0">
                  <a:moveTo>
                    <a:pt x="0" y="1"/>
                  </a:moveTo>
                  <a:lnTo>
                    <a:pt x="0" y="18731"/>
                  </a:lnTo>
                  <a:lnTo>
                    <a:pt x="12348" y="18731"/>
                  </a:lnTo>
                  <a:lnTo>
                    <a:pt x="12348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19"/>
            <p:cNvSpPr/>
            <p:nvPr/>
          </p:nvSpPr>
          <p:spPr>
            <a:xfrm>
              <a:off x="8020996" y="2896469"/>
              <a:ext cx="348095" cy="600329"/>
            </a:xfrm>
            <a:custGeom>
              <a:avLst/>
              <a:gdLst/>
              <a:ahLst/>
              <a:cxnLst/>
              <a:rect l="l" t="t" r="r" b="b"/>
              <a:pathLst>
                <a:path w="10861" h="18731" extrusionOk="0">
                  <a:moveTo>
                    <a:pt x="0" y="1"/>
                  </a:moveTo>
                  <a:lnTo>
                    <a:pt x="0" y="18731"/>
                  </a:lnTo>
                  <a:lnTo>
                    <a:pt x="10861" y="18731"/>
                  </a:lnTo>
                  <a:lnTo>
                    <a:pt x="10861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19"/>
            <p:cNvSpPr/>
            <p:nvPr/>
          </p:nvSpPr>
          <p:spPr>
            <a:xfrm>
              <a:off x="7632197" y="1481141"/>
              <a:ext cx="375434" cy="689203"/>
            </a:xfrm>
            <a:custGeom>
              <a:avLst/>
              <a:gdLst/>
              <a:ahLst/>
              <a:cxnLst/>
              <a:rect l="l" t="t" r="r" b="b"/>
              <a:pathLst>
                <a:path w="11714" h="21504" extrusionOk="0">
                  <a:moveTo>
                    <a:pt x="1" y="0"/>
                  </a:moveTo>
                  <a:lnTo>
                    <a:pt x="1" y="21504"/>
                  </a:lnTo>
                  <a:lnTo>
                    <a:pt x="11713" y="21504"/>
                  </a:lnTo>
                  <a:lnTo>
                    <a:pt x="11713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19"/>
            <p:cNvSpPr/>
            <p:nvPr/>
          </p:nvSpPr>
          <p:spPr>
            <a:xfrm>
              <a:off x="7632197" y="2896469"/>
              <a:ext cx="375434" cy="600329"/>
            </a:xfrm>
            <a:custGeom>
              <a:avLst/>
              <a:gdLst/>
              <a:ahLst/>
              <a:cxnLst/>
              <a:rect l="l" t="t" r="r" b="b"/>
              <a:pathLst>
                <a:path w="11714" h="18731" extrusionOk="0">
                  <a:moveTo>
                    <a:pt x="1" y="1"/>
                  </a:moveTo>
                  <a:lnTo>
                    <a:pt x="1" y="18731"/>
                  </a:lnTo>
                  <a:lnTo>
                    <a:pt x="11713" y="18731"/>
                  </a:lnTo>
                  <a:lnTo>
                    <a:pt x="11713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19"/>
            <p:cNvSpPr/>
            <p:nvPr/>
          </p:nvSpPr>
          <p:spPr>
            <a:xfrm>
              <a:off x="7632197" y="2218515"/>
              <a:ext cx="375434" cy="666223"/>
            </a:xfrm>
            <a:custGeom>
              <a:avLst/>
              <a:gdLst/>
              <a:ahLst/>
              <a:cxnLst/>
              <a:rect l="l" t="t" r="r" b="b"/>
              <a:pathLst>
                <a:path w="11714" h="20787" extrusionOk="0">
                  <a:moveTo>
                    <a:pt x="1" y="1"/>
                  </a:moveTo>
                  <a:lnTo>
                    <a:pt x="1" y="20786"/>
                  </a:lnTo>
                  <a:lnTo>
                    <a:pt x="11713" y="20786"/>
                  </a:lnTo>
                  <a:lnTo>
                    <a:pt x="11713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6" name="Google Shape;466;p19"/>
          <p:cNvGrpSpPr/>
          <p:nvPr/>
        </p:nvGrpSpPr>
        <p:grpSpPr>
          <a:xfrm>
            <a:off x="6883611" y="3709688"/>
            <a:ext cx="1022876" cy="962333"/>
            <a:chOff x="6883611" y="3709688"/>
            <a:chExt cx="1022876" cy="962333"/>
          </a:xfrm>
        </p:grpSpPr>
        <p:sp>
          <p:nvSpPr>
            <p:cNvPr id="467" name="Google Shape;467;p19"/>
            <p:cNvSpPr/>
            <p:nvPr/>
          </p:nvSpPr>
          <p:spPr>
            <a:xfrm>
              <a:off x="6923801" y="4362996"/>
              <a:ext cx="949481" cy="309026"/>
            </a:xfrm>
            <a:custGeom>
              <a:avLst/>
              <a:gdLst/>
              <a:ahLst/>
              <a:cxnLst/>
              <a:rect l="l" t="t" r="r" b="b"/>
              <a:pathLst>
                <a:path w="29625" h="9642" extrusionOk="0">
                  <a:moveTo>
                    <a:pt x="0" y="1"/>
                  </a:moveTo>
                  <a:lnTo>
                    <a:pt x="0" y="9642"/>
                  </a:lnTo>
                  <a:lnTo>
                    <a:pt x="29624" y="9642"/>
                  </a:lnTo>
                  <a:lnTo>
                    <a:pt x="2962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19"/>
            <p:cNvSpPr/>
            <p:nvPr/>
          </p:nvSpPr>
          <p:spPr>
            <a:xfrm>
              <a:off x="6883611" y="4276781"/>
              <a:ext cx="1022876" cy="86247"/>
            </a:xfrm>
            <a:custGeom>
              <a:avLst/>
              <a:gdLst/>
              <a:ahLst/>
              <a:cxnLst/>
              <a:rect l="l" t="t" r="r" b="b"/>
              <a:pathLst>
                <a:path w="31915" h="2691" extrusionOk="0">
                  <a:moveTo>
                    <a:pt x="1" y="1"/>
                  </a:moveTo>
                  <a:lnTo>
                    <a:pt x="1" y="2691"/>
                  </a:lnTo>
                  <a:lnTo>
                    <a:pt x="31914" y="2691"/>
                  </a:lnTo>
                  <a:lnTo>
                    <a:pt x="3191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19"/>
            <p:cNvSpPr/>
            <p:nvPr/>
          </p:nvSpPr>
          <p:spPr>
            <a:xfrm>
              <a:off x="7375226" y="4276781"/>
              <a:ext cx="531261" cy="395241"/>
            </a:xfrm>
            <a:custGeom>
              <a:avLst/>
              <a:gdLst/>
              <a:ahLst/>
              <a:cxnLst/>
              <a:rect l="l" t="t" r="r" b="b"/>
              <a:pathLst>
                <a:path w="16576" h="12332" extrusionOk="0">
                  <a:moveTo>
                    <a:pt x="0" y="1"/>
                  </a:moveTo>
                  <a:lnTo>
                    <a:pt x="0" y="2440"/>
                  </a:lnTo>
                  <a:lnTo>
                    <a:pt x="619" y="12332"/>
                  </a:lnTo>
                  <a:lnTo>
                    <a:pt x="15539" y="12332"/>
                  </a:lnTo>
                  <a:lnTo>
                    <a:pt x="15539" y="2691"/>
                  </a:lnTo>
                  <a:lnTo>
                    <a:pt x="16575" y="2691"/>
                  </a:lnTo>
                  <a:lnTo>
                    <a:pt x="1657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19"/>
            <p:cNvSpPr/>
            <p:nvPr/>
          </p:nvSpPr>
          <p:spPr>
            <a:xfrm>
              <a:off x="7056585" y="4412801"/>
              <a:ext cx="192300" cy="46633"/>
            </a:xfrm>
            <a:custGeom>
              <a:avLst/>
              <a:gdLst/>
              <a:ahLst/>
              <a:cxnLst/>
              <a:rect l="l" t="t" r="r" b="b"/>
              <a:pathLst>
                <a:path w="6000" h="1455" extrusionOk="0">
                  <a:moveTo>
                    <a:pt x="1" y="1"/>
                  </a:moveTo>
                  <a:lnTo>
                    <a:pt x="1" y="1454"/>
                  </a:lnTo>
                  <a:lnTo>
                    <a:pt x="5999" y="1454"/>
                  </a:lnTo>
                  <a:lnTo>
                    <a:pt x="599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19"/>
            <p:cNvSpPr/>
            <p:nvPr/>
          </p:nvSpPr>
          <p:spPr>
            <a:xfrm>
              <a:off x="7031425" y="4517220"/>
              <a:ext cx="247426" cy="98586"/>
            </a:xfrm>
            <a:custGeom>
              <a:avLst/>
              <a:gdLst/>
              <a:ahLst/>
              <a:cxnLst/>
              <a:rect l="l" t="t" r="r" b="b"/>
              <a:pathLst>
                <a:path w="7720" h="3076" extrusionOk="0">
                  <a:moveTo>
                    <a:pt x="1" y="1"/>
                  </a:moveTo>
                  <a:lnTo>
                    <a:pt x="1" y="3075"/>
                  </a:lnTo>
                  <a:lnTo>
                    <a:pt x="7720" y="3075"/>
                  </a:lnTo>
                  <a:lnTo>
                    <a:pt x="7720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19"/>
            <p:cNvSpPr/>
            <p:nvPr/>
          </p:nvSpPr>
          <p:spPr>
            <a:xfrm>
              <a:off x="7156741" y="3820005"/>
              <a:ext cx="419342" cy="149449"/>
            </a:xfrm>
            <a:custGeom>
              <a:avLst/>
              <a:gdLst/>
              <a:ahLst/>
              <a:cxnLst/>
              <a:rect l="l" t="t" r="r" b="b"/>
              <a:pathLst>
                <a:path w="13084" h="4663" extrusionOk="0">
                  <a:moveTo>
                    <a:pt x="0" y="0"/>
                  </a:moveTo>
                  <a:lnTo>
                    <a:pt x="50" y="3626"/>
                  </a:lnTo>
                  <a:lnTo>
                    <a:pt x="13083" y="4662"/>
                  </a:lnTo>
                  <a:lnTo>
                    <a:pt x="13083" y="4662"/>
                  </a:lnTo>
                  <a:lnTo>
                    <a:pt x="12682" y="10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19"/>
            <p:cNvSpPr/>
            <p:nvPr/>
          </p:nvSpPr>
          <p:spPr>
            <a:xfrm>
              <a:off x="7244013" y="3872470"/>
              <a:ext cx="256015" cy="42883"/>
            </a:xfrm>
            <a:custGeom>
              <a:avLst/>
              <a:gdLst/>
              <a:ahLst/>
              <a:cxnLst/>
              <a:rect l="l" t="t" r="r" b="b"/>
              <a:pathLst>
                <a:path w="7988" h="1338" extrusionOk="0">
                  <a:moveTo>
                    <a:pt x="51" y="1"/>
                  </a:moveTo>
                  <a:lnTo>
                    <a:pt x="1" y="653"/>
                  </a:lnTo>
                  <a:lnTo>
                    <a:pt x="7937" y="1338"/>
                  </a:lnTo>
                  <a:lnTo>
                    <a:pt x="7988" y="686"/>
                  </a:lnTo>
                  <a:lnTo>
                    <a:pt x="5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19"/>
            <p:cNvSpPr/>
            <p:nvPr/>
          </p:nvSpPr>
          <p:spPr>
            <a:xfrm>
              <a:off x="7109627" y="3709688"/>
              <a:ext cx="416650" cy="143007"/>
            </a:xfrm>
            <a:custGeom>
              <a:avLst/>
              <a:gdLst/>
              <a:ahLst/>
              <a:cxnLst/>
              <a:rect l="l" t="t" r="r" b="b"/>
              <a:pathLst>
                <a:path w="13000" h="4462" extrusionOk="0">
                  <a:moveTo>
                    <a:pt x="0" y="1"/>
                  </a:moveTo>
                  <a:lnTo>
                    <a:pt x="0" y="3626"/>
                  </a:lnTo>
                  <a:lnTo>
                    <a:pt x="12999" y="4462"/>
                  </a:lnTo>
                  <a:lnTo>
                    <a:pt x="12665" y="122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19"/>
            <p:cNvSpPr/>
            <p:nvPr/>
          </p:nvSpPr>
          <p:spPr>
            <a:xfrm>
              <a:off x="7109627" y="3725233"/>
              <a:ext cx="395753" cy="107656"/>
            </a:xfrm>
            <a:custGeom>
              <a:avLst/>
              <a:gdLst/>
              <a:ahLst/>
              <a:cxnLst/>
              <a:rect l="l" t="t" r="r" b="b"/>
              <a:pathLst>
                <a:path w="12348" h="3359" extrusionOk="0">
                  <a:moveTo>
                    <a:pt x="0" y="0"/>
                  </a:moveTo>
                  <a:lnTo>
                    <a:pt x="0" y="2456"/>
                  </a:lnTo>
                  <a:lnTo>
                    <a:pt x="12348" y="3359"/>
                  </a:lnTo>
                  <a:lnTo>
                    <a:pt x="12130" y="11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19"/>
            <p:cNvSpPr/>
            <p:nvPr/>
          </p:nvSpPr>
          <p:spPr>
            <a:xfrm>
              <a:off x="7112832" y="3753917"/>
              <a:ext cx="362550" cy="37210"/>
            </a:xfrm>
            <a:custGeom>
              <a:avLst/>
              <a:gdLst/>
              <a:ahLst/>
              <a:cxnLst/>
              <a:rect l="l" t="t" r="r" b="b"/>
              <a:pathLst>
                <a:path w="11312" h="1161" extrusionOk="0">
                  <a:moveTo>
                    <a:pt x="132" y="0"/>
                  </a:moveTo>
                  <a:cubicBezTo>
                    <a:pt x="88" y="0"/>
                    <a:pt x="44" y="2"/>
                    <a:pt x="0" y="7"/>
                  </a:cubicBezTo>
                  <a:cubicBezTo>
                    <a:pt x="134" y="57"/>
                    <a:pt x="284" y="74"/>
                    <a:pt x="435" y="91"/>
                  </a:cubicBezTo>
                  <a:lnTo>
                    <a:pt x="1654" y="241"/>
                  </a:lnTo>
                  <a:cubicBezTo>
                    <a:pt x="2674" y="358"/>
                    <a:pt x="4077" y="509"/>
                    <a:pt x="5648" y="659"/>
                  </a:cubicBezTo>
                  <a:cubicBezTo>
                    <a:pt x="7202" y="826"/>
                    <a:pt x="8622" y="960"/>
                    <a:pt x="9641" y="1043"/>
                  </a:cubicBezTo>
                  <a:lnTo>
                    <a:pt x="10861" y="1144"/>
                  </a:lnTo>
                  <a:cubicBezTo>
                    <a:pt x="11011" y="1160"/>
                    <a:pt x="11162" y="1160"/>
                    <a:pt x="11312" y="1160"/>
                  </a:cubicBezTo>
                  <a:cubicBezTo>
                    <a:pt x="11162" y="1110"/>
                    <a:pt x="11011" y="1093"/>
                    <a:pt x="10861" y="1077"/>
                  </a:cubicBezTo>
                  <a:lnTo>
                    <a:pt x="9658" y="926"/>
                  </a:lnTo>
                  <a:cubicBezTo>
                    <a:pt x="8639" y="809"/>
                    <a:pt x="7218" y="659"/>
                    <a:pt x="5664" y="492"/>
                  </a:cubicBezTo>
                  <a:cubicBezTo>
                    <a:pt x="4094" y="342"/>
                    <a:pt x="2690" y="208"/>
                    <a:pt x="1654" y="124"/>
                  </a:cubicBezTo>
                  <a:lnTo>
                    <a:pt x="451" y="24"/>
                  </a:lnTo>
                  <a:cubicBezTo>
                    <a:pt x="345" y="12"/>
                    <a:pt x="239" y="0"/>
                    <a:pt x="132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19"/>
            <p:cNvSpPr/>
            <p:nvPr/>
          </p:nvSpPr>
          <p:spPr>
            <a:xfrm>
              <a:off x="7108538" y="3774622"/>
              <a:ext cx="365787" cy="26537"/>
            </a:xfrm>
            <a:custGeom>
              <a:avLst/>
              <a:gdLst/>
              <a:ahLst/>
              <a:cxnLst/>
              <a:rect l="l" t="t" r="r" b="b"/>
              <a:pathLst>
                <a:path w="11413" h="828" extrusionOk="0">
                  <a:moveTo>
                    <a:pt x="226" y="0"/>
                  </a:moveTo>
                  <a:cubicBezTo>
                    <a:pt x="151" y="0"/>
                    <a:pt x="76" y="5"/>
                    <a:pt x="1" y="13"/>
                  </a:cubicBezTo>
                  <a:cubicBezTo>
                    <a:pt x="134" y="46"/>
                    <a:pt x="285" y="80"/>
                    <a:pt x="435" y="80"/>
                  </a:cubicBezTo>
                  <a:lnTo>
                    <a:pt x="1655" y="197"/>
                  </a:lnTo>
                  <a:cubicBezTo>
                    <a:pt x="2691" y="280"/>
                    <a:pt x="4128" y="397"/>
                    <a:pt x="5698" y="498"/>
                  </a:cubicBezTo>
                  <a:cubicBezTo>
                    <a:pt x="7269" y="614"/>
                    <a:pt x="8706" y="698"/>
                    <a:pt x="9742" y="748"/>
                  </a:cubicBezTo>
                  <a:lnTo>
                    <a:pt x="10961" y="815"/>
                  </a:lnTo>
                  <a:cubicBezTo>
                    <a:pt x="11037" y="823"/>
                    <a:pt x="11112" y="828"/>
                    <a:pt x="11187" y="828"/>
                  </a:cubicBezTo>
                  <a:cubicBezTo>
                    <a:pt x="11262" y="828"/>
                    <a:pt x="11337" y="823"/>
                    <a:pt x="11413" y="815"/>
                  </a:cubicBezTo>
                  <a:cubicBezTo>
                    <a:pt x="11262" y="782"/>
                    <a:pt x="11112" y="748"/>
                    <a:pt x="10961" y="748"/>
                  </a:cubicBezTo>
                  <a:lnTo>
                    <a:pt x="9742" y="631"/>
                  </a:lnTo>
                  <a:cubicBezTo>
                    <a:pt x="8706" y="548"/>
                    <a:pt x="7286" y="447"/>
                    <a:pt x="5715" y="330"/>
                  </a:cubicBezTo>
                  <a:cubicBezTo>
                    <a:pt x="4128" y="213"/>
                    <a:pt x="2707" y="130"/>
                    <a:pt x="1671" y="80"/>
                  </a:cubicBezTo>
                  <a:lnTo>
                    <a:pt x="452" y="13"/>
                  </a:lnTo>
                  <a:cubicBezTo>
                    <a:pt x="377" y="5"/>
                    <a:pt x="301" y="0"/>
                    <a:pt x="226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19"/>
            <p:cNvSpPr/>
            <p:nvPr/>
          </p:nvSpPr>
          <p:spPr>
            <a:xfrm>
              <a:off x="7161548" y="3927116"/>
              <a:ext cx="418285" cy="137655"/>
            </a:xfrm>
            <a:custGeom>
              <a:avLst/>
              <a:gdLst/>
              <a:ahLst/>
              <a:cxnLst/>
              <a:rect l="l" t="t" r="r" b="b"/>
              <a:pathLst>
                <a:path w="13051" h="4295" extrusionOk="0">
                  <a:moveTo>
                    <a:pt x="1" y="0"/>
                  </a:moveTo>
                  <a:lnTo>
                    <a:pt x="34" y="3609"/>
                  </a:lnTo>
                  <a:lnTo>
                    <a:pt x="13050" y="4294"/>
                  </a:lnTo>
                  <a:lnTo>
                    <a:pt x="12683" y="107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19"/>
            <p:cNvSpPr/>
            <p:nvPr/>
          </p:nvSpPr>
          <p:spPr>
            <a:xfrm>
              <a:off x="7201194" y="3930865"/>
              <a:ext cx="8045" cy="114611"/>
            </a:xfrm>
            <a:custGeom>
              <a:avLst/>
              <a:gdLst/>
              <a:ahLst/>
              <a:cxnLst/>
              <a:rect l="l" t="t" r="r" b="b"/>
              <a:pathLst>
                <a:path w="251" h="3576" extrusionOk="0">
                  <a:moveTo>
                    <a:pt x="67" y="0"/>
                  </a:moveTo>
                  <a:cubicBezTo>
                    <a:pt x="17" y="0"/>
                    <a:pt x="0" y="802"/>
                    <a:pt x="50" y="1788"/>
                  </a:cubicBezTo>
                  <a:cubicBezTo>
                    <a:pt x="84" y="2774"/>
                    <a:pt x="151" y="3576"/>
                    <a:pt x="201" y="3576"/>
                  </a:cubicBezTo>
                  <a:cubicBezTo>
                    <a:pt x="251" y="3576"/>
                    <a:pt x="251" y="2774"/>
                    <a:pt x="217" y="1788"/>
                  </a:cubicBezTo>
                  <a:cubicBezTo>
                    <a:pt x="184" y="802"/>
                    <a:pt x="117" y="0"/>
                    <a:pt x="67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19"/>
            <p:cNvSpPr/>
            <p:nvPr/>
          </p:nvSpPr>
          <p:spPr>
            <a:xfrm>
              <a:off x="7221001" y="3931923"/>
              <a:ext cx="6442" cy="114643"/>
            </a:xfrm>
            <a:custGeom>
              <a:avLst/>
              <a:gdLst/>
              <a:ahLst/>
              <a:cxnLst/>
              <a:rect l="l" t="t" r="r" b="b"/>
              <a:pathLst>
                <a:path w="201" h="3577" extrusionOk="0">
                  <a:moveTo>
                    <a:pt x="67" y="1"/>
                  </a:moveTo>
                  <a:cubicBezTo>
                    <a:pt x="17" y="1"/>
                    <a:pt x="0" y="803"/>
                    <a:pt x="17" y="1788"/>
                  </a:cubicBezTo>
                  <a:cubicBezTo>
                    <a:pt x="34" y="2774"/>
                    <a:pt x="84" y="3576"/>
                    <a:pt x="134" y="3576"/>
                  </a:cubicBezTo>
                  <a:cubicBezTo>
                    <a:pt x="184" y="3576"/>
                    <a:pt x="201" y="2774"/>
                    <a:pt x="184" y="1788"/>
                  </a:cubicBezTo>
                  <a:cubicBezTo>
                    <a:pt x="167" y="803"/>
                    <a:pt x="101" y="1"/>
                    <a:pt x="67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19"/>
            <p:cNvSpPr/>
            <p:nvPr/>
          </p:nvSpPr>
          <p:spPr>
            <a:xfrm>
              <a:off x="7260102" y="3983331"/>
              <a:ext cx="226017" cy="18781"/>
            </a:xfrm>
            <a:custGeom>
              <a:avLst/>
              <a:gdLst/>
              <a:ahLst/>
              <a:cxnLst/>
              <a:rect l="l" t="t" r="r" b="b"/>
              <a:pathLst>
                <a:path w="7052" h="586" extrusionOk="0">
                  <a:moveTo>
                    <a:pt x="0" y="1"/>
                  </a:moveTo>
                  <a:cubicBezTo>
                    <a:pt x="1709" y="182"/>
                    <a:pt x="3659" y="313"/>
                    <a:pt x="5493" y="456"/>
                  </a:cubicBezTo>
                  <a:lnTo>
                    <a:pt x="5493" y="456"/>
                  </a:lnTo>
                  <a:lnTo>
                    <a:pt x="0" y="1"/>
                  </a:lnTo>
                  <a:close/>
                  <a:moveTo>
                    <a:pt x="5493" y="456"/>
                  </a:moveTo>
                  <a:lnTo>
                    <a:pt x="7051" y="585"/>
                  </a:lnTo>
                  <a:cubicBezTo>
                    <a:pt x="6547" y="540"/>
                    <a:pt x="6025" y="498"/>
                    <a:pt x="5493" y="45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19"/>
            <p:cNvSpPr/>
            <p:nvPr/>
          </p:nvSpPr>
          <p:spPr>
            <a:xfrm>
              <a:off x="7260102" y="3983139"/>
              <a:ext cx="226017" cy="19166"/>
            </a:xfrm>
            <a:custGeom>
              <a:avLst/>
              <a:gdLst/>
              <a:ahLst/>
              <a:cxnLst/>
              <a:rect l="l" t="t" r="r" b="b"/>
              <a:pathLst>
                <a:path w="7052" h="598" extrusionOk="0">
                  <a:moveTo>
                    <a:pt x="279" y="0"/>
                  </a:moveTo>
                  <a:cubicBezTo>
                    <a:pt x="187" y="0"/>
                    <a:pt x="94" y="2"/>
                    <a:pt x="0" y="7"/>
                  </a:cubicBezTo>
                  <a:cubicBezTo>
                    <a:pt x="334" y="90"/>
                    <a:pt x="668" y="140"/>
                    <a:pt x="1019" y="174"/>
                  </a:cubicBezTo>
                  <a:cubicBezTo>
                    <a:pt x="1654" y="241"/>
                    <a:pt x="2540" y="324"/>
                    <a:pt x="3526" y="391"/>
                  </a:cubicBezTo>
                  <a:cubicBezTo>
                    <a:pt x="4495" y="474"/>
                    <a:pt x="5380" y="525"/>
                    <a:pt x="6015" y="558"/>
                  </a:cubicBezTo>
                  <a:cubicBezTo>
                    <a:pt x="6272" y="582"/>
                    <a:pt x="6529" y="598"/>
                    <a:pt x="6779" y="598"/>
                  </a:cubicBezTo>
                  <a:cubicBezTo>
                    <a:pt x="6871" y="598"/>
                    <a:pt x="6962" y="596"/>
                    <a:pt x="7051" y="591"/>
                  </a:cubicBezTo>
                  <a:cubicBezTo>
                    <a:pt x="6717" y="508"/>
                    <a:pt x="6366" y="458"/>
                    <a:pt x="6032" y="441"/>
                  </a:cubicBezTo>
                  <a:cubicBezTo>
                    <a:pt x="5397" y="374"/>
                    <a:pt x="4511" y="307"/>
                    <a:pt x="3526" y="224"/>
                  </a:cubicBezTo>
                  <a:lnTo>
                    <a:pt x="1036" y="40"/>
                  </a:lnTo>
                  <a:cubicBezTo>
                    <a:pt x="779" y="16"/>
                    <a:pt x="531" y="0"/>
                    <a:pt x="279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19"/>
            <p:cNvSpPr/>
            <p:nvPr/>
          </p:nvSpPr>
          <p:spPr>
            <a:xfrm>
              <a:off x="7509098" y="3957627"/>
              <a:ext cx="8589" cy="103938"/>
            </a:xfrm>
            <a:custGeom>
              <a:avLst/>
              <a:gdLst/>
              <a:ahLst/>
              <a:cxnLst/>
              <a:rect l="l" t="t" r="r" b="b"/>
              <a:pathLst>
                <a:path w="268" h="3243" extrusionOk="0">
                  <a:moveTo>
                    <a:pt x="51" y="1"/>
                  </a:moveTo>
                  <a:cubicBezTo>
                    <a:pt x="1" y="1"/>
                    <a:pt x="1" y="736"/>
                    <a:pt x="51" y="1621"/>
                  </a:cubicBezTo>
                  <a:cubicBezTo>
                    <a:pt x="101" y="2524"/>
                    <a:pt x="168" y="3242"/>
                    <a:pt x="218" y="3242"/>
                  </a:cubicBezTo>
                  <a:cubicBezTo>
                    <a:pt x="268" y="3242"/>
                    <a:pt x="268" y="2507"/>
                    <a:pt x="218" y="1621"/>
                  </a:cubicBezTo>
                  <a:cubicBezTo>
                    <a:pt x="184" y="719"/>
                    <a:pt x="101" y="1"/>
                    <a:pt x="51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19"/>
            <p:cNvSpPr/>
            <p:nvPr/>
          </p:nvSpPr>
          <p:spPr>
            <a:xfrm>
              <a:off x="7529450" y="3958717"/>
              <a:ext cx="12884" cy="104451"/>
            </a:xfrm>
            <a:custGeom>
              <a:avLst/>
              <a:gdLst/>
              <a:ahLst/>
              <a:cxnLst/>
              <a:rect l="l" t="t" r="r" b="b"/>
              <a:pathLst>
                <a:path w="402" h="3259" extrusionOk="0">
                  <a:moveTo>
                    <a:pt x="34" y="0"/>
                  </a:moveTo>
                  <a:lnTo>
                    <a:pt x="34" y="0"/>
                  </a:lnTo>
                  <a:cubicBezTo>
                    <a:pt x="1" y="17"/>
                    <a:pt x="34" y="735"/>
                    <a:pt x="117" y="1637"/>
                  </a:cubicBezTo>
                  <a:cubicBezTo>
                    <a:pt x="201" y="2540"/>
                    <a:pt x="318" y="3258"/>
                    <a:pt x="368" y="3258"/>
                  </a:cubicBezTo>
                  <a:cubicBezTo>
                    <a:pt x="402" y="3241"/>
                    <a:pt x="368" y="2523"/>
                    <a:pt x="285" y="1621"/>
                  </a:cubicBezTo>
                  <a:cubicBezTo>
                    <a:pt x="201" y="718"/>
                    <a:pt x="84" y="0"/>
                    <a:pt x="34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19"/>
            <p:cNvSpPr/>
            <p:nvPr/>
          </p:nvSpPr>
          <p:spPr>
            <a:xfrm>
              <a:off x="7320068" y="4009035"/>
              <a:ext cx="115156" cy="6474"/>
            </a:xfrm>
            <a:custGeom>
              <a:avLst/>
              <a:gdLst/>
              <a:ahLst/>
              <a:cxnLst/>
              <a:rect l="l" t="t" r="r" b="b"/>
              <a:pathLst>
                <a:path w="3593" h="202" extrusionOk="0">
                  <a:moveTo>
                    <a:pt x="0" y="1"/>
                  </a:moveTo>
                  <a:lnTo>
                    <a:pt x="0" y="1"/>
                  </a:lnTo>
                  <a:cubicBezTo>
                    <a:pt x="1404" y="101"/>
                    <a:pt x="2473" y="168"/>
                    <a:pt x="3593" y="201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19"/>
            <p:cNvSpPr/>
            <p:nvPr/>
          </p:nvSpPr>
          <p:spPr>
            <a:xfrm>
              <a:off x="7320068" y="4008074"/>
              <a:ext cx="115156" cy="8397"/>
            </a:xfrm>
            <a:custGeom>
              <a:avLst/>
              <a:gdLst/>
              <a:ahLst/>
              <a:cxnLst/>
              <a:rect l="l" t="t" r="r" b="b"/>
              <a:pathLst>
                <a:path w="3593" h="262" extrusionOk="0">
                  <a:moveTo>
                    <a:pt x="394" y="0"/>
                  </a:moveTo>
                  <a:cubicBezTo>
                    <a:pt x="158" y="0"/>
                    <a:pt x="17" y="10"/>
                    <a:pt x="17" y="31"/>
                  </a:cubicBezTo>
                  <a:cubicBezTo>
                    <a:pt x="0" y="81"/>
                    <a:pt x="802" y="164"/>
                    <a:pt x="1788" y="214"/>
                  </a:cubicBezTo>
                  <a:cubicBezTo>
                    <a:pt x="2361" y="244"/>
                    <a:pt x="2878" y="261"/>
                    <a:pt x="3210" y="261"/>
                  </a:cubicBezTo>
                  <a:cubicBezTo>
                    <a:pt x="3449" y="261"/>
                    <a:pt x="3593" y="252"/>
                    <a:pt x="3593" y="231"/>
                  </a:cubicBezTo>
                  <a:cubicBezTo>
                    <a:pt x="3593" y="181"/>
                    <a:pt x="2791" y="97"/>
                    <a:pt x="1805" y="47"/>
                  </a:cubicBezTo>
                  <a:cubicBezTo>
                    <a:pt x="1232" y="18"/>
                    <a:pt x="721" y="0"/>
                    <a:pt x="394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19"/>
            <p:cNvSpPr/>
            <p:nvPr/>
          </p:nvSpPr>
          <p:spPr>
            <a:xfrm>
              <a:off x="7182445" y="4153613"/>
              <a:ext cx="425207" cy="115700"/>
            </a:xfrm>
            <a:custGeom>
              <a:avLst/>
              <a:gdLst/>
              <a:ahLst/>
              <a:cxnLst/>
              <a:rect l="l" t="t" r="r" b="b"/>
              <a:pathLst>
                <a:path w="13267" h="3610" extrusionOk="0">
                  <a:moveTo>
                    <a:pt x="0" y="1"/>
                  </a:moveTo>
                  <a:lnTo>
                    <a:pt x="234" y="3610"/>
                  </a:lnTo>
                  <a:lnTo>
                    <a:pt x="13267" y="3610"/>
                  </a:lnTo>
                  <a:lnTo>
                    <a:pt x="12732" y="40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19"/>
            <p:cNvSpPr/>
            <p:nvPr/>
          </p:nvSpPr>
          <p:spPr>
            <a:xfrm>
              <a:off x="7199047" y="4170215"/>
              <a:ext cx="404343" cy="84644"/>
            </a:xfrm>
            <a:custGeom>
              <a:avLst/>
              <a:gdLst/>
              <a:ahLst/>
              <a:cxnLst/>
              <a:rect l="l" t="t" r="r" b="b"/>
              <a:pathLst>
                <a:path w="12616" h="2641" extrusionOk="0">
                  <a:moveTo>
                    <a:pt x="0" y="1"/>
                  </a:moveTo>
                  <a:lnTo>
                    <a:pt x="234" y="2641"/>
                  </a:lnTo>
                  <a:lnTo>
                    <a:pt x="12615" y="2474"/>
                  </a:lnTo>
                  <a:lnTo>
                    <a:pt x="12264" y="21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19"/>
            <p:cNvSpPr/>
            <p:nvPr/>
          </p:nvSpPr>
          <p:spPr>
            <a:xfrm>
              <a:off x="7197444" y="4040092"/>
              <a:ext cx="420945" cy="129642"/>
            </a:xfrm>
            <a:custGeom>
              <a:avLst/>
              <a:gdLst/>
              <a:ahLst/>
              <a:cxnLst/>
              <a:rect l="l" t="t" r="r" b="b"/>
              <a:pathLst>
                <a:path w="13134" h="4045" extrusionOk="0">
                  <a:moveTo>
                    <a:pt x="0" y="1"/>
                  </a:moveTo>
                  <a:lnTo>
                    <a:pt x="117" y="3610"/>
                  </a:lnTo>
                  <a:lnTo>
                    <a:pt x="13133" y="4044"/>
                  </a:lnTo>
                  <a:lnTo>
                    <a:pt x="12715" y="83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19"/>
            <p:cNvSpPr/>
            <p:nvPr/>
          </p:nvSpPr>
          <p:spPr>
            <a:xfrm>
              <a:off x="7286319" y="4090987"/>
              <a:ext cx="256015" cy="37499"/>
            </a:xfrm>
            <a:custGeom>
              <a:avLst/>
              <a:gdLst/>
              <a:ahLst/>
              <a:cxnLst/>
              <a:rect l="l" t="t" r="r" b="b"/>
              <a:pathLst>
                <a:path w="7988" h="1170" extrusionOk="0">
                  <a:moveTo>
                    <a:pt x="34" y="0"/>
                  </a:moveTo>
                  <a:lnTo>
                    <a:pt x="1" y="652"/>
                  </a:lnTo>
                  <a:lnTo>
                    <a:pt x="7937" y="1170"/>
                  </a:lnTo>
                  <a:lnTo>
                    <a:pt x="7988" y="518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19"/>
            <p:cNvSpPr/>
            <p:nvPr/>
          </p:nvSpPr>
          <p:spPr>
            <a:xfrm>
              <a:off x="7200104" y="4204797"/>
              <a:ext cx="396330" cy="5609"/>
            </a:xfrm>
            <a:custGeom>
              <a:avLst/>
              <a:gdLst/>
              <a:ahLst/>
              <a:cxnLst/>
              <a:rect l="l" t="t" r="r" b="b"/>
              <a:pathLst>
                <a:path w="12366" h="175" extrusionOk="0">
                  <a:moveTo>
                    <a:pt x="7822" y="0"/>
                  </a:moveTo>
                  <a:cubicBezTo>
                    <a:pt x="7301" y="0"/>
                    <a:pt x="6751" y="2"/>
                    <a:pt x="6183" y="8"/>
                  </a:cubicBezTo>
                  <a:cubicBezTo>
                    <a:pt x="4462" y="8"/>
                    <a:pt x="2925" y="25"/>
                    <a:pt x="1805" y="41"/>
                  </a:cubicBezTo>
                  <a:lnTo>
                    <a:pt x="485" y="75"/>
                  </a:lnTo>
                  <a:cubicBezTo>
                    <a:pt x="318" y="75"/>
                    <a:pt x="151" y="91"/>
                    <a:pt x="1" y="108"/>
                  </a:cubicBezTo>
                  <a:cubicBezTo>
                    <a:pt x="111" y="133"/>
                    <a:pt x="230" y="148"/>
                    <a:pt x="351" y="148"/>
                  </a:cubicBezTo>
                  <a:cubicBezTo>
                    <a:pt x="396" y="148"/>
                    <a:pt x="441" y="146"/>
                    <a:pt x="485" y="142"/>
                  </a:cubicBezTo>
                  <a:lnTo>
                    <a:pt x="1805" y="175"/>
                  </a:lnTo>
                  <a:lnTo>
                    <a:pt x="6183" y="175"/>
                  </a:lnTo>
                  <a:cubicBezTo>
                    <a:pt x="7887" y="175"/>
                    <a:pt x="9424" y="158"/>
                    <a:pt x="10544" y="142"/>
                  </a:cubicBezTo>
                  <a:lnTo>
                    <a:pt x="11881" y="108"/>
                  </a:lnTo>
                  <a:cubicBezTo>
                    <a:pt x="12031" y="108"/>
                    <a:pt x="12198" y="91"/>
                    <a:pt x="12365" y="75"/>
                  </a:cubicBezTo>
                  <a:cubicBezTo>
                    <a:pt x="12243" y="50"/>
                    <a:pt x="12120" y="35"/>
                    <a:pt x="12005" y="35"/>
                  </a:cubicBezTo>
                  <a:cubicBezTo>
                    <a:pt x="11962" y="35"/>
                    <a:pt x="11921" y="37"/>
                    <a:pt x="11881" y="41"/>
                  </a:cubicBezTo>
                  <a:lnTo>
                    <a:pt x="10544" y="8"/>
                  </a:lnTo>
                  <a:cubicBezTo>
                    <a:pt x="9798" y="8"/>
                    <a:pt x="8866" y="0"/>
                    <a:pt x="782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19"/>
            <p:cNvSpPr/>
            <p:nvPr/>
          </p:nvSpPr>
          <p:spPr>
            <a:xfrm>
              <a:off x="7201707" y="4222713"/>
              <a:ext cx="399535" cy="8045"/>
            </a:xfrm>
            <a:custGeom>
              <a:avLst/>
              <a:gdLst/>
              <a:ahLst/>
              <a:cxnLst/>
              <a:rect l="l" t="t" r="r" b="b"/>
              <a:pathLst>
                <a:path w="12466" h="251" extrusionOk="0">
                  <a:moveTo>
                    <a:pt x="1822" y="0"/>
                  </a:moveTo>
                  <a:lnTo>
                    <a:pt x="502" y="17"/>
                  </a:lnTo>
                  <a:cubicBezTo>
                    <a:pt x="453" y="12"/>
                    <a:pt x="404" y="10"/>
                    <a:pt x="355" y="10"/>
                  </a:cubicBezTo>
                  <a:cubicBezTo>
                    <a:pt x="237" y="10"/>
                    <a:pt x="119" y="22"/>
                    <a:pt x="1" y="34"/>
                  </a:cubicBezTo>
                  <a:cubicBezTo>
                    <a:pt x="168" y="67"/>
                    <a:pt x="335" y="84"/>
                    <a:pt x="502" y="84"/>
                  </a:cubicBezTo>
                  <a:lnTo>
                    <a:pt x="1822" y="117"/>
                  </a:lnTo>
                  <a:cubicBezTo>
                    <a:pt x="2958" y="151"/>
                    <a:pt x="4512" y="184"/>
                    <a:pt x="6233" y="201"/>
                  </a:cubicBezTo>
                  <a:cubicBezTo>
                    <a:pt x="7954" y="234"/>
                    <a:pt x="9508" y="251"/>
                    <a:pt x="10628" y="251"/>
                  </a:cubicBezTo>
                  <a:lnTo>
                    <a:pt x="11964" y="234"/>
                  </a:lnTo>
                  <a:cubicBezTo>
                    <a:pt x="12131" y="234"/>
                    <a:pt x="12298" y="234"/>
                    <a:pt x="12465" y="218"/>
                  </a:cubicBezTo>
                  <a:cubicBezTo>
                    <a:pt x="12298" y="184"/>
                    <a:pt x="12131" y="167"/>
                    <a:pt x="11964" y="167"/>
                  </a:cubicBezTo>
                  <a:lnTo>
                    <a:pt x="10628" y="117"/>
                  </a:lnTo>
                  <a:cubicBezTo>
                    <a:pt x="9508" y="101"/>
                    <a:pt x="7954" y="67"/>
                    <a:pt x="6233" y="34"/>
                  </a:cubicBezTo>
                  <a:cubicBezTo>
                    <a:pt x="4512" y="17"/>
                    <a:pt x="2958" y="0"/>
                    <a:pt x="182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lumns 2">
  <p:cSld name="CUSTOM_10"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25"/>
          <p:cNvSpPr/>
          <p:nvPr/>
        </p:nvSpPr>
        <p:spPr>
          <a:xfrm>
            <a:off x="-731" y="4672701"/>
            <a:ext cx="9143833" cy="475558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85" name="Google Shape;685;p25"/>
          <p:cNvGrpSpPr/>
          <p:nvPr/>
        </p:nvGrpSpPr>
        <p:grpSpPr>
          <a:xfrm>
            <a:off x="6510149" y="1965913"/>
            <a:ext cx="2172605" cy="2709763"/>
            <a:chOff x="6510149" y="1949738"/>
            <a:chExt cx="2172605" cy="2709763"/>
          </a:xfrm>
        </p:grpSpPr>
        <p:sp>
          <p:nvSpPr>
            <p:cNvPr id="686" name="Google Shape;686;p25"/>
            <p:cNvSpPr/>
            <p:nvPr/>
          </p:nvSpPr>
          <p:spPr>
            <a:xfrm>
              <a:off x="6510149" y="4267946"/>
              <a:ext cx="120540" cy="388831"/>
            </a:xfrm>
            <a:custGeom>
              <a:avLst/>
              <a:gdLst/>
              <a:ahLst/>
              <a:cxnLst/>
              <a:rect l="l" t="t" r="r" b="b"/>
              <a:pathLst>
                <a:path w="3761" h="12132" extrusionOk="0">
                  <a:moveTo>
                    <a:pt x="3760" y="1"/>
                  </a:moveTo>
                  <a:lnTo>
                    <a:pt x="1" y="135"/>
                  </a:lnTo>
                  <a:lnTo>
                    <a:pt x="1" y="12131"/>
                  </a:lnTo>
                  <a:lnTo>
                    <a:pt x="1605" y="12131"/>
                  </a:lnTo>
                  <a:lnTo>
                    <a:pt x="376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25"/>
            <p:cNvSpPr/>
            <p:nvPr/>
          </p:nvSpPr>
          <p:spPr>
            <a:xfrm>
              <a:off x="7592958" y="2586860"/>
              <a:ext cx="93201" cy="30960"/>
            </a:xfrm>
            <a:custGeom>
              <a:avLst/>
              <a:gdLst/>
              <a:ahLst/>
              <a:cxnLst/>
              <a:rect l="l" t="t" r="r" b="b"/>
              <a:pathLst>
                <a:path w="2908" h="966" extrusionOk="0">
                  <a:moveTo>
                    <a:pt x="2875" y="1"/>
                  </a:moveTo>
                  <a:cubicBezTo>
                    <a:pt x="2771" y="1"/>
                    <a:pt x="2159" y="176"/>
                    <a:pt x="1421" y="423"/>
                  </a:cubicBezTo>
                  <a:cubicBezTo>
                    <a:pt x="635" y="690"/>
                    <a:pt x="0" y="924"/>
                    <a:pt x="0" y="957"/>
                  </a:cubicBezTo>
                  <a:cubicBezTo>
                    <a:pt x="2" y="963"/>
                    <a:pt x="12" y="966"/>
                    <a:pt x="29" y="966"/>
                  </a:cubicBezTo>
                  <a:cubicBezTo>
                    <a:pt x="164" y="966"/>
                    <a:pt x="758" y="794"/>
                    <a:pt x="1471" y="556"/>
                  </a:cubicBezTo>
                  <a:cubicBezTo>
                    <a:pt x="2273" y="289"/>
                    <a:pt x="2908" y="38"/>
                    <a:pt x="2891" y="5"/>
                  </a:cubicBezTo>
                  <a:cubicBezTo>
                    <a:pt x="2890" y="2"/>
                    <a:pt x="2884" y="1"/>
                    <a:pt x="287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25"/>
            <p:cNvSpPr/>
            <p:nvPr/>
          </p:nvSpPr>
          <p:spPr>
            <a:xfrm>
              <a:off x="6977662" y="4267946"/>
              <a:ext cx="119963" cy="388831"/>
            </a:xfrm>
            <a:custGeom>
              <a:avLst/>
              <a:gdLst/>
              <a:ahLst/>
              <a:cxnLst/>
              <a:rect l="l" t="t" r="r" b="b"/>
              <a:pathLst>
                <a:path w="3743" h="12132" extrusionOk="0">
                  <a:moveTo>
                    <a:pt x="3743" y="1"/>
                  </a:moveTo>
                  <a:lnTo>
                    <a:pt x="0" y="135"/>
                  </a:lnTo>
                  <a:lnTo>
                    <a:pt x="0" y="12131"/>
                  </a:lnTo>
                  <a:lnTo>
                    <a:pt x="1604" y="12131"/>
                  </a:lnTo>
                  <a:lnTo>
                    <a:pt x="374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25"/>
            <p:cNvSpPr/>
            <p:nvPr/>
          </p:nvSpPr>
          <p:spPr>
            <a:xfrm>
              <a:off x="7441394" y="4267946"/>
              <a:ext cx="120540" cy="388831"/>
            </a:xfrm>
            <a:custGeom>
              <a:avLst/>
              <a:gdLst/>
              <a:ahLst/>
              <a:cxnLst/>
              <a:rect l="l" t="t" r="r" b="b"/>
              <a:pathLst>
                <a:path w="3761" h="12132" extrusionOk="0">
                  <a:moveTo>
                    <a:pt x="1" y="1"/>
                  </a:moveTo>
                  <a:lnTo>
                    <a:pt x="2156" y="12131"/>
                  </a:lnTo>
                  <a:lnTo>
                    <a:pt x="3760" y="12131"/>
                  </a:lnTo>
                  <a:lnTo>
                    <a:pt x="3760" y="13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25"/>
            <p:cNvSpPr/>
            <p:nvPr/>
          </p:nvSpPr>
          <p:spPr>
            <a:xfrm>
              <a:off x="7769682" y="4267946"/>
              <a:ext cx="120508" cy="388831"/>
            </a:xfrm>
            <a:custGeom>
              <a:avLst/>
              <a:gdLst/>
              <a:ahLst/>
              <a:cxnLst/>
              <a:rect l="l" t="t" r="r" b="b"/>
              <a:pathLst>
                <a:path w="3760" h="12132" extrusionOk="0">
                  <a:moveTo>
                    <a:pt x="0" y="1"/>
                  </a:moveTo>
                  <a:lnTo>
                    <a:pt x="2156" y="12131"/>
                  </a:lnTo>
                  <a:lnTo>
                    <a:pt x="3760" y="12131"/>
                  </a:lnTo>
                  <a:lnTo>
                    <a:pt x="3760" y="1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25"/>
            <p:cNvSpPr/>
            <p:nvPr/>
          </p:nvSpPr>
          <p:spPr>
            <a:xfrm>
              <a:off x="6510149" y="3406827"/>
              <a:ext cx="375979" cy="873907"/>
            </a:xfrm>
            <a:custGeom>
              <a:avLst/>
              <a:gdLst/>
              <a:ahLst/>
              <a:cxnLst/>
              <a:rect l="l" t="t" r="r" b="b"/>
              <a:pathLst>
                <a:path w="11731" h="27267" extrusionOk="0">
                  <a:moveTo>
                    <a:pt x="5548" y="0"/>
                  </a:moveTo>
                  <a:cubicBezTo>
                    <a:pt x="4075" y="0"/>
                    <a:pt x="2636" y="293"/>
                    <a:pt x="1939" y="1271"/>
                  </a:cubicBezTo>
                  <a:cubicBezTo>
                    <a:pt x="184" y="3711"/>
                    <a:pt x="1" y="27170"/>
                    <a:pt x="1" y="27170"/>
                  </a:cubicBezTo>
                  <a:cubicBezTo>
                    <a:pt x="1" y="27170"/>
                    <a:pt x="5028" y="27266"/>
                    <a:pt x="8439" y="27266"/>
                  </a:cubicBezTo>
                  <a:cubicBezTo>
                    <a:pt x="10145" y="27266"/>
                    <a:pt x="11446" y="27242"/>
                    <a:pt x="11513" y="27170"/>
                  </a:cubicBezTo>
                  <a:cubicBezTo>
                    <a:pt x="11730" y="26969"/>
                    <a:pt x="10026" y="653"/>
                    <a:pt x="10026" y="653"/>
                  </a:cubicBezTo>
                  <a:cubicBezTo>
                    <a:pt x="10026" y="653"/>
                    <a:pt x="7748" y="0"/>
                    <a:pt x="554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25"/>
            <p:cNvSpPr/>
            <p:nvPr/>
          </p:nvSpPr>
          <p:spPr>
            <a:xfrm>
              <a:off x="6804144" y="2531830"/>
              <a:ext cx="1086046" cy="1608718"/>
            </a:xfrm>
            <a:custGeom>
              <a:avLst/>
              <a:gdLst/>
              <a:ahLst/>
              <a:cxnLst/>
              <a:rect l="l" t="t" r="r" b="b"/>
              <a:pathLst>
                <a:path w="33886" h="50194" extrusionOk="0">
                  <a:moveTo>
                    <a:pt x="24423" y="1"/>
                  </a:moveTo>
                  <a:cubicBezTo>
                    <a:pt x="24403" y="1"/>
                    <a:pt x="24382" y="1"/>
                    <a:pt x="24362" y="1"/>
                  </a:cubicBezTo>
                  <a:lnTo>
                    <a:pt x="9424" y="1"/>
                  </a:lnTo>
                  <a:cubicBezTo>
                    <a:pt x="4195" y="1"/>
                    <a:pt x="1" y="4295"/>
                    <a:pt x="118" y="9525"/>
                  </a:cubicBezTo>
                  <a:lnTo>
                    <a:pt x="1070" y="50193"/>
                  </a:lnTo>
                  <a:lnTo>
                    <a:pt x="33568" y="50193"/>
                  </a:lnTo>
                  <a:lnTo>
                    <a:pt x="33836" y="9491"/>
                  </a:lnTo>
                  <a:cubicBezTo>
                    <a:pt x="33885" y="4265"/>
                    <a:pt x="29658" y="1"/>
                    <a:pt x="2442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25"/>
            <p:cNvSpPr/>
            <p:nvPr/>
          </p:nvSpPr>
          <p:spPr>
            <a:xfrm>
              <a:off x="6572262" y="3855335"/>
              <a:ext cx="1307768" cy="420143"/>
            </a:xfrm>
            <a:custGeom>
              <a:avLst/>
              <a:gdLst/>
              <a:ahLst/>
              <a:cxnLst/>
              <a:rect l="l" t="t" r="r" b="b"/>
              <a:pathLst>
                <a:path w="40804" h="13109" extrusionOk="0">
                  <a:moveTo>
                    <a:pt x="19728" y="0"/>
                  </a:moveTo>
                  <a:cubicBezTo>
                    <a:pt x="13401" y="0"/>
                    <a:pt x="6918" y="126"/>
                    <a:pt x="6918" y="126"/>
                  </a:cubicBezTo>
                  <a:cubicBezTo>
                    <a:pt x="6918" y="126"/>
                    <a:pt x="452" y="377"/>
                    <a:pt x="1" y="8380"/>
                  </a:cubicBezTo>
                  <a:lnTo>
                    <a:pt x="1" y="13109"/>
                  </a:lnTo>
                  <a:lnTo>
                    <a:pt x="40803" y="13109"/>
                  </a:lnTo>
                  <a:lnTo>
                    <a:pt x="40803" y="8898"/>
                  </a:lnTo>
                  <a:cubicBezTo>
                    <a:pt x="40803" y="8898"/>
                    <a:pt x="35039" y="410"/>
                    <a:pt x="28272" y="126"/>
                  </a:cubicBezTo>
                  <a:cubicBezTo>
                    <a:pt x="26016" y="32"/>
                    <a:pt x="22892" y="0"/>
                    <a:pt x="1972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25"/>
            <p:cNvSpPr/>
            <p:nvPr/>
          </p:nvSpPr>
          <p:spPr>
            <a:xfrm>
              <a:off x="6554057" y="3855014"/>
              <a:ext cx="907207" cy="413125"/>
            </a:xfrm>
            <a:custGeom>
              <a:avLst/>
              <a:gdLst/>
              <a:ahLst/>
              <a:cxnLst/>
              <a:rect l="l" t="t" r="r" b="b"/>
              <a:pathLst>
                <a:path w="28306" h="12890" extrusionOk="0">
                  <a:moveTo>
                    <a:pt x="9133" y="0"/>
                  </a:moveTo>
                  <a:cubicBezTo>
                    <a:pt x="7145" y="0"/>
                    <a:pt x="5217" y="133"/>
                    <a:pt x="3543" y="1423"/>
                  </a:cubicBezTo>
                  <a:cubicBezTo>
                    <a:pt x="385" y="3896"/>
                    <a:pt x="1" y="9059"/>
                    <a:pt x="335" y="12751"/>
                  </a:cubicBezTo>
                  <a:cubicBezTo>
                    <a:pt x="343" y="12843"/>
                    <a:pt x="414" y="12889"/>
                    <a:pt x="483" y="12889"/>
                  </a:cubicBezTo>
                  <a:cubicBezTo>
                    <a:pt x="552" y="12889"/>
                    <a:pt x="619" y="12843"/>
                    <a:pt x="619" y="12751"/>
                  </a:cubicBezTo>
                  <a:cubicBezTo>
                    <a:pt x="218" y="8357"/>
                    <a:pt x="953" y="1958"/>
                    <a:pt x="5932" y="554"/>
                  </a:cubicBezTo>
                  <a:cubicBezTo>
                    <a:pt x="6831" y="299"/>
                    <a:pt x="7809" y="238"/>
                    <a:pt x="8789" y="238"/>
                  </a:cubicBezTo>
                  <a:cubicBezTo>
                    <a:pt x="9668" y="238"/>
                    <a:pt x="10550" y="287"/>
                    <a:pt x="11379" y="287"/>
                  </a:cubicBezTo>
                  <a:lnTo>
                    <a:pt x="28121" y="387"/>
                  </a:lnTo>
                  <a:cubicBezTo>
                    <a:pt x="28305" y="370"/>
                    <a:pt x="28305" y="103"/>
                    <a:pt x="28121" y="103"/>
                  </a:cubicBezTo>
                  <a:cubicBezTo>
                    <a:pt x="21973" y="70"/>
                    <a:pt x="15807" y="36"/>
                    <a:pt x="9658" y="3"/>
                  </a:cubicBezTo>
                  <a:cubicBezTo>
                    <a:pt x="9483" y="1"/>
                    <a:pt x="9308" y="0"/>
                    <a:pt x="91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25"/>
            <p:cNvSpPr/>
            <p:nvPr/>
          </p:nvSpPr>
          <p:spPr>
            <a:xfrm>
              <a:off x="6955708" y="2557534"/>
              <a:ext cx="706895" cy="844005"/>
            </a:xfrm>
            <a:custGeom>
              <a:avLst/>
              <a:gdLst/>
              <a:ahLst/>
              <a:cxnLst/>
              <a:rect l="l" t="t" r="r" b="b"/>
              <a:pathLst>
                <a:path w="22056" h="26334" extrusionOk="0">
                  <a:moveTo>
                    <a:pt x="6416" y="1"/>
                  </a:moveTo>
                  <a:cubicBezTo>
                    <a:pt x="4428" y="18"/>
                    <a:pt x="2807" y="68"/>
                    <a:pt x="1705" y="168"/>
                  </a:cubicBezTo>
                  <a:cubicBezTo>
                    <a:pt x="1420" y="201"/>
                    <a:pt x="1187" y="235"/>
                    <a:pt x="969" y="252"/>
                  </a:cubicBezTo>
                  <a:cubicBezTo>
                    <a:pt x="752" y="285"/>
                    <a:pt x="568" y="318"/>
                    <a:pt x="435" y="335"/>
                  </a:cubicBezTo>
                  <a:cubicBezTo>
                    <a:pt x="284" y="369"/>
                    <a:pt x="134" y="419"/>
                    <a:pt x="0" y="469"/>
                  </a:cubicBezTo>
                  <a:cubicBezTo>
                    <a:pt x="34" y="469"/>
                    <a:pt x="67" y="452"/>
                    <a:pt x="117" y="452"/>
                  </a:cubicBezTo>
                  <a:cubicBezTo>
                    <a:pt x="184" y="435"/>
                    <a:pt x="284" y="402"/>
                    <a:pt x="435" y="369"/>
                  </a:cubicBezTo>
                  <a:lnTo>
                    <a:pt x="969" y="302"/>
                  </a:lnTo>
                  <a:cubicBezTo>
                    <a:pt x="1187" y="285"/>
                    <a:pt x="1420" y="252"/>
                    <a:pt x="1705" y="235"/>
                  </a:cubicBezTo>
                  <a:cubicBezTo>
                    <a:pt x="2679" y="162"/>
                    <a:pt x="4022" y="115"/>
                    <a:pt x="5665" y="115"/>
                  </a:cubicBezTo>
                  <a:cubicBezTo>
                    <a:pt x="5909" y="115"/>
                    <a:pt x="6159" y="116"/>
                    <a:pt x="6416" y="118"/>
                  </a:cubicBezTo>
                  <a:cubicBezTo>
                    <a:pt x="7419" y="118"/>
                    <a:pt x="8505" y="118"/>
                    <a:pt x="9674" y="151"/>
                  </a:cubicBezTo>
                  <a:cubicBezTo>
                    <a:pt x="10844" y="185"/>
                    <a:pt x="12097" y="151"/>
                    <a:pt x="13401" y="335"/>
                  </a:cubicBezTo>
                  <a:cubicBezTo>
                    <a:pt x="14069" y="402"/>
                    <a:pt x="14737" y="536"/>
                    <a:pt x="15389" y="686"/>
                  </a:cubicBezTo>
                  <a:cubicBezTo>
                    <a:pt x="16074" y="853"/>
                    <a:pt x="16726" y="1087"/>
                    <a:pt x="17360" y="1388"/>
                  </a:cubicBezTo>
                  <a:cubicBezTo>
                    <a:pt x="17995" y="1739"/>
                    <a:pt x="18563" y="2173"/>
                    <a:pt x="19081" y="2691"/>
                  </a:cubicBezTo>
                  <a:cubicBezTo>
                    <a:pt x="19616" y="3209"/>
                    <a:pt x="20067" y="3810"/>
                    <a:pt x="20418" y="4462"/>
                  </a:cubicBezTo>
                  <a:cubicBezTo>
                    <a:pt x="20585" y="4796"/>
                    <a:pt x="20719" y="5147"/>
                    <a:pt x="20819" y="5498"/>
                  </a:cubicBezTo>
                  <a:cubicBezTo>
                    <a:pt x="20903" y="5866"/>
                    <a:pt x="20953" y="6233"/>
                    <a:pt x="20986" y="6601"/>
                  </a:cubicBezTo>
                  <a:cubicBezTo>
                    <a:pt x="21070" y="7336"/>
                    <a:pt x="21153" y="8054"/>
                    <a:pt x="21220" y="8773"/>
                  </a:cubicBezTo>
                  <a:cubicBezTo>
                    <a:pt x="21354" y="10193"/>
                    <a:pt x="21454" y="11580"/>
                    <a:pt x="21554" y="12883"/>
                  </a:cubicBezTo>
                  <a:cubicBezTo>
                    <a:pt x="21721" y="15523"/>
                    <a:pt x="21805" y="17896"/>
                    <a:pt x="21872" y="19884"/>
                  </a:cubicBezTo>
                  <a:cubicBezTo>
                    <a:pt x="21922" y="21872"/>
                    <a:pt x="21955" y="23476"/>
                    <a:pt x="21989" y="24596"/>
                  </a:cubicBezTo>
                  <a:cubicBezTo>
                    <a:pt x="22005" y="25147"/>
                    <a:pt x="22022" y="25582"/>
                    <a:pt x="22022" y="25882"/>
                  </a:cubicBezTo>
                  <a:cubicBezTo>
                    <a:pt x="22039" y="26016"/>
                    <a:pt x="22039" y="26133"/>
                    <a:pt x="22039" y="26217"/>
                  </a:cubicBezTo>
                  <a:cubicBezTo>
                    <a:pt x="22039" y="26250"/>
                    <a:pt x="22039" y="26283"/>
                    <a:pt x="22056" y="26334"/>
                  </a:cubicBezTo>
                  <a:cubicBezTo>
                    <a:pt x="22056" y="26283"/>
                    <a:pt x="22056" y="26250"/>
                    <a:pt x="22056" y="26217"/>
                  </a:cubicBezTo>
                  <a:cubicBezTo>
                    <a:pt x="22056" y="26133"/>
                    <a:pt x="22056" y="26016"/>
                    <a:pt x="22056" y="25882"/>
                  </a:cubicBezTo>
                  <a:cubicBezTo>
                    <a:pt x="22056" y="25582"/>
                    <a:pt x="22056" y="25147"/>
                    <a:pt x="22039" y="24596"/>
                  </a:cubicBezTo>
                  <a:cubicBezTo>
                    <a:pt x="22039" y="23476"/>
                    <a:pt x="22022" y="21872"/>
                    <a:pt x="21972" y="19867"/>
                  </a:cubicBezTo>
                  <a:cubicBezTo>
                    <a:pt x="21922" y="17879"/>
                    <a:pt x="21838" y="15506"/>
                    <a:pt x="21688" y="12883"/>
                  </a:cubicBezTo>
                  <a:cubicBezTo>
                    <a:pt x="21604" y="11563"/>
                    <a:pt x="21487" y="10176"/>
                    <a:pt x="21354" y="8756"/>
                  </a:cubicBezTo>
                  <a:cubicBezTo>
                    <a:pt x="21287" y="8038"/>
                    <a:pt x="21220" y="7319"/>
                    <a:pt x="21120" y="6584"/>
                  </a:cubicBezTo>
                  <a:cubicBezTo>
                    <a:pt x="21103" y="6200"/>
                    <a:pt x="21036" y="5832"/>
                    <a:pt x="20953" y="5465"/>
                  </a:cubicBezTo>
                  <a:cubicBezTo>
                    <a:pt x="20853" y="5097"/>
                    <a:pt x="20719" y="4729"/>
                    <a:pt x="20535" y="4395"/>
                  </a:cubicBezTo>
                  <a:cubicBezTo>
                    <a:pt x="20184" y="3727"/>
                    <a:pt x="19716" y="3109"/>
                    <a:pt x="19182" y="2591"/>
                  </a:cubicBezTo>
                  <a:cubicBezTo>
                    <a:pt x="18664" y="2056"/>
                    <a:pt x="18062" y="1622"/>
                    <a:pt x="17427" y="1271"/>
                  </a:cubicBezTo>
                  <a:cubicBezTo>
                    <a:pt x="16776" y="953"/>
                    <a:pt x="16107" y="719"/>
                    <a:pt x="15422" y="552"/>
                  </a:cubicBezTo>
                  <a:cubicBezTo>
                    <a:pt x="14771" y="402"/>
                    <a:pt x="14102" y="268"/>
                    <a:pt x="13417" y="201"/>
                  </a:cubicBezTo>
                  <a:cubicBezTo>
                    <a:pt x="12114" y="18"/>
                    <a:pt x="10844" y="51"/>
                    <a:pt x="9674" y="18"/>
                  </a:cubicBezTo>
                  <a:cubicBezTo>
                    <a:pt x="8505" y="1"/>
                    <a:pt x="7419" y="1"/>
                    <a:pt x="641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25"/>
            <p:cNvSpPr/>
            <p:nvPr/>
          </p:nvSpPr>
          <p:spPr>
            <a:xfrm>
              <a:off x="7646514" y="2915500"/>
              <a:ext cx="74997" cy="26313"/>
            </a:xfrm>
            <a:custGeom>
              <a:avLst/>
              <a:gdLst/>
              <a:ahLst/>
              <a:cxnLst/>
              <a:rect l="l" t="t" r="r" b="b"/>
              <a:pathLst>
                <a:path w="2340" h="821" extrusionOk="0">
                  <a:moveTo>
                    <a:pt x="2311" y="1"/>
                  </a:moveTo>
                  <a:cubicBezTo>
                    <a:pt x="2192" y="1"/>
                    <a:pt x="1711" y="153"/>
                    <a:pt x="1153" y="344"/>
                  </a:cubicBezTo>
                  <a:cubicBezTo>
                    <a:pt x="502" y="561"/>
                    <a:pt x="0" y="779"/>
                    <a:pt x="17" y="812"/>
                  </a:cubicBezTo>
                  <a:cubicBezTo>
                    <a:pt x="19" y="818"/>
                    <a:pt x="28" y="821"/>
                    <a:pt x="44" y="821"/>
                  </a:cubicBezTo>
                  <a:cubicBezTo>
                    <a:pt x="161" y="821"/>
                    <a:pt x="631" y="669"/>
                    <a:pt x="1203" y="478"/>
                  </a:cubicBezTo>
                  <a:cubicBezTo>
                    <a:pt x="1838" y="261"/>
                    <a:pt x="2339" y="43"/>
                    <a:pt x="2339" y="10"/>
                  </a:cubicBezTo>
                  <a:cubicBezTo>
                    <a:pt x="2337" y="4"/>
                    <a:pt x="2328" y="1"/>
                    <a:pt x="231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25"/>
            <p:cNvSpPr/>
            <p:nvPr/>
          </p:nvSpPr>
          <p:spPr>
            <a:xfrm>
              <a:off x="7647059" y="2987356"/>
              <a:ext cx="33749" cy="4743"/>
            </a:xfrm>
            <a:custGeom>
              <a:avLst/>
              <a:gdLst/>
              <a:ahLst/>
              <a:cxnLst/>
              <a:rect l="l" t="t" r="r" b="b"/>
              <a:pathLst>
                <a:path w="1053" h="148" extrusionOk="0">
                  <a:moveTo>
                    <a:pt x="324" y="1"/>
                  </a:moveTo>
                  <a:cubicBezTo>
                    <a:pt x="132" y="1"/>
                    <a:pt x="0" y="19"/>
                    <a:pt x="0" y="57"/>
                  </a:cubicBezTo>
                  <a:cubicBezTo>
                    <a:pt x="0" y="90"/>
                    <a:pt x="234" y="141"/>
                    <a:pt x="518" y="141"/>
                  </a:cubicBezTo>
                  <a:cubicBezTo>
                    <a:pt x="599" y="145"/>
                    <a:pt x="674" y="147"/>
                    <a:pt x="742" y="147"/>
                  </a:cubicBezTo>
                  <a:cubicBezTo>
                    <a:pt x="927" y="147"/>
                    <a:pt x="1053" y="132"/>
                    <a:pt x="1053" y="107"/>
                  </a:cubicBezTo>
                  <a:cubicBezTo>
                    <a:pt x="1053" y="57"/>
                    <a:pt x="819" y="24"/>
                    <a:pt x="535" y="7"/>
                  </a:cubicBezTo>
                  <a:cubicBezTo>
                    <a:pt x="459" y="3"/>
                    <a:pt x="388" y="1"/>
                    <a:pt x="32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25"/>
            <p:cNvSpPr/>
            <p:nvPr/>
          </p:nvSpPr>
          <p:spPr>
            <a:xfrm>
              <a:off x="7353577" y="2960787"/>
              <a:ext cx="47690" cy="45575"/>
            </a:xfrm>
            <a:custGeom>
              <a:avLst/>
              <a:gdLst/>
              <a:ahLst/>
              <a:cxnLst/>
              <a:rect l="l" t="t" r="r" b="b"/>
              <a:pathLst>
                <a:path w="1488" h="1422" extrusionOk="0">
                  <a:moveTo>
                    <a:pt x="652" y="0"/>
                  </a:moveTo>
                  <a:lnTo>
                    <a:pt x="652" y="0"/>
                  </a:lnTo>
                  <a:cubicBezTo>
                    <a:pt x="652" y="0"/>
                    <a:pt x="585" y="0"/>
                    <a:pt x="485" y="34"/>
                  </a:cubicBezTo>
                  <a:cubicBezTo>
                    <a:pt x="352" y="84"/>
                    <a:pt x="218" y="201"/>
                    <a:pt x="151" y="318"/>
                  </a:cubicBezTo>
                  <a:cubicBezTo>
                    <a:pt x="17" y="518"/>
                    <a:pt x="1" y="769"/>
                    <a:pt x="101" y="986"/>
                  </a:cubicBezTo>
                  <a:cubicBezTo>
                    <a:pt x="213" y="1257"/>
                    <a:pt x="476" y="1422"/>
                    <a:pt x="747" y="1422"/>
                  </a:cubicBezTo>
                  <a:cubicBezTo>
                    <a:pt x="760" y="1422"/>
                    <a:pt x="773" y="1421"/>
                    <a:pt x="786" y="1421"/>
                  </a:cubicBezTo>
                  <a:cubicBezTo>
                    <a:pt x="1087" y="1387"/>
                    <a:pt x="1337" y="1187"/>
                    <a:pt x="1421" y="903"/>
                  </a:cubicBezTo>
                  <a:cubicBezTo>
                    <a:pt x="1488" y="669"/>
                    <a:pt x="1404" y="418"/>
                    <a:pt x="1204" y="251"/>
                  </a:cubicBezTo>
                  <a:cubicBezTo>
                    <a:pt x="1087" y="151"/>
                    <a:pt x="936" y="101"/>
                    <a:pt x="786" y="101"/>
                  </a:cubicBezTo>
                  <a:cubicBezTo>
                    <a:pt x="686" y="117"/>
                    <a:pt x="619" y="151"/>
                    <a:pt x="636" y="151"/>
                  </a:cubicBezTo>
                  <a:cubicBezTo>
                    <a:pt x="636" y="159"/>
                    <a:pt x="648" y="159"/>
                    <a:pt x="673" y="159"/>
                  </a:cubicBezTo>
                  <a:cubicBezTo>
                    <a:pt x="698" y="159"/>
                    <a:pt x="736" y="159"/>
                    <a:pt x="786" y="168"/>
                  </a:cubicBezTo>
                  <a:cubicBezTo>
                    <a:pt x="920" y="184"/>
                    <a:pt x="1053" y="234"/>
                    <a:pt x="1137" y="335"/>
                  </a:cubicBezTo>
                  <a:cubicBezTo>
                    <a:pt x="1287" y="468"/>
                    <a:pt x="1354" y="669"/>
                    <a:pt x="1287" y="853"/>
                  </a:cubicBezTo>
                  <a:cubicBezTo>
                    <a:pt x="1220" y="1087"/>
                    <a:pt x="1020" y="1254"/>
                    <a:pt x="786" y="1287"/>
                  </a:cubicBezTo>
                  <a:cubicBezTo>
                    <a:pt x="535" y="1287"/>
                    <a:pt x="318" y="1153"/>
                    <a:pt x="218" y="936"/>
                  </a:cubicBezTo>
                  <a:cubicBezTo>
                    <a:pt x="134" y="752"/>
                    <a:pt x="134" y="552"/>
                    <a:pt x="235" y="368"/>
                  </a:cubicBezTo>
                  <a:cubicBezTo>
                    <a:pt x="335" y="218"/>
                    <a:pt x="469" y="84"/>
                    <a:pt x="65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25"/>
            <p:cNvSpPr/>
            <p:nvPr/>
          </p:nvSpPr>
          <p:spPr>
            <a:xfrm>
              <a:off x="7345564" y="2844574"/>
              <a:ext cx="46056" cy="123745"/>
            </a:xfrm>
            <a:custGeom>
              <a:avLst/>
              <a:gdLst/>
              <a:ahLst/>
              <a:cxnLst/>
              <a:rect l="l" t="t" r="r" b="b"/>
              <a:pathLst>
                <a:path w="1437" h="3861" extrusionOk="0">
                  <a:moveTo>
                    <a:pt x="1420" y="1"/>
                  </a:moveTo>
                  <a:cubicBezTo>
                    <a:pt x="1421" y="3"/>
                    <a:pt x="1422" y="6"/>
                    <a:pt x="1421" y="9"/>
                  </a:cubicBezTo>
                  <a:lnTo>
                    <a:pt x="1421" y="9"/>
                  </a:lnTo>
                  <a:cubicBezTo>
                    <a:pt x="1426" y="6"/>
                    <a:pt x="1432" y="3"/>
                    <a:pt x="1437" y="1"/>
                  </a:cubicBezTo>
                  <a:close/>
                  <a:moveTo>
                    <a:pt x="1421" y="9"/>
                  </a:moveTo>
                  <a:cubicBezTo>
                    <a:pt x="1228" y="108"/>
                    <a:pt x="1066" y="239"/>
                    <a:pt x="936" y="402"/>
                  </a:cubicBezTo>
                  <a:cubicBezTo>
                    <a:pt x="201" y="1187"/>
                    <a:pt x="0" y="2323"/>
                    <a:pt x="401" y="3309"/>
                  </a:cubicBezTo>
                  <a:cubicBezTo>
                    <a:pt x="468" y="3509"/>
                    <a:pt x="568" y="3710"/>
                    <a:pt x="719" y="3860"/>
                  </a:cubicBezTo>
                  <a:cubicBezTo>
                    <a:pt x="752" y="3844"/>
                    <a:pt x="618" y="3643"/>
                    <a:pt x="485" y="3276"/>
                  </a:cubicBezTo>
                  <a:cubicBezTo>
                    <a:pt x="167" y="2323"/>
                    <a:pt x="351" y="1254"/>
                    <a:pt x="1003" y="469"/>
                  </a:cubicBezTo>
                  <a:cubicBezTo>
                    <a:pt x="1236" y="188"/>
                    <a:pt x="1412" y="53"/>
                    <a:pt x="1421" y="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25"/>
            <p:cNvSpPr/>
            <p:nvPr/>
          </p:nvSpPr>
          <p:spPr>
            <a:xfrm>
              <a:off x="7348769" y="3002420"/>
              <a:ext cx="31633" cy="132431"/>
            </a:xfrm>
            <a:custGeom>
              <a:avLst/>
              <a:gdLst/>
              <a:ahLst/>
              <a:cxnLst/>
              <a:rect l="l" t="t" r="r" b="b"/>
              <a:pathLst>
                <a:path w="987" h="4132" extrusionOk="0">
                  <a:moveTo>
                    <a:pt x="919" y="1"/>
                  </a:moveTo>
                  <a:cubicBezTo>
                    <a:pt x="886" y="1"/>
                    <a:pt x="836" y="5"/>
                    <a:pt x="769" y="21"/>
                  </a:cubicBezTo>
                  <a:cubicBezTo>
                    <a:pt x="602" y="72"/>
                    <a:pt x="451" y="172"/>
                    <a:pt x="334" y="305"/>
                  </a:cubicBezTo>
                  <a:cubicBezTo>
                    <a:pt x="184" y="523"/>
                    <a:pt x="84" y="757"/>
                    <a:pt x="50" y="1024"/>
                  </a:cubicBezTo>
                  <a:cubicBezTo>
                    <a:pt x="17" y="1341"/>
                    <a:pt x="0" y="1642"/>
                    <a:pt x="34" y="1960"/>
                  </a:cubicBezTo>
                  <a:cubicBezTo>
                    <a:pt x="84" y="2528"/>
                    <a:pt x="268" y="3079"/>
                    <a:pt x="535" y="3564"/>
                  </a:cubicBezTo>
                  <a:cubicBezTo>
                    <a:pt x="652" y="3781"/>
                    <a:pt x="786" y="3965"/>
                    <a:pt x="953" y="4132"/>
                  </a:cubicBezTo>
                  <a:cubicBezTo>
                    <a:pt x="986" y="4115"/>
                    <a:pt x="819" y="3898"/>
                    <a:pt x="635" y="3530"/>
                  </a:cubicBezTo>
                  <a:cubicBezTo>
                    <a:pt x="385" y="3029"/>
                    <a:pt x="234" y="2494"/>
                    <a:pt x="184" y="1943"/>
                  </a:cubicBezTo>
                  <a:cubicBezTo>
                    <a:pt x="117" y="1308"/>
                    <a:pt x="167" y="706"/>
                    <a:pt x="418" y="372"/>
                  </a:cubicBezTo>
                  <a:cubicBezTo>
                    <a:pt x="552" y="189"/>
                    <a:pt x="752" y="55"/>
                    <a:pt x="969" y="5"/>
                  </a:cubicBezTo>
                  <a:cubicBezTo>
                    <a:pt x="969" y="5"/>
                    <a:pt x="953" y="1"/>
                    <a:pt x="91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25"/>
            <p:cNvSpPr/>
            <p:nvPr/>
          </p:nvSpPr>
          <p:spPr>
            <a:xfrm>
              <a:off x="7304316" y="2972581"/>
              <a:ext cx="47146" cy="9262"/>
            </a:xfrm>
            <a:custGeom>
              <a:avLst/>
              <a:gdLst/>
              <a:ahLst/>
              <a:cxnLst/>
              <a:rect l="l" t="t" r="r" b="b"/>
              <a:pathLst>
                <a:path w="1471" h="289" extrusionOk="0">
                  <a:moveTo>
                    <a:pt x="736" y="0"/>
                  </a:moveTo>
                  <a:cubicBezTo>
                    <a:pt x="285" y="0"/>
                    <a:pt x="1" y="251"/>
                    <a:pt x="34" y="284"/>
                  </a:cubicBezTo>
                  <a:cubicBezTo>
                    <a:pt x="35" y="287"/>
                    <a:pt x="39" y="288"/>
                    <a:pt x="44" y="288"/>
                  </a:cubicBezTo>
                  <a:cubicBezTo>
                    <a:pt x="99" y="288"/>
                    <a:pt x="368" y="134"/>
                    <a:pt x="736" y="134"/>
                  </a:cubicBezTo>
                  <a:cubicBezTo>
                    <a:pt x="1100" y="134"/>
                    <a:pt x="1368" y="272"/>
                    <a:pt x="1426" y="272"/>
                  </a:cubicBezTo>
                  <a:cubicBezTo>
                    <a:pt x="1432" y="272"/>
                    <a:pt x="1436" y="270"/>
                    <a:pt x="1437" y="267"/>
                  </a:cubicBezTo>
                  <a:cubicBezTo>
                    <a:pt x="1471" y="251"/>
                    <a:pt x="1187" y="0"/>
                    <a:pt x="73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25"/>
            <p:cNvSpPr/>
            <p:nvPr/>
          </p:nvSpPr>
          <p:spPr>
            <a:xfrm>
              <a:off x="7048877" y="2960787"/>
              <a:ext cx="47690" cy="45575"/>
            </a:xfrm>
            <a:custGeom>
              <a:avLst/>
              <a:gdLst/>
              <a:ahLst/>
              <a:cxnLst/>
              <a:rect l="l" t="t" r="r" b="b"/>
              <a:pathLst>
                <a:path w="1488" h="1422" extrusionOk="0">
                  <a:moveTo>
                    <a:pt x="652" y="0"/>
                  </a:moveTo>
                  <a:cubicBezTo>
                    <a:pt x="652" y="0"/>
                    <a:pt x="585" y="0"/>
                    <a:pt x="485" y="34"/>
                  </a:cubicBezTo>
                  <a:cubicBezTo>
                    <a:pt x="351" y="84"/>
                    <a:pt x="234" y="201"/>
                    <a:pt x="151" y="318"/>
                  </a:cubicBezTo>
                  <a:cubicBezTo>
                    <a:pt x="17" y="518"/>
                    <a:pt x="1" y="769"/>
                    <a:pt x="101" y="986"/>
                  </a:cubicBezTo>
                  <a:cubicBezTo>
                    <a:pt x="212" y="1257"/>
                    <a:pt x="476" y="1422"/>
                    <a:pt x="761" y="1422"/>
                  </a:cubicBezTo>
                  <a:cubicBezTo>
                    <a:pt x="775" y="1422"/>
                    <a:pt x="789" y="1421"/>
                    <a:pt x="803" y="1421"/>
                  </a:cubicBezTo>
                  <a:cubicBezTo>
                    <a:pt x="1087" y="1387"/>
                    <a:pt x="1337" y="1187"/>
                    <a:pt x="1421" y="903"/>
                  </a:cubicBezTo>
                  <a:cubicBezTo>
                    <a:pt x="1488" y="652"/>
                    <a:pt x="1404" y="418"/>
                    <a:pt x="1220" y="251"/>
                  </a:cubicBezTo>
                  <a:cubicBezTo>
                    <a:pt x="1103" y="151"/>
                    <a:pt x="936" y="101"/>
                    <a:pt x="786" y="101"/>
                  </a:cubicBezTo>
                  <a:cubicBezTo>
                    <a:pt x="686" y="117"/>
                    <a:pt x="635" y="151"/>
                    <a:pt x="635" y="151"/>
                  </a:cubicBezTo>
                  <a:cubicBezTo>
                    <a:pt x="635" y="159"/>
                    <a:pt x="648" y="159"/>
                    <a:pt x="673" y="159"/>
                  </a:cubicBezTo>
                  <a:cubicBezTo>
                    <a:pt x="698" y="159"/>
                    <a:pt x="736" y="159"/>
                    <a:pt x="786" y="168"/>
                  </a:cubicBezTo>
                  <a:cubicBezTo>
                    <a:pt x="919" y="184"/>
                    <a:pt x="1053" y="234"/>
                    <a:pt x="1153" y="335"/>
                  </a:cubicBezTo>
                  <a:cubicBezTo>
                    <a:pt x="1287" y="468"/>
                    <a:pt x="1354" y="669"/>
                    <a:pt x="1287" y="853"/>
                  </a:cubicBezTo>
                  <a:cubicBezTo>
                    <a:pt x="1220" y="1087"/>
                    <a:pt x="1020" y="1254"/>
                    <a:pt x="786" y="1287"/>
                  </a:cubicBezTo>
                  <a:cubicBezTo>
                    <a:pt x="552" y="1287"/>
                    <a:pt x="318" y="1153"/>
                    <a:pt x="218" y="936"/>
                  </a:cubicBezTo>
                  <a:cubicBezTo>
                    <a:pt x="134" y="752"/>
                    <a:pt x="134" y="552"/>
                    <a:pt x="234" y="368"/>
                  </a:cubicBezTo>
                  <a:cubicBezTo>
                    <a:pt x="335" y="218"/>
                    <a:pt x="468" y="84"/>
                    <a:pt x="65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25"/>
            <p:cNvSpPr/>
            <p:nvPr/>
          </p:nvSpPr>
          <p:spPr>
            <a:xfrm>
              <a:off x="7040833" y="2844574"/>
              <a:ext cx="46088" cy="123745"/>
            </a:xfrm>
            <a:custGeom>
              <a:avLst/>
              <a:gdLst/>
              <a:ahLst/>
              <a:cxnLst/>
              <a:rect l="l" t="t" r="r" b="b"/>
              <a:pathLst>
                <a:path w="1438" h="3861" extrusionOk="0">
                  <a:moveTo>
                    <a:pt x="1438" y="1"/>
                  </a:moveTo>
                  <a:lnTo>
                    <a:pt x="1438" y="1"/>
                  </a:lnTo>
                  <a:cubicBezTo>
                    <a:pt x="1237" y="101"/>
                    <a:pt x="1070" y="235"/>
                    <a:pt x="937" y="402"/>
                  </a:cubicBezTo>
                  <a:cubicBezTo>
                    <a:pt x="201" y="1187"/>
                    <a:pt x="1" y="2323"/>
                    <a:pt x="402" y="3309"/>
                  </a:cubicBezTo>
                  <a:cubicBezTo>
                    <a:pt x="469" y="3509"/>
                    <a:pt x="569" y="3710"/>
                    <a:pt x="719" y="3860"/>
                  </a:cubicBezTo>
                  <a:cubicBezTo>
                    <a:pt x="753" y="3844"/>
                    <a:pt x="619" y="3643"/>
                    <a:pt x="485" y="3276"/>
                  </a:cubicBezTo>
                  <a:cubicBezTo>
                    <a:pt x="168" y="2323"/>
                    <a:pt x="352" y="1254"/>
                    <a:pt x="1003" y="469"/>
                  </a:cubicBezTo>
                  <a:cubicBezTo>
                    <a:pt x="1254" y="168"/>
                    <a:pt x="1438" y="34"/>
                    <a:pt x="143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25"/>
            <p:cNvSpPr/>
            <p:nvPr/>
          </p:nvSpPr>
          <p:spPr>
            <a:xfrm>
              <a:off x="7044070" y="3002420"/>
              <a:ext cx="31601" cy="132431"/>
            </a:xfrm>
            <a:custGeom>
              <a:avLst/>
              <a:gdLst/>
              <a:ahLst/>
              <a:cxnLst/>
              <a:rect l="l" t="t" r="r" b="b"/>
              <a:pathLst>
                <a:path w="986" h="4132" extrusionOk="0">
                  <a:moveTo>
                    <a:pt x="919" y="1"/>
                  </a:moveTo>
                  <a:cubicBezTo>
                    <a:pt x="886" y="1"/>
                    <a:pt x="836" y="5"/>
                    <a:pt x="769" y="21"/>
                  </a:cubicBezTo>
                  <a:cubicBezTo>
                    <a:pt x="602" y="72"/>
                    <a:pt x="451" y="172"/>
                    <a:pt x="351" y="305"/>
                  </a:cubicBezTo>
                  <a:cubicBezTo>
                    <a:pt x="184" y="523"/>
                    <a:pt x="84" y="757"/>
                    <a:pt x="50" y="1024"/>
                  </a:cubicBezTo>
                  <a:cubicBezTo>
                    <a:pt x="17" y="1341"/>
                    <a:pt x="0" y="1642"/>
                    <a:pt x="34" y="1960"/>
                  </a:cubicBezTo>
                  <a:cubicBezTo>
                    <a:pt x="84" y="2528"/>
                    <a:pt x="267" y="3079"/>
                    <a:pt x="552" y="3564"/>
                  </a:cubicBezTo>
                  <a:cubicBezTo>
                    <a:pt x="652" y="3781"/>
                    <a:pt x="785" y="3965"/>
                    <a:pt x="969" y="4132"/>
                  </a:cubicBezTo>
                  <a:cubicBezTo>
                    <a:pt x="986" y="4115"/>
                    <a:pt x="819" y="3898"/>
                    <a:pt x="635" y="3530"/>
                  </a:cubicBezTo>
                  <a:cubicBezTo>
                    <a:pt x="384" y="3029"/>
                    <a:pt x="234" y="2494"/>
                    <a:pt x="184" y="1943"/>
                  </a:cubicBezTo>
                  <a:cubicBezTo>
                    <a:pt x="117" y="1308"/>
                    <a:pt x="167" y="706"/>
                    <a:pt x="418" y="372"/>
                  </a:cubicBezTo>
                  <a:cubicBezTo>
                    <a:pt x="552" y="189"/>
                    <a:pt x="752" y="55"/>
                    <a:pt x="969" y="5"/>
                  </a:cubicBezTo>
                  <a:cubicBezTo>
                    <a:pt x="969" y="5"/>
                    <a:pt x="953" y="1"/>
                    <a:pt x="91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25"/>
            <p:cNvSpPr/>
            <p:nvPr/>
          </p:nvSpPr>
          <p:spPr>
            <a:xfrm>
              <a:off x="6999616" y="2972581"/>
              <a:ext cx="47146" cy="9262"/>
            </a:xfrm>
            <a:custGeom>
              <a:avLst/>
              <a:gdLst/>
              <a:ahLst/>
              <a:cxnLst/>
              <a:rect l="l" t="t" r="r" b="b"/>
              <a:pathLst>
                <a:path w="1471" h="289" extrusionOk="0">
                  <a:moveTo>
                    <a:pt x="736" y="0"/>
                  </a:moveTo>
                  <a:cubicBezTo>
                    <a:pt x="284" y="0"/>
                    <a:pt x="0" y="251"/>
                    <a:pt x="34" y="284"/>
                  </a:cubicBezTo>
                  <a:cubicBezTo>
                    <a:pt x="35" y="287"/>
                    <a:pt x="39" y="288"/>
                    <a:pt x="44" y="288"/>
                  </a:cubicBezTo>
                  <a:cubicBezTo>
                    <a:pt x="101" y="288"/>
                    <a:pt x="383" y="134"/>
                    <a:pt x="736" y="134"/>
                  </a:cubicBezTo>
                  <a:cubicBezTo>
                    <a:pt x="1100" y="134"/>
                    <a:pt x="1368" y="272"/>
                    <a:pt x="1426" y="272"/>
                  </a:cubicBezTo>
                  <a:cubicBezTo>
                    <a:pt x="1432" y="272"/>
                    <a:pt x="1436" y="270"/>
                    <a:pt x="1437" y="267"/>
                  </a:cubicBezTo>
                  <a:cubicBezTo>
                    <a:pt x="1471" y="251"/>
                    <a:pt x="1187" y="0"/>
                    <a:pt x="73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25"/>
            <p:cNvSpPr/>
            <p:nvPr/>
          </p:nvSpPr>
          <p:spPr>
            <a:xfrm>
              <a:off x="7441394" y="3389904"/>
              <a:ext cx="450943" cy="895573"/>
            </a:xfrm>
            <a:custGeom>
              <a:avLst/>
              <a:gdLst/>
              <a:ahLst/>
              <a:cxnLst/>
              <a:rect l="l" t="t" r="r" b="b"/>
              <a:pathLst>
                <a:path w="14070" h="27943" extrusionOk="0">
                  <a:moveTo>
                    <a:pt x="6802" y="1"/>
                  </a:moveTo>
                  <a:cubicBezTo>
                    <a:pt x="4711" y="1"/>
                    <a:pt x="2768" y="395"/>
                    <a:pt x="2073" y="1699"/>
                  </a:cubicBezTo>
                  <a:cubicBezTo>
                    <a:pt x="318" y="5008"/>
                    <a:pt x="1" y="27731"/>
                    <a:pt x="1" y="27731"/>
                  </a:cubicBezTo>
                  <a:cubicBezTo>
                    <a:pt x="1" y="27731"/>
                    <a:pt x="5721" y="27943"/>
                    <a:pt x="9858" y="27943"/>
                  </a:cubicBezTo>
                  <a:cubicBezTo>
                    <a:pt x="12193" y="27943"/>
                    <a:pt x="14024" y="27875"/>
                    <a:pt x="14036" y="27664"/>
                  </a:cubicBezTo>
                  <a:cubicBezTo>
                    <a:pt x="14070" y="27063"/>
                    <a:pt x="13501" y="914"/>
                    <a:pt x="13501" y="914"/>
                  </a:cubicBezTo>
                  <a:lnTo>
                    <a:pt x="13518" y="914"/>
                  </a:lnTo>
                  <a:cubicBezTo>
                    <a:pt x="13518" y="914"/>
                    <a:pt x="9987" y="1"/>
                    <a:pt x="6802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25"/>
            <p:cNvSpPr/>
            <p:nvPr/>
          </p:nvSpPr>
          <p:spPr>
            <a:xfrm>
              <a:off x="7559209" y="3398398"/>
              <a:ext cx="340627" cy="889259"/>
            </a:xfrm>
            <a:custGeom>
              <a:avLst/>
              <a:gdLst/>
              <a:ahLst/>
              <a:cxnLst/>
              <a:rect l="l" t="t" r="r" b="b"/>
              <a:pathLst>
                <a:path w="10628" h="27746" extrusionOk="0">
                  <a:moveTo>
                    <a:pt x="6106" y="1"/>
                  </a:moveTo>
                  <a:cubicBezTo>
                    <a:pt x="4532" y="1"/>
                    <a:pt x="2951" y="299"/>
                    <a:pt x="2206" y="1334"/>
                  </a:cubicBezTo>
                  <a:cubicBezTo>
                    <a:pt x="452" y="3773"/>
                    <a:pt x="1" y="27583"/>
                    <a:pt x="1" y="27583"/>
                  </a:cubicBezTo>
                  <a:cubicBezTo>
                    <a:pt x="1" y="27583"/>
                    <a:pt x="5511" y="27745"/>
                    <a:pt x="8521" y="27745"/>
                  </a:cubicBezTo>
                  <a:cubicBezTo>
                    <a:pt x="9608" y="27745"/>
                    <a:pt x="10369" y="27724"/>
                    <a:pt x="10427" y="27667"/>
                  </a:cubicBezTo>
                  <a:cubicBezTo>
                    <a:pt x="10627" y="27466"/>
                    <a:pt x="10360" y="549"/>
                    <a:pt x="10360" y="549"/>
                  </a:cubicBezTo>
                  <a:cubicBezTo>
                    <a:pt x="10360" y="549"/>
                    <a:pt x="8240" y="1"/>
                    <a:pt x="610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25"/>
            <p:cNvSpPr/>
            <p:nvPr/>
          </p:nvSpPr>
          <p:spPr>
            <a:xfrm>
              <a:off x="7756285" y="3790818"/>
              <a:ext cx="31088" cy="40319"/>
            </a:xfrm>
            <a:custGeom>
              <a:avLst/>
              <a:gdLst/>
              <a:ahLst/>
              <a:cxnLst/>
              <a:rect l="l" t="t" r="r" b="b"/>
              <a:pathLst>
                <a:path w="970" h="1258" extrusionOk="0">
                  <a:moveTo>
                    <a:pt x="318" y="1"/>
                  </a:moveTo>
                  <a:cubicBezTo>
                    <a:pt x="304" y="14"/>
                    <a:pt x="346" y="39"/>
                    <a:pt x="415" y="65"/>
                  </a:cubicBezTo>
                  <a:lnTo>
                    <a:pt x="415" y="65"/>
                  </a:lnTo>
                  <a:cubicBezTo>
                    <a:pt x="256" y="164"/>
                    <a:pt x="126" y="304"/>
                    <a:pt x="51" y="485"/>
                  </a:cubicBezTo>
                  <a:cubicBezTo>
                    <a:pt x="1" y="619"/>
                    <a:pt x="1" y="769"/>
                    <a:pt x="51" y="920"/>
                  </a:cubicBezTo>
                  <a:cubicBezTo>
                    <a:pt x="101" y="1087"/>
                    <a:pt x="251" y="1220"/>
                    <a:pt x="435" y="1254"/>
                  </a:cubicBezTo>
                  <a:cubicBezTo>
                    <a:pt x="457" y="1257"/>
                    <a:pt x="480" y="1258"/>
                    <a:pt x="502" y="1258"/>
                  </a:cubicBezTo>
                  <a:cubicBezTo>
                    <a:pt x="612" y="1258"/>
                    <a:pt x="716" y="1223"/>
                    <a:pt x="786" y="1154"/>
                  </a:cubicBezTo>
                  <a:cubicBezTo>
                    <a:pt x="886" y="1070"/>
                    <a:pt x="936" y="953"/>
                    <a:pt x="953" y="836"/>
                  </a:cubicBezTo>
                  <a:cubicBezTo>
                    <a:pt x="970" y="652"/>
                    <a:pt x="953" y="468"/>
                    <a:pt x="886" y="301"/>
                  </a:cubicBezTo>
                  <a:cubicBezTo>
                    <a:pt x="836" y="168"/>
                    <a:pt x="719" y="101"/>
                    <a:pt x="585" y="101"/>
                  </a:cubicBezTo>
                  <a:cubicBezTo>
                    <a:pt x="485" y="101"/>
                    <a:pt x="452" y="151"/>
                    <a:pt x="452" y="168"/>
                  </a:cubicBezTo>
                  <a:lnTo>
                    <a:pt x="468" y="168"/>
                  </a:lnTo>
                  <a:cubicBezTo>
                    <a:pt x="468" y="168"/>
                    <a:pt x="502" y="151"/>
                    <a:pt x="585" y="151"/>
                  </a:cubicBezTo>
                  <a:cubicBezTo>
                    <a:pt x="686" y="168"/>
                    <a:pt x="769" y="235"/>
                    <a:pt x="803" y="335"/>
                  </a:cubicBezTo>
                  <a:cubicBezTo>
                    <a:pt x="836" y="502"/>
                    <a:pt x="853" y="652"/>
                    <a:pt x="819" y="819"/>
                  </a:cubicBezTo>
                  <a:cubicBezTo>
                    <a:pt x="804" y="984"/>
                    <a:pt x="669" y="1109"/>
                    <a:pt x="508" y="1109"/>
                  </a:cubicBezTo>
                  <a:cubicBezTo>
                    <a:pt x="490" y="1109"/>
                    <a:pt x="471" y="1107"/>
                    <a:pt x="452" y="1103"/>
                  </a:cubicBezTo>
                  <a:cubicBezTo>
                    <a:pt x="335" y="1087"/>
                    <a:pt x="218" y="986"/>
                    <a:pt x="184" y="869"/>
                  </a:cubicBezTo>
                  <a:cubicBezTo>
                    <a:pt x="134" y="753"/>
                    <a:pt x="134" y="636"/>
                    <a:pt x="168" y="519"/>
                  </a:cubicBezTo>
                  <a:cubicBezTo>
                    <a:pt x="234" y="352"/>
                    <a:pt x="351" y="201"/>
                    <a:pt x="502" y="84"/>
                  </a:cubicBezTo>
                  <a:lnTo>
                    <a:pt x="552" y="51"/>
                  </a:lnTo>
                  <a:lnTo>
                    <a:pt x="485" y="34"/>
                  </a:lnTo>
                  <a:cubicBezTo>
                    <a:pt x="385" y="1"/>
                    <a:pt x="318" y="1"/>
                    <a:pt x="31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25"/>
            <p:cNvSpPr/>
            <p:nvPr/>
          </p:nvSpPr>
          <p:spPr>
            <a:xfrm>
              <a:off x="7712376" y="3657490"/>
              <a:ext cx="61087" cy="140315"/>
            </a:xfrm>
            <a:custGeom>
              <a:avLst/>
              <a:gdLst/>
              <a:ahLst/>
              <a:cxnLst/>
              <a:rect l="l" t="t" r="r" b="b"/>
              <a:pathLst>
                <a:path w="1906" h="4378" extrusionOk="0">
                  <a:moveTo>
                    <a:pt x="0" y="0"/>
                  </a:moveTo>
                  <a:lnTo>
                    <a:pt x="0" y="0"/>
                  </a:lnTo>
                  <a:cubicBezTo>
                    <a:pt x="101" y="217"/>
                    <a:pt x="201" y="435"/>
                    <a:pt x="318" y="635"/>
                  </a:cubicBezTo>
                  <a:cubicBezTo>
                    <a:pt x="518" y="1019"/>
                    <a:pt x="786" y="1554"/>
                    <a:pt x="1053" y="2156"/>
                  </a:cubicBezTo>
                  <a:cubicBezTo>
                    <a:pt x="1304" y="2757"/>
                    <a:pt x="1521" y="3325"/>
                    <a:pt x="1655" y="3726"/>
                  </a:cubicBezTo>
                  <a:cubicBezTo>
                    <a:pt x="1721" y="3960"/>
                    <a:pt x="1805" y="4177"/>
                    <a:pt x="1905" y="4378"/>
                  </a:cubicBezTo>
                  <a:cubicBezTo>
                    <a:pt x="1889" y="4144"/>
                    <a:pt x="1838" y="3910"/>
                    <a:pt x="1755" y="3693"/>
                  </a:cubicBezTo>
                  <a:cubicBezTo>
                    <a:pt x="1437" y="2607"/>
                    <a:pt x="986" y="1554"/>
                    <a:pt x="401" y="585"/>
                  </a:cubicBezTo>
                  <a:cubicBezTo>
                    <a:pt x="301" y="368"/>
                    <a:pt x="168" y="184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25"/>
            <p:cNvSpPr/>
            <p:nvPr/>
          </p:nvSpPr>
          <p:spPr>
            <a:xfrm>
              <a:off x="7779329" y="3670342"/>
              <a:ext cx="55703" cy="129610"/>
            </a:xfrm>
            <a:custGeom>
              <a:avLst/>
              <a:gdLst/>
              <a:ahLst/>
              <a:cxnLst/>
              <a:rect l="l" t="t" r="r" b="b"/>
              <a:pathLst>
                <a:path w="1738" h="4044" extrusionOk="0">
                  <a:moveTo>
                    <a:pt x="1738" y="0"/>
                  </a:moveTo>
                  <a:cubicBezTo>
                    <a:pt x="1604" y="167"/>
                    <a:pt x="1487" y="351"/>
                    <a:pt x="1404" y="552"/>
                  </a:cubicBezTo>
                  <a:cubicBezTo>
                    <a:pt x="1220" y="902"/>
                    <a:pt x="969" y="1404"/>
                    <a:pt x="718" y="1955"/>
                  </a:cubicBezTo>
                  <a:cubicBezTo>
                    <a:pt x="485" y="2523"/>
                    <a:pt x="284" y="3041"/>
                    <a:pt x="167" y="3425"/>
                  </a:cubicBezTo>
                  <a:cubicBezTo>
                    <a:pt x="84" y="3626"/>
                    <a:pt x="17" y="3826"/>
                    <a:pt x="0" y="4044"/>
                  </a:cubicBezTo>
                  <a:cubicBezTo>
                    <a:pt x="100" y="3860"/>
                    <a:pt x="184" y="3659"/>
                    <a:pt x="251" y="3459"/>
                  </a:cubicBezTo>
                  <a:cubicBezTo>
                    <a:pt x="401" y="3091"/>
                    <a:pt x="618" y="2573"/>
                    <a:pt x="852" y="2022"/>
                  </a:cubicBezTo>
                  <a:cubicBezTo>
                    <a:pt x="1103" y="1471"/>
                    <a:pt x="1320" y="969"/>
                    <a:pt x="1487" y="602"/>
                  </a:cubicBezTo>
                  <a:cubicBezTo>
                    <a:pt x="1587" y="418"/>
                    <a:pt x="1671" y="217"/>
                    <a:pt x="173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25"/>
            <p:cNvSpPr/>
            <p:nvPr/>
          </p:nvSpPr>
          <p:spPr>
            <a:xfrm>
              <a:off x="7713979" y="3826169"/>
              <a:ext cx="49293" cy="217972"/>
            </a:xfrm>
            <a:custGeom>
              <a:avLst/>
              <a:gdLst/>
              <a:ahLst/>
              <a:cxnLst/>
              <a:rect l="l" t="t" r="r" b="b"/>
              <a:pathLst>
                <a:path w="1538" h="6801" extrusionOk="0">
                  <a:moveTo>
                    <a:pt x="1538" y="0"/>
                  </a:moveTo>
                  <a:lnTo>
                    <a:pt x="1538" y="0"/>
                  </a:lnTo>
                  <a:cubicBezTo>
                    <a:pt x="1488" y="84"/>
                    <a:pt x="1454" y="168"/>
                    <a:pt x="1438" y="268"/>
                  </a:cubicBezTo>
                  <a:cubicBezTo>
                    <a:pt x="1371" y="435"/>
                    <a:pt x="1304" y="669"/>
                    <a:pt x="1204" y="970"/>
                  </a:cubicBezTo>
                  <a:cubicBezTo>
                    <a:pt x="1037" y="1588"/>
                    <a:pt x="803" y="2423"/>
                    <a:pt x="585" y="3376"/>
                  </a:cubicBezTo>
                  <a:cubicBezTo>
                    <a:pt x="385" y="4311"/>
                    <a:pt x="218" y="5163"/>
                    <a:pt x="118" y="5798"/>
                  </a:cubicBezTo>
                  <a:cubicBezTo>
                    <a:pt x="67" y="6099"/>
                    <a:pt x="34" y="6350"/>
                    <a:pt x="17" y="6533"/>
                  </a:cubicBezTo>
                  <a:cubicBezTo>
                    <a:pt x="1" y="6617"/>
                    <a:pt x="1" y="6717"/>
                    <a:pt x="1" y="6801"/>
                  </a:cubicBezTo>
                  <a:cubicBezTo>
                    <a:pt x="101" y="6483"/>
                    <a:pt x="168" y="6149"/>
                    <a:pt x="218" y="5815"/>
                  </a:cubicBezTo>
                  <a:cubicBezTo>
                    <a:pt x="351" y="5197"/>
                    <a:pt x="519" y="4345"/>
                    <a:pt x="736" y="3392"/>
                  </a:cubicBezTo>
                  <a:cubicBezTo>
                    <a:pt x="936" y="2457"/>
                    <a:pt x="1153" y="1621"/>
                    <a:pt x="1304" y="1003"/>
                  </a:cubicBezTo>
                  <a:cubicBezTo>
                    <a:pt x="1404" y="669"/>
                    <a:pt x="1488" y="351"/>
                    <a:pt x="153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25"/>
            <p:cNvSpPr/>
            <p:nvPr/>
          </p:nvSpPr>
          <p:spPr>
            <a:xfrm>
              <a:off x="7780387" y="3827227"/>
              <a:ext cx="54645" cy="133392"/>
            </a:xfrm>
            <a:custGeom>
              <a:avLst/>
              <a:gdLst/>
              <a:ahLst/>
              <a:cxnLst/>
              <a:rect l="l" t="t" r="r" b="b"/>
              <a:pathLst>
                <a:path w="1705" h="4162" extrusionOk="0">
                  <a:moveTo>
                    <a:pt x="0" y="1"/>
                  </a:moveTo>
                  <a:lnTo>
                    <a:pt x="0" y="1"/>
                  </a:lnTo>
                  <a:cubicBezTo>
                    <a:pt x="67" y="201"/>
                    <a:pt x="168" y="402"/>
                    <a:pt x="268" y="602"/>
                  </a:cubicBezTo>
                  <a:cubicBezTo>
                    <a:pt x="452" y="970"/>
                    <a:pt x="685" y="1471"/>
                    <a:pt x="919" y="2056"/>
                  </a:cubicBezTo>
                  <a:cubicBezTo>
                    <a:pt x="1153" y="2624"/>
                    <a:pt x="1337" y="3159"/>
                    <a:pt x="1471" y="3543"/>
                  </a:cubicBezTo>
                  <a:cubicBezTo>
                    <a:pt x="1521" y="3760"/>
                    <a:pt x="1604" y="3961"/>
                    <a:pt x="1705" y="4161"/>
                  </a:cubicBezTo>
                  <a:cubicBezTo>
                    <a:pt x="1688" y="3944"/>
                    <a:pt x="1638" y="3727"/>
                    <a:pt x="1571" y="3510"/>
                  </a:cubicBezTo>
                  <a:cubicBezTo>
                    <a:pt x="1287" y="2490"/>
                    <a:pt x="869" y="1488"/>
                    <a:pt x="351" y="552"/>
                  </a:cubicBezTo>
                  <a:cubicBezTo>
                    <a:pt x="268" y="352"/>
                    <a:pt x="134" y="168"/>
                    <a:pt x="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25"/>
            <p:cNvSpPr/>
            <p:nvPr/>
          </p:nvSpPr>
          <p:spPr>
            <a:xfrm>
              <a:off x="7800193" y="2062201"/>
              <a:ext cx="842402" cy="398446"/>
            </a:xfrm>
            <a:custGeom>
              <a:avLst/>
              <a:gdLst/>
              <a:ahLst/>
              <a:cxnLst/>
              <a:rect l="l" t="t" r="r" b="b"/>
              <a:pathLst>
                <a:path w="26284" h="12432" extrusionOk="0">
                  <a:moveTo>
                    <a:pt x="235" y="1"/>
                  </a:moveTo>
                  <a:lnTo>
                    <a:pt x="1" y="502"/>
                  </a:lnTo>
                  <a:lnTo>
                    <a:pt x="26049" y="12432"/>
                  </a:lnTo>
                  <a:lnTo>
                    <a:pt x="26283" y="11947"/>
                  </a:lnTo>
                  <a:lnTo>
                    <a:pt x="23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25"/>
            <p:cNvSpPr/>
            <p:nvPr/>
          </p:nvSpPr>
          <p:spPr>
            <a:xfrm>
              <a:off x="8429431" y="2361003"/>
              <a:ext cx="17692" cy="2295774"/>
            </a:xfrm>
            <a:custGeom>
              <a:avLst/>
              <a:gdLst/>
              <a:ahLst/>
              <a:cxnLst/>
              <a:rect l="l" t="t" r="r" b="b"/>
              <a:pathLst>
                <a:path w="552" h="71631" extrusionOk="0">
                  <a:moveTo>
                    <a:pt x="0" y="1"/>
                  </a:moveTo>
                  <a:lnTo>
                    <a:pt x="0" y="71630"/>
                  </a:lnTo>
                  <a:lnTo>
                    <a:pt x="552" y="71630"/>
                  </a:lnTo>
                  <a:lnTo>
                    <a:pt x="55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25"/>
            <p:cNvSpPr/>
            <p:nvPr/>
          </p:nvSpPr>
          <p:spPr>
            <a:xfrm>
              <a:off x="8417092" y="2967742"/>
              <a:ext cx="45575" cy="308481"/>
            </a:xfrm>
            <a:custGeom>
              <a:avLst/>
              <a:gdLst/>
              <a:ahLst/>
              <a:cxnLst/>
              <a:rect l="l" t="t" r="r" b="b"/>
              <a:pathLst>
                <a:path w="1422" h="9625" extrusionOk="0">
                  <a:moveTo>
                    <a:pt x="636" y="1"/>
                  </a:moveTo>
                  <a:cubicBezTo>
                    <a:pt x="285" y="1"/>
                    <a:pt x="1" y="285"/>
                    <a:pt x="1" y="636"/>
                  </a:cubicBezTo>
                  <a:lnTo>
                    <a:pt x="1" y="8990"/>
                  </a:lnTo>
                  <a:cubicBezTo>
                    <a:pt x="1" y="9341"/>
                    <a:pt x="285" y="9625"/>
                    <a:pt x="636" y="9625"/>
                  </a:cubicBezTo>
                  <a:lnTo>
                    <a:pt x="786" y="9625"/>
                  </a:lnTo>
                  <a:cubicBezTo>
                    <a:pt x="1137" y="9625"/>
                    <a:pt x="1421" y="9341"/>
                    <a:pt x="1421" y="8990"/>
                  </a:cubicBezTo>
                  <a:lnTo>
                    <a:pt x="1421" y="636"/>
                  </a:lnTo>
                  <a:cubicBezTo>
                    <a:pt x="1421" y="285"/>
                    <a:pt x="1137" y="1"/>
                    <a:pt x="786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25"/>
            <p:cNvSpPr/>
            <p:nvPr/>
          </p:nvSpPr>
          <p:spPr>
            <a:xfrm>
              <a:off x="7696832" y="1980730"/>
              <a:ext cx="143039" cy="128617"/>
            </a:xfrm>
            <a:custGeom>
              <a:avLst/>
              <a:gdLst/>
              <a:ahLst/>
              <a:cxnLst/>
              <a:rect l="l" t="t" r="r" b="b"/>
              <a:pathLst>
                <a:path w="4463" h="4013" extrusionOk="0">
                  <a:moveTo>
                    <a:pt x="2365" y="1"/>
                  </a:moveTo>
                  <a:cubicBezTo>
                    <a:pt x="1759" y="1"/>
                    <a:pt x="1166" y="297"/>
                    <a:pt x="820" y="838"/>
                  </a:cubicBezTo>
                  <a:lnTo>
                    <a:pt x="1" y="2125"/>
                  </a:lnTo>
                  <a:lnTo>
                    <a:pt x="3242" y="4013"/>
                  </a:lnTo>
                  <a:lnTo>
                    <a:pt x="3961" y="2760"/>
                  </a:lnTo>
                  <a:cubicBezTo>
                    <a:pt x="4462" y="1891"/>
                    <a:pt x="4178" y="788"/>
                    <a:pt x="3326" y="270"/>
                  </a:cubicBezTo>
                  <a:cubicBezTo>
                    <a:pt x="3026" y="88"/>
                    <a:pt x="2693" y="1"/>
                    <a:pt x="236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25"/>
            <p:cNvSpPr/>
            <p:nvPr/>
          </p:nvSpPr>
          <p:spPr>
            <a:xfrm>
              <a:off x="7433894" y="2048804"/>
              <a:ext cx="428989" cy="324570"/>
            </a:xfrm>
            <a:custGeom>
              <a:avLst/>
              <a:gdLst/>
              <a:ahLst/>
              <a:cxnLst/>
              <a:rect l="l" t="t" r="r" b="b"/>
              <a:pathLst>
                <a:path w="13385" h="10127" extrusionOk="0">
                  <a:moveTo>
                    <a:pt x="8205" y="1"/>
                  </a:moveTo>
                  <a:lnTo>
                    <a:pt x="1" y="2541"/>
                  </a:lnTo>
                  <a:lnTo>
                    <a:pt x="13385" y="10126"/>
                  </a:lnTo>
                  <a:lnTo>
                    <a:pt x="11547" y="1388"/>
                  </a:lnTo>
                  <a:lnTo>
                    <a:pt x="8205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25"/>
            <p:cNvSpPr/>
            <p:nvPr/>
          </p:nvSpPr>
          <p:spPr>
            <a:xfrm>
              <a:off x="7392133" y="2122423"/>
              <a:ext cx="494307" cy="283354"/>
            </a:xfrm>
            <a:custGeom>
              <a:avLst/>
              <a:gdLst/>
              <a:ahLst/>
              <a:cxnLst/>
              <a:rect l="l" t="t" r="r" b="b"/>
              <a:pathLst>
                <a:path w="15423" h="8841" extrusionOk="0">
                  <a:moveTo>
                    <a:pt x="2252" y="1"/>
                  </a:moveTo>
                  <a:cubicBezTo>
                    <a:pt x="1456" y="1"/>
                    <a:pt x="893" y="198"/>
                    <a:pt x="669" y="611"/>
                  </a:cubicBezTo>
                  <a:cubicBezTo>
                    <a:pt x="1" y="1848"/>
                    <a:pt x="2607" y="4554"/>
                    <a:pt x="6500" y="6660"/>
                  </a:cubicBezTo>
                  <a:cubicBezTo>
                    <a:pt x="9092" y="8061"/>
                    <a:pt x="11594" y="8840"/>
                    <a:pt x="13175" y="8840"/>
                  </a:cubicBezTo>
                  <a:cubicBezTo>
                    <a:pt x="13969" y="8840"/>
                    <a:pt x="14531" y="8644"/>
                    <a:pt x="14754" y="8230"/>
                  </a:cubicBezTo>
                  <a:cubicBezTo>
                    <a:pt x="15423" y="6994"/>
                    <a:pt x="12816" y="4287"/>
                    <a:pt x="8923" y="2182"/>
                  </a:cubicBezTo>
                  <a:cubicBezTo>
                    <a:pt x="6343" y="780"/>
                    <a:pt x="3837" y="1"/>
                    <a:pt x="225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25"/>
            <p:cNvSpPr/>
            <p:nvPr/>
          </p:nvSpPr>
          <p:spPr>
            <a:xfrm>
              <a:off x="8186845" y="4588222"/>
              <a:ext cx="495910" cy="68555"/>
            </a:xfrm>
            <a:custGeom>
              <a:avLst/>
              <a:gdLst/>
              <a:ahLst/>
              <a:cxnLst/>
              <a:rect l="l" t="t" r="r" b="b"/>
              <a:pathLst>
                <a:path w="15473" h="2139" extrusionOk="0">
                  <a:moveTo>
                    <a:pt x="7073" y="0"/>
                  </a:moveTo>
                  <a:cubicBezTo>
                    <a:pt x="2093" y="0"/>
                    <a:pt x="0" y="2138"/>
                    <a:pt x="0" y="2138"/>
                  </a:cubicBezTo>
                  <a:lnTo>
                    <a:pt x="15472" y="2138"/>
                  </a:lnTo>
                  <a:cubicBezTo>
                    <a:pt x="15472" y="2138"/>
                    <a:pt x="13384" y="234"/>
                    <a:pt x="7837" y="16"/>
                  </a:cubicBezTo>
                  <a:cubicBezTo>
                    <a:pt x="7575" y="5"/>
                    <a:pt x="7321" y="0"/>
                    <a:pt x="707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25"/>
            <p:cNvSpPr/>
            <p:nvPr/>
          </p:nvSpPr>
          <p:spPr>
            <a:xfrm>
              <a:off x="8404240" y="2327799"/>
              <a:ext cx="78779" cy="67049"/>
            </a:xfrm>
            <a:custGeom>
              <a:avLst/>
              <a:gdLst/>
              <a:ahLst/>
              <a:cxnLst/>
              <a:rect l="l" t="t" r="r" b="b"/>
              <a:pathLst>
                <a:path w="2458" h="2092" extrusionOk="0">
                  <a:moveTo>
                    <a:pt x="1054" y="1"/>
                  </a:moveTo>
                  <a:cubicBezTo>
                    <a:pt x="469" y="1"/>
                    <a:pt x="1" y="469"/>
                    <a:pt x="1" y="1037"/>
                  </a:cubicBezTo>
                  <a:cubicBezTo>
                    <a:pt x="1" y="1672"/>
                    <a:pt x="525" y="2092"/>
                    <a:pt x="1070" y="2092"/>
                  </a:cubicBezTo>
                  <a:cubicBezTo>
                    <a:pt x="1328" y="2092"/>
                    <a:pt x="1591" y="1998"/>
                    <a:pt x="1805" y="1789"/>
                  </a:cubicBezTo>
                  <a:cubicBezTo>
                    <a:pt x="2457" y="1120"/>
                    <a:pt x="1989" y="1"/>
                    <a:pt x="1054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25"/>
            <p:cNvSpPr/>
            <p:nvPr/>
          </p:nvSpPr>
          <p:spPr>
            <a:xfrm>
              <a:off x="7788944" y="1949738"/>
              <a:ext cx="39133" cy="47178"/>
            </a:xfrm>
            <a:custGeom>
              <a:avLst/>
              <a:gdLst/>
              <a:ahLst/>
              <a:cxnLst/>
              <a:rect l="l" t="t" r="r" b="b"/>
              <a:pathLst>
                <a:path w="1221" h="1472" extrusionOk="0">
                  <a:moveTo>
                    <a:pt x="586" y="1"/>
                  </a:moveTo>
                  <a:lnTo>
                    <a:pt x="1" y="1304"/>
                  </a:lnTo>
                  <a:lnTo>
                    <a:pt x="485" y="1471"/>
                  </a:lnTo>
                  <a:lnTo>
                    <a:pt x="1220" y="235"/>
                  </a:lnTo>
                  <a:lnTo>
                    <a:pt x="5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25"/>
            <p:cNvSpPr/>
            <p:nvPr/>
          </p:nvSpPr>
          <p:spPr>
            <a:xfrm>
              <a:off x="7696319" y="2045054"/>
              <a:ext cx="113008" cy="53620"/>
            </a:xfrm>
            <a:custGeom>
              <a:avLst/>
              <a:gdLst/>
              <a:ahLst/>
              <a:cxnLst/>
              <a:rect l="l" t="t" r="r" b="b"/>
              <a:pathLst>
                <a:path w="3526" h="1673" extrusionOk="0">
                  <a:moveTo>
                    <a:pt x="389" y="0"/>
                  </a:moveTo>
                  <a:cubicBezTo>
                    <a:pt x="261" y="0"/>
                    <a:pt x="136" y="19"/>
                    <a:pt x="17" y="51"/>
                  </a:cubicBezTo>
                  <a:cubicBezTo>
                    <a:pt x="0" y="101"/>
                    <a:pt x="936" y="34"/>
                    <a:pt x="1938" y="502"/>
                  </a:cubicBezTo>
                  <a:cubicBezTo>
                    <a:pt x="2919" y="960"/>
                    <a:pt x="3468" y="1673"/>
                    <a:pt x="3523" y="1673"/>
                  </a:cubicBezTo>
                  <a:cubicBezTo>
                    <a:pt x="3524" y="1673"/>
                    <a:pt x="3525" y="1672"/>
                    <a:pt x="3526" y="1672"/>
                  </a:cubicBezTo>
                  <a:cubicBezTo>
                    <a:pt x="3442" y="1488"/>
                    <a:pt x="3308" y="1338"/>
                    <a:pt x="3158" y="1204"/>
                  </a:cubicBezTo>
                  <a:cubicBezTo>
                    <a:pt x="2473" y="519"/>
                    <a:pt x="1571" y="84"/>
                    <a:pt x="602" y="18"/>
                  </a:cubicBezTo>
                  <a:cubicBezTo>
                    <a:pt x="531" y="6"/>
                    <a:pt x="460" y="0"/>
                    <a:pt x="38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25"/>
            <p:cNvSpPr/>
            <p:nvPr/>
          </p:nvSpPr>
          <p:spPr>
            <a:xfrm>
              <a:off x="7569401" y="2185914"/>
              <a:ext cx="140315" cy="146757"/>
            </a:xfrm>
            <a:custGeom>
              <a:avLst/>
              <a:gdLst/>
              <a:ahLst/>
              <a:cxnLst/>
              <a:rect l="l" t="t" r="r" b="b"/>
              <a:pathLst>
                <a:path w="4378" h="4579" extrusionOk="0">
                  <a:moveTo>
                    <a:pt x="3025" y="0"/>
                  </a:moveTo>
                  <a:lnTo>
                    <a:pt x="936" y="1220"/>
                  </a:lnTo>
                  <a:cubicBezTo>
                    <a:pt x="719" y="1354"/>
                    <a:pt x="552" y="1537"/>
                    <a:pt x="435" y="1755"/>
                  </a:cubicBezTo>
                  <a:cubicBezTo>
                    <a:pt x="167" y="2289"/>
                    <a:pt x="0" y="3258"/>
                    <a:pt x="1654" y="4127"/>
                  </a:cubicBezTo>
                  <a:cubicBezTo>
                    <a:pt x="2285" y="4457"/>
                    <a:pt x="2770" y="4579"/>
                    <a:pt x="3144" y="4579"/>
                  </a:cubicBezTo>
                  <a:cubicBezTo>
                    <a:pt x="3603" y="4579"/>
                    <a:pt x="3893" y="4397"/>
                    <a:pt x="4077" y="4194"/>
                  </a:cubicBezTo>
                  <a:cubicBezTo>
                    <a:pt x="4278" y="3960"/>
                    <a:pt x="4378" y="3659"/>
                    <a:pt x="4361" y="3359"/>
                  </a:cubicBezTo>
                  <a:lnTo>
                    <a:pt x="4361" y="752"/>
                  </a:lnTo>
                  <a:lnTo>
                    <a:pt x="30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25"/>
            <p:cNvSpPr/>
            <p:nvPr/>
          </p:nvSpPr>
          <p:spPr>
            <a:xfrm>
              <a:off x="7624015" y="2195016"/>
              <a:ext cx="73939" cy="89996"/>
            </a:xfrm>
            <a:custGeom>
              <a:avLst/>
              <a:gdLst/>
              <a:ahLst/>
              <a:cxnLst/>
              <a:rect l="l" t="t" r="r" b="b"/>
              <a:pathLst>
                <a:path w="2307" h="2808" extrusionOk="0">
                  <a:moveTo>
                    <a:pt x="351" y="1471"/>
                  </a:moveTo>
                  <a:cubicBezTo>
                    <a:pt x="485" y="1471"/>
                    <a:pt x="602" y="1504"/>
                    <a:pt x="719" y="1554"/>
                  </a:cubicBezTo>
                  <a:cubicBezTo>
                    <a:pt x="758" y="1574"/>
                    <a:pt x="797" y="1593"/>
                    <a:pt x="836" y="1613"/>
                  </a:cubicBezTo>
                  <a:lnTo>
                    <a:pt x="836" y="1613"/>
                  </a:lnTo>
                  <a:cubicBezTo>
                    <a:pt x="830" y="1621"/>
                    <a:pt x="825" y="1629"/>
                    <a:pt x="819" y="1638"/>
                  </a:cubicBezTo>
                  <a:cubicBezTo>
                    <a:pt x="752" y="1721"/>
                    <a:pt x="686" y="1805"/>
                    <a:pt x="585" y="1872"/>
                  </a:cubicBezTo>
                  <a:cubicBezTo>
                    <a:pt x="540" y="1929"/>
                    <a:pt x="471" y="1955"/>
                    <a:pt x="399" y="1955"/>
                  </a:cubicBezTo>
                  <a:cubicBezTo>
                    <a:pt x="366" y="1955"/>
                    <a:pt x="333" y="1949"/>
                    <a:pt x="301" y="1938"/>
                  </a:cubicBezTo>
                  <a:cubicBezTo>
                    <a:pt x="67" y="1855"/>
                    <a:pt x="101" y="1504"/>
                    <a:pt x="351" y="1471"/>
                  </a:cubicBezTo>
                  <a:close/>
                  <a:moveTo>
                    <a:pt x="1410" y="1962"/>
                  </a:moveTo>
                  <a:cubicBezTo>
                    <a:pt x="1430" y="1976"/>
                    <a:pt x="1451" y="1991"/>
                    <a:pt x="1471" y="2005"/>
                  </a:cubicBezTo>
                  <a:cubicBezTo>
                    <a:pt x="1588" y="2089"/>
                    <a:pt x="1688" y="2172"/>
                    <a:pt x="1671" y="2289"/>
                  </a:cubicBezTo>
                  <a:cubicBezTo>
                    <a:pt x="1655" y="2406"/>
                    <a:pt x="1605" y="2523"/>
                    <a:pt x="1521" y="2624"/>
                  </a:cubicBezTo>
                  <a:cubicBezTo>
                    <a:pt x="1494" y="2657"/>
                    <a:pt x="1462" y="2672"/>
                    <a:pt x="1428" y="2672"/>
                  </a:cubicBezTo>
                  <a:cubicBezTo>
                    <a:pt x="1379" y="2672"/>
                    <a:pt x="1327" y="2640"/>
                    <a:pt x="1287" y="2590"/>
                  </a:cubicBezTo>
                  <a:cubicBezTo>
                    <a:pt x="1220" y="2507"/>
                    <a:pt x="1204" y="2390"/>
                    <a:pt x="1254" y="2289"/>
                  </a:cubicBezTo>
                  <a:cubicBezTo>
                    <a:pt x="1287" y="2172"/>
                    <a:pt x="1354" y="2072"/>
                    <a:pt x="1404" y="1972"/>
                  </a:cubicBezTo>
                  <a:cubicBezTo>
                    <a:pt x="1406" y="1969"/>
                    <a:pt x="1408" y="1965"/>
                    <a:pt x="1410" y="1962"/>
                  </a:cubicBezTo>
                  <a:close/>
                  <a:moveTo>
                    <a:pt x="1788" y="0"/>
                  </a:moveTo>
                  <a:cubicBezTo>
                    <a:pt x="1722" y="84"/>
                    <a:pt x="1671" y="184"/>
                    <a:pt x="1638" y="301"/>
                  </a:cubicBezTo>
                  <a:cubicBezTo>
                    <a:pt x="1504" y="568"/>
                    <a:pt x="1337" y="836"/>
                    <a:pt x="1187" y="1103"/>
                  </a:cubicBezTo>
                  <a:cubicBezTo>
                    <a:pt x="1099" y="1229"/>
                    <a:pt x="1011" y="1355"/>
                    <a:pt x="916" y="1495"/>
                  </a:cubicBezTo>
                  <a:lnTo>
                    <a:pt x="916" y="1495"/>
                  </a:lnTo>
                  <a:cubicBezTo>
                    <a:pt x="872" y="1473"/>
                    <a:pt x="829" y="1453"/>
                    <a:pt x="786" y="1437"/>
                  </a:cubicBezTo>
                  <a:cubicBezTo>
                    <a:pt x="661" y="1368"/>
                    <a:pt x="535" y="1333"/>
                    <a:pt x="400" y="1333"/>
                  </a:cubicBezTo>
                  <a:cubicBezTo>
                    <a:pt x="373" y="1333"/>
                    <a:pt x="346" y="1334"/>
                    <a:pt x="318" y="1337"/>
                  </a:cubicBezTo>
                  <a:cubicBezTo>
                    <a:pt x="151" y="1370"/>
                    <a:pt x="17" y="1504"/>
                    <a:pt x="1" y="1688"/>
                  </a:cubicBezTo>
                  <a:cubicBezTo>
                    <a:pt x="1" y="1855"/>
                    <a:pt x="101" y="2005"/>
                    <a:pt x="251" y="2072"/>
                  </a:cubicBezTo>
                  <a:cubicBezTo>
                    <a:pt x="290" y="2081"/>
                    <a:pt x="329" y="2085"/>
                    <a:pt x="367" y="2085"/>
                  </a:cubicBezTo>
                  <a:cubicBezTo>
                    <a:pt x="477" y="2085"/>
                    <a:pt x="582" y="2051"/>
                    <a:pt x="669" y="1989"/>
                  </a:cubicBezTo>
                  <a:cubicBezTo>
                    <a:pt x="769" y="1905"/>
                    <a:pt x="853" y="1805"/>
                    <a:pt x="920" y="1705"/>
                  </a:cubicBezTo>
                  <a:cubicBezTo>
                    <a:pt x="927" y="1693"/>
                    <a:pt x="935" y="1682"/>
                    <a:pt x="942" y="1670"/>
                  </a:cubicBezTo>
                  <a:lnTo>
                    <a:pt x="942" y="1670"/>
                  </a:lnTo>
                  <a:cubicBezTo>
                    <a:pt x="998" y="1702"/>
                    <a:pt x="1052" y="1735"/>
                    <a:pt x="1103" y="1771"/>
                  </a:cubicBezTo>
                  <a:cubicBezTo>
                    <a:pt x="1179" y="1809"/>
                    <a:pt x="1249" y="1852"/>
                    <a:pt x="1317" y="1898"/>
                  </a:cubicBezTo>
                  <a:lnTo>
                    <a:pt x="1317" y="1898"/>
                  </a:lnTo>
                  <a:lnTo>
                    <a:pt x="1304" y="1922"/>
                  </a:lnTo>
                  <a:cubicBezTo>
                    <a:pt x="1237" y="2022"/>
                    <a:pt x="1187" y="2139"/>
                    <a:pt x="1137" y="2239"/>
                  </a:cubicBezTo>
                  <a:cubicBezTo>
                    <a:pt x="1103" y="2306"/>
                    <a:pt x="1103" y="2390"/>
                    <a:pt x="1103" y="2456"/>
                  </a:cubicBezTo>
                  <a:cubicBezTo>
                    <a:pt x="1103" y="2540"/>
                    <a:pt x="1137" y="2607"/>
                    <a:pt x="1170" y="2674"/>
                  </a:cubicBezTo>
                  <a:cubicBezTo>
                    <a:pt x="1220" y="2740"/>
                    <a:pt x="1304" y="2791"/>
                    <a:pt x="1387" y="2807"/>
                  </a:cubicBezTo>
                  <a:cubicBezTo>
                    <a:pt x="1471" y="2807"/>
                    <a:pt x="1554" y="2774"/>
                    <a:pt x="1621" y="2707"/>
                  </a:cubicBezTo>
                  <a:cubicBezTo>
                    <a:pt x="1671" y="2657"/>
                    <a:pt x="1722" y="2590"/>
                    <a:pt x="1738" y="2523"/>
                  </a:cubicBezTo>
                  <a:cubicBezTo>
                    <a:pt x="1772" y="2456"/>
                    <a:pt x="1805" y="2373"/>
                    <a:pt x="1805" y="2289"/>
                  </a:cubicBezTo>
                  <a:cubicBezTo>
                    <a:pt x="1822" y="2206"/>
                    <a:pt x="1788" y="2122"/>
                    <a:pt x="1738" y="2055"/>
                  </a:cubicBezTo>
                  <a:cubicBezTo>
                    <a:pt x="1671" y="1989"/>
                    <a:pt x="1621" y="1938"/>
                    <a:pt x="1554" y="1888"/>
                  </a:cubicBezTo>
                  <a:cubicBezTo>
                    <a:pt x="1531" y="1871"/>
                    <a:pt x="1506" y="1854"/>
                    <a:pt x="1482" y="1838"/>
                  </a:cubicBezTo>
                  <a:lnTo>
                    <a:pt x="1482" y="1838"/>
                  </a:lnTo>
                  <a:cubicBezTo>
                    <a:pt x="1567" y="1689"/>
                    <a:pt x="1644" y="1550"/>
                    <a:pt x="1722" y="1420"/>
                  </a:cubicBezTo>
                  <a:lnTo>
                    <a:pt x="2156" y="602"/>
                  </a:lnTo>
                  <a:cubicBezTo>
                    <a:pt x="2223" y="502"/>
                    <a:pt x="2273" y="401"/>
                    <a:pt x="2306" y="284"/>
                  </a:cubicBezTo>
                  <a:lnTo>
                    <a:pt x="2306" y="284"/>
                  </a:lnTo>
                  <a:cubicBezTo>
                    <a:pt x="2223" y="368"/>
                    <a:pt x="2156" y="468"/>
                    <a:pt x="2106" y="568"/>
                  </a:cubicBezTo>
                  <a:cubicBezTo>
                    <a:pt x="1972" y="786"/>
                    <a:pt x="1822" y="1053"/>
                    <a:pt x="1621" y="1370"/>
                  </a:cubicBezTo>
                  <a:lnTo>
                    <a:pt x="1388" y="1775"/>
                  </a:lnTo>
                  <a:lnTo>
                    <a:pt x="1388" y="1775"/>
                  </a:lnTo>
                  <a:cubicBezTo>
                    <a:pt x="1320" y="1729"/>
                    <a:pt x="1251" y="1683"/>
                    <a:pt x="1187" y="1638"/>
                  </a:cubicBezTo>
                  <a:cubicBezTo>
                    <a:pt x="1132" y="1610"/>
                    <a:pt x="1077" y="1580"/>
                    <a:pt x="1021" y="1550"/>
                  </a:cubicBezTo>
                  <a:lnTo>
                    <a:pt x="1021" y="1550"/>
                  </a:lnTo>
                  <a:cubicBezTo>
                    <a:pt x="1113" y="1409"/>
                    <a:pt x="1196" y="1276"/>
                    <a:pt x="1270" y="1153"/>
                  </a:cubicBezTo>
                  <a:cubicBezTo>
                    <a:pt x="1421" y="886"/>
                    <a:pt x="1571" y="602"/>
                    <a:pt x="1688" y="318"/>
                  </a:cubicBezTo>
                  <a:cubicBezTo>
                    <a:pt x="1738" y="217"/>
                    <a:pt x="1772" y="101"/>
                    <a:pt x="17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25"/>
            <p:cNvSpPr/>
            <p:nvPr/>
          </p:nvSpPr>
          <p:spPr>
            <a:xfrm>
              <a:off x="6516591" y="4613894"/>
              <a:ext cx="63747" cy="45607"/>
            </a:xfrm>
            <a:custGeom>
              <a:avLst/>
              <a:gdLst/>
              <a:ahLst/>
              <a:cxnLst/>
              <a:rect l="l" t="t" r="r" b="b"/>
              <a:pathLst>
                <a:path w="1989" h="1423" extrusionOk="0">
                  <a:moveTo>
                    <a:pt x="418" y="1"/>
                  </a:moveTo>
                  <a:cubicBezTo>
                    <a:pt x="318" y="1"/>
                    <a:pt x="217" y="1"/>
                    <a:pt x="117" y="17"/>
                  </a:cubicBezTo>
                  <a:cubicBezTo>
                    <a:pt x="84" y="17"/>
                    <a:pt x="34" y="34"/>
                    <a:pt x="0" y="51"/>
                  </a:cubicBezTo>
                  <a:cubicBezTo>
                    <a:pt x="11" y="51"/>
                    <a:pt x="82" y="43"/>
                    <a:pt x="202" y="43"/>
                  </a:cubicBezTo>
                  <a:cubicBezTo>
                    <a:pt x="262" y="43"/>
                    <a:pt x="334" y="45"/>
                    <a:pt x="418" y="51"/>
                  </a:cubicBezTo>
                  <a:cubicBezTo>
                    <a:pt x="735" y="67"/>
                    <a:pt x="1036" y="184"/>
                    <a:pt x="1303" y="368"/>
                  </a:cubicBezTo>
                  <a:cubicBezTo>
                    <a:pt x="1554" y="535"/>
                    <a:pt x="1755" y="786"/>
                    <a:pt x="1872" y="1070"/>
                  </a:cubicBezTo>
                  <a:cubicBezTo>
                    <a:pt x="1951" y="1276"/>
                    <a:pt x="1970" y="1422"/>
                    <a:pt x="1986" y="1422"/>
                  </a:cubicBezTo>
                  <a:cubicBezTo>
                    <a:pt x="1987" y="1422"/>
                    <a:pt x="1988" y="1422"/>
                    <a:pt x="1989" y="1421"/>
                  </a:cubicBezTo>
                  <a:cubicBezTo>
                    <a:pt x="1989" y="1387"/>
                    <a:pt x="1989" y="1354"/>
                    <a:pt x="1989" y="1321"/>
                  </a:cubicBezTo>
                  <a:cubicBezTo>
                    <a:pt x="1972" y="1237"/>
                    <a:pt x="1938" y="1137"/>
                    <a:pt x="1922" y="1053"/>
                  </a:cubicBezTo>
                  <a:cubicBezTo>
                    <a:pt x="1805" y="753"/>
                    <a:pt x="1604" y="502"/>
                    <a:pt x="1337" y="318"/>
                  </a:cubicBezTo>
                  <a:cubicBezTo>
                    <a:pt x="1070" y="134"/>
                    <a:pt x="752" y="17"/>
                    <a:pt x="41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6" name="Google Shape;726;p2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27" name="Google Shape;727;p25"/>
          <p:cNvSpPr txBox="1">
            <a:spLocks noGrp="1"/>
          </p:cNvSpPr>
          <p:nvPr>
            <p:ph type="subTitle" idx="1"/>
          </p:nvPr>
        </p:nvSpPr>
        <p:spPr>
          <a:xfrm>
            <a:off x="1157675" y="2391276"/>
            <a:ext cx="1836900" cy="2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28" name="Google Shape;728;p25"/>
          <p:cNvSpPr txBox="1">
            <a:spLocks noGrp="1"/>
          </p:cNvSpPr>
          <p:nvPr>
            <p:ph type="subTitle" idx="2"/>
          </p:nvPr>
        </p:nvSpPr>
        <p:spPr>
          <a:xfrm>
            <a:off x="1157675" y="2667877"/>
            <a:ext cx="1836900" cy="45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29" name="Google Shape;729;p25"/>
          <p:cNvSpPr txBox="1">
            <a:spLocks noGrp="1"/>
          </p:cNvSpPr>
          <p:nvPr>
            <p:ph type="subTitle" idx="3"/>
          </p:nvPr>
        </p:nvSpPr>
        <p:spPr>
          <a:xfrm>
            <a:off x="3346475" y="2391276"/>
            <a:ext cx="1836900" cy="2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30" name="Google Shape;730;p25"/>
          <p:cNvSpPr txBox="1">
            <a:spLocks noGrp="1"/>
          </p:cNvSpPr>
          <p:nvPr>
            <p:ph type="subTitle" idx="4"/>
          </p:nvPr>
        </p:nvSpPr>
        <p:spPr>
          <a:xfrm>
            <a:off x="3346475" y="2667877"/>
            <a:ext cx="1836900" cy="45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31" name="Google Shape;731;p25"/>
          <p:cNvSpPr txBox="1">
            <a:spLocks noGrp="1"/>
          </p:cNvSpPr>
          <p:nvPr>
            <p:ph type="subTitle" idx="5"/>
          </p:nvPr>
        </p:nvSpPr>
        <p:spPr>
          <a:xfrm>
            <a:off x="1157675" y="3360600"/>
            <a:ext cx="1836900" cy="2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32" name="Google Shape;732;p25"/>
          <p:cNvSpPr txBox="1">
            <a:spLocks noGrp="1"/>
          </p:cNvSpPr>
          <p:nvPr>
            <p:ph type="subTitle" idx="6"/>
          </p:nvPr>
        </p:nvSpPr>
        <p:spPr>
          <a:xfrm>
            <a:off x="1157675" y="3637201"/>
            <a:ext cx="1836900" cy="45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33" name="Google Shape;733;p25"/>
          <p:cNvSpPr txBox="1">
            <a:spLocks noGrp="1"/>
          </p:cNvSpPr>
          <p:nvPr>
            <p:ph type="subTitle" idx="7"/>
          </p:nvPr>
        </p:nvSpPr>
        <p:spPr>
          <a:xfrm>
            <a:off x="3346475" y="3360600"/>
            <a:ext cx="1836900" cy="2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34" name="Google Shape;734;p25"/>
          <p:cNvSpPr txBox="1">
            <a:spLocks noGrp="1"/>
          </p:cNvSpPr>
          <p:nvPr>
            <p:ph type="subTitle" idx="8"/>
          </p:nvPr>
        </p:nvSpPr>
        <p:spPr>
          <a:xfrm>
            <a:off x="3346475" y="3637201"/>
            <a:ext cx="1836900" cy="45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ve columns">
  <p:cSld name="CUSTOM_11">
    <p:spTree>
      <p:nvGrpSpPr>
        <p:cNvPr id="1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p27"/>
          <p:cNvSpPr/>
          <p:nvPr/>
        </p:nvSpPr>
        <p:spPr>
          <a:xfrm>
            <a:off x="-731" y="4672701"/>
            <a:ext cx="9143833" cy="475558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5" name="Google Shape;745;p27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46" name="Google Shape;746;p27"/>
          <p:cNvSpPr txBox="1">
            <a:spLocks noGrp="1"/>
          </p:cNvSpPr>
          <p:nvPr>
            <p:ph type="subTitle" idx="1"/>
          </p:nvPr>
        </p:nvSpPr>
        <p:spPr>
          <a:xfrm>
            <a:off x="1492988" y="3667825"/>
            <a:ext cx="1695600" cy="3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47" name="Google Shape;747;p27"/>
          <p:cNvSpPr txBox="1">
            <a:spLocks noGrp="1"/>
          </p:cNvSpPr>
          <p:nvPr>
            <p:ph type="subTitle" idx="2"/>
          </p:nvPr>
        </p:nvSpPr>
        <p:spPr>
          <a:xfrm>
            <a:off x="1493000" y="4018042"/>
            <a:ext cx="1695600" cy="45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48" name="Google Shape;748;p27"/>
          <p:cNvSpPr txBox="1">
            <a:spLocks noGrp="1"/>
          </p:cNvSpPr>
          <p:nvPr>
            <p:ph type="subTitle" idx="3"/>
          </p:nvPr>
        </p:nvSpPr>
        <p:spPr>
          <a:xfrm>
            <a:off x="3724188" y="3667825"/>
            <a:ext cx="1695600" cy="3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49" name="Google Shape;749;p27"/>
          <p:cNvSpPr txBox="1">
            <a:spLocks noGrp="1"/>
          </p:cNvSpPr>
          <p:nvPr>
            <p:ph type="subTitle" idx="4"/>
          </p:nvPr>
        </p:nvSpPr>
        <p:spPr>
          <a:xfrm>
            <a:off x="3724200" y="4018042"/>
            <a:ext cx="1695600" cy="45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50" name="Google Shape;750;p27"/>
          <p:cNvSpPr txBox="1">
            <a:spLocks noGrp="1"/>
          </p:cNvSpPr>
          <p:nvPr>
            <p:ph type="subTitle" idx="5"/>
          </p:nvPr>
        </p:nvSpPr>
        <p:spPr>
          <a:xfrm>
            <a:off x="5955388" y="3667825"/>
            <a:ext cx="1695600" cy="3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51" name="Google Shape;751;p27"/>
          <p:cNvSpPr txBox="1">
            <a:spLocks noGrp="1"/>
          </p:cNvSpPr>
          <p:nvPr>
            <p:ph type="subTitle" idx="6"/>
          </p:nvPr>
        </p:nvSpPr>
        <p:spPr>
          <a:xfrm>
            <a:off x="5955400" y="4018042"/>
            <a:ext cx="1695600" cy="45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52" name="Google Shape;752;p27"/>
          <p:cNvSpPr txBox="1">
            <a:spLocks noGrp="1"/>
          </p:cNvSpPr>
          <p:nvPr>
            <p:ph type="subTitle" idx="7"/>
          </p:nvPr>
        </p:nvSpPr>
        <p:spPr>
          <a:xfrm>
            <a:off x="2591325" y="1677726"/>
            <a:ext cx="1695600" cy="3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53" name="Google Shape;753;p27"/>
          <p:cNvSpPr txBox="1">
            <a:spLocks noGrp="1"/>
          </p:cNvSpPr>
          <p:nvPr>
            <p:ph type="subTitle" idx="8"/>
          </p:nvPr>
        </p:nvSpPr>
        <p:spPr>
          <a:xfrm>
            <a:off x="2591350" y="1217625"/>
            <a:ext cx="1695600" cy="51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54" name="Google Shape;754;p27"/>
          <p:cNvSpPr txBox="1">
            <a:spLocks noGrp="1"/>
          </p:cNvSpPr>
          <p:nvPr>
            <p:ph type="subTitle" idx="9"/>
          </p:nvPr>
        </p:nvSpPr>
        <p:spPr>
          <a:xfrm>
            <a:off x="4839788" y="1677726"/>
            <a:ext cx="1695600" cy="3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55" name="Google Shape;755;p27"/>
          <p:cNvSpPr txBox="1">
            <a:spLocks noGrp="1"/>
          </p:cNvSpPr>
          <p:nvPr>
            <p:ph type="subTitle" idx="13"/>
          </p:nvPr>
        </p:nvSpPr>
        <p:spPr>
          <a:xfrm>
            <a:off x="4839825" y="1217863"/>
            <a:ext cx="1695600" cy="51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26" Type="http://schemas.openxmlformats.org/officeDocument/2006/relationships/slideLayout" Target="../slideLayouts/slideLayout37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slideLayout" Target="../slideLayouts/slideLayout36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29" Type="http://schemas.openxmlformats.org/officeDocument/2006/relationships/slideLayout" Target="../slideLayouts/slideLayout40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31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30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Josefin Sans"/>
              <a:buChar char="●"/>
              <a:defRPr sz="1100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marL="914400" lvl="1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Josefin Sans"/>
              <a:buChar char="○"/>
              <a:defRPr sz="1100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L="1371600" lvl="2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Josefin Sans"/>
              <a:buChar char="■"/>
              <a:defRPr sz="1100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L="1828800" lvl="3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Josefin Sans"/>
              <a:buChar char="●"/>
              <a:defRPr sz="1100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L="2286000" lvl="4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Josefin Sans"/>
              <a:buChar char="○"/>
              <a:defRPr sz="1100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L="2743200" lvl="5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Josefin Sans"/>
              <a:buChar char="■"/>
              <a:defRPr sz="1100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L="3200400" lvl="6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Josefin Sans"/>
              <a:buChar char="●"/>
              <a:defRPr sz="1100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L="3657600" lvl="7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Josefin Sans"/>
              <a:buChar char="○"/>
              <a:defRPr sz="1100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L="4114800" lvl="8" indent="-29845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Josefin Sans"/>
              <a:buChar char="■"/>
              <a:defRPr sz="1100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5" r:id="rId7"/>
    <p:sldLayoutId id="2147483671" r:id="rId8"/>
    <p:sldLayoutId id="2147483673" r:id="rId9"/>
    <p:sldLayoutId id="2147483675" r:id="rId10"/>
    <p:sldLayoutId id="2147483677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Josefin Sans"/>
              <a:buChar char="●"/>
              <a:defRPr sz="1100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marL="914400" lvl="1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Josefin Sans"/>
              <a:buChar char="○"/>
              <a:defRPr sz="1100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L="1371600" lvl="2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Josefin Sans"/>
              <a:buChar char="■"/>
              <a:defRPr sz="1100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L="1828800" lvl="3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Josefin Sans"/>
              <a:buChar char="●"/>
              <a:defRPr sz="1100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L="2286000" lvl="4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Josefin Sans"/>
              <a:buChar char="○"/>
              <a:defRPr sz="1100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L="2743200" lvl="5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Josefin Sans"/>
              <a:buChar char="■"/>
              <a:defRPr sz="1100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L="3200400" lvl="6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Josefin Sans"/>
              <a:buChar char="●"/>
              <a:defRPr sz="1100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L="3657600" lvl="7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Josefin Sans"/>
              <a:buChar char="○"/>
              <a:defRPr sz="1100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L="4114800" lvl="8" indent="-29845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Josefin Sans"/>
              <a:buChar char="■"/>
              <a:defRPr sz="1100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7064780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  <p:sldLayoutId id="2147483696" r:id="rId16"/>
    <p:sldLayoutId id="2147483697" r:id="rId17"/>
    <p:sldLayoutId id="2147483698" r:id="rId18"/>
    <p:sldLayoutId id="2147483699" r:id="rId19"/>
    <p:sldLayoutId id="2147483700" r:id="rId20"/>
    <p:sldLayoutId id="2147483701" r:id="rId21"/>
    <p:sldLayoutId id="2147483702" r:id="rId22"/>
    <p:sldLayoutId id="2147483703" r:id="rId23"/>
    <p:sldLayoutId id="2147483704" r:id="rId24"/>
    <p:sldLayoutId id="2147483705" r:id="rId25"/>
    <p:sldLayoutId id="2147483706" r:id="rId26"/>
    <p:sldLayoutId id="2147483707" r:id="rId27"/>
    <p:sldLayoutId id="2147483708" r:id="rId28"/>
    <p:sldLayoutId id="2147483709" r:id="rId29"/>
    <p:sldLayoutId id="2147483710" r:id="rId3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jp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8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2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2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8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p34"/>
          <p:cNvSpPr txBox="1">
            <a:spLocks noGrp="1"/>
          </p:cNvSpPr>
          <p:nvPr>
            <p:ph type="ctrTitle"/>
          </p:nvPr>
        </p:nvSpPr>
        <p:spPr>
          <a:xfrm>
            <a:off x="563458" y="236915"/>
            <a:ext cx="3510667" cy="206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accent1">
                    <a:lumMod val="50000"/>
                    <a:lumOff val="50000"/>
                  </a:schemeClr>
                </a:solidFill>
                <a:latin typeface="Montserrat" panose="00000500000000000000" pitchFamily="2" charset="0"/>
              </a:rPr>
              <a:t>Youclubs</a:t>
            </a:r>
            <a:endParaRPr b="1" dirty="0">
              <a:solidFill>
                <a:schemeClr val="accent1">
                  <a:lumMod val="50000"/>
                  <a:lumOff val="50000"/>
                </a:schemeClr>
              </a:solidFill>
              <a:latin typeface="Montserrat" panose="00000500000000000000" pitchFamily="2" charset="0"/>
            </a:endParaRPr>
          </a:p>
        </p:txBody>
      </p:sp>
      <p:sp>
        <p:nvSpPr>
          <p:cNvPr id="862" name="Google Shape;862;p34"/>
          <p:cNvSpPr txBox="1">
            <a:spLocks noGrp="1"/>
          </p:cNvSpPr>
          <p:nvPr>
            <p:ph type="subTitle" idx="1"/>
          </p:nvPr>
        </p:nvSpPr>
        <p:spPr>
          <a:xfrm>
            <a:off x="399510" y="2328577"/>
            <a:ext cx="371581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lnSpc>
                <a:spcPct val="115000"/>
              </a:lnSpc>
            </a:pPr>
            <a:r>
              <a:rPr lang="fr-FR" dirty="0">
                <a:effectLst/>
                <a:latin typeface="Montserrat" panose="00000500000000000000" pitchFamily="2" charset="0"/>
                <a:ea typeface="Arial" panose="020B0604020202020204" pitchFamily="34" charset="0"/>
              </a:rPr>
              <a:t>Gérer et consulter les événements</a:t>
            </a:r>
          </a:p>
          <a:p>
            <a:pPr algn="ctr">
              <a:lnSpc>
                <a:spcPct val="115000"/>
              </a:lnSpc>
            </a:pPr>
            <a:r>
              <a:rPr lang="fr-FR" dirty="0">
                <a:effectLst/>
                <a:latin typeface="Montserrat" panose="00000500000000000000" pitchFamily="2" charset="0"/>
                <a:ea typeface="Arial" panose="020B0604020202020204" pitchFamily="34" charset="0"/>
              </a:rPr>
              <a:t>passés à </a:t>
            </a:r>
            <a:r>
              <a:rPr lang="fr-FR" dirty="0" err="1">
                <a:effectLst/>
                <a:latin typeface="Montserrat" panose="00000500000000000000" pitchFamily="2" charset="0"/>
                <a:ea typeface="Arial" panose="020B0604020202020204" pitchFamily="34" charset="0"/>
              </a:rPr>
              <a:t>YouCode</a:t>
            </a:r>
            <a:r>
              <a:rPr lang="fr-FR" dirty="0">
                <a:effectLst/>
                <a:latin typeface="Montserrat" panose="00000500000000000000" pitchFamily="2" charset="0"/>
                <a:ea typeface="Arial" panose="020B0604020202020204" pitchFamily="34" charset="0"/>
              </a:rPr>
              <a:t> en tout temps !</a:t>
            </a:r>
            <a:r>
              <a:rPr lang="fr-FR" b="1" dirty="0">
                <a:effectLst/>
                <a:latin typeface="Montserrat" panose="00000500000000000000" pitchFamily="2" charset="0"/>
                <a:ea typeface="Arial" panose="020B0604020202020204" pitchFamily="34" charset="0"/>
              </a:rPr>
              <a:t> </a:t>
            </a:r>
            <a:endParaRPr lang="fr-MA" dirty="0">
              <a:effectLst/>
              <a:latin typeface="Montserrat" panose="00000500000000000000" pitchFamily="2" charset="0"/>
              <a:ea typeface="Arial" panose="020B0604020202020204" pitchFamily="34" charset="0"/>
            </a:endParaRPr>
          </a:p>
        </p:txBody>
      </p:sp>
      <p:grpSp>
        <p:nvGrpSpPr>
          <p:cNvPr id="863" name="Google Shape;863;p34"/>
          <p:cNvGrpSpPr/>
          <p:nvPr/>
        </p:nvGrpSpPr>
        <p:grpSpPr>
          <a:xfrm>
            <a:off x="3551078" y="894499"/>
            <a:ext cx="5591283" cy="3790746"/>
            <a:chOff x="3551078" y="894499"/>
            <a:chExt cx="5591283" cy="3790746"/>
          </a:xfrm>
        </p:grpSpPr>
        <p:sp>
          <p:nvSpPr>
            <p:cNvPr id="864" name="Google Shape;864;p34"/>
            <p:cNvSpPr/>
            <p:nvPr/>
          </p:nvSpPr>
          <p:spPr>
            <a:xfrm>
              <a:off x="7439416" y="1150995"/>
              <a:ext cx="1702945" cy="1120308"/>
            </a:xfrm>
            <a:custGeom>
              <a:avLst/>
              <a:gdLst/>
              <a:ahLst/>
              <a:cxnLst/>
              <a:rect l="l" t="t" r="r" b="b"/>
              <a:pathLst>
                <a:path w="53134" h="34955" extrusionOk="0">
                  <a:moveTo>
                    <a:pt x="3626" y="1"/>
                  </a:moveTo>
                  <a:lnTo>
                    <a:pt x="0" y="34955"/>
                  </a:lnTo>
                  <a:lnTo>
                    <a:pt x="49074" y="34955"/>
                  </a:lnTo>
                  <a:lnTo>
                    <a:pt x="53134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34"/>
            <p:cNvSpPr/>
            <p:nvPr/>
          </p:nvSpPr>
          <p:spPr>
            <a:xfrm>
              <a:off x="7610788" y="1330924"/>
              <a:ext cx="80349" cy="752438"/>
            </a:xfrm>
            <a:custGeom>
              <a:avLst/>
              <a:gdLst/>
              <a:ahLst/>
              <a:cxnLst/>
              <a:rect l="l" t="t" r="r" b="b"/>
              <a:pathLst>
                <a:path w="2507" h="23477" extrusionOk="0">
                  <a:moveTo>
                    <a:pt x="2473" y="1"/>
                  </a:moveTo>
                  <a:lnTo>
                    <a:pt x="2473" y="1"/>
                  </a:lnTo>
                  <a:cubicBezTo>
                    <a:pt x="2423" y="1"/>
                    <a:pt x="1855" y="5247"/>
                    <a:pt x="1187" y="11730"/>
                  </a:cubicBezTo>
                  <a:cubicBezTo>
                    <a:pt x="518" y="18213"/>
                    <a:pt x="0" y="23476"/>
                    <a:pt x="50" y="23476"/>
                  </a:cubicBezTo>
                  <a:cubicBezTo>
                    <a:pt x="84" y="23476"/>
                    <a:pt x="669" y="18230"/>
                    <a:pt x="1337" y="11747"/>
                  </a:cubicBezTo>
                  <a:cubicBezTo>
                    <a:pt x="2005" y="5264"/>
                    <a:pt x="2507" y="17"/>
                    <a:pt x="247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34"/>
            <p:cNvSpPr/>
            <p:nvPr/>
          </p:nvSpPr>
          <p:spPr>
            <a:xfrm>
              <a:off x="7740911" y="1366275"/>
              <a:ext cx="158007" cy="4840"/>
            </a:xfrm>
            <a:custGeom>
              <a:avLst/>
              <a:gdLst/>
              <a:ahLst/>
              <a:cxnLst/>
              <a:rect l="l" t="t" r="r" b="b"/>
              <a:pathLst>
                <a:path w="4930" h="151" extrusionOk="0">
                  <a:moveTo>
                    <a:pt x="2457" y="0"/>
                  </a:moveTo>
                  <a:cubicBezTo>
                    <a:pt x="1103" y="0"/>
                    <a:pt x="0" y="34"/>
                    <a:pt x="0" y="67"/>
                  </a:cubicBezTo>
                  <a:cubicBezTo>
                    <a:pt x="0" y="117"/>
                    <a:pt x="1103" y="151"/>
                    <a:pt x="2457" y="151"/>
                  </a:cubicBezTo>
                  <a:cubicBezTo>
                    <a:pt x="3827" y="151"/>
                    <a:pt x="4929" y="117"/>
                    <a:pt x="4929" y="67"/>
                  </a:cubicBezTo>
                  <a:cubicBezTo>
                    <a:pt x="4929" y="34"/>
                    <a:pt x="3827" y="0"/>
                    <a:pt x="24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34"/>
            <p:cNvSpPr/>
            <p:nvPr/>
          </p:nvSpPr>
          <p:spPr>
            <a:xfrm>
              <a:off x="7941736" y="1366275"/>
              <a:ext cx="628693" cy="4840"/>
            </a:xfrm>
            <a:custGeom>
              <a:avLst/>
              <a:gdLst/>
              <a:ahLst/>
              <a:cxnLst/>
              <a:rect l="l" t="t" r="r" b="b"/>
              <a:pathLst>
                <a:path w="19616" h="151" extrusionOk="0">
                  <a:moveTo>
                    <a:pt x="9808" y="0"/>
                  </a:moveTo>
                  <a:cubicBezTo>
                    <a:pt x="4394" y="0"/>
                    <a:pt x="0" y="34"/>
                    <a:pt x="0" y="67"/>
                  </a:cubicBezTo>
                  <a:cubicBezTo>
                    <a:pt x="0" y="117"/>
                    <a:pt x="4394" y="151"/>
                    <a:pt x="9808" y="151"/>
                  </a:cubicBezTo>
                  <a:cubicBezTo>
                    <a:pt x="15222" y="151"/>
                    <a:pt x="19616" y="117"/>
                    <a:pt x="19616" y="67"/>
                  </a:cubicBezTo>
                  <a:cubicBezTo>
                    <a:pt x="19616" y="34"/>
                    <a:pt x="15238" y="0"/>
                    <a:pt x="980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34"/>
            <p:cNvSpPr/>
            <p:nvPr/>
          </p:nvSpPr>
          <p:spPr>
            <a:xfrm>
              <a:off x="7722161" y="1764144"/>
              <a:ext cx="158007" cy="5384"/>
            </a:xfrm>
            <a:custGeom>
              <a:avLst/>
              <a:gdLst/>
              <a:ahLst/>
              <a:cxnLst/>
              <a:rect l="l" t="t" r="r" b="b"/>
              <a:pathLst>
                <a:path w="4930" h="168" extrusionOk="0">
                  <a:moveTo>
                    <a:pt x="2473" y="1"/>
                  </a:moveTo>
                  <a:cubicBezTo>
                    <a:pt x="1103" y="1"/>
                    <a:pt x="1" y="34"/>
                    <a:pt x="1" y="84"/>
                  </a:cubicBezTo>
                  <a:cubicBezTo>
                    <a:pt x="1" y="118"/>
                    <a:pt x="1103" y="168"/>
                    <a:pt x="2473" y="168"/>
                  </a:cubicBezTo>
                  <a:cubicBezTo>
                    <a:pt x="3827" y="168"/>
                    <a:pt x="4930" y="118"/>
                    <a:pt x="4930" y="84"/>
                  </a:cubicBezTo>
                  <a:cubicBezTo>
                    <a:pt x="4930" y="34"/>
                    <a:pt x="3827" y="1"/>
                    <a:pt x="247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34"/>
            <p:cNvSpPr/>
            <p:nvPr/>
          </p:nvSpPr>
          <p:spPr>
            <a:xfrm>
              <a:off x="7922987" y="1764144"/>
              <a:ext cx="629238" cy="5384"/>
            </a:xfrm>
            <a:custGeom>
              <a:avLst/>
              <a:gdLst/>
              <a:ahLst/>
              <a:cxnLst/>
              <a:rect l="l" t="t" r="r" b="b"/>
              <a:pathLst>
                <a:path w="19633" h="168" extrusionOk="0">
                  <a:moveTo>
                    <a:pt x="9808" y="1"/>
                  </a:moveTo>
                  <a:cubicBezTo>
                    <a:pt x="4395" y="1"/>
                    <a:pt x="0" y="34"/>
                    <a:pt x="0" y="84"/>
                  </a:cubicBezTo>
                  <a:cubicBezTo>
                    <a:pt x="0" y="118"/>
                    <a:pt x="4395" y="168"/>
                    <a:pt x="9808" y="168"/>
                  </a:cubicBezTo>
                  <a:cubicBezTo>
                    <a:pt x="15239" y="168"/>
                    <a:pt x="19633" y="118"/>
                    <a:pt x="19633" y="84"/>
                  </a:cubicBezTo>
                  <a:cubicBezTo>
                    <a:pt x="19633" y="34"/>
                    <a:pt x="15239" y="1"/>
                    <a:pt x="980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34"/>
            <p:cNvSpPr/>
            <p:nvPr/>
          </p:nvSpPr>
          <p:spPr>
            <a:xfrm>
              <a:off x="7708764" y="1947822"/>
              <a:ext cx="629270" cy="4872"/>
            </a:xfrm>
            <a:custGeom>
              <a:avLst/>
              <a:gdLst/>
              <a:ahLst/>
              <a:cxnLst/>
              <a:rect l="l" t="t" r="r" b="b"/>
              <a:pathLst>
                <a:path w="19634" h="152" extrusionOk="0">
                  <a:moveTo>
                    <a:pt x="9809" y="1"/>
                  </a:moveTo>
                  <a:cubicBezTo>
                    <a:pt x="4395" y="1"/>
                    <a:pt x="1" y="34"/>
                    <a:pt x="1" y="84"/>
                  </a:cubicBezTo>
                  <a:cubicBezTo>
                    <a:pt x="1" y="118"/>
                    <a:pt x="4395" y="151"/>
                    <a:pt x="9809" y="151"/>
                  </a:cubicBezTo>
                  <a:cubicBezTo>
                    <a:pt x="15239" y="151"/>
                    <a:pt x="19633" y="118"/>
                    <a:pt x="19633" y="84"/>
                  </a:cubicBezTo>
                  <a:cubicBezTo>
                    <a:pt x="19633" y="34"/>
                    <a:pt x="15239" y="1"/>
                    <a:pt x="980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34"/>
            <p:cNvSpPr/>
            <p:nvPr/>
          </p:nvSpPr>
          <p:spPr>
            <a:xfrm>
              <a:off x="7746263" y="1478194"/>
              <a:ext cx="222267" cy="5384"/>
            </a:xfrm>
            <a:custGeom>
              <a:avLst/>
              <a:gdLst/>
              <a:ahLst/>
              <a:cxnLst/>
              <a:rect l="l" t="t" r="r" b="b"/>
              <a:pathLst>
                <a:path w="6935" h="168" extrusionOk="0">
                  <a:moveTo>
                    <a:pt x="3459" y="0"/>
                  </a:moveTo>
                  <a:cubicBezTo>
                    <a:pt x="1554" y="0"/>
                    <a:pt x="1" y="51"/>
                    <a:pt x="1" y="84"/>
                  </a:cubicBezTo>
                  <a:cubicBezTo>
                    <a:pt x="1" y="134"/>
                    <a:pt x="1554" y="168"/>
                    <a:pt x="3459" y="168"/>
                  </a:cubicBezTo>
                  <a:cubicBezTo>
                    <a:pt x="5381" y="168"/>
                    <a:pt x="6935" y="134"/>
                    <a:pt x="6935" y="84"/>
                  </a:cubicBezTo>
                  <a:cubicBezTo>
                    <a:pt x="6935" y="51"/>
                    <a:pt x="5381" y="0"/>
                    <a:pt x="345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34"/>
            <p:cNvSpPr/>
            <p:nvPr/>
          </p:nvSpPr>
          <p:spPr>
            <a:xfrm>
              <a:off x="7740366" y="1643123"/>
              <a:ext cx="222267" cy="5384"/>
            </a:xfrm>
            <a:custGeom>
              <a:avLst/>
              <a:gdLst/>
              <a:ahLst/>
              <a:cxnLst/>
              <a:rect l="l" t="t" r="r" b="b"/>
              <a:pathLst>
                <a:path w="6935" h="168" extrusionOk="0">
                  <a:moveTo>
                    <a:pt x="3476" y="1"/>
                  </a:moveTo>
                  <a:cubicBezTo>
                    <a:pt x="1555" y="1"/>
                    <a:pt x="1" y="34"/>
                    <a:pt x="1" y="84"/>
                  </a:cubicBezTo>
                  <a:cubicBezTo>
                    <a:pt x="1" y="134"/>
                    <a:pt x="1555" y="168"/>
                    <a:pt x="3476" y="168"/>
                  </a:cubicBezTo>
                  <a:cubicBezTo>
                    <a:pt x="5381" y="168"/>
                    <a:pt x="6935" y="134"/>
                    <a:pt x="6935" y="84"/>
                  </a:cubicBezTo>
                  <a:cubicBezTo>
                    <a:pt x="6935" y="34"/>
                    <a:pt x="5381" y="1"/>
                    <a:pt x="347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34"/>
            <p:cNvSpPr/>
            <p:nvPr/>
          </p:nvSpPr>
          <p:spPr>
            <a:xfrm>
              <a:off x="7928339" y="1878755"/>
              <a:ext cx="222267" cy="5384"/>
            </a:xfrm>
            <a:custGeom>
              <a:avLst/>
              <a:gdLst/>
              <a:ahLst/>
              <a:cxnLst/>
              <a:rect l="l" t="t" r="r" b="b"/>
              <a:pathLst>
                <a:path w="6935" h="168" extrusionOk="0">
                  <a:moveTo>
                    <a:pt x="3459" y="0"/>
                  </a:moveTo>
                  <a:cubicBezTo>
                    <a:pt x="1554" y="0"/>
                    <a:pt x="0" y="34"/>
                    <a:pt x="0" y="84"/>
                  </a:cubicBezTo>
                  <a:cubicBezTo>
                    <a:pt x="0" y="117"/>
                    <a:pt x="1554" y="167"/>
                    <a:pt x="3459" y="167"/>
                  </a:cubicBezTo>
                  <a:cubicBezTo>
                    <a:pt x="5381" y="167"/>
                    <a:pt x="6934" y="117"/>
                    <a:pt x="6934" y="84"/>
                  </a:cubicBezTo>
                  <a:cubicBezTo>
                    <a:pt x="6934" y="34"/>
                    <a:pt x="5381" y="0"/>
                    <a:pt x="345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34"/>
            <p:cNvSpPr/>
            <p:nvPr/>
          </p:nvSpPr>
          <p:spPr>
            <a:xfrm>
              <a:off x="8208937" y="1478194"/>
              <a:ext cx="567670" cy="5384"/>
            </a:xfrm>
            <a:custGeom>
              <a:avLst/>
              <a:gdLst/>
              <a:ahLst/>
              <a:cxnLst/>
              <a:rect l="l" t="t" r="r" b="b"/>
              <a:pathLst>
                <a:path w="17712" h="168" extrusionOk="0">
                  <a:moveTo>
                    <a:pt x="8856" y="0"/>
                  </a:moveTo>
                  <a:cubicBezTo>
                    <a:pt x="3961" y="0"/>
                    <a:pt x="1" y="51"/>
                    <a:pt x="1" y="84"/>
                  </a:cubicBezTo>
                  <a:cubicBezTo>
                    <a:pt x="1" y="134"/>
                    <a:pt x="3961" y="168"/>
                    <a:pt x="8856" y="168"/>
                  </a:cubicBezTo>
                  <a:cubicBezTo>
                    <a:pt x="13752" y="168"/>
                    <a:pt x="17712" y="134"/>
                    <a:pt x="17712" y="84"/>
                  </a:cubicBezTo>
                  <a:cubicBezTo>
                    <a:pt x="17712" y="51"/>
                    <a:pt x="13752" y="0"/>
                    <a:pt x="885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34"/>
            <p:cNvSpPr/>
            <p:nvPr/>
          </p:nvSpPr>
          <p:spPr>
            <a:xfrm>
              <a:off x="8033848" y="1652770"/>
              <a:ext cx="567670" cy="5384"/>
            </a:xfrm>
            <a:custGeom>
              <a:avLst/>
              <a:gdLst/>
              <a:ahLst/>
              <a:cxnLst/>
              <a:rect l="l" t="t" r="r" b="b"/>
              <a:pathLst>
                <a:path w="17712" h="168" extrusionOk="0">
                  <a:moveTo>
                    <a:pt x="8856" y="0"/>
                  </a:moveTo>
                  <a:cubicBezTo>
                    <a:pt x="3960" y="0"/>
                    <a:pt x="0" y="34"/>
                    <a:pt x="0" y="84"/>
                  </a:cubicBezTo>
                  <a:cubicBezTo>
                    <a:pt x="0" y="117"/>
                    <a:pt x="3960" y="167"/>
                    <a:pt x="8856" y="167"/>
                  </a:cubicBezTo>
                  <a:cubicBezTo>
                    <a:pt x="13751" y="167"/>
                    <a:pt x="17711" y="117"/>
                    <a:pt x="17711" y="84"/>
                  </a:cubicBezTo>
                  <a:cubicBezTo>
                    <a:pt x="17711" y="34"/>
                    <a:pt x="13751" y="0"/>
                    <a:pt x="885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34"/>
            <p:cNvSpPr/>
            <p:nvPr/>
          </p:nvSpPr>
          <p:spPr>
            <a:xfrm>
              <a:off x="8229288" y="1878755"/>
              <a:ext cx="567670" cy="5384"/>
            </a:xfrm>
            <a:custGeom>
              <a:avLst/>
              <a:gdLst/>
              <a:ahLst/>
              <a:cxnLst/>
              <a:rect l="l" t="t" r="r" b="b"/>
              <a:pathLst>
                <a:path w="17712" h="168" extrusionOk="0">
                  <a:moveTo>
                    <a:pt x="8856" y="0"/>
                  </a:moveTo>
                  <a:cubicBezTo>
                    <a:pt x="3961" y="0"/>
                    <a:pt x="1" y="34"/>
                    <a:pt x="1" y="84"/>
                  </a:cubicBezTo>
                  <a:cubicBezTo>
                    <a:pt x="1" y="117"/>
                    <a:pt x="3961" y="167"/>
                    <a:pt x="8856" y="167"/>
                  </a:cubicBezTo>
                  <a:cubicBezTo>
                    <a:pt x="13735" y="167"/>
                    <a:pt x="17712" y="117"/>
                    <a:pt x="17712" y="84"/>
                  </a:cubicBezTo>
                  <a:cubicBezTo>
                    <a:pt x="17712" y="34"/>
                    <a:pt x="13735" y="0"/>
                    <a:pt x="885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34"/>
            <p:cNvSpPr/>
            <p:nvPr/>
          </p:nvSpPr>
          <p:spPr>
            <a:xfrm>
              <a:off x="7710912" y="2080637"/>
              <a:ext cx="567670" cy="5384"/>
            </a:xfrm>
            <a:custGeom>
              <a:avLst/>
              <a:gdLst/>
              <a:ahLst/>
              <a:cxnLst/>
              <a:rect l="l" t="t" r="r" b="b"/>
              <a:pathLst>
                <a:path w="17712" h="168" extrusionOk="0">
                  <a:moveTo>
                    <a:pt x="8856" y="1"/>
                  </a:moveTo>
                  <a:cubicBezTo>
                    <a:pt x="3961" y="1"/>
                    <a:pt x="1" y="34"/>
                    <a:pt x="1" y="84"/>
                  </a:cubicBezTo>
                  <a:cubicBezTo>
                    <a:pt x="1" y="117"/>
                    <a:pt x="3961" y="168"/>
                    <a:pt x="8856" y="168"/>
                  </a:cubicBezTo>
                  <a:cubicBezTo>
                    <a:pt x="13752" y="168"/>
                    <a:pt x="17712" y="117"/>
                    <a:pt x="17712" y="84"/>
                  </a:cubicBezTo>
                  <a:cubicBezTo>
                    <a:pt x="17712" y="34"/>
                    <a:pt x="13752" y="1"/>
                    <a:pt x="885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34"/>
            <p:cNvSpPr/>
            <p:nvPr/>
          </p:nvSpPr>
          <p:spPr>
            <a:xfrm>
              <a:off x="8338547" y="2080637"/>
              <a:ext cx="567670" cy="5384"/>
            </a:xfrm>
            <a:custGeom>
              <a:avLst/>
              <a:gdLst/>
              <a:ahLst/>
              <a:cxnLst/>
              <a:rect l="l" t="t" r="r" b="b"/>
              <a:pathLst>
                <a:path w="17712" h="168" extrusionOk="0">
                  <a:moveTo>
                    <a:pt x="8856" y="1"/>
                  </a:moveTo>
                  <a:cubicBezTo>
                    <a:pt x="3960" y="1"/>
                    <a:pt x="0" y="34"/>
                    <a:pt x="0" y="84"/>
                  </a:cubicBezTo>
                  <a:cubicBezTo>
                    <a:pt x="0" y="117"/>
                    <a:pt x="3960" y="168"/>
                    <a:pt x="8856" y="168"/>
                  </a:cubicBezTo>
                  <a:cubicBezTo>
                    <a:pt x="13751" y="168"/>
                    <a:pt x="17711" y="117"/>
                    <a:pt x="17711" y="84"/>
                  </a:cubicBezTo>
                  <a:cubicBezTo>
                    <a:pt x="17711" y="34"/>
                    <a:pt x="13751" y="1"/>
                    <a:pt x="885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34"/>
            <p:cNvSpPr/>
            <p:nvPr/>
          </p:nvSpPr>
          <p:spPr>
            <a:xfrm>
              <a:off x="7710912" y="2146500"/>
              <a:ext cx="567670" cy="4872"/>
            </a:xfrm>
            <a:custGeom>
              <a:avLst/>
              <a:gdLst/>
              <a:ahLst/>
              <a:cxnLst/>
              <a:rect l="l" t="t" r="r" b="b"/>
              <a:pathLst>
                <a:path w="17712" h="152" extrusionOk="0">
                  <a:moveTo>
                    <a:pt x="8856" y="1"/>
                  </a:moveTo>
                  <a:cubicBezTo>
                    <a:pt x="3961" y="1"/>
                    <a:pt x="1" y="34"/>
                    <a:pt x="1" y="84"/>
                  </a:cubicBezTo>
                  <a:cubicBezTo>
                    <a:pt x="1" y="118"/>
                    <a:pt x="3961" y="151"/>
                    <a:pt x="8856" y="151"/>
                  </a:cubicBezTo>
                  <a:cubicBezTo>
                    <a:pt x="13735" y="151"/>
                    <a:pt x="17712" y="118"/>
                    <a:pt x="17712" y="84"/>
                  </a:cubicBezTo>
                  <a:cubicBezTo>
                    <a:pt x="17712" y="34"/>
                    <a:pt x="13752" y="1"/>
                    <a:pt x="885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34"/>
            <p:cNvSpPr/>
            <p:nvPr/>
          </p:nvSpPr>
          <p:spPr>
            <a:xfrm>
              <a:off x="7738218" y="1525852"/>
              <a:ext cx="567670" cy="4840"/>
            </a:xfrm>
            <a:custGeom>
              <a:avLst/>
              <a:gdLst/>
              <a:ahLst/>
              <a:cxnLst/>
              <a:rect l="l" t="t" r="r" b="b"/>
              <a:pathLst>
                <a:path w="17712" h="151" extrusionOk="0">
                  <a:moveTo>
                    <a:pt x="8856" y="0"/>
                  </a:moveTo>
                  <a:cubicBezTo>
                    <a:pt x="3978" y="0"/>
                    <a:pt x="1" y="34"/>
                    <a:pt x="1" y="84"/>
                  </a:cubicBezTo>
                  <a:cubicBezTo>
                    <a:pt x="1" y="117"/>
                    <a:pt x="3978" y="151"/>
                    <a:pt x="8856" y="151"/>
                  </a:cubicBezTo>
                  <a:cubicBezTo>
                    <a:pt x="13752" y="151"/>
                    <a:pt x="17712" y="117"/>
                    <a:pt x="17712" y="84"/>
                  </a:cubicBezTo>
                  <a:cubicBezTo>
                    <a:pt x="17712" y="34"/>
                    <a:pt x="13752" y="0"/>
                    <a:pt x="885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34"/>
            <p:cNvSpPr/>
            <p:nvPr/>
          </p:nvSpPr>
          <p:spPr>
            <a:xfrm>
              <a:off x="8008656" y="1479251"/>
              <a:ext cx="146244" cy="4872"/>
            </a:xfrm>
            <a:custGeom>
              <a:avLst/>
              <a:gdLst/>
              <a:ahLst/>
              <a:cxnLst/>
              <a:rect l="l" t="t" r="r" b="b"/>
              <a:pathLst>
                <a:path w="4563" h="152" extrusionOk="0">
                  <a:moveTo>
                    <a:pt x="2273" y="1"/>
                  </a:moveTo>
                  <a:cubicBezTo>
                    <a:pt x="1020" y="1"/>
                    <a:pt x="1" y="34"/>
                    <a:pt x="1" y="68"/>
                  </a:cubicBezTo>
                  <a:cubicBezTo>
                    <a:pt x="1" y="118"/>
                    <a:pt x="1020" y="151"/>
                    <a:pt x="2273" y="151"/>
                  </a:cubicBezTo>
                  <a:cubicBezTo>
                    <a:pt x="3543" y="151"/>
                    <a:pt x="4562" y="118"/>
                    <a:pt x="4562" y="68"/>
                  </a:cubicBezTo>
                  <a:cubicBezTo>
                    <a:pt x="4562" y="34"/>
                    <a:pt x="3543" y="1"/>
                    <a:pt x="227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34"/>
            <p:cNvSpPr/>
            <p:nvPr/>
          </p:nvSpPr>
          <p:spPr>
            <a:xfrm>
              <a:off x="7715206" y="1818244"/>
              <a:ext cx="146212" cy="5384"/>
            </a:xfrm>
            <a:custGeom>
              <a:avLst/>
              <a:gdLst/>
              <a:ahLst/>
              <a:cxnLst/>
              <a:rect l="l" t="t" r="r" b="b"/>
              <a:pathLst>
                <a:path w="4562" h="168" extrusionOk="0">
                  <a:moveTo>
                    <a:pt x="2289" y="0"/>
                  </a:moveTo>
                  <a:cubicBezTo>
                    <a:pt x="1020" y="0"/>
                    <a:pt x="0" y="34"/>
                    <a:pt x="0" y="84"/>
                  </a:cubicBezTo>
                  <a:cubicBezTo>
                    <a:pt x="0" y="134"/>
                    <a:pt x="1020" y="167"/>
                    <a:pt x="2289" y="167"/>
                  </a:cubicBezTo>
                  <a:cubicBezTo>
                    <a:pt x="3543" y="167"/>
                    <a:pt x="4562" y="134"/>
                    <a:pt x="4562" y="84"/>
                  </a:cubicBezTo>
                  <a:cubicBezTo>
                    <a:pt x="4562" y="34"/>
                    <a:pt x="3543" y="0"/>
                    <a:pt x="228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34"/>
            <p:cNvSpPr/>
            <p:nvPr/>
          </p:nvSpPr>
          <p:spPr>
            <a:xfrm>
              <a:off x="7712001" y="1878755"/>
              <a:ext cx="146212" cy="5384"/>
            </a:xfrm>
            <a:custGeom>
              <a:avLst/>
              <a:gdLst/>
              <a:ahLst/>
              <a:cxnLst/>
              <a:rect l="l" t="t" r="r" b="b"/>
              <a:pathLst>
                <a:path w="4562" h="168" extrusionOk="0">
                  <a:moveTo>
                    <a:pt x="2273" y="0"/>
                  </a:moveTo>
                  <a:cubicBezTo>
                    <a:pt x="1019" y="0"/>
                    <a:pt x="0" y="34"/>
                    <a:pt x="0" y="84"/>
                  </a:cubicBezTo>
                  <a:cubicBezTo>
                    <a:pt x="0" y="117"/>
                    <a:pt x="1019" y="167"/>
                    <a:pt x="2273" y="167"/>
                  </a:cubicBezTo>
                  <a:cubicBezTo>
                    <a:pt x="3542" y="167"/>
                    <a:pt x="4562" y="117"/>
                    <a:pt x="4562" y="84"/>
                  </a:cubicBezTo>
                  <a:cubicBezTo>
                    <a:pt x="4562" y="34"/>
                    <a:pt x="3542" y="0"/>
                    <a:pt x="227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34"/>
            <p:cNvSpPr/>
            <p:nvPr/>
          </p:nvSpPr>
          <p:spPr>
            <a:xfrm>
              <a:off x="7544380" y="1266664"/>
              <a:ext cx="1580321" cy="5384"/>
            </a:xfrm>
            <a:custGeom>
              <a:avLst/>
              <a:gdLst/>
              <a:ahLst/>
              <a:cxnLst/>
              <a:rect l="l" t="t" r="r" b="b"/>
              <a:pathLst>
                <a:path w="49308" h="168" extrusionOk="0">
                  <a:moveTo>
                    <a:pt x="24662" y="1"/>
                  </a:moveTo>
                  <a:cubicBezTo>
                    <a:pt x="11045" y="1"/>
                    <a:pt x="0" y="34"/>
                    <a:pt x="0" y="84"/>
                  </a:cubicBezTo>
                  <a:cubicBezTo>
                    <a:pt x="0" y="118"/>
                    <a:pt x="11045" y="168"/>
                    <a:pt x="24662" y="168"/>
                  </a:cubicBezTo>
                  <a:cubicBezTo>
                    <a:pt x="38280" y="168"/>
                    <a:pt x="49307" y="118"/>
                    <a:pt x="49307" y="84"/>
                  </a:cubicBezTo>
                  <a:cubicBezTo>
                    <a:pt x="49307" y="34"/>
                    <a:pt x="38280" y="1"/>
                    <a:pt x="2466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34"/>
            <p:cNvSpPr/>
            <p:nvPr/>
          </p:nvSpPr>
          <p:spPr>
            <a:xfrm>
              <a:off x="7625787" y="1197051"/>
              <a:ext cx="43941" cy="37627"/>
            </a:xfrm>
            <a:custGeom>
              <a:avLst/>
              <a:gdLst/>
              <a:ahLst/>
              <a:cxnLst/>
              <a:rect l="l" t="t" r="r" b="b"/>
              <a:pathLst>
                <a:path w="1371" h="1174" extrusionOk="0">
                  <a:moveTo>
                    <a:pt x="785" y="0"/>
                  </a:moveTo>
                  <a:cubicBezTo>
                    <a:pt x="267" y="0"/>
                    <a:pt x="0" y="635"/>
                    <a:pt x="384" y="1003"/>
                  </a:cubicBezTo>
                  <a:cubicBezTo>
                    <a:pt x="502" y="1121"/>
                    <a:pt x="646" y="1173"/>
                    <a:pt x="787" y="1173"/>
                  </a:cubicBezTo>
                  <a:cubicBezTo>
                    <a:pt x="1085" y="1173"/>
                    <a:pt x="1370" y="937"/>
                    <a:pt x="1370" y="585"/>
                  </a:cubicBezTo>
                  <a:cubicBezTo>
                    <a:pt x="1370" y="268"/>
                    <a:pt x="1120" y="0"/>
                    <a:pt x="7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34"/>
            <p:cNvSpPr/>
            <p:nvPr/>
          </p:nvSpPr>
          <p:spPr>
            <a:xfrm>
              <a:off x="7706649" y="1197051"/>
              <a:ext cx="43941" cy="37627"/>
            </a:xfrm>
            <a:custGeom>
              <a:avLst/>
              <a:gdLst/>
              <a:ahLst/>
              <a:cxnLst/>
              <a:rect l="l" t="t" r="r" b="b"/>
              <a:pathLst>
                <a:path w="1371" h="1174" extrusionOk="0">
                  <a:moveTo>
                    <a:pt x="785" y="0"/>
                  </a:moveTo>
                  <a:cubicBezTo>
                    <a:pt x="251" y="0"/>
                    <a:pt x="0" y="635"/>
                    <a:pt x="368" y="1003"/>
                  </a:cubicBezTo>
                  <a:cubicBezTo>
                    <a:pt x="485" y="1121"/>
                    <a:pt x="631" y="1173"/>
                    <a:pt x="774" y="1173"/>
                  </a:cubicBezTo>
                  <a:cubicBezTo>
                    <a:pt x="1077" y="1173"/>
                    <a:pt x="1370" y="937"/>
                    <a:pt x="1370" y="585"/>
                  </a:cubicBezTo>
                  <a:cubicBezTo>
                    <a:pt x="1370" y="268"/>
                    <a:pt x="1103" y="0"/>
                    <a:pt x="7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34"/>
            <p:cNvSpPr/>
            <p:nvPr/>
          </p:nvSpPr>
          <p:spPr>
            <a:xfrm>
              <a:off x="7786966" y="1197051"/>
              <a:ext cx="43941" cy="37627"/>
            </a:xfrm>
            <a:custGeom>
              <a:avLst/>
              <a:gdLst/>
              <a:ahLst/>
              <a:cxnLst/>
              <a:rect l="l" t="t" r="r" b="b"/>
              <a:pathLst>
                <a:path w="1371" h="1174" extrusionOk="0">
                  <a:moveTo>
                    <a:pt x="786" y="0"/>
                  </a:moveTo>
                  <a:cubicBezTo>
                    <a:pt x="251" y="0"/>
                    <a:pt x="0" y="635"/>
                    <a:pt x="368" y="1003"/>
                  </a:cubicBezTo>
                  <a:cubicBezTo>
                    <a:pt x="486" y="1121"/>
                    <a:pt x="631" y="1173"/>
                    <a:pt x="774" y="1173"/>
                  </a:cubicBezTo>
                  <a:cubicBezTo>
                    <a:pt x="1077" y="1173"/>
                    <a:pt x="1370" y="937"/>
                    <a:pt x="1370" y="585"/>
                  </a:cubicBezTo>
                  <a:cubicBezTo>
                    <a:pt x="1370" y="268"/>
                    <a:pt x="1103" y="0"/>
                    <a:pt x="7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34"/>
            <p:cNvSpPr/>
            <p:nvPr/>
          </p:nvSpPr>
          <p:spPr>
            <a:xfrm>
              <a:off x="4706705" y="1223300"/>
              <a:ext cx="1060342" cy="697793"/>
            </a:xfrm>
            <a:custGeom>
              <a:avLst/>
              <a:gdLst/>
              <a:ahLst/>
              <a:cxnLst/>
              <a:rect l="l" t="t" r="r" b="b"/>
              <a:pathLst>
                <a:path w="33084" h="21772" extrusionOk="0">
                  <a:moveTo>
                    <a:pt x="2256" y="0"/>
                  </a:moveTo>
                  <a:lnTo>
                    <a:pt x="1" y="21771"/>
                  </a:lnTo>
                  <a:lnTo>
                    <a:pt x="30561" y="21771"/>
                  </a:lnTo>
                  <a:lnTo>
                    <a:pt x="33084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34"/>
            <p:cNvSpPr/>
            <p:nvPr/>
          </p:nvSpPr>
          <p:spPr>
            <a:xfrm>
              <a:off x="4812726" y="1335731"/>
              <a:ext cx="51440" cy="468603"/>
            </a:xfrm>
            <a:custGeom>
              <a:avLst/>
              <a:gdLst/>
              <a:ahLst/>
              <a:cxnLst/>
              <a:rect l="l" t="t" r="r" b="b"/>
              <a:pathLst>
                <a:path w="1605" h="14621" extrusionOk="0">
                  <a:moveTo>
                    <a:pt x="1554" y="1"/>
                  </a:moveTo>
                  <a:cubicBezTo>
                    <a:pt x="1503" y="1"/>
                    <a:pt x="1136" y="3269"/>
                    <a:pt x="719" y="7303"/>
                  </a:cubicBezTo>
                  <a:cubicBezTo>
                    <a:pt x="302" y="11329"/>
                    <a:pt x="1" y="14604"/>
                    <a:pt x="51" y="14621"/>
                  </a:cubicBezTo>
                  <a:cubicBezTo>
                    <a:pt x="84" y="14621"/>
                    <a:pt x="469" y="11346"/>
                    <a:pt x="886" y="7319"/>
                  </a:cubicBezTo>
                  <a:cubicBezTo>
                    <a:pt x="1304" y="3276"/>
                    <a:pt x="1605" y="1"/>
                    <a:pt x="1555" y="1"/>
                  </a:cubicBezTo>
                  <a:cubicBezTo>
                    <a:pt x="1555" y="1"/>
                    <a:pt x="1555" y="1"/>
                    <a:pt x="155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34"/>
            <p:cNvSpPr/>
            <p:nvPr/>
          </p:nvSpPr>
          <p:spPr>
            <a:xfrm>
              <a:off x="4894133" y="1356628"/>
              <a:ext cx="98586" cy="4840"/>
            </a:xfrm>
            <a:custGeom>
              <a:avLst/>
              <a:gdLst/>
              <a:ahLst/>
              <a:cxnLst/>
              <a:rect l="l" t="t" r="r" b="b"/>
              <a:pathLst>
                <a:path w="3076" h="151" extrusionOk="0">
                  <a:moveTo>
                    <a:pt x="1538" y="1"/>
                  </a:moveTo>
                  <a:cubicBezTo>
                    <a:pt x="686" y="1"/>
                    <a:pt x="1" y="34"/>
                    <a:pt x="1" y="67"/>
                  </a:cubicBezTo>
                  <a:cubicBezTo>
                    <a:pt x="1" y="118"/>
                    <a:pt x="686" y="151"/>
                    <a:pt x="1538" y="151"/>
                  </a:cubicBezTo>
                  <a:cubicBezTo>
                    <a:pt x="2390" y="151"/>
                    <a:pt x="3075" y="118"/>
                    <a:pt x="3075" y="67"/>
                  </a:cubicBezTo>
                  <a:cubicBezTo>
                    <a:pt x="3075" y="34"/>
                    <a:pt x="2390" y="1"/>
                    <a:pt x="153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34"/>
            <p:cNvSpPr/>
            <p:nvPr/>
          </p:nvSpPr>
          <p:spPr>
            <a:xfrm>
              <a:off x="5019449" y="1356628"/>
              <a:ext cx="391491" cy="4840"/>
            </a:xfrm>
            <a:custGeom>
              <a:avLst/>
              <a:gdLst/>
              <a:ahLst/>
              <a:cxnLst/>
              <a:rect l="l" t="t" r="r" b="b"/>
              <a:pathLst>
                <a:path w="12215" h="151" extrusionOk="0">
                  <a:moveTo>
                    <a:pt x="6116" y="1"/>
                  </a:moveTo>
                  <a:cubicBezTo>
                    <a:pt x="2724" y="1"/>
                    <a:pt x="0" y="34"/>
                    <a:pt x="0" y="67"/>
                  </a:cubicBezTo>
                  <a:cubicBezTo>
                    <a:pt x="0" y="118"/>
                    <a:pt x="2741" y="151"/>
                    <a:pt x="6116" y="151"/>
                  </a:cubicBezTo>
                  <a:cubicBezTo>
                    <a:pt x="9491" y="151"/>
                    <a:pt x="12214" y="118"/>
                    <a:pt x="12214" y="67"/>
                  </a:cubicBezTo>
                  <a:cubicBezTo>
                    <a:pt x="12214" y="34"/>
                    <a:pt x="9491" y="1"/>
                    <a:pt x="611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34"/>
            <p:cNvSpPr/>
            <p:nvPr/>
          </p:nvSpPr>
          <p:spPr>
            <a:xfrm>
              <a:off x="4882884" y="1604567"/>
              <a:ext cx="98041" cy="4872"/>
            </a:xfrm>
            <a:custGeom>
              <a:avLst/>
              <a:gdLst/>
              <a:ahLst/>
              <a:cxnLst/>
              <a:rect l="l" t="t" r="r" b="b"/>
              <a:pathLst>
                <a:path w="3059" h="152" extrusionOk="0">
                  <a:moveTo>
                    <a:pt x="1521" y="1"/>
                  </a:moveTo>
                  <a:cubicBezTo>
                    <a:pt x="686" y="1"/>
                    <a:pt x="1" y="34"/>
                    <a:pt x="1" y="67"/>
                  </a:cubicBezTo>
                  <a:cubicBezTo>
                    <a:pt x="1" y="118"/>
                    <a:pt x="686" y="151"/>
                    <a:pt x="1521" y="151"/>
                  </a:cubicBezTo>
                  <a:cubicBezTo>
                    <a:pt x="2373" y="151"/>
                    <a:pt x="3058" y="118"/>
                    <a:pt x="3058" y="67"/>
                  </a:cubicBezTo>
                  <a:cubicBezTo>
                    <a:pt x="3058" y="34"/>
                    <a:pt x="2373" y="1"/>
                    <a:pt x="152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34"/>
            <p:cNvSpPr/>
            <p:nvPr/>
          </p:nvSpPr>
          <p:spPr>
            <a:xfrm>
              <a:off x="5007655" y="1604567"/>
              <a:ext cx="392036" cy="4872"/>
            </a:xfrm>
            <a:custGeom>
              <a:avLst/>
              <a:gdLst/>
              <a:ahLst/>
              <a:cxnLst/>
              <a:rect l="l" t="t" r="r" b="b"/>
              <a:pathLst>
                <a:path w="12232" h="152" extrusionOk="0">
                  <a:moveTo>
                    <a:pt x="6116" y="1"/>
                  </a:moveTo>
                  <a:cubicBezTo>
                    <a:pt x="2741" y="1"/>
                    <a:pt x="1" y="34"/>
                    <a:pt x="1" y="67"/>
                  </a:cubicBezTo>
                  <a:cubicBezTo>
                    <a:pt x="1" y="118"/>
                    <a:pt x="2741" y="151"/>
                    <a:pt x="6116" y="151"/>
                  </a:cubicBezTo>
                  <a:cubicBezTo>
                    <a:pt x="9491" y="151"/>
                    <a:pt x="12232" y="118"/>
                    <a:pt x="12232" y="67"/>
                  </a:cubicBezTo>
                  <a:cubicBezTo>
                    <a:pt x="12232" y="34"/>
                    <a:pt x="9491" y="1"/>
                    <a:pt x="611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34"/>
            <p:cNvSpPr/>
            <p:nvPr/>
          </p:nvSpPr>
          <p:spPr>
            <a:xfrm>
              <a:off x="4874327" y="1718633"/>
              <a:ext cx="391491" cy="5384"/>
            </a:xfrm>
            <a:custGeom>
              <a:avLst/>
              <a:gdLst/>
              <a:ahLst/>
              <a:cxnLst/>
              <a:rect l="l" t="t" r="r" b="b"/>
              <a:pathLst>
                <a:path w="12215" h="168" extrusionOk="0">
                  <a:moveTo>
                    <a:pt x="6116" y="1"/>
                  </a:moveTo>
                  <a:cubicBezTo>
                    <a:pt x="2741" y="1"/>
                    <a:pt x="0" y="34"/>
                    <a:pt x="0" y="84"/>
                  </a:cubicBezTo>
                  <a:cubicBezTo>
                    <a:pt x="0" y="134"/>
                    <a:pt x="2741" y="168"/>
                    <a:pt x="6116" y="168"/>
                  </a:cubicBezTo>
                  <a:cubicBezTo>
                    <a:pt x="9491" y="168"/>
                    <a:pt x="12214" y="134"/>
                    <a:pt x="12214" y="84"/>
                  </a:cubicBezTo>
                  <a:cubicBezTo>
                    <a:pt x="12214" y="34"/>
                    <a:pt x="9491" y="1"/>
                    <a:pt x="611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34"/>
            <p:cNvSpPr/>
            <p:nvPr/>
          </p:nvSpPr>
          <p:spPr>
            <a:xfrm>
              <a:off x="4897338" y="1426241"/>
              <a:ext cx="138744" cy="5384"/>
            </a:xfrm>
            <a:custGeom>
              <a:avLst/>
              <a:gdLst/>
              <a:ahLst/>
              <a:cxnLst/>
              <a:rect l="l" t="t" r="r" b="b"/>
              <a:pathLst>
                <a:path w="4329" h="168" extrusionOk="0">
                  <a:moveTo>
                    <a:pt x="2173" y="1"/>
                  </a:moveTo>
                  <a:cubicBezTo>
                    <a:pt x="970" y="1"/>
                    <a:pt x="1" y="34"/>
                    <a:pt x="1" y="84"/>
                  </a:cubicBezTo>
                  <a:cubicBezTo>
                    <a:pt x="1" y="134"/>
                    <a:pt x="970" y="168"/>
                    <a:pt x="2173" y="168"/>
                  </a:cubicBezTo>
                  <a:cubicBezTo>
                    <a:pt x="3359" y="168"/>
                    <a:pt x="4328" y="134"/>
                    <a:pt x="4328" y="84"/>
                  </a:cubicBezTo>
                  <a:cubicBezTo>
                    <a:pt x="4328" y="34"/>
                    <a:pt x="3359" y="1"/>
                    <a:pt x="217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34"/>
            <p:cNvSpPr/>
            <p:nvPr/>
          </p:nvSpPr>
          <p:spPr>
            <a:xfrm>
              <a:off x="4894133" y="1529057"/>
              <a:ext cx="138200" cy="4872"/>
            </a:xfrm>
            <a:custGeom>
              <a:avLst/>
              <a:gdLst/>
              <a:ahLst/>
              <a:cxnLst/>
              <a:rect l="l" t="t" r="r" b="b"/>
              <a:pathLst>
                <a:path w="4312" h="152" extrusionOk="0">
                  <a:moveTo>
                    <a:pt x="2156" y="1"/>
                  </a:moveTo>
                  <a:cubicBezTo>
                    <a:pt x="970" y="1"/>
                    <a:pt x="1" y="34"/>
                    <a:pt x="1" y="84"/>
                  </a:cubicBezTo>
                  <a:cubicBezTo>
                    <a:pt x="1" y="118"/>
                    <a:pt x="970" y="151"/>
                    <a:pt x="2156" y="151"/>
                  </a:cubicBezTo>
                  <a:cubicBezTo>
                    <a:pt x="3342" y="151"/>
                    <a:pt x="4311" y="118"/>
                    <a:pt x="4311" y="84"/>
                  </a:cubicBezTo>
                  <a:cubicBezTo>
                    <a:pt x="4311" y="34"/>
                    <a:pt x="3342" y="1"/>
                    <a:pt x="215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34"/>
            <p:cNvSpPr/>
            <p:nvPr/>
          </p:nvSpPr>
          <p:spPr>
            <a:xfrm>
              <a:off x="5010892" y="1675782"/>
              <a:ext cx="138712" cy="4872"/>
            </a:xfrm>
            <a:custGeom>
              <a:avLst/>
              <a:gdLst/>
              <a:ahLst/>
              <a:cxnLst/>
              <a:rect l="l" t="t" r="r" b="b"/>
              <a:pathLst>
                <a:path w="4328" h="152" extrusionOk="0">
                  <a:moveTo>
                    <a:pt x="2172" y="1"/>
                  </a:moveTo>
                  <a:cubicBezTo>
                    <a:pt x="969" y="1"/>
                    <a:pt x="0" y="34"/>
                    <a:pt x="0" y="84"/>
                  </a:cubicBezTo>
                  <a:cubicBezTo>
                    <a:pt x="0" y="118"/>
                    <a:pt x="969" y="151"/>
                    <a:pt x="2172" y="151"/>
                  </a:cubicBezTo>
                  <a:cubicBezTo>
                    <a:pt x="3359" y="151"/>
                    <a:pt x="4328" y="118"/>
                    <a:pt x="4328" y="84"/>
                  </a:cubicBezTo>
                  <a:cubicBezTo>
                    <a:pt x="4328" y="34"/>
                    <a:pt x="3359" y="1"/>
                    <a:pt x="217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34"/>
            <p:cNvSpPr/>
            <p:nvPr/>
          </p:nvSpPr>
          <p:spPr>
            <a:xfrm>
              <a:off x="5185981" y="1426241"/>
              <a:ext cx="353479" cy="5384"/>
            </a:xfrm>
            <a:custGeom>
              <a:avLst/>
              <a:gdLst/>
              <a:ahLst/>
              <a:cxnLst/>
              <a:rect l="l" t="t" r="r" b="b"/>
              <a:pathLst>
                <a:path w="11029" h="168" extrusionOk="0">
                  <a:moveTo>
                    <a:pt x="5515" y="1"/>
                  </a:moveTo>
                  <a:cubicBezTo>
                    <a:pt x="2474" y="1"/>
                    <a:pt x="1" y="34"/>
                    <a:pt x="1" y="84"/>
                  </a:cubicBezTo>
                  <a:cubicBezTo>
                    <a:pt x="1" y="134"/>
                    <a:pt x="2474" y="168"/>
                    <a:pt x="5515" y="168"/>
                  </a:cubicBezTo>
                  <a:cubicBezTo>
                    <a:pt x="8556" y="168"/>
                    <a:pt x="11028" y="134"/>
                    <a:pt x="11028" y="84"/>
                  </a:cubicBezTo>
                  <a:cubicBezTo>
                    <a:pt x="11028" y="34"/>
                    <a:pt x="8556" y="1"/>
                    <a:pt x="551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34"/>
            <p:cNvSpPr/>
            <p:nvPr/>
          </p:nvSpPr>
          <p:spPr>
            <a:xfrm>
              <a:off x="5076754" y="1534954"/>
              <a:ext cx="353447" cy="5384"/>
            </a:xfrm>
            <a:custGeom>
              <a:avLst/>
              <a:gdLst/>
              <a:ahLst/>
              <a:cxnLst/>
              <a:rect l="l" t="t" r="r" b="b"/>
              <a:pathLst>
                <a:path w="11028" h="168" extrusionOk="0">
                  <a:moveTo>
                    <a:pt x="5514" y="1"/>
                  </a:moveTo>
                  <a:cubicBezTo>
                    <a:pt x="2473" y="1"/>
                    <a:pt x="0" y="34"/>
                    <a:pt x="0" y="84"/>
                  </a:cubicBezTo>
                  <a:cubicBezTo>
                    <a:pt x="0" y="117"/>
                    <a:pt x="2473" y="168"/>
                    <a:pt x="5514" y="168"/>
                  </a:cubicBezTo>
                  <a:cubicBezTo>
                    <a:pt x="8555" y="168"/>
                    <a:pt x="11028" y="117"/>
                    <a:pt x="11028" y="84"/>
                  </a:cubicBezTo>
                  <a:cubicBezTo>
                    <a:pt x="11028" y="34"/>
                    <a:pt x="8572" y="1"/>
                    <a:pt x="551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34"/>
            <p:cNvSpPr/>
            <p:nvPr/>
          </p:nvSpPr>
          <p:spPr>
            <a:xfrm>
              <a:off x="5198320" y="1675782"/>
              <a:ext cx="353447" cy="4872"/>
            </a:xfrm>
            <a:custGeom>
              <a:avLst/>
              <a:gdLst/>
              <a:ahLst/>
              <a:cxnLst/>
              <a:rect l="l" t="t" r="r" b="b"/>
              <a:pathLst>
                <a:path w="11028" h="152" extrusionOk="0">
                  <a:moveTo>
                    <a:pt x="5514" y="1"/>
                  </a:moveTo>
                  <a:cubicBezTo>
                    <a:pt x="2473" y="1"/>
                    <a:pt x="0" y="34"/>
                    <a:pt x="0" y="84"/>
                  </a:cubicBezTo>
                  <a:cubicBezTo>
                    <a:pt x="0" y="118"/>
                    <a:pt x="2473" y="151"/>
                    <a:pt x="5514" y="151"/>
                  </a:cubicBezTo>
                  <a:cubicBezTo>
                    <a:pt x="8572" y="151"/>
                    <a:pt x="11028" y="118"/>
                    <a:pt x="11028" y="84"/>
                  </a:cubicBezTo>
                  <a:cubicBezTo>
                    <a:pt x="11028" y="34"/>
                    <a:pt x="8572" y="1"/>
                    <a:pt x="551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34"/>
            <p:cNvSpPr/>
            <p:nvPr/>
          </p:nvSpPr>
          <p:spPr>
            <a:xfrm>
              <a:off x="4875384" y="1801642"/>
              <a:ext cx="354024" cy="4840"/>
            </a:xfrm>
            <a:custGeom>
              <a:avLst/>
              <a:gdLst/>
              <a:ahLst/>
              <a:cxnLst/>
              <a:rect l="l" t="t" r="r" b="b"/>
              <a:pathLst>
                <a:path w="11046" h="151" extrusionOk="0">
                  <a:moveTo>
                    <a:pt x="5531" y="0"/>
                  </a:moveTo>
                  <a:cubicBezTo>
                    <a:pt x="2474" y="0"/>
                    <a:pt x="1" y="34"/>
                    <a:pt x="1" y="84"/>
                  </a:cubicBezTo>
                  <a:cubicBezTo>
                    <a:pt x="1" y="117"/>
                    <a:pt x="2474" y="151"/>
                    <a:pt x="5531" y="151"/>
                  </a:cubicBezTo>
                  <a:cubicBezTo>
                    <a:pt x="8572" y="151"/>
                    <a:pt x="11045" y="117"/>
                    <a:pt x="11045" y="84"/>
                  </a:cubicBezTo>
                  <a:cubicBezTo>
                    <a:pt x="11045" y="34"/>
                    <a:pt x="8572" y="0"/>
                    <a:pt x="553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34"/>
            <p:cNvSpPr/>
            <p:nvPr/>
          </p:nvSpPr>
          <p:spPr>
            <a:xfrm>
              <a:off x="5266843" y="1801642"/>
              <a:ext cx="353479" cy="4840"/>
            </a:xfrm>
            <a:custGeom>
              <a:avLst/>
              <a:gdLst/>
              <a:ahLst/>
              <a:cxnLst/>
              <a:rect l="l" t="t" r="r" b="b"/>
              <a:pathLst>
                <a:path w="11029" h="151" extrusionOk="0">
                  <a:moveTo>
                    <a:pt x="5515" y="0"/>
                  </a:moveTo>
                  <a:cubicBezTo>
                    <a:pt x="2457" y="0"/>
                    <a:pt x="1" y="34"/>
                    <a:pt x="1" y="84"/>
                  </a:cubicBezTo>
                  <a:cubicBezTo>
                    <a:pt x="1" y="117"/>
                    <a:pt x="2457" y="151"/>
                    <a:pt x="5515" y="151"/>
                  </a:cubicBezTo>
                  <a:cubicBezTo>
                    <a:pt x="8556" y="151"/>
                    <a:pt x="11028" y="117"/>
                    <a:pt x="11028" y="84"/>
                  </a:cubicBezTo>
                  <a:cubicBezTo>
                    <a:pt x="11028" y="34"/>
                    <a:pt x="8556" y="0"/>
                    <a:pt x="551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34"/>
            <p:cNvSpPr/>
            <p:nvPr/>
          </p:nvSpPr>
          <p:spPr>
            <a:xfrm>
              <a:off x="4875384" y="1842346"/>
              <a:ext cx="354024" cy="5384"/>
            </a:xfrm>
            <a:custGeom>
              <a:avLst/>
              <a:gdLst/>
              <a:ahLst/>
              <a:cxnLst/>
              <a:rect l="l" t="t" r="r" b="b"/>
              <a:pathLst>
                <a:path w="11046" h="168" extrusionOk="0">
                  <a:moveTo>
                    <a:pt x="5531" y="0"/>
                  </a:moveTo>
                  <a:cubicBezTo>
                    <a:pt x="2474" y="0"/>
                    <a:pt x="1" y="34"/>
                    <a:pt x="1" y="84"/>
                  </a:cubicBezTo>
                  <a:cubicBezTo>
                    <a:pt x="1" y="134"/>
                    <a:pt x="2474" y="167"/>
                    <a:pt x="5531" y="167"/>
                  </a:cubicBezTo>
                  <a:cubicBezTo>
                    <a:pt x="8572" y="167"/>
                    <a:pt x="11045" y="134"/>
                    <a:pt x="11045" y="84"/>
                  </a:cubicBezTo>
                  <a:cubicBezTo>
                    <a:pt x="11045" y="34"/>
                    <a:pt x="8572" y="0"/>
                    <a:pt x="553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34"/>
            <p:cNvSpPr/>
            <p:nvPr/>
          </p:nvSpPr>
          <p:spPr>
            <a:xfrm>
              <a:off x="4892531" y="1455695"/>
              <a:ext cx="353992" cy="5384"/>
            </a:xfrm>
            <a:custGeom>
              <a:avLst/>
              <a:gdLst/>
              <a:ahLst/>
              <a:cxnLst/>
              <a:rect l="l" t="t" r="r" b="b"/>
              <a:pathLst>
                <a:path w="11045" h="168" extrusionOk="0">
                  <a:moveTo>
                    <a:pt x="5531" y="1"/>
                  </a:moveTo>
                  <a:cubicBezTo>
                    <a:pt x="2473" y="1"/>
                    <a:pt x="1" y="34"/>
                    <a:pt x="1" y="84"/>
                  </a:cubicBezTo>
                  <a:cubicBezTo>
                    <a:pt x="1" y="134"/>
                    <a:pt x="2473" y="168"/>
                    <a:pt x="5531" y="168"/>
                  </a:cubicBezTo>
                  <a:cubicBezTo>
                    <a:pt x="8572" y="168"/>
                    <a:pt x="11045" y="134"/>
                    <a:pt x="11045" y="84"/>
                  </a:cubicBezTo>
                  <a:cubicBezTo>
                    <a:pt x="11045" y="34"/>
                    <a:pt x="8572" y="1"/>
                    <a:pt x="553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34"/>
            <p:cNvSpPr/>
            <p:nvPr/>
          </p:nvSpPr>
          <p:spPr>
            <a:xfrm>
              <a:off x="5061210" y="1426785"/>
              <a:ext cx="91086" cy="4840"/>
            </a:xfrm>
            <a:custGeom>
              <a:avLst/>
              <a:gdLst/>
              <a:ahLst/>
              <a:cxnLst/>
              <a:rect l="l" t="t" r="r" b="b"/>
              <a:pathLst>
                <a:path w="2842" h="151" extrusionOk="0">
                  <a:moveTo>
                    <a:pt x="1421" y="0"/>
                  </a:moveTo>
                  <a:cubicBezTo>
                    <a:pt x="636" y="0"/>
                    <a:pt x="1" y="34"/>
                    <a:pt x="1" y="84"/>
                  </a:cubicBezTo>
                  <a:cubicBezTo>
                    <a:pt x="1" y="117"/>
                    <a:pt x="636" y="151"/>
                    <a:pt x="1421" y="151"/>
                  </a:cubicBezTo>
                  <a:cubicBezTo>
                    <a:pt x="2206" y="151"/>
                    <a:pt x="2841" y="117"/>
                    <a:pt x="2841" y="84"/>
                  </a:cubicBezTo>
                  <a:cubicBezTo>
                    <a:pt x="2841" y="34"/>
                    <a:pt x="2206" y="0"/>
                    <a:pt x="142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34"/>
            <p:cNvSpPr/>
            <p:nvPr/>
          </p:nvSpPr>
          <p:spPr>
            <a:xfrm>
              <a:off x="4878621" y="1638315"/>
              <a:ext cx="91054" cy="4840"/>
            </a:xfrm>
            <a:custGeom>
              <a:avLst/>
              <a:gdLst/>
              <a:ahLst/>
              <a:cxnLst/>
              <a:rect l="l" t="t" r="r" b="b"/>
              <a:pathLst>
                <a:path w="2841" h="151" extrusionOk="0">
                  <a:moveTo>
                    <a:pt x="1420" y="0"/>
                  </a:moveTo>
                  <a:cubicBezTo>
                    <a:pt x="635" y="0"/>
                    <a:pt x="0" y="34"/>
                    <a:pt x="0" y="67"/>
                  </a:cubicBezTo>
                  <a:cubicBezTo>
                    <a:pt x="0" y="117"/>
                    <a:pt x="635" y="151"/>
                    <a:pt x="1420" y="151"/>
                  </a:cubicBezTo>
                  <a:cubicBezTo>
                    <a:pt x="2206" y="151"/>
                    <a:pt x="2841" y="117"/>
                    <a:pt x="2841" y="67"/>
                  </a:cubicBezTo>
                  <a:cubicBezTo>
                    <a:pt x="2841" y="34"/>
                    <a:pt x="2206" y="0"/>
                    <a:pt x="142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34"/>
            <p:cNvSpPr/>
            <p:nvPr/>
          </p:nvSpPr>
          <p:spPr>
            <a:xfrm>
              <a:off x="4876474" y="1675782"/>
              <a:ext cx="91054" cy="4872"/>
            </a:xfrm>
            <a:custGeom>
              <a:avLst/>
              <a:gdLst/>
              <a:ahLst/>
              <a:cxnLst/>
              <a:rect l="l" t="t" r="r" b="b"/>
              <a:pathLst>
                <a:path w="2841" h="152" extrusionOk="0">
                  <a:moveTo>
                    <a:pt x="1420" y="1"/>
                  </a:moveTo>
                  <a:cubicBezTo>
                    <a:pt x="635" y="1"/>
                    <a:pt x="0" y="34"/>
                    <a:pt x="0" y="84"/>
                  </a:cubicBezTo>
                  <a:cubicBezTo>
                    <a:pt x="0" y="118"/>
                    <a:pt x="635" y="151"/>
                    <a:pt x="1420" y="151"/>
                  </a:cubicBezTo>
                  <a:cubicBezTo>
                    <a:pt x="2206" y="151"/>
                    <a:pt x="2841" y="118"/>
                    <a:pt x="2841" y="84"/>
                  </a:cubicBezTo>
                  <a:cubicBezTo>
                    <a:pt x="2841" y="34"/>
                    <a:pt x="2206" y="1"/>
                    <a:pt x="142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34"/>
            <p:cNvSpPr/>
            <p:nvPr/>
          </p:nvSpPr>
          <p:spPr>
            <a:xfrm>
              <a:off x="4772055" y="1294515"/>
              <a:ext cx="984288" cy="5384"/>
            </a:xfrm>
            <a:custGeom>
              <a:avLst/>
              <a:gdLst/>
              <a:ahLst/>
              <a:cxnLst/>
              <a:rect l="l" t="t" r="r" b="b"/>
              <a:pathLst>
                <a:path w="30711" h="168" extrusionOk="0">
                  <a:moveTo>
                    <a:pt x="15355" y="0"/>
                  </a:moveTo>
                  <a:cubicBezTo>
                    <a:pt x="6867" y="0"/>
                    <a:pt x="0" y="34"/>
                    <a:pt x="0" y="84"/>
                  </a:cubicBezTo>
                  <a:cubicBezTo>
                    <a:pt x="0" y="117"/>
                    <a:pt x="6867" y="167"/>
                    <a:pt x="15355" y="167"/>
                  </a:cubicBezTo>
                  <a:cubicBezTo>
                    <a:pt x="23827" y="167"/>
                    <a:pt x="30710" y="117"/>
                    <a:pt x="30710" y="84"/>
                  </a:cubicBezTo>
                  <a:cubicBezTo>
                    <a:pt x="30710" y="34"/>
                    <a:pt x="23827" y="0"/>
                    <a:pt x="1535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34"/>
            <p:cNvSpPr/>
            <p:nvPr/>
          </p:nvSpPr>
          <p:spPr>
            <a:xfrm>
              <a:off x="4822918" y="1252209"/>
              <a:ext cx="27339" cy="23364"/>
            </a:xfrm>
            <a:custGeom>
              <a:avLst/>
              <a:gdLst/>
              <a:ahLst/>
              <a:cxnLst/>
              <a:rect l="l" t="t" r="r" b="b"/>
              <a:pathLst>
                <a:path w="853" h="729" extrusionOk="0">
                  <a:moveTo>
                    <a:pt x="485" y="0"/>
                  </a:moveTo>
                  <a:cubicBezTo>
                    <a:pt x="167" y="0"/>
                    <a:pt x="0" y="385"/>
                    <a:pt x="234" y="619"/>
                  </a:cubicBezTo>
                  <a:cubicBezTo>
                    <a:pt x="305" y="695"/>
                    <a:pt x="395" y="728"/>
                    <a:pt x="484" y="728"/>
                  </a:cubicBezTo>
                  <a:cubicBezTo>
                    <a:pt x="670" y="728"/>
                    <a:pt x="853" y="582"/>
                    <a:pt x="853" y="368"/>
                  </a:cubicBezTo>
                  <a:cubicBezTo>
                    <a:pt x="853" y="168"/>
                    <a:pt x="685" y="0"/>
                    <a:pt x="4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34"/>
            <p:cNvSpPr/>
            <p:nvPr/>
          </p:nvSpPr>
          <p:spPr>
            <a:xfrm>
              <a:off x="4872724" y="1252209"/>
              <a:ext cx="27339" cy="23364"/>
            </a:xfrm>
            <a:custGeom>
              <a:avLst/>
              <a:gdLst/>
              <a:ahLst/>
              <a:cxnLst/>
              <a:rect l="l" t="t" r="r" b="b"/>
              <a:pathLst>
                <a:path w="853" h="729" extrusionOk="0">
                  <a:moveTo>
                    <a:pt x="485" y="0"/>
                  </a:moveTo>
                  <a:cubicBezTo>
                    <a:pt x="167" y="0"/>
                    <a:pt x="0" y="385"/>
                    <a:pt x="234" y="619"/>
                  </a:cubicBezTo>
                  <a:cubicBezTo>
                    <a:pt x="310" y="695"/>
                    <a:pt x="402" y="728"/>
                    <a:pt x="491" y="728"/>
                  </a:cubicBezTo>
                  <a:cubicBezTo>
                    <a:pt x="677" y="728"/>
                    <a:pt x="852" y="582"/>
                    <a:pt x="852" y="368"/>
                  </a:cubicBezTo>
                  <a:cubicBezTo>
                    <a:pt x="852" y="168"/>
                    <a:pt x="685" y="0"/>
                    <a:pt x="4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34"/>
            <p:cNvSpPr/>
            <p:nvPr/>
          </p:nvSpPr>
          <p:spPr>
            <a:xfrm>
              <a:off x="4923043" y="1252209"/>
              <a:ext cx="27371" cy="23364"/>
            </a:xfrm>
            <a:custGeom>
              <a:avLst/>
              <a:gdLst/>
              <a:ahLst/>
              <a:cxnLst/>
              <a:rect l="l" t="t" r="r" b="b"/>
              <a:pathLst>
                <a:path w="854" h="729" extrusionOk="0">
                  <a:moveTo>
                    <a:pt x="485" y="0"/>
                  </a:moveTo>
                  <a:cubicBezTo>
                    <a:pt x="168" y="0"/>
                    <a:pt x="1" y="385"/>
                    <a:pt x="235" y="619"/>
                  </a:cubicBezTo>
                  <a:cubicBezTo>
                    <a:pt x="305" y="695"/>
                    <a:pt x="395" y="728"/>
                    <a:pt x="484" y="728"/>
                  </a:cubicBezTo>
                  <a:cubicBezTo>
                    <a:pt x="670" y="728"/>
                    <a:pt x="853" y="582"/>
                    <a:pt x="853" y="368"/>
                  </a:cubicBezTo>
                  <a:cubicBezTo>
                    <a:pt x="853" y="168"/>
                    <a:pt x="686" y="0"/>
                    <a:pt x="4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34"/>
            <p:cNvSpPr/>
            <p:nvPr/>
          </p:nvSpPr>
          <p:spPr>
            <a:xfrm>
              <a:off x="7882283" y="2757533"/>
              <a:ext cx="493762" cy="1596891"/>
            </a:xfrm>
            <a:custGeom>
              <a:avLst/>
              <a:gdLst/>
              <a:ahLst/>
              <a:cxnLst/>
              <a:rect l="l" t="t" r="r" b="b"/>
              <a:pathLst>
                <a:path w="15406" h="49825" extrusionOk="0">
                  <a:moveTo>
                    <a:pt x="0" y="0"/>
                  </a:moveTo>
                  <a:lnTo>
                    <a:pt x="0" y="49825"/>
                  </a:lnTo>
                  <a:lnTo>
                    <a:pt x="15406" y="49825"/>
                  </a:lnTo>
                  <a:lnTo>
                    <a:pt x="1540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34"/>
            <p:cNvSpPr/>
            <p:nvPr/>
          </p:nvSpPr>
          <p:spPr>
            <a:xfrm>
              <a:off x="8376013" y="2758046"/>
              <a:ext cx="418797" cy="1596378"/>
            </a:xfrm>
            <a:custGeom>
              <a:avLst/>
              <a:gdLst/>
              <a:ahLst/>
              <a:cxnLst/>
              <a:rect l="l" t="t" r="r" b="b"/>
              <a:pathLst>
                <a:path w="13067" h="49809" extrusionOk="0">
                  <a:moveTo>
                    <a:pt x="1" y="1"/>
                  </a:moveTo>
                  <a:lnTo>
                    <a:pt x="1" y="49809"/>
                  </a:lnTo>
                  <a:lnTo>
                    <a:pt x="13067" y="49809"/>
                  </a:lnTo>
                  <a:lnTo>
                    <a:pt x="1306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34"/>
            <p:cNvSpPr/>
            <p:nvPr/>
          </p:nvSpPr>
          <p:spPr>
            <a:xfrm>
              <a:off x="7920839" y="2822307"/>
              <a:ext cx="396298" cy="343832"/>
            </a:xfrm>
            <a:custGeom>
              <a:avLst/>
              <a:gdLst/>
              <a:ahLst/>
              <a:cxnLst/>
              <a:rect l="l" t="t" r="r" b="b"/>
              <a:pathLst>
                <a:path w="12365" h="10728" extrusionOk="0">
                  <a:moveTo>
                    <a:pt x="0" y="1"/>
                  </a:moveTo>
                  <a:lnTo>
                    <a:pt x="0" y="10728"/>
                  </a:lnTo>
                  <a:lnTo>
                    <a:pt x="12365" y="10728"/>
                  </a:lnTo>
                  <a:lnTo>
                    <a:pt x="1236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34"/>
            <p:cNvSpPr/>
            <p:nvPr/>
          </p:nvSpPr>
          <p:spPr>
            <a:xfrm>
              <a:off x="7920839" y="3205208"/>
              <a:ext cx="396298" cy="344345"/>
            </a:xfrm>
            <a:custGeom>
              <a:avLst/>
              <a:gdLst/>
              <a:ahLst/>
              <a:cxnLst/>
              <a:rect l="l" t="t" r="r" b="b"/>
              <a:pathLst>
                <a:path w="12365" h="10744" extrusionOk="0">
                  <a:moveTo>
                    <a:pt x="0" y="0"/>
                  </a:moveTo>
                  <a:lnTo>
                    <a:pt x="0" y="10744"/>
                  </a:lnTo>
                  <a:lnTo>
                    <a:pt x="12365" y="10744"/>
                  </a:lnTo>
                  <a:lnTo>
                    <a:pt x="123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34"/>
            <p:cNvSpPr/>
            <p:nvPr/>
          </p:nvSpPr>
          <p:spPr>
            <a:xfrm>
              <a:off x="7920839" y="3588077"/>
              <a:ext cx="396298" cy="344377"/>
            </a:xfrm>
            <a:custGeom>
              <a:avLst/>
              <a:gdLst/>
              <a:ahLst/>
              <a:cxnLst/>
              <a:rect l="l" t="t" r="r" b="b"/>
              <a:pathLst>
                <a:path w="12365" h="10745" extrusionOk="0">
                  <a:moveTo>
                    <a:pt x="0" y="1"/>
                  </a:moveTo>
                  <a:lnTo>
                    <a:pt x="0" y="10745"/>
                  </a:lnTo>
                  <a:lnTo>
                    <a:pt x="12365" y="10745"/>
                  </a:lnTo>
                  <a:lnTo>
                    <a:pt x="1236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34"/>
            <p:cNvSpPr/>
            <p:nvPr/>
          </p:nvSpPr>
          <p:spPr>
            <a:xfrm>
              <a:off x="7920839" y="3971523"/>
              <a:ext cx="396298" cy="343832"/>
            </a:xfrm>
            <a:custGeom>
              <a:avLst/>
              <a:gdLst/>
              <a:ahLst/>
              <a:cxnLst/>
              <a:rect l="l" t="t" r="r" b="b"/>
              <a:pathLst>
                <a:path w="12365" h="10728" extrusionOk="0">
                  <a:moveTo>
                    <a:pt x="0" y="0"/>
                  </a:moveTo>
                  <a:lnTo>
                    <a:pt x="0" y="10727"/>
                  </a:lnTo>
                  <a:lnTo>
                    <a:pt x="12365" y="10727"/>
                  </a:lnTo>
                  <a:lnTo>
                    <a:pt x="123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34"/>
            <p:cNvSpPr/>
            <p:nvPr/>
          </p:nvSpPr>
          <p:spPr>
            <a:xfrm>
              <a:off x="8086858" y="2872112"/>
              <a:ext cx="32146" cy="27659"/>
            </a:xfrm>
            <a:custGeom>
              <a:avLst/>
              <a:gdLst/>
              <a:ahLst/>
              <a:cxnLst/>
              <a:rect l="l" t="t" r="r" b="b"/>
              <a:pathLst>
                <a:path w="1003" h="863" extrusionOk="0">
                  <a:moveTo>
                    <a:pt x="568" y="1"/>
                  </a:moveTo>
                  <a:cubicBezTo>
                    <a:pt x="184" y="1"/>
                    <a:pt x="0" y="469"/>
                    <a:pt x="267" y="736"/>
                  </a:cubicBezTo>
                  <a:cubicBezTo>
                    <a:pt x="355" y="823"/>
                    <a:pt x="463" y="862"/>
                    <a:pt x="570" y="862"/>
                  </a:cubicBezTo>
                  <a:cubicBezTo>
                    <a:pt x="790" y="862"/>
                    <a:pt x="1003" y="694"/>
                    <a:pt x="1003" y="435"/>
                  </a:cubicBezTo>
                  <a:cubicBezTo>
                    <a:pt x="1003" y="184"/>
                    <a:pt x="802" y="1"/>
                    <a:pt x="5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34"/>
            <p:cNvSpPr/>
            <p:nvPr/>
          </p:nvSpPr>
          <p:spPr>
            <a:xfrm>
              <a:off x="8086858" y="3259821"/>
              <a:ext cx="32146" cy="27339"/>
            </a:xfrm>
            <a:custGeom>
              <a:avLst/>
              <a:gdLst/>
              <a:ahLst/>
              <a:cxnLst/>
              <a:rect l="l" t="t" r="r" b="b"/>
              <a:pathLst>
                <a:path w="1003" h="853" extrusionOk="0">
                  <a:moveTo>
                    <a:pt x="568" y="1"/>
                  </a:moveTo>
                  <a:cubicBezTo>
                    <a:pt x="184" y="1"/>
                    <a:pt x="0" y="452"/>
                    <a:pt x="267" y="719"/>
                  </a:cubicBezTo>
                  <a:cubicBezTo>
                    <a:pt x="355" y="812"/>
                    <a:pt x="463" y="853"/>
                    <a:pt x="570" y="853"/>
                  </a:cubicBezTo>
                  <a:cubicBezTo>
                    <a:pt x="790" y="853"/>
                    <a:pt x="1003" y="677"/>
                    <a:pt x="1003" y="418"/>
                  </a:cubicBezTo>
                  <a:cubicBezTo>
                    <a:pt x="1003" y="184"/>
                    <a:pt x="802" y="1"/>
                    <a:pt x="5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34"/>
            <p:cNvSpPr/>
            <p:nvPr/>
          </p:nvSpPr>
          <p:spPr>
            <a:xfrm>
              <a:off x="8086858" y="3646985"/>
              <a:ext cx="32146" cy="27659"/>
            </a:xfrm>
            <a:custGeom>
              <a:avLst/>
              <a:gdLst/>
              <a:ahLst/>
              <a:cxnLst/>
              <a:rect l="l" t="t" r="r" b="b"/>
              <a:pathLst>
                <a:path w="1003" h="863" extrusionOk="0">
                  <a:moveTo>
                    <a:pt x="568" y="1"/>
                  </a:moveTo>
                  <a:cubicBezTo>
                    <a:pt x="184" y="1"/>
                    <a:pt x="0" y="469"/>
                    <a:pt x="267" y="736"/>
                  </a:cubicBezTo>
                  <a:cubicBezTo>
                    <a:pt x="355" y="823"/>
                    <a:pt x="463" y="862"/>
                    <a:pt x="570" y="862"/>
                  </a:cubicBezTo>
                  <a:cubicBezTo>
                    <a:pt x="790" y="862"/>
                    <a:pt x="1003" y="694"/>
                    <a:pt x="1003" y="435"/>
                  </a:cubicBezTo>
                  <a:cubicBezTo>
                    <a:pt x="1003" y="201"/>
                    <a:pt x="802" y="1"/>
                    <a:pt x="5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34"/>
            <p:cNvSpPr/>
            <p:nvPr/>
          </p:nvSpPr>
          <p:spPr>
            <a:xfrm>
              <a:off x="8086858" y="4034694"/>
              <a:ext cx="32146" cy="27371"/>
            </a:xfrm>
            <a:custGeom>
              <a:avLst/>
              <a:gdLst/>
              <a:ahLst/>
              <a:cxnLst/>
              <a:rect l="l" t="t" r="r" b="b"/>
              <a:pathLst>
                <a:path w="1003" h="854" extrusionOk="0">
                  <a:moveTo>
                    <a:pt x="568" y="1"/>
                  </a:moveTo>
                  <a:cubicBezTo>
                    <a:pt x="184" y="1"/>
                    <a:pt x="0" y="452"/>
                    <a:pt x="267" y="719"/>
                  </a:cubicBezTo>
                  <a:cubicBezTo>
                    <a:pt x="355" y="812"/>
                    <a:pt x="463" y="853"/>
                    <a:pt x="570" y="853"/>
                  </a:cubicBezTo>
                  <a:cubicBezTo>
                    <a:pt x="790" y="853"/>
                    <a:pt x="1003" y="678"/>
                    <a:pt x="1003" y="419"/>
                  </a:cubicBezTo>
                  <a:cubicBezTo>
                    <a:pt x="1003" y="185"/>
                    <a:pt x="802" y="1"/>
                    <a:pt x="5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34"/>
            <p:cNvSpPr/>
            <p:nvPr/>
          </p:nvSpPr>
          <p:spPr>
            <a:xfrm>
              <a:off x="7882283" y="4354393"/>
              <a:ext cx="57337" cy="320821"/>
            </a:xfrm>
            <a:custGeom>
              <a:avLst/>
              <a:gdLst/>
              <a:ahLst/>
              <a:cxnLst/>
              <a:rect l="l" t="t" r="r" b="b"/>
              <a:pathLst>
                <a:path w="1789" h="10010" extrusionOk="0">
                  <a:moveTo>
                    <a:pt x="0" y="1"/>
                  </a:moveTo>
                  <a:lnTo>
                    <a:pt x="0" y="10009"/>
                  </a:lnTo>
                  <a:lnTo>
                    <a:pt x="1788" y="10009"/>
                  </a:lnTo>
                  <a:lnTo>
                    <a:pt x="178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34"/>
            <p:cNvSpPr/>
            <p:nvPr/>
          </p:nvSpPr>
          <p:spPr>
            <a:xfrm>
              <a:off x="8316593" y="4354393"/>
              <a:ext cx="57305" cy="320821"/>
            </a:xfrm>
            <a:custGeom>
              <a:avLst/>
              <a:gdLst/>
              <a:ahLst/>
              <a:cxnLst/>
              <a:rect l="l" t="t" r="r" b="b"/>
              <a:pathLst>
                <a:path w="1788" h="10010" extrusionOk="0">
                  <a:moveTo>
                    <a:pt x="0" y="1"/>
                  </a:moveTo>
                  <a:lnTo>
                    <a:pt x="0" y="10009"/>
                  </a:lnTo>
                  <a:lnTo>
                    <a:pt x="1788" y="10009"/>
                  </a:lnTo>
                  <a:lnTo>
                    <a:pt x="178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34"/>
            <p:cNvSpPr/>
            <p:nvPr/>
          </p:nvSpPr>
          <p:spPr>
            <a:xfrm>
              <a:off x="8731608" y="4354393"/>
              <a:ext cx="56793" cy="320821"/>
            </a:xfrm>
            <a:custGeom>
              <a:avLst/>
              <a:gdLst/>
              <a:ahLst/>
              <a:cxnLst/>
              <a:rect l="l" t="t" r="r" b="b"/>
              <a:pathLst>
                <a:path w="1772" h="10010" extrusionOk="0">
                  <a:moveTo>
                    <a:pt x="0" y="1"/>
                  </a:moveTo>
                  <a:lnTo>
                    <a:pt x="0" y="10009"/>
                  </a:lnTo>
                  <a:lnTo>
                    <a:pt x="1771" y="10009"/>
                  </a:lnTo>
                  <a:lnTo>
                    <a:pt x="177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34"/>
            <p:cNvSpPr/>
            <p:nvPr/>
          </p:nvSpPr>
          <p:spPr>
            <a:xfrm>
              <a:off x="3690303" y="4272954"/>
              <a:ext cx="403285" cy="315853"/>
            </a:xfrm>
            <a:custGeom>
              <a:avLst/>
              <a:gdLst/>
              <a:ahLst/>
              <a:cxnLst/>
              <a:rect l="l" t="t" r="r" b="b"/>
              <a:pathLst>
                <a:path w="12583" h="9855" extrusionOk="0">
                  <a:moveTo>
                    <a:pt x="8578" y="0"/>
                  </a:moveTo>
                  <a:cubicBezTo>
                    <a:pt x="7317" y="0"/>
                    <a:pt x="6147" y="819"/>
                    <a:pt x="5498" y="1907"/>
                  </a:cubicBezTo>
                  <a:cubicBezTo>
                    <a:pt x="4930" y="2876"/>
                    <a:pt x="4696" y="4096"/>
                    <a:pt x="3827" y="4831"/>
                  </a:cubicBezTo>
                  <a:cubicBezTo>
                    <a:pt x="3376" y="5215"/>
                    <a:pt x="2791" y="5416"/>
                    <a:pt x="2240" y="5650"/>
                  </a:cubicBezTo>
                  <a:cubicBezTo>
                    <a:pt x="1688" y="5884"/>
                    <a:pt x="1070" y="6134"/>
                    <a:pt x="786" y="6669"/>
                  </a:cubicBezTo>
                  <a:cubicBezTo>
                    <a:pt x="1" y="8106"/>
                    <a:pt x="1020" y="9342"/>
                    <a:pt x="1471" y="9727"/>
                  </a:cubicBezTo>
                  <a:lnTo>
                    <a:pt x="1655" y="9610"/>
                  </a:lnTo>
                  <a:lnTo>
                    <a:pt x="9775" y="9844"/>
                  </a:lnTo>
                  <a:cubicBezTo>
                    <a:pt x="9914" y="9850"/>
                    <a:pt x="10057" y="9854"/>
                    <a:pt x="10200" y="9854"/>
                  </a:cubicBezTo>
                  <a:cubicBezTo>
                    <a:pt x="10832" y="9854"/>
                    <a:pt x="11481" y="9767"/>
                    <a:pt x="11931" y="9359"/>
                  </a:cubicBezTo>
                  <a:cubicBezTo>
                    <a:pt x="12532" y="8808"/>
                    <a:pt x="12582" y="7872"/>
                    <a:pt x="12566" y="7053"/>
                  </a:cubicBezTo>
                  <a:cubicBezTo>
                    <a:pt x="12549" y="5566"/>
                    <a:pt x="12532" y="4029"/>
                    <a:pt x="11981" y="2659"/>
                  </a:cubicBezTo>
                  <a:cubicBezTo>
                    <a:pt x="11413" y="1272"/>
                    <a:pt x="10176" y="69"/>
                    <a:pt x="8689" y="2"/>
                  </a:cubicBezTo>
                  <a:cubicBezTo>
                    <a:pt x="8652" y="1"/>
                    <a:pt x="8615" y="0"/>
                    <a:pt x="8578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34"/>
            <p:cNvSpPr/>
            <p:nvPr/>
          </p:nvSpPr>
          <p:spPr>
            <a:xfrm>
              <a:off x="3551078" y="3872457"/>
              <a:ext cx="684428" cy="801154"/>
            </a:xfrm>
            <a:custGeom>
              <a:avLst/>
              <a:gdLst/>
              <a:ahLst/>
              <a:cxnLst/>
              <a:rect l="l" t="t" r="r" b="b"/>
              <a:pathLst>
                <a:path w="21355" h="24997" extrusionOk="0">
                  <a:moveTo>
                    <a:pt x="2423" y="201"/>
                  </a:moveTo>
                  <a:cubicBezTo>
                    <a:pt x="2507" y="652"/>
                    <a:pt x="2891" y="3075"/>
                    <a:pt x="3426" y="6349"/>
                  </a:cubicBezTo>
                  <a:lnTo>
                    <a:pt x="1287" y="6349"/>
                  </a:lnTo>
                  <a:lnTo>
                    <a:pt x="251" y="201"/>
                  </a:lnTo>
                  <a:close/>
                  <a:moveTo>
                    <a:pt x="6968" y="201"/>
                  </a:moveTo>
                  <a:lnTo>
                    <a:pt x="7453" y="6349"/>
                  </a:lnTo>
                  <a:lnTo>
                    <a:pt x="3643" y="6349"/>
                  </a:lnTo>
                  <a:cubicBezTo>
                    <a:pt x="3509" y="5497"/>
                    <a:pt x="3376" y="4695"/>
                    <a:pt x="3259" y="3977"/>
                  </a:cubicBezTo>
                  <a:cubicBezTo>
                    <a:pt x="2858" y="1487"/>
                    <a:pt x="2707" y="552"/>
                    <a:pt x="2624" y="201"/>
                  </a:cubicBezTo>
                  <a:close/>
                  <a:moveTo>
                    <a:pt x="11128" y="201"/>
                  </a:moveTo>
                  <a:lnTo>
                    <a:pt x="11262" y="6349"/>
                  </a:lnTo>
                  <a:lnTo>
                    <a:pt x="7670" y="6349"/>
                  </a:lnTo>
                  <a:lnTo>
                    <a:pt x="7185" y="201"/>
                  </a:lnTo>
                  <a:close/>
                  <a:moveTo>
                    <a:pt x="15389" y="201"/>
                  </a:moveTo>
                  <a:lnTo>
                    <a:pt x="15189" y="6349"/>
                  </a:lnTo>
                  <a:lnTo>
                    <a:pt x="11479" y="6349"/>
                  </a:lnTo>
                  <a:lnTo>
                    <a:pt x="11346" y="201"/>
                  </a:lnTo>
                  <a:close/>
                  <a:moveTo>
                    <a:pt x="18547" y="201"/>
                  </a:moveTo>
                  <a:lnTo>
                    <a:pt x="18029" y="6349"/>
                  </a:lnTo>
                  <a:lnTo>
                    <a:pt x="15406" y="6349"/>
                  </a:lnTo>
                  <a:lnTo>
                    <a:pt x="15606" y="201"/>
                  </a:lnTo>
                  <a:close/>
                  <a:moveTo>
                    <a:pt x="21103" y="201"/>
                  </a:moveTo>
                  <a:lnTo>
                    <a:pt x="20385" y="6349"/>
                  </a:lnTo>
                  <a:lnTo>
                    <a:pt x="18230" y="6349"/>
                  </a:lnTo>
                  <a:lnTo>
                    <a:pt x="18764" y="201"/>
                  </a:lnTo>
                  <a:close/>
                  <a:moveTo>
                    <a:pt x="3676" y="7937"/>
                  </a:moveTo>
                  <a:cubicBezTo>
                    <a:pt x="3994" y="9975"/>
                    <a:pt x="4361" y="12264"/>
                    <a:pt x="4729" y="14553"/>
                  </a:cubicBezTo>
                  <a:lnTo>
                    <a:pt x="2657" y="14553"/>
                  </a:lnTo>
                  <a:lnTo>
                    <a:pt x="1538" y="7937"/>
                  </a:lnTo>
                  <a:close/>
                  <a:moveTo>
                    <a:pt x="7570" y="7937"/>
                  </a:moveTo>
                  <a:lnTo>
                    <a:pt x="8087" y="14553"/>
                  </a:lnTo>
                  <a:lnTo>
                    <a:pt x="4930" y="14553"/>
                  </a:lnTo>
                  <a:cubicBezTo>
                    <a:pt x="4829" y="13885"/>
                    <a:pt x="4729" y="13200"/>
                    <a:pt x="4612" y="12532"/>
                  </a:cubicBezTo>
                  <a:cubicBezTo>
                    <a:pt x="4361" y="10961"/>
                    <a:pt x="4128" y="9407"/>
                    <a:pt x="3894" y="7937"/>
                  </a:cubicBezTo>
                  <a:close/>
                  <a:moveTo>
                    <a:pt x="11312" y="7937"/>
                  </a:moveTo>
                  <a:lnTo>
                    <a:pt x="11463" y="14553"/>
                  </a:lnTo>
                  <a:lnTo>
                    <a:pt x="8305" y="14553"/>
                  </a:lnTo>
                  <a:lnTo>
                    <a:pt x="7787" y="7937"/>
                  </a:lnTo>
                  <a:close/>
                  <a:moveTo>
                    <a:pt x="15139" y="7937"/>
                  </a:moveTo>
                  <a:lnTo>
                    <a:pt x="14921" y="14553"/>
                  </a:lnTo>
                  <a:lnTo>
                    <a:pt x="11663" y="14553"/>
                  </a:lnTo>
                  <a:lnTo>
                    <a:pt x="11513" y="7937"/>
                  </a:lnTo>
                  <a:close/>
                  <a:moveTo>
                    <a:pt x="17895" y="7937"/>
                  </a:moveTo>
                  <a:lnTo>
                    <a:pt x="17327" y="14553"/>
                  </a:lnTo>
                  <a:lnTo>
                    <a:pt x="15122" y="14553"/>
                  </a:lnTo>
                  <a:lnTo>
                    <a:pt x="15356" y="7937"/>
                  </a:lnTo>
                  <a:close/>
                  <a:moveTo>
                    <a:pt x="20201" y="7937"/>
                  </a:moveTo>
                  <a:lnTo>
                    <a:pt x="19416" y="14553"/>
                  </a:lnTo>
                  <a:lnTo>
                    <a:pt x="17528" y="14553"/>
                  </a:lnTo>
                  <a:lnTo>
                    <a:pt x="18096" y="7937"/>
                  </a:lnTo>
                  <a:close/>
                  <a:moveTo>
                    <a:pt x="4980" y="16141"/>
                  </a:moveTo>
                  <a:cubicBezTo>
                    <a:pt x="5280" y="18146"/>
                    <a:pt x="5598" y="20101"/>
                    <a:pt x="5882" y="21905"/>
                  </a:cubicBezTo>
                  <a:lnTo>
                    <a:pt x="3894" y="21905"/>
                  </a:lnTo>
                  <a:lnTo>
                    <a:pt x="2925" y="16141"/>
                  </a:lnTo>
                  <a:close/>
                  <a:moveTo>
                    <a:pt x="8221" y="16141"/>
                  </a:moveTo>
                  <a:lnTo>
                    <a:pt x="8672" y="21905"/>
                  </a:lnTo>
                  <a:lnTo>
                    <a:pt x="6099" y="21905"/>
                  </a:lnTo>
                  <a:cubicBezTo>
                    <a:pt x="5849" y="20351"/>
                    <a:pt x="5531" y="18329"/>
                    <a:pt x="5180" y="16141"/>
                  </a:cubicBezTo>
                  <a:close/>
                  <a:moveTo>
                    <a:pt x="11496" y="16141"/>
                  </a:moveTo>
                  <a:lnTo>
                    <a:pt x="11630" y="21905"/>
                  </a:lnTo>
                  <a:lnTo>
                    <a:pt x="8873" y="21905"/>
                  </a:lnTo>
                  <a:lnTo>
                    <a:pt x="8422" y="16141"/>
                  </a:lnTo>
                  <a:close/>
                  <a:moveTo>
                    <a:pt x="14854" y="16141"/>
                  </a:moveTo>
                  <a:lnTo>
                    <a:pt x="14671" y="21905"/>
                  </a:lnTo>
                  <a:lnTo>
                    <a:pt x="11847" y="21905"/>
                  </a:lnTo>
                  <a:lnTo>
                    <a:pt x="11713" y="16141"/>
                  </a:lnTo>
                  <a:close/>
                  <a:moveTo>
                    <a:pt x="17177" y="16141"/>
                  </a:moveTo>
                  <a:lnTo>
                    <a:pt x="16692" y="21905"/>
                  </a:lnTo>
                  <a:lnTo>
                    <a:pt x="14888" y="21905"/>
                  </a:lnTo>
                  <a:lnTo>
                    <a:pt x="15072" y="16141"/>
                  </a:lnTo>
                  <a:close/>
                  <a:moveTo>
                    <a:pt x="19232" y="16141"/>
                  </a:moveTo>
                  <a:lnTo>
                    <a:pt x="18547" y="21905"/>
                  </a:lnTo>
                  <a:lnTo>
                    <a:pt x="16910" y="21905"/>
                  </a:lnTo>
                  <a:lnTo>
                    <a:pt x="17394" y="16141"/>
                  </a:lnTo>
                  <a:close/>
                  <a:moveTo>
                    <a:pt x="1" y="0"/>
                  </a:moveTo>
                  <a:lnTo>
                    <a:pt x="3844" y="22824"/>
                  </a:lnTo>
                  <a:cubicBezTo>
                    <a:pt x="4011" y="23793"/>
                    <a:pt x="4712" y="24595"/>
                    <a:pt x="5665" y="24862"/>
                  </a:cubicBezTo>
                  <a:cubicBezTo>
                    <a:pt x="5681" y="24862"/>
                    <a:pt x="5715" y="24879"/>
                    <a:pt x="5732" y="24879"/>
                  </a:cubicBezTo>
                  <a:cubicBezTo>
                    <a:pt x="5798" y="24896"/>
                    <a:pt x="5865" y="24913"/>
                    <a:pt x="5932" y="24929"/>
                  </a:cubicBezTo>
                  <a:cubicBezTo>
                    <a:pt x="6066" y="24963"/>
                    <a:pt x="6216" y="24979"/>
                    <a:pt x="6367" y="24979"/>
                  </a:cubicBezTo>
                  <a:cubicBezTo>
                    <a:pt x="6367" y="24979"/>
                    <a:pt x="6367" y="24996"/>
                    <a:pt x="6367" y="24996"/>
                  </a:cubicBezTo>
                  <a:lnTo>
                    <a:pt x="6467" y="24979"/>
                  </a:lnTo>
                  <a:lnTo>
                    <a:pt x="15991" y="24979"/>
                  </a:lnTo>
                  <a:cubicBezTo>
                    <a:pt x="16158" y="24979"/>
                    <a:pt x="16342" y="24963"/>
                    <a:pt x="16509" y="24929"/>
                  </a:cubicBezTo>
                  <a:cubicBezTo>
                    <a:pt x="17645" y="24762"/>
                    <a:pt x="18530" y="23843"/>
                    <a:pt x="18664" y="22707"/>
                  </a:cubicBezTo>
                  <a:lnTo>
                    <a:pt x="20519" y="6968"/>
                  </a:lnTo>
                  <a:lnTo>
                    <a:pt x="20602" y="6349"/>
                  </a:lnTo>
                  <a:lnTo>
                    <a:pt x="21337" y="117"/>
                  </a:lnTo>
                  <a:lnTo>
                    <a:pt x="2135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34"/>
            <p:cNvSpPr/>
            <p:nvPr/>
          </p:nvSpPr>
          <p:spPr>
            <a:xfrm>
              <a:off x="5215435" y="1824654"/>
              <a:ext cx="1158896" cy="762598"/>
            </a:xfrm>
            <a:custGeom>
              <a:avLst/>
              <a:gdLst/>
              <a:ahLst/>
              <a:cxnLst/>
              <a:rect l="l" t="t" r="r" b="b"/>
              <a:pathLst>
                <a:path w="36159" h="23794" extrusionOk="0">
                  <a:moveTo>
                    <a:pt x="2474" y="1"/>
                  </a:moveTo>
                  <a:lnTo>
                    <a:pt x="1" y="23794"/>
                  </a:lnTo>
                  <a:lnTo>
                    <a:pt x="33401" y="23794"/>
                  </a:lnTo>
                  <a:lnTo>
                    <a:pt x="361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34"/>
            <p:cNvSpPr/>
            <p:nvPr/>
          </p:nvSpPr>
          <p:spPr>
            <a:xfrm>
              <a:off x="5161366" y="1824654"/>
              <a:ext cx="1158319" cy="762598"/>
            </a:xfrm>
            <a:custGeom>
              <a:avLst/>
              <a:gdLst/>
              <a:ahLst/>
              <a:cxnLst/>
              <a:rect l="l" t="t" r="r" b="b"/>
              <a:pathLst>
                <a:path w="36141" h="23794" extrusionOk="0">
                  <a:moveTo>
                    <a:pt x="2456" y="1"/>
                  </a:moveTo>
                  <a:lnTo>
                    <a:pt x="0" y="23794"/>
                  </a:lnTo>
                  <a:lnTo>
                    <a:pt x="33384" y="23794"/>
                  </a:lnTo>
                  <a:lnTo>
                    <a:pt x="3614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34"/>
            <p:cNvSpPr/>
            <p:nvPr/>
          </p:nvSpPr>
          <p:spPr>
            <a:xfrm>
              <a:off x="5198320" y="1845006"/>
              <a:ext cx="1075310" cy="707440"/>
            </a:xfrm>
            <a:custGeom>
              <a:avLst/>
              <a:gdLst/>
              <a:ahLst/>
              <a:cxnLst/>
              <a:rect l="l" t="t" r="r" b="b"/>
              <a:pathLst>
                <a:path w="33551" h="22073" extrusionOk="0">
                  <a:moveTo>
                    <a:pt x="2306" y="1"/>
                  </a:moveTo>
                  <a:lnTo>
                    <a:pt x="0" y="22073"/>
                  </a:lnTo>
                  <a:lnTo>
                    <a:pt x="30995" y="22073"/>
                  </a:lnTo>
                  <a:lnTo>
                    <a:pt x="33551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34"/>
            <p:cNvSpPr/>
            <p:nvPr/>
          </p:nvSpPr>
          <p:spPr>
            <a:xfrm>
              <a:off x="5305944" y="1959617"/>
              <a:ext cx="50895" cy="475013"/>
            </a:xfrm>
            <a:custGeom>
              <a:avLst/>
              <a:gdLst/>
              <a:ahLst/>
              <a:cxnLst/>
              <a:rect l="l" t="t" r="r" b="b"/>
              <a:pathLst>
                <a:path w="1588" h="14821" extrusionOk="0">
                  <a:moveTo>
                    <a:pt x="1538" y="0"/>
                  </a:moveTo>
                  <a:lnTo>
                    <a:pt x="1538" y="0"/>
                  </a:lnTo>
                  <a:cubicBezTo>
                    <a:pt x="1504" y="0"/>
                    <a:pt x="1120" y="3309"/>
                    <a:pt x="702" y="7402"/>
                  </a:cubicBezTo>
                  <a:cubicBezTo>
                    <a:pt x="292" y="11267"/>
                    <a:pt x="1" y="14446"/>
                    <a:pt x="12" y="14790"/>
                  </a:cubicBezTo>
                  <a:lnTo>
                    <a:pt x="12" y="14790"/>
                  </a:lnTo>
                  <a:cubicBezTo>
                    <a:pt x="94" y="14447"/>
                    <a:pt x="458" y="11283"/>
                    <a:pt x="853" y="7419"/>
                  </a:cubicBezTo>
                  <a:cubicBezTo>
                    <a:pt x="1270" y="3325"/>
                    <a:pt x="1588" y="0"/>
                    <a:pt x="1538" y="0"/>
                  </a:cubicBezTo>
                  <a:close/>
                  <a:moveTo>
                    <a:pt x="12" y="14790"/>
                  </a:moveTo>
                  <a:cubicBezTo>
                    <a:pt x="7" y="14810"/>
                    <a:pt x="3" y="14821"/>
                    <a:pt x="1" y="14821"/>
                  </a:cubicBezTo>
                  <a:lnTo>
                    <a:pt x="17" y="14821"/>
                  </a:lnTo>
                  <a:cubicBezTo>
                    <a:pt x="14" y="14821"/>
                    <a:pt x="13" y="14810"/>
                    <a:pt x="12" y="1479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34"/>
            <p:cNvSpPr/>
            <p:nvPr/>
          </p:nvSpPr>
          <p:spPr>
            <a:xfrm>
              <a:off x="5387351" y="1981026"/>
              <a:ext cx="99643" cy="4872"/>
            </a:xfrm>
            <a:custGeom>
              <a:avLst/>
              <a:gdLst/>
              <a:ahLst/>
              <a:cxnLst/>
              <a:rect l="l" t="t" r="r" b="b"/>
              <a:pathLst>
                <a:path w="3109" h="152" extrusionOk="0">
                  <a:moveTo>
                    <a:pt x="1554" y="1"/>
                  </a:moveTo>
                  <a:cubicBezTo>
                    <a:pt x="702" y="1"/>
                    <a:pt x="0" y="34"/>
                    <a:pt x="0" y="68"/>
                  </a:cubicBezTo>
                  <a:cubicBezTo>
                    <a:pt x="0" y="118"/>
                    <a:pt x="702" y="151"/>
                    <a:pt x="1554" y="151"/>
                  </a:cubicBezTo>
                  <a:cubicBezTo>
                    <a:pt x="2423" y="151"/>
                    <a:pt x="3108" y="118"/>
                    <a:pt x="3108" y="68"/>
                  </a:cubicBezTo>
                  <a:cubicBezTo>
                    <a:pt x="3108" y="34"/>
                    <a:pt x="2423" y="1"/>
                    <a:pt x="155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34"/>
            <p:cNvSpPr/>
            <p:nvPr/>
          </p:nvSpPr>
          <p:spPr>
            <a:xfrm>
              <a:off x="5514269" y="1981026"/>
              <a:ext cx="396843" cy="4872"/>
            </a:xfrm>
            <a:custGeom>
              <a:avLst/>
              <a:gdLst/>
              <a:ahLst/>
              <a:cxnLst/>
              <a:rect l="l" t="t" r="r" b="b"/>
              <a:pathLst>
                <a:path w="12382" h="152" extrusionOk="0">
                  <a:moveTo>
                    <a:pt x="6199" y="1"/>
                  </a:moveTo>
                  <a:cubicBezTo>
                    <a:pt x="2774" y="1"/>
                    <a:pt x="0" y="34"/>
                    <a:pt x="0" y="68"/>
                  </a:cubicBezTo>
                  <a:cubicBezTo>
                    <a:pt x="0" y="118"/>
                    <a:pt x="2774" y="151"/>
                    <a:pt x="6199" y="151"/>
                  </a:cubicBezTo>
                  <a:cubicBezTo>
                    <a:pt x="9608" y="151"/>
                    <a:pt x="12381" y="118"/>
                    <a:pt x="12381" y="68"/>
                  </a:cubicBezTo>
                  <a:cubicBezTo>
                    <a:pt x="12381" y="34"/>
                    <a:pt x="9608" y="1"/>
                    <a:pt x="619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34"/>
            <p:cNvSpPr/>
            <p:nvPr/>
          </p:nvSpPr>
          <p:spPr>
            <a:xfrm>
              <a:off x="5375556" y="2232202"/>
              <a:ext cx="99643" cy="4840"/>
            </a:xfrm>
            <a:custGeom>
              <a:avLst/>
              <a:gdLst/>
              <a:ahLst/>
              <a:cxnLst/>
              <a:rect l="l" t="t" r="r" b="b"/>
              <a:pathLst>
                <a:path w="3109" h="151" extrusionOk="0">
                  <a:moveTo>
                    <a:pt x="1555" y="0"/>
                  </a:moveTo>
                  <a:cubicBezTo>
                    <a:pt x="702" y="0"/>
                    <a:pt x="1" y="33"/>
                    <a:pt x="1" y="84"/>
                  </a:cubicBezTo>
                  <a:cubicBezTo>
                    <a:pt x="1" y="117"/>
                    <a:pt x="702" y="150"/>
                    <a:pt x="1555" y="150"/>
                  </a:cubicBezTo>
                  <a:cubicBezTo>
                    <a:pt x="2423" y="150"/>
                    <a:pt x="3108" y="117"/>
                    <a:pt x="3108" y="84"/>
                  </a:cubicBezTo>
                  <a:cubicBezTo>
                    <a:pt x="3108" y="33"/>
                    <a:pt x="2423" y="0"/>
                    <a:pt x="15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34"/>
            <p:cNvSpPr/>
            <p:nvPr/>
          </p:nvSpPr>
          <p:spPr>
            <a:xfrm>
              <a:off x="5502474" y="2232202"/>
              <a:ext cx="397388" cy="4840"/>
            </a:xfrm>
            <a:custGeom>
              <a:avLst/>
              <a:gdLst/>
              <a:ahLst/>
              <a:cxnLst/>
              <a:rect l="l" t="t" r="r" b="b"/>
              <a:pathLst>
                <a:path w="12399" h="151" extrusionOk="0">
                  <a:moveTo>
                    <a:pt x="6199" y="0"/>
                  </a:moveTo>
                  <a:cubicBezTo>
                    <a:pt x="2774" y="0"/>
                    <a:pt x="1" y="33"/>
                    <a:pt x="1" y="84"/>
                  </a:cubicBezTo>
                  <a:cubicBezTo>
                    <a:pt x="1" y="117"/>
                    <a:pt x="2774" y="150"/>
                    <a:pt x="6199" y="150"/>
                  </a:cubicBezTo>
                  <a:cubicBezTo>
                    <a:pt x="9608" y="150"/>
                    <a:pt x="12398" y="117"/>
                    <a:pt x="12398" y="84"/>
                  </a:cubicBezTo>
                  <a:cubicBezTo>
                    <a:pt x="12398" y="33"/>
                    <a:pt x="9625" y="0"/>
                    <a:pt x="61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34"/>
            <p:cNvSpPr/>
            <p:nvPr/>
          </p:nvSpPr>
          <p:spPr>
            <a:xfrm>
              <a:off x="5366999" y="2348383"/>
              <a:ext cx="397388" cy="4872"/>
            </a:xfrm>
            <a:custGeom>
              <a:avLst/>
              <a:gdLst/>
              <a:ahLst/>
              <a:cxnLst/>
              <a:rect l="l" t="t" r="r" b="b"/>
              <a:pathLst>
                <a:path w="12399" h="152" extrusionOk="0">
                  <a:moveTo>
                    <a:pt x="6199" y="1"/>
                  </a:moveTo>
                  <a:cubicBezTo>
                    <a:pt x="2774" y="1"/>
                    <a:pt x="0" y="34"/>
                    <a:pt x="0" y="68"/>
                  </a:cubicBezTo>
                  <a:cubicBezTo>
                    <a:pt x="0" y="118"/>
                    <a:pt x="2774" y="151"/>
                    <a:pt x="6199" y="151"/>
                  </a:cubicBezTo>
                  <a:cubicBezTo>
                    <a:pt x="9624" y="151"/>
                    <a:pt x="12398" y="118"/>
                    <a:pt x="12398" y="68"/>
                  </a:cubicBezTo>
                  <a:cubicBezTo>
                    <a:pt x="12398" y="34"/>
                    <a:pt x="9624" y="1"/>
                    <a:pt x="619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34"/>
            <p:cNvSpPr/>
            <p:nvPr/>
          </p:nvSpPr>
          <p:spPr>
            <a:xfrm>
              <a:off x="5390556" y="2051728"/>
              <a:ext cx="140347" cy="4840"/>
            </a:xfrm>
            <a:custGeom>
              <a:avLst/>
              <a:gdLst/>
              <a:ahLst/>
              <a:cxnLst/>
              <a:rect l="l" t="t" r="r" b="b"/>
              <a:pathLst>
                <a:path w="4379" h="151" extrusionOk="0">
                  <a:moveTo>
                    <a:pt x="2189" y="0"/>
                  </a:moveTo>
                  <a:cubicBezTo>
                    <a:pt x="986" y="0"/>
                    <a:pt x="0" y="34"/>
                    <a:pt x="0" y="84"/>
                  </a:cubicBezTo>
                  <a:cubicBezTo>
                    <a:pt x="0" y="117"/>
                    <a:pt x="986" y="151"/>
                    <a:pt x="2189" y="151"/>
                  </a:cubicBezTo>
                  <a:cubicBezTo>
                    <a:pt x="3409" y="151"/>
                    <a:pt x="4378" y="117"/>
                    <a:pt x="4378" y="84"/>
                  </a:cubicBezTo>
                  <a:cubicBezTo>
                    <a:pt x="4378" y="34"/>
                    <a:pt x="3409" y="0"/>
                    <a:pt x="218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34"/>
            <p:cNvSpPr/>
            <p:nvPr/>
          </p:nvSpPr>
          <p:spPr>
            <a:xfrm>
              <a:off x="5387351" y="2155602"/>
              <a:ext cx="140315" cy="5384"/>
            </a:xfrm>
            <a:custGeom>
              <a:avLst/>
              <a:gdLst/>
              <a:ahLst/>
              <a:cxnLst/>
              <a:rect l="l" t="t" r="r" b="b"/>
              <a:pathLst>
                <a:path w="4378" h="168" extrusionOk="0">
                  <a:moveTo>
                    <a:pt x="2189" y="1"/>
                  </a:moveTo>
                  <a:cubicBezTo>
                    <a:pt x="969" y="1"/>
                    <a:pt x="0" y="51"/>
                    <a:pt x="0" y="84"/>
                  </a:cubicBezTo>
                  <a:cubicBezTo>
                    <a:pt x="0" y="134"/>
                    <a:pt x="969" y="168"/>
                    <a:pt x="2189" y="168"/>
                  </a:cubicBezTo>
                  <a:cubicBezTo>
                    <a:pt x="3392" y="168"/>
                    <a:pt x="4378" y="134"/>
                    <a:pt x="4378" y="84"/>
                  </a:cubicBezTo>
                  <a:cubicBezTo>
                    <a:pt x="4378" y="51"/>
                    <a:pt x="3392" y="1"/>
                    <a:pt x="21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34"/>
            <p:cNvSpPr/>
            <p:nvPr/>
          </p:nvSpPr>
          <p:spPr>
            <a:xfrm>
              <a:off x="5505679" y="2304475"/>
              <a:ext cx="140347" cy="5384"/>
            </a:xfrm>
            <a:custGeom>
              <a:avLst/>
              <a:gdLst/>
              <a:ahLst/>
              <a:cxnLst/>
              <a:rect l="l" t="t" r="r" b="b"/>
              <a:pathLst>
                <a:path w="4379" h="168" extrusionOk="0">
                  <a:moveTo>
                    <a:pt x="2190" y="1"/>
                  </a:moveTo>
                  <a:cubicBezTo>
                    <a:pt x="987" y="1"/>
                    <a:pt x="1" y="34"/>
                    <a:pt x="1" y="84"/>
                  </a:cubicBezTo>
                  <a:cubicBezTo>
                    <a:pt x="1" y="118"/>
                    <a:pt x="987" y="168"/>
                    <a:pt x="2190" y="168"/>
                  </a:cubicBezTo>
                  <a:cubicBezTo>
                    <a:pt x="3393" y="168"/>
                    <a:pt x="4378" y="118"/>
                    <a:pt x="4378" y="84"/>
                  </a:cubicBezTo>
                  <a:cubicBezTo>
                    <a:pt x="4378" y="34"/>
                    <a:pt x="3393" y="1"/>
                    <a:pt x="21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34"/>
            <p:cNvSpPr/>
            <p:nvPr/>
          </p:nvSpPr>
          <p:spPr>
            <a:xfrm>
              <a:off x="5682948" y="2051728"/>
              <a:ext cx="358287" cy="4840"/>
            </a:xfrm>
            <a:custGeom>
              <a:avLst/>
              <a:gdLst/>
              <a:ahLst/>
              <a:cxnLst/>
              <a:rect l="l" t="t" r="r" b="b"/>
              <a:pathLst>
                <a:path w="11179" h="151" extrusionOk="0">
                  <a:moveTo>
                    <a:pt x="5598" y="0"/>
                  </a:moveTo>
                  <a:cubicBezTo>
                    <a:pt x="2507" y="0"/>
                    <a:pt x="0" y="34"/>
                    <a:pt x="0" y="84"/>
                  </a:cubicBezTo>
                  <a:cubicBezTo>
                    <a:pt x="0" y="117"/>
                    <a:pt x="2507" y="151"/>
                    <a:pt x="5598" y="151"/>
                  </a:cubicBezTo>
                  <a:cubicBezTo>
                    <a:pt x="8689" y="151"/>
                    <a:pt x="11178" y="117"/>
                    <a:pt x="11178" y="84"/>
                  </a:cubicBezTo>
                  <a:cubicBezTo>
                    <a:pt x="11178" y="34"/>
                    <a:pt x="8689" y="0"/>
                    <a:pt x="5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34"/>
            <p:cNvSpPr/>
            <p:nvPr/>
          </p:nvSpPr>
          <p:spPr>
            <a:xfrm>
              <a:off x="5572632" y="2162044"/>
              <a:ext cx="358287" cy="4840"/>
            </a:xfrm>
            <a:custGeom>
              <a:avLst/>
              <a:gdLst/>
              <a:ahLst/>
              <a:cxnLst/>
              <a:rect l="l" t="t" r="r" b="b"/>
              <a:pathLst>
                <a:path w="11179" h="151" extrusionOk="0">
                  <a:moveTo>
                    <a:pt x="5581" y="0"/>
                  </a:moveTo>
                  <a:cubicBezTo>
                    <a:pt x="2490" y="0"/>
                    <a:pt x="0" y="34"/>
                    <a:pt x="0" y="67"/>
                  </a:cubicBezTo>
                  <a:cubicBezTo>
                    <a:pt x="0" y="117"/>
                    <a:pt x="2490" y="151"/>
                    <a:pt x="5581" y="151"/>
                  </a:cubicBezTo>
                  <a:cubicBezTo>
                    <a:pt x="8672" y="151"/>
                    <a:pt x="11178" y="117"/>
                    <a:pt x="11178" y="67"/>
                  </a:cubicBezTo>
                  <a:cubicBezTo>
                    <a:pt x="11178" y="34"/>
                    <a:pt x="8672" y="0"/>
                    <a:pt x="55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34"/>
            <p:cNvSpPr/>
            <p:nvPr/>
          </p:nvSpPr>
          <p:spPr>
            <a:xfrm>
              <a:off x="5695800" y="2304475"/>
              <a:ext cx="358287" cy="5384"/>
            </a:xfrm>
            <a:custGeom>
              <a:avLst/>
              <a:gdLst/>
              <a:ahLst/>
              <a:cxnLst/>
              <a:rect l="l" t="t" r="r" b="b"/>
              <a:pathLst>
                <a:path w="11179" h="168" extrusionOk="0">
                  <a:moveTo>
                    <a:pt x="5581" y="1"/>
                  </a:moveTo>
                  <a:cubicBezTo>
                    <a:pt x="2507" y="1"/>
                    <a:pt x="0" y="34"/>
                    <a:pt x="0" y="84"/>
                  </a:cubicBezTo>
                  <a:cubicBezTo>
                    <a:pt x="0" y="118"/>
                    <a:pt x="2507" y="168"/>
                    <a:pt x="5581" y="168"/>
                  </a:cubicBezTo>
                  <a:cubicBezTo>
                    <a:pt x="8672" y="168"/>
                    <a:pt x="11178" y="118"/>
                    <a:pt x="11178" y="84"/>
                  </a:cubicBezTo>
                  <a:cubicBezTo>
                    <a:pt x="11178" y="34"/>
                    <a:pt x="8672" y="1"/>
                    <a:pt x="55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34"/>
            <p:cNvSpPr/>
            <p:nvPr/>
          </p:nvSpPr>
          <p:spPr>
            <a:xfrm>
              <a:off x="5368602" y="2431938"/>
              <a:ext cx="358287" cy="5384"/>
            </a:xfrm>
            <a:custGeom>
              <a:avLst/>
              <a:gdLst/>
              <a:ahLst/>
              <a:cxnLst/>
              <a:rect l="l" t="t" r="r" b="b"/>
              <a:pathLst>
                <a:path w="11179" h="168" extrusionOk="0">
                  <a:moveTo>
                    <a:pt x="5581" y="0"/>
                  </a:moveTo>
                  <a:cubicBezTo>
                    <a:pt x="2507" y="0"/>
                    <a:pt x="0" y="34"/>
                    <a:pt x="0" y="84"/>
                  </a:cubicBezTo>
                  <a:cubicBezTo>
                    <a:pt x="0" y="134"/>
                    <a:pt x="2507" y="167"/>
                    <a:pt x="5581" y="167"/>
                  </a:cubicBezTo>
                  <a:cubicBezTo>
                    <a:pt x="8672" y="167"/>
                    <a:pt x="11178" y="134"/>
                    <a:pt x="11178" y="84"/>
                  </a:cubicBezTo>
                  <a:cubicBezTo>
                    <a:pt x="11178" y="34"/>
                    <a:pt x="8672" y="0"/>
                    <a:pt x="55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34"/>
            <p:cNvSpPr/>
            <p:nvPr/>
          </p:nvSpPr>
          <p:spPr>
            <a:xfrm>
              <a:off x="5764868" y="2431938"/>
              <a:ext cx="358287" cy="5384"/>
            </a:xfrm>
            <a:custGeom>
              <a:avLst/>
              <a:gdLst/>
              <a:ahLst/>
              <a:cxnLst/>
              <a:rect l="l" t="t" r="r" b="b"/>
              <a:pathLst>
                <a:path w="11179" h="168" extrusionOk="0">
                  <a:moveTo>
                    <a:pt x="5598" y="0"/>
                  </a:moveTo>
                  <a:cubicBezTo>
                    <a:pt x="2507" y="0"/>
                    <a:pt x="1" y="34"/>
                    <a:pt x="1" y="84"/>
                  </a:cubicBezTo>
                  <a:cubicBezTo>
                    <a:pt x="1" y="134"/>
                    <a:pt x="2507" y="167"/>
                    <a:pt x="5598" y="167"/>
                  </a:cubicBezTo>
                  <a:cubicBezTo>
                    <a:pt x="8673" y="167"/>
                    <a:pt x="11179" y="134"/>
                    <a:pt x="11179" y="84"/>
                  </a:cubicBezTo>
                  <a:cubicBezTo>
                    <a:pt x="11179" y="34"/>
                    <a:pt x="8673" y="0"/>
                    <a:pt x="5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34"/>
            <p:cNvSpPr/>
            <p:nvPr/>
          </p:nvSpPr>
          <p:spPr>
            <a:xfrm>
              <a:off x="5368602" y="2473699"/>
              <a:ext cx="358287" cy="4840"/>
            </a:xfrm>
            <a:custGeom>
              <a:avLst/>
              <a:gdLst/>
              <a:ahLst/>
              <a:cxnLst/>
              <a:rect l="l" t="t" r="r" b="b"/>
              <a:pathLst>
                <a:path w="11179" h="151" extrusionOk="0">
                  <a:moveTo>
                    <a:pt x="5581" y="1"/>
                  </a:moveTo>
                  <a:cubicBezTo>
                    <a:pt x="2490" y="1"/>
                    <a:pt x="0" y="34"/>
                    <a:pt x="0" y="67"/>
                  </a:cubicBezTo>
                  <a:cubicBezTo>
                    <a:pt x="0" y="118"/>
                    <a:pt x="2507" y="151"/>
                    <a:pt x="5581" y="151"/>
                  </a:cubicBezTo>
                  <a:cubicBezTo>
                    <a:pt x="8672" y="151"/>
                    <a:pt x="11178" y="118"/>
                    <a:pt x="11178" y="67"/>
                  </a:cubicBezTo>
                  <a:cubicBezTo>
                    <a:pt x="11178" y="34"/>
                    <a:pt x="8672" y="1"/>
                    <a:pt x="55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34"/>
            <p:cNvSpPr/>
            <p:nvPr/>
          </p:nvSpPr>
          <p:spPr>
            <a:xfrm>
              <a:off x="5385748" y="2081695"/>
              <a:ext cx="358800" cy="4872"/>
            </a:xfrm>
            <a:custGeom>
              <a:avLst/>
              <a:gdLst/>
              <a:ahLst/>
              <a:cxnLst/>
              <a:rect l="l" t="t" r="r" b="b"/>
              <a:pathLst>
                <a:path w="11195" h="152" extrusionOk="0">
                  <a:moveTo>
                    <a:pt x="5597" y="1"/>
                  </a:moveTo>
                  <a:cubicBezTo>
                    <a:pt x="2506" y="1"/>
                    <a:pt x="0" y="34"/>
                    <a:pt x="0" y="84"/>
                  </a:cubicBezTo>
                  <a:cubicBezTo>
                    <a:pt x="0" y="118"/>
                    <a:pt x="2506" y="151"/>
                    <a:pt x="5597" y="151"/>
                  </a:cubicBezTo>
                  <a:cubicBezTo>
                    <a:pt x="8689" y="151"/>
                    <a:pt x="11195" y="118"/>
                    <a:pt x="11195" y="84"/>
                  </a:cubicBezTo>
                  <a:cubicBezTo>
                    <a:pt x="11195" y="34"/>
                    <a:pt x="8689" y="1"/>
                    <a:pt x="55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34"/>
            <p:cNvSpPr/>
            <p:nvPr/>
          </p:nvSpPr>
          <p:spPr>
            <a:xfrm>
              <a:off x="5556575" y="2052241"/>
              <a:ext cx="92144" cy="4872"/>
            </a:xfrm>
            <a:custGeom>
              <a:avLst/>
              <a:gdLst/>
              <a:ahLst/>
              <a:cxnLst/>
              <a:rect l="l" t="t" r="r" b="b"/>
              <a:pathLst>
                <a:path w="2875" h="152" extrusionOk="0">
                  <a:moveTo>
                    <a:pt x="1437" y="1"/>
                  </a:moveTo>
                  <a:cubicBezTo>
                    <a:pt x="635" y="1"/>
                    <a:pt x="0" y="34"/>
                    <a:pt x="0" y="85"/>
                  </a:cubicBezTo>
                  <a:cubicBezTo>
                    <a:pt x="0" y="118"/>
                    <a:pt x="635" y="151"/>
                    <a:pt x="1437" y="151"/>
                  </a:cubicBezTo>
                  <a:cubicBezTo>
                    <a:pt x="2222" y="151"/>
                    <a:pt x="2874" y="118"/>
                    <a:pt x="2874" y="85"/>
                  </a:cubicBezTo>
                  <a:cubicBezTo>
                    <a:pt x="2874" y="34"/>
                    <a:pt x="2222" y="1"/>
                    <a:pt x="14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34"/>
            <p:cNvSpPr/>
            <p:nvPr/>
          </p:nvSpPr>
          <p:spPr>
            <a:xfrm>
              <a:off x="5371262" y="2266463"/>
              <a:ext cx="92144" cy="4840"/>
            </a:xfrm>
            <a:custGeom>
              <a:avLst/>
              <a:gdLst/>
              <a:ahLst/>
              <a:cxnLst/>
              <a:rect l="l" t="t" r="r" b="b"/>
              <a:pathLst>
                <a:path w="2875" h="151" extrusionOk="0">
                  <a:moveTo>
                    <a:pt x="1438" y="0"/>
                  </a:moveTo>
                  <a:cubicBezTo>
                    <a:pt x="636" y="0"/>
                    <a:pt x="1" y="34"/>
                    <a:pt x="1" y="84"/>
                  </a:cubicBezTo>
                  <a:cubicBezTo>
                    <a:pt x="1" y="117"/>
                    <a:pt x="636" y="151"/>
                    <a:pt x="1438" y="151"/>
                  </a:cubicBezTo>
                  <a:cubicBezTo>
                    <a:pt x="2240" y="151"/>
                    <a:pt x="2875" y="117"/>
                    <a:pt x="2875" y="84"/>
                  </a:cubicBezTo>
                  <a:cubicBezTo>
                    <a:pt x="2875" y="34"/>
                    <a:pt x="2240" y="0"/>
                    <a:pt x="143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34"/>
            <p:cNvSpPr/>
            <p:nvPr/>
          </p:nvSpPr>
          <p:spPr>
            <a:xfrm>
              <a:off x="5369146" y="2304475"/>
              <a:ext cx="92144" cy="5384"/>
            </a:xfrm>
            <a:custGeom>
              <a:avLst/>
              <a:gdLst/>
              <a:ahLst/>
              <a:cxnLst/>
              <a:rect l="l" t="t" r="r" b="b"/>
              <a:pathLst>
                <a:path w="2875" h="168" extrusionOk="0">
                  <a:moveTo>
                    <a:pt x="1437" y="1"/>
                  </a:moveTo>
                  <a:cubicBezTo>
                    <a:pt x="635" y="1"/>
                    <a:pt x="0" y="34"/>
                    <a:pt x="0" y="84"/>
                  </a:cubicBezTo>
                  <a:cubicBezTo>
                    <a:pt x="0" y="118"/>
                    <a:pt x="635" y="168"/>
                    <a:pt x="1437" y="168"/>
                  </a:cubicBezTo>
                  <a:cubicBezTo>
                    <a:pt x="2239" y="168"/>
                    <a:pt x="2874" y="118"/>
                    <a:pt x="2874" y="84"/>
                  </a:cubicBezTo>
                  <a:cubicBezTo>
                    <a:pt x="2874" y="34"/>
                    <a:pt x="2239" y="1"/>
                    <a:pt x="14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34"/>
            <p:cNvSpPr/>
            <p:nvPr/>
          </p:nvSpPr>
          <p:spPr>
            <a:xfrm>
              <a:off x="5263638" y="1917856"/>
              <a:ext cx="997684" cy="5384"/>
            </a:xfrm>
            <a:custGeom>
              <a:avLst/>
              <a:gdLst/>
              <a:ahLst/>
              <a:cxnLst/>
              <a:rect l="l" t="t" r="r" b="b"/>
              <a:pathLst>
                <a:path w="31129" h="168" extrusionOk="0">
                  <a:moveTo>
                    <a:pt x="15556" y="0"/>
                  </a:moveTo>
                  <a:cubicBezTo>
                    <a:pt x="6968" y="0"/>
                    <a:pt x="1" y="50"/>
                    <a:pt x="1" y="84"/>
                  </a:cubicBezTo>
                  <a:cubicBezTo>
                    <a:pt x="1" y="134"/>
                    <a:pt x="6968" y="167"/>
                    <a:pt x="15556" y="167"/>
                  </a:cubicBezTo>
                  <a:cubicBezTo>
                    <a:pt x="24161" y="167"/>
                    <a:pt x="31129" y="134"/>
                    <a:pt x="31129" y="84"/>
                  </a:cubicBezTo>
                  <a:cubicBezTo>
                    <a:pt x="31129" y="50"/>
                    <a:pt x="24161" y="0"/>
                    <a:pt x="155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34"/>
            <p:cNvSpPr/>
            <p:nvPr/>
          </p:nvSpPr>
          <p:spPr>
            <a:xfrm>
              <a:off x="5315046" y="1875005"/>
              <a:ext cx="27339" cy="23877"/>
            </a:xfrm>
            <a:custGeom>
              <a:avLst/>
              <a:gdLst/>
              <a:ahLst/>
              <a:cxnLst/>
              <a:rect l="l" t="t" r="r" b="b"/>
              <a:pathLst>
                <a:path w="853" h="745" extrusionOk="0">
                  <a:moveTo>
                    <a:pt x="485" y="0"/>
                  </a:moveTo>
                  <a:cubicBezTo>
                    <a:pt x="168" y="0"/>
                    <a:pt x="1" y="401"/>
                    <a:pt x="235" y="635"/>
                  </a:cubicBezTo>
                  <a:cubicBezTo>
                    <a:pt x="310" y="711"/>
                    <a:pt x="401" y="744"/>
                    <a:pt x="489" y="744"/>
                  </a:cubicBezTo>
                  <a:cubicBezTo>
                    <a:pt x="676" y="744"/>
                    <a:pt x="853" y="595"/>
                    <a:pt x="853" y="368"/>
                  </a:cubicBezTo>
                  <a:cubicBezTo>
                    <a:pt x="853" y="168"/>
                    <a:pt x="686" y="0"/>
                    <a:pt x="4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34"/>
            <p:cNvSpPr/>
            <p:nvPr/>
          </p:nvSpPr>
          <p:spPr>
            <a:xfrm>
              <a:off x="5365909" y="1875005"/>
              <a:ext cx="27371" cy="23877"/>
            </a:xfrm>
            <a:custGeom>
              <a:avLst/>
              <a:gdLst/>
              <a:ahLst/>
              <a:cxnLst/>
              <a:rect l="l" t="t" r="r" b="b"/>
              <a:pathLst>
                <a:path w="854" h="745" extrusionOk="0">
                  <a:moveTo>
                    <a:pt x="485" y="0"/>
                  </a:moveTo>
                  <a:cubicBezTo>
                    <a:pt x="151" y="0"/>
                    <a:pt x="1" y="401"/>
                    <a:pt x="218" y="635"/>
                  </a:cubicBezTo>
                  <a:cubicBezTo>
                    <a:pt x="293" y="711"/>
                    <a:pt x="386" y="744"/>
                    <a:pt x="477" y="744"/>
                  </a:cubicBezTo>
                  <a:cubicBezTo>
                    <a:pt x="669" y="744"/>
                    <a:pt x="853" y="595"/>
                    <a:pt x="853" y="368"/>
                  </a:cubicBezTo>
                  <a:cubicBezTo>
                    <a:pt x="853" y="168"/>
                    <a:pt x="686" y="0"/>
                    <a:pt x="4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34"/>
            <p:cNvSpPr/>
            <p:nvPr/>
          </p:nvSpPr>
          <p:spPr>
            <a:xfrm>
              <a:off x="5416260" y="1875005"/>
              <a:ext cx="27883" cy="23877"/>
            </a:xfrm>
            <a:custGeom>
              <a:avLst/>
              <a:gdLst/>
              <a:ahLst/>
              <a:cxnLst/>
              <a:rect l="l" t="t" r="r" b="b"/>
              <a:pathLst>
                <a:path w="870" h="745" extrusionOk="0">
                  <a:moveTo>
                    <a:pt x="502" y="0"/>
                  </a:moveTo>
                  <a:cubicBezTo>
                    <a:pt x="168" y="0"/>
                    <a:pt x="1" y="401"/>
                    <a:pt x="234" y="635"/>
                  </a:cubicBezTo>
                  <a:cubicBezTo>
                    <a:pt x="310" y="711"/>
                    <a:pt x="402" y="744"/>
                    <a:pt x="493" y="744"/>
                  </a:cubicBezTo>
                  <a:cubicBezTo>
                    <a:pt x="685" y="744"/>
                    <a:pt x="869" y="595"/>
                    <a:pt x="869" y="368"/>
                  </a:cubicBezTo>
                  <a:cubicBezTo>
                    <a:pt x="869" y="168"/>
                    <a:pt x="702" y="0"/>
                    <a:pt x="5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34"/>
            <p:cNvSpPr/>
            <p:nvPr/>
          </p:nvSpPr>
          <p:spPr>
            <a:xfrm>
              <a:off x="6565990" y="1808052"/>
              <a:ext cx="1218862" cy="802244"/>
            </a:xfrm>
            <a:custGeom>
              <a:avLst/>
              <a:gdLst/>
              <a:ahLst/>
              <a:cxnLst/>
              <a:rect l="l" t="t" r="r" b="b"/>
              <a:pathLst>
                <a:path w="38030" h="25031" extrusionOk="0">
                  <a:moveTo>
                    <a:pt x="2607" y="1"/>
                  </a:moveTo>
                  <a:lnTo>
                    <a:pt x="1" y="25030"/>
                  </a:lnTo>
                  <a:lnTo>
                    <a:pt x="35139" y="25030"/>
                  </a:lnTo>
                  <a:lnTo>
                    <a:pt x="380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34"/>
            <p:cNvSpPr/>
            <p:nvPr/>
          </p:nvSpPr>
          <p:spPr>
            <a:xfrm>
              <a:off x="6508684" y="1808052"/>
              <a:ext cx="1218862" cy="802244"/>
            </a:xfrm>
            <a:custGeom>
              <a:avLst/>
              <a:gdLst/>
              <a:ahLst/>
              <a:cxnLst/>
              <a:rect l="l" t="t" r="r" b="b"/>
              <a:pathLst>
                <a:path w="38030" h="25031" extrusionOk="0">
                  <a:moveTo>
                    <a:pt x="2608" y="1"/>
                  </a:moveTo>
                  <a:lnTo>
                    <a:pt x="1" y="25030"/>
                  </a:lnTo>
                  <a:lnTo>
                    <a:pt x="35139" y="25030"/>
                  </a:lnTo>
                  <a:lnTo>
                    <a:pt x="3803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34"/>
            <p:cNvSpPr/>
            <p:nvPr/>
          </p:nvSpPr>
          <p:spPr>
            <a:xfrm>
              <a:off x="6548330" y="1829494"/>
              <a:ext cx="1131012" cy="744393"/>
            </a:xfrm>
            <a:custGeom>
              <a:avLst/>
              <a:gdLst/>
              <a:ahLst/>
              <a:cxnLst/>
              <a:rect l="l" t="t" r="r" b="b"/>
              <a:pathLst>
                <a:path w="35289" h="23226" extrusionOk="0">
                  <a:moveTo>
                    <a:pt x="2406" y="0"/>
                  </a:moveTo>
                  <a:lnTo>
                    <a:pt x="0" y="23225"/>
                  </a:lnTo>
                  <a:lnTo>
                    <a:pt x="32599" y="23225"/>
                  </a:lnTo>
                  <a:lnTo>
                    <a:pt x="3528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34"/>
            <p:cNvSpPr/>
            <p:nvPr/>
          </p:nvSpPr>
          <p:spPr>
            <a:xfrm>
              <a:off x="6660794" y="1938720"/>
              <a:ext cx="54100" cy="499660"/>
            </a:xfrm>
            <a:custGeom>
              <a:avLst/>
              <a:gdLst/>
              <a:ahLst/>
              <a:cxnLst/>
              <a:rect l="l" t="t" r="r" b="b"/>
              <a:pathLst>
                <a:path w="1688" h="15590" extrusionOk="0">
                  <a:moveTo>
                    <a:pt x="1654" y="1"/>
                  </a:moveTo>
                  <a:lnTo>
                    <a:pt x="1654" y="1"/>
                  </a:lnTo>
                  <a:cubicBezTo>
                    <a:pt x="1604" y="1"/>
                    <a:pt x="1220" y="3493"/>
                    <a:pt x="769" y="7787"/>
                  </a:cubicBezTo>
                  <a:cubicBezTo>
                    <a:pt x="318" y="12098"/>
                    <a:pt x="0" y="15590"/>
                    <a:pt x="50" y="15590"/>
                  </a:cubicBezTo>
                  <a:cubicBezTo>
                    <a:pt x="50" y="15590"/>
                    <a:pt x="51" y="15590"/>
                    <a:pt x="51" y="15590"/>
                  </a:cubicBezTo>
                  <a:cubicBezTo>
                    <a:pt x="86" y="15590"/>
                    <a:pt x="486" y="12104"/>
                    <a:pt x="919" y="7804"/>
                  </a:cubicBezTo>
                  <a:cubicBezTo>
                    <a:pt x="1370" y="3510"/>
                    <a:pt x="1688" y="17"/>
                    <a:pt x="165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34"/>
            <p:cNvSpPr/>
            <p:nvPr/>
          </p:nvSpPr>
          <p:spPr>
            <a:xfrm>
              <a:off x="6747553" y="1961219"/>
              <a:ext cx="104964" cy="5384"/>
            </a:xfrm>
            <a:custGeom>
              <a:avLst/>
              <a:gdLst/>
              <a:ahLst/>
              <a:cxnLst/>
              <a:rect l="l" t="t" r="r" b="b"/>
              <a:pathLst>
                <a:path w="3275" h="168" extrusionOk="0">
                  <a:moveTo>
                    <a:pt x="1637" y="1"/>
                  </a:moveTo>
                  <a:cubicBezTo>
                    <a:pt x="735" y="1"/>
                    <a:pt x="0" y="34"/>
                    <a:pt x="0" y="84"/>
                  </a:cubicBezTo>
                  <a:cubicBezTo>
                    <a:pt x="0" y="117"/>
                    <a:pt x="735" y="168"/>
                    <a:pt x="1637" y="168"/>
                  </a:cubicBezTo>
                  <a:cubicBezTo>
                    <a:pt x="2540" y="168"/>
                    <a:pt x="3275" y="117"/>
                    <a:pt x="3275" y="84"/>
                  </a:cubicBezTo>
                  <a:cubicBezTo>
                    <a:pt x="3275" y="34"/>
                    <a:pt x="2540" y="1"/>
                    <a:pt x="16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34"/>
            <p:cNvSpPr/>
            <p:nvPr/>
          </p:nvSpPr>
          <p:spPr>
            <a:xfrm>
              <a:off x="6880881" y="1961219"/>
              <a:ext cx="417740" cy="5384"/>
            </a:xfrm>
            <a:custGeom>
              <a:avLst/>
              <a:gdLst/>
              <a:ahLst/>
              <a:cxnLst/>
              <a:rect l="l" t="t" r="r" b="b"/>
              <a:pathLst>
                <a:path w="13034" h="168" extrusionOk="0">
                  <a:moveTo>
                    <a:pt x="6517" y="1"/>
                  </a:moveTo>
                  <a:cubicBezTo>
                    <a:pt x="2924" y="1"/>
                    <a:pt x="0" y="34"/>
                    <a:pt x="0" y="84"/>
                  </a:cubicBezTo>
                  <a:cubicBezTo>
                    <a:pt x="0" y="117"/>
                    <a:pt x="2924" y="168"/>
                    <a:pt x="6517" y="168"/>
                  </a:cubicBezTo>
                  <a:cubicBezTo>
                    <a:pt x="10126" y="168"/>
                    <a:pt x="13033" y="117"/>
                    <a:pt x="13033" y="84"/>
                  </a:cubicBezTo>
                  <a:cubicBezTo>
                    <a:pt x="13033" y="34"/>
                    <a:pt x="10126" y="1"/>
                    <a:pt x="65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34"/>
            <p:cNvSpPr/>
            <p:nvPr/>
          </p:nvSpPr>
          <p:spPr>
            <a:xfrm>
              <a:off x="6735214" y="2225760"/>
              <a:ext cx="104996" cy="5384"/>
            </a:xfrm>
            <a:custGeom>
              <a:avLst/>
              <a:gdLst/>
              <a:ahLst/>
              <a:cxnLst/>
              <a:rect l="l" t="t" r="r" b="b"/>
              <a:pathLst>
                <a:path w="3276" h="168" extrusionOk="0">
                  <a:moveTo>
                    <a:pt x="1638" y="1"/>
                  </a:moveTo>
                  <a:cubicBezTo>
                    <a:pt x="736" y="1"/>
                    <a:pt x="1" y="34"/>
                    <a:pt x="1" y="84"/>
                  </a:cubicBezTo>
                  <a:cubicBezTo>
                    <a:pt x="1" y="117"/>
                    <a:pt x="736" y="168"/>
                    <a:pt x="1638" y="168"/>
                  </a:cubicBezTo>
                  <a:cubicBezTo>
                    <a:pt x="2540" y="168"/>
                    <a:pt x="3276" y="117"/>
                    <a:pt x="3276" y="84"/>
                  </a:cubicBezTo>
                  <a:cubicBezTo>
                    <a:pt x="3276" y="34"/>
                    <a:pt x="2540" y="1"/>
                    <a:pt x="163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34"/>
            <p:cNvSpPr/>
            <p:nvPr/>
          </p:nvSpPr>
          <p:spPr>
            <a:xfrm>
              <a:off x="6868574" y="2225760"/>
              <a:ext cx="417708" cy="5384"/>
            </a:xfrm>
            <a:custGeom>
              <a:avLst/>
              <a:gdLst/>
              <a:ahLst/>
              <a:cxnLst/>
              <a:rect l="l" t="t" r="r" b="b"/>
              <a:pathLst>
                <a:path w="13033" h="168" extrusionOk="0">
                  <a:moveTo>
                    <a:pt x="6516" y="1"/>
                  </a:moveTo>
                  <a:cubicBezTo>
                    <a:pt x="2907" y="1"/>
                    <a:pt x="0" y="34"/>
                    <a:pt x="0" y="84"/>
                  </a:cubicBezTo>
                  <a:cubicBezTo>
                    <a:pt x="0" y="117"/>
                    <a:pt x="2924" y="168"/>
                    <a:pt x="6516" y="168"/>
                  </a:cubicBezTo>
                  <a:cubicBezTo>
                    <a:pt x="10109" y="168"/>
                    <a:pt x="13033" y="117"/>
                    <a:pt x="13033" y="84"/>
                  </a:cubicBezTo>
                  <a:cubicBezTo>
                    <a:pt x="13033" y="34"/>
                    <a:pt x="10126" y="1"/>
                    <a:pt x="65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34"/>
            <p:cNvSpPr/>
            <p:nvPr/>
          </p:nvSpPr>
          <p:spPr>
            <a:xfrm>
              <a:off x="6726111" y="2347870"/>
              <a:ext cx="417740" cy="4840"/>
            </a:xfrm>
            <a:custGeom>
              <a:avLst/>
              <a:gdLst/>
              <a:ahLst/>
              <a:cxnLst/>
              <a:rect l="l" t="t" r="r" b="b"/>
              <a:pathLst>
                <a:path w="13034" h="151" extrusionOk="0">
                  <a:moveTo>
                    <a:pt x="6517" y="0"/>
                  </a:moveTo>
                  <a:cubicBezTo>
                    <a:pt x="2925" y="0"/>
                    <a:pt x="1" y="33"/>
                    <a:pt x="1" y="84"/>
                  </a:cubicBezTo>
                  <a:cubicBezTo>
                    <a:pt x="1" y="117"/>
                    <a:pt x="2925" y="150"/>
                    <a:pt x="6517" y="150"/>
                  </a:cubicBezTo>
                  <a:cubicBezTo>
                    <a:pt x="10126" y="150"/>
                    <a:pt x="13033" y="117"/>
                    <a:pt x="13033" y="84"/>
                  </a:cubicBezTo>
                  <a:cubicBezTo>
                    <a:pt x="13033" y="33"/>
                    <a:pt x="10126" y="0"/>
                    <a:pt x="65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34"/>
            <p:cNvSpPr/>
            <p:nvPr/>
          </p:nvSpPr>
          <p:spPr>
            <a:xfrm>
              <a:off x="6751271" y="2036184"/>
              <a:ext cx="147302" cy="4872"/>
            </a:xfrm>
            <a:custGeom>
              <a:avLst/>
              <a:gdLst/>
              <a:ahLst/>
              <a:cxnLst/>
              <a:rect l="l" t="t" r="r" b="b"/>
              <a:pathLst>
                <a:path w="4596" h="152" extrusionOk="0">
                  <a:moveTo>
                    <a:pt x="2290" y="1"/>
                  </a:moveTo>
                  <a:cubicBezTo>
                    <a:pt x="1020" y="1"/>
                    <a:pt x="1" y="34"/>
                    <a:pt x="1" y="68"/>
                  </a:cubicBezTo>
                  <a:cubicBezTo>
                    <a:pt x="1" y="118"/>
                    <a:pt x="1020" y="151"/>
                    <a:pt x="2290" y="151"/>
                  </a:cubicBezTo>
                  <a:cubicBezTo>
                    <a:pt x="3560" y="151"/>
                    <a:pt x="4596" y="118"/>
                    <a:pt x="4596" y="68"/>
                  </a:cubicBezTo>
                  <a:cubicBezTo>
                    <a:pt x="4596" y="34"/>
                    <a:pt x="3560" y="1"/>
                    <a:pt x="22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34"/>
            <p:cNvSpPr/>
            <p:nvPr/>
          </p:nvSpPr>
          <p:spPr>
            <a:xfrm>
              <a:off x="6747553" y="2145443"/>
              <a:ext cx="147270" cy="4840"/>
            </a:xfrm>
            <a:custGeom>
              <a:avLst/>
              <a:gdLst/>
              <a:ahLst/>
              <a:cxnLst/>
              <a:rect l="l" t="t" r="r" b="b"/>
              <a:pathLst>
                <a:path w="4595" h="151" extrusionOk="0">
                  <a:moveTo>
                    <a:pt x="2289" y="0"/>
                  </a:moveTo>
                  <a:cubicBezTo>
                    <a:pt x="1019" y="0"/>
                    <a:pt x="0" y="34"/>
                    <a:pt x="0" y="84"/>
                  </a:cubicBezTo>
                  <a:cubicBezTo>
                    <a:pt x="0" y="117"/>
                    <a:pt x="1019" y="151"/>
                    <a:pt x="2289" y="151"/>
                  </a:cubicBezTo>
                  <a:cubicBezTo>
                    <a:pt x="3559" y="151"/>
                    <a:pt x="4595" y="117"/>
                    <a:pt x="4595" y="84"/>
                  </a:cubicBezTo>
                  <a:cubicBezTo>
                    <a:pt x="4595" y="34"/>
                    <a:pt x="3559" y="0"/>
                    <a:pt x="228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34"/>
            <p:cNvSpPr/>
            <p:nvPr/>
          </p:nvSpPr>
          <p:spPr>
            <a:xfrm>
              <a:off x="6872324" y="2301815"/>
              <a:ext cx="147270" cy="5384"/>
            </a:xfrm>
            <a:custGeom>
              <a:avLst/>
              <a:gdLst/>
              <a:ahLst/>
              <a:cxnLst/>
              <a:rect l="l" t="t" r="r" b="b"/>
              <a:pathLst>
                <a:path w="4595" h="168" extrusionOk="0">
                  <a:moveTo>
                    <a:pt x="2289" y="0"/>
                  </a:moveTo>
                  <a:cubicBezTo>
                    <a:pt x="1019" y="0"/>
                    <a:pt x="0" y="34"/>
                    <a:pt x="0" y="84"/>
                  </a:cubicBezTo>
                  <a:cubicBezTo>
                    <a:pt x="0" y="134"/>
                    <a:pt x="1019" y="167"/>
                    <a:pt x="2289" y="167"/>
                  </a:cubicBezTo>
                  <a:cubicBezTo>
                    <a:pt x="3559" y="167"/>
                    <a:pt x="4595" y="134"/>
                    <a:pt x="4595" y="84"/>
                  </a:cubicBezTo>
                  <a:cubicBezTo>
                    <a:pt x="4595" y="34"/>
                    <a:pt x="3559" y="0"/>
                    <a:pt x="228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34"/>
            <p:cNvSpPr/>
            <p:nvPr/>
          </p:nvSpPr>
          <p:spPr>
            <a:xfrm>
              <a:off x="7058662" y="2036184"/>
              <a:ext cx="377036" cy="4872"/>
            </a:xfrm>
            <a:custGeom>
              <a:avLst/>
              <a:gdLst/>
              <a:ahLst/>
              <a:cxnLst/>
              <a:rect l="l" t="t" r="r" b="b"/>
              <a:pathLst>
                <a:path w="11764" h="152" extrusionOk="0">
                  <a:moveTo>
                    <a:pt x="5882" y="1"/>
                  </a:moveTo>
                  <a:cubicBezTo>
                    <a:pt x="2624" y="1"/>
                    <a:pt x="1" y="34"/>
                    <a:pt x="1" y="68"/>
                  </a:cubicBezTo>
                  <a:cubicBezTo>
                    <a:pt x="1" y="118"/>
                    <a:pt x="2624" y="151"/>
                    <a:pt x="5882" y="151"/>
                  </a:cubicBezTo>
                  <a:cubicBezTo>
                    <a:pt x="9124" y="151"/>
                    <a:pt x="11764" y="118"/>
                    <a:pt x="11764" y="68"/>
                  </a:cubicBezTo>
                  <a:cubicBezTo>
                    <a:pt x="11764" y="34"/>
                    <a:pt x="9124" y="1"/>
                    <a:pt x="58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34"/>
            <p:cNvSpPr/>
            <p:nvPr/>
          </p:nvSpPr>
          <p:spPr>
            <a:xfrm>
              <a:off x="6941936" y="2151853"/>
              <a:ext cx="377036" cy="4872"/>
            </a:xfrm>
            <a:custGeom>
              <a:avLst/>
              <a:gdLst/>
              <a:ahLst/>
              <a:cxnLst/>
              <a:rect l="l" t="t" r="r" b="b"/>
              <a:pathLst>
                <a:path w="11764" h="152" extrusionOk="0">
                  <a:moveTo>
                    <a:pt x="5882" y="1"/>
                  </a:moveTo>
                  <a:cubicBezTo>
                    <a:pt x="2640" y="1"/>
                    <a:pt x="0" y="34"/>
                    <a:pt x="0" y="84"/>
                  </a:cubicBezTo>
                  <a:cubicBezTo>
                    <a:pt x="0" y="118"/>
                    <a:pt x="2640" y="151"/>
                    <a:pt x="5882" y="151"/>
                  </a:cubicBezTo>
                  <a:cubicBezTo>
                    <a:pt x="9140" y="151"/>
                    <a:pt x="11763" y="118"/>
                    <a:pt x="11763" y="84"/>
                  </a:cubicBezTo>
                  <a:cubicBezTo>
                    <a:pt x="11763" y="34"/>
                    <a:pt x="9140" y="1"/>
                    <a:pt x="58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34"/>
            <p:cNvSpPr/>
            <p:nvPr/>
          </p:nvSpPr>
          <p:spPr>
            <a:xfrm>
              <a:off x="7072059" y="2301815"/>
              <a:ext cx="377036" cy="5384"/>
            </a:xfrm>
            <a:custGeom>
              <a:avLst/>
              <a:gdLst/>
              <a:ahLst/>
              <a:cxnLst/>
              <a:rect l="l" t="t" r="r" b="b"/>
              <a:pathLst>
                <a:path w="11764" h="168" extrusionOk="0">
                  <a:moveTo>
                    <a:pt x="5882" y="0"/>
                  </a:moveTo>
                  <a:cubicBezTo>
                    <a:pt x="2624" y="0"/>
                    <a:pt x="0" y="34"/>
                    <a:pt x="0" y="84"/>
                  </a:cubicBezTo>
                  <a:cubicBezTo>
                    <a:pt x="0" y="134"/>
                    <a:pt x="2624" y="167"/>
                    <a:pt x="5882" y="167"/>
                  </a:cubicBezTo>
                  <a:cubicBezTo>
                    <a:pt x="9123" y="167"/>
                    <a:pt x="11763" y="134"/>
                    <a:pt x="11763" y="84"/>
                  </a:cubicBezTo>
                  <a:cubicBezTo>
                    <a:pt x="11763" y="34"/>
                    <a:pt x="9123" y="0"/>
                    <a:pt x="58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34"/>
            <p:cNvSpPr/>
            <p:nvPr/>
          </p:nvSpPr>
          <p:spPr>
            <a:xfrm>
              <a:off x="6727714" y="2436200"/>
              <a:ext cx="377036" cy="4872"/>
            </a:xfrm>
            <a:custGeom>
              <a:avLst/>
              <a:gdLst/>
              <a:ahLst/>
              <a:cxnLst/>
              <a:rect l="l" t="t" r="r" b="b"/>
              <a:pathLst>
                <a:path w="11764" h="152" extrusionOk="0">
                  <a:moveTo>
                    <a:pt x="5882" y="1"/>
                  </a:moveTo>
                  <a:cubicBezTo>
                    <a:pt x="2624" y="1"/>
                    <a:pt x="1" y="34"/>
                    <a:pt x="1" y="68"/>
                  </a:cubicBezTo>
                  <a:cubicBezTo>
                    <a:pt x="1" y="118"/>
                    <a:pt x="2624" y="151"/>
                    <a:pt x="5882" y="151"/>
                  </a:cubicBezTo>
                  <a:cubicBezTo>
                    <a:pt x="9124" y="151"/>
                    <a:pt x="11764" y="118"/>
                    <a:pt x="11764" y="68"/>
                  </a:cubicBezTo>
                  <a:cubicBezTo>
                    <a:pt x="11764" y="34"/>
                    <a:pt x="9124" y="1"/>
                    <a:pt x="58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34"/>
            <p:cNvSpPr/>
            <p:nvPr/>
          </p:nvSpPr>
          <p:spPr>
            <a:xfrm>
              <a:off x="7144364" y="2436200"/>
              <a:ext cx="377004" cy="4872"/>
            </a:xfrm>
            <a:custGeom>
              <a:avLst/>
              <a:gdLst/>
              <a:ahLst/>
              <a:cxnLst/>
              <a:rect l="l" t="t" r="r" b="b"/>
              <a:pathLst>
                <a:path w="11763" h="152" extrusionOk="0">
                  <a:moveTo>
                    <a:pt x="5881" y="1"/>
                  </a:moveTo>
                  <a:cubicBezTo>
                    <a:pt x="2640" y="1"/>
                    <a:pt x="0" y="34"/>
                    <a:pt x="0" y="68"/>
                  </a:cubicBezTo>
                  <a:cubicBezTo>
                    <a:pt x="0" y="118"/>
                    <a:pt x="2640" y="151"/>
                    <a:pt x="5881" y="151"/>
                  </a:cubicBezTo>
                  <a:cubicBezTo>
                    <a:pt x="9140" y="151"/>
                    <a:pt x="11763" y="118"/>
                    <a:pt x="11763" y="68"/>
                  </a:cubicBezTo>
                  <a:cubicBezTo>
                    <a:pt x="11763" y="34"/>
                    <a:pt x="9140" y="1"/>
                    <a:pt x="58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34"/>
            <p:cNvSpPr/>
            <p:nvPr/>
          </p:nvSpPr>
          <p:spPr>
            <a:xfrm>
              <a:off x="6727714" y="2479596"/>
              <a:ext cx="377036" cy="5384"/>
            </a:xfrm>
            <a:custGeom>
              <a:avLst/>
              <a:gdLst/>
              <a:ahLst/>
              <a:cxnLst/>
              <a:rect l="l" t="t" r="r" b="b"/>
              <a:pathLst>
                <a:path w="11764" h="168" extrusionOk="0">
                  <a:moveTo>
                    <a:pt x="5882" y="0"/>
                  </a:moveTo>
                  <a:cubicBezTo>
                    <a:pt x="2624" y="0"/>
                    <a:pt x="1" y="34"/>
                    <a:pt x="1" y="84"/>
                  </a:cubicBezTo>
                  <a:cubicBezTo>
                    <a:pt x="1" y="117"/>
                    <a:pt x="2624" y="167"/>
                    <a:pt x="5882" y="167"/>
                  </a:cubicBezTo>
                  <a:cubicBezTo>
                    <a:pt x="9124" y="167"/>
                    <a:pt x="11764" y="117"/>
                    <a:pt x="11764" y="84"/>
                  </a:cubicBezTo>
                  <a:cubicBezTo>
                    <a:pt x="11764" y="34"/>
                    <a:pt x="9124" y="0"/>
                    <a:pt x="58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34"/>
            <p:cNvSpPr/>
            <p:nvPr/>
          </p:nvSpPr>
          <p:spPr>
            <a:xfrm>
              <a:off x="6745918" y="2067241"/>
              <a:ext cx="377036" cy="5384"/>
            </a:xfrm>
            <a:custGeom>
              <a:avLst/>
              <a:gdLst/>
              <a:ahLst/>
              <a:cxnLst/>
              <a:rect l="l" t="t" r="r" b="b"/>
              <a:pathLst>
                <a:path w="11764" h="168" extrusionOk="0">
                  <a:moveTo>
                    <a:pt x="5882" y="1"/>
                  </a:moveTo>
                  <a:cubicBezTo>
                    <a:pt x="2641" y="1"/>
                    <a:pt x="1" y="34"/>
                    <a:pt x="1" y="84"/>
                  </a:cubicBezTo>
                  <a:cubicBezTo>
                    <a:pt x="1" y="134"/>
                    <a:pt x="2641" y="168"/>
                    <a:pt x="5882" y="168"/>
                  </a:cubicBezTo>
                  <a:cubicBezTo>
                    <a:pt x="9124" y="168"/>
                    <a:pt x="11764" y="134"/>
                    <a:pt x="11764" y="84"/>
                  </a:cubicBezTo>
                  <a:cubicBezTo>
                    <a:pt x="11764" y="34"/>
                    <a:pt x="9140" y="1"/>
                    <a:pt x="58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34"/>
            <p:cNvSpPr/>
            <p:nvPr/>
          </p:nvSpPr>
          <p:spPr>
            <a:xfrm>
              <a:off x="6925334" y="2036184"/>
              <a:ext cx="96951" cy="5384"/>
            </a:xfrm>
            <a:custGeom>
              <a:avLst/>
              <a:gdLst/>
              <a:ahLst/>
              <a:cxnLst/>
              <a:rect l="l" t="t" r="r" b="b"/>
              <a:pathLst>
                <a:path w="3025" h="168" extrusionOk="0">
                  <a:moveTo>
                    <a:pt x="1521" y="1"/>
                  </a:moveTo>
                  <a:cubicBezTo>
                    <a:pt x="685" y="1"/>
                    <a:pt x="0" y="51"/>
                    <a:pt x="0" y="84"/>
                  </a:cubicBezTo>
                  <a:cubicBezTo>
                    <a:pt x="0" y="134"/>
                    <a:pt x="685" y="168"/>
                    <a:pt x="1521" y="168"/>
                  </a:cubicBezTo>
                  <a:cubicBezTo>
                    <a:pt x="2356" y="168"/>
                    <a:pt x="3025" y="134"/>
                    <a:pt x="3025" y="84"/>
                  </a:cubicBezTo>
                  <a:cubicBezTo>
                    <a:pt x="3025" y="51"/>
                    <a:pt x="2356" y="1"/>
                    <a:pt x="152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34"/>
            <p:cNvSpPr/>
            <p:nvPr/>
          </p:nvSpPr>
          <p:spPr>
            <a:xfrm>
              <a:off x="6730406" y="2261624"/>
              <a:ext cx="97496" cy="5416"/>
            </a:xfrm>
            <a:custGeom>
              <a:avLst/>
              <a:gdLst/>
              <a:ahLst/>
              <a:cxnLst/>
              <a:rect l="l" t="t" r="r" b="b"/>
              <a:pathLst>
                <a:path w="3042" h="169" extrusionOk="0">
                  <a:moveTo>
                    <a:pt x="1521" y="1"/>
                  </a:moveTo>
                  <a:cubicBezTo>
                    <a:pt x="685" y="1"/>
                    <a:pt x="0" y="34"/>
                    <a:pt x="0" y="85"/>
                  </a:cubicBezTo>
                  <a:cubicBezTo>
                    <a:pt x="0" y="135"/>
                    <a:pt x="685" y="168"/>
                    <a:pt x="1521" y="168"/>
                  </a:cubicBezTo>
                  <a:cubicBezTo>
                    <a:pt x="2356" y="168"/>
                    <a:pt x="3041" y="135"/>
                    <a:pt x="3041" y="85"/>
                  </a:cubicBezTo>
                  <a:cubicBezTo>
                    <a:pt x="3041" y="34"/>
                    <a:pt x="2356" y="1"/>
                    <a:pt x="152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34"/>
            <p:cNvSpPr/>
            <p:nvPr/>
          </p:nvSpPr>
          <p:spPr>
            <a:xfrm>
              <a:off x="6728259" y="2301815"/>
              <a:ext cx="96951" cy="5384"/>
            </a:xfrm>
            <a:custGeom>
              <a:avLst/>
              <a:gdLst/>
              <a:ahLst/>
              <a:cxnLst/>
              <a:rect l="l" t="t" r="r" b="b"/>
              <a:pathLst>
                <a:path w="3025" h="168" extrusionOk="0">
                  <a:moveTo>
                    <a:pt x="1521" y="0"/>
                  </a:moveTo>
                  <a:cubicBezTo>
                    <a:pt x="686" y="0"/>
                    <a:pt x="1" y="34"/>
                    <a:pt x="1" y="84"/>
                  </a:cubicBezTo>
                  <a:cubicBezTo>
                    <a:pt x="1" y="134"/>
                    <a:pt x="686" y="167"/>
                    <a:pt x="1521" y="167"/>
                  </a:cubicBezTo>
                  <a:cubicBezTo>
                    <a:pt x="2356" y="167"/>
                    <a:pt x="3025" y="134"/>
                    <a:pt x="3025" y="84"/>
                  </a:cubicBezTo>
                  <a:cubicBezTo>
                    <a:pt x="3025" y="34"/>
                    <a:pt x="2356" y="0"/>
                    <a:pt x="152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34"/>
            <p:cNvSpPr/>
            <p:nvPr/>
          </p:nvSpPr>
          <p:spPr>
            <a:xfrm>
              <a:off x="6616885" y="1895356"/>
              <a:ext cx="1050150" cy="4840"/>
            </a:xfrm>
            <a:custGeom>
              <a:avLst/>
              <a:gdLst/>
              <a:ahLst/>
              <a:cxnLst/>
              <a:rect l="l" t="t" r="r" b="b"/>
              <a:pathLst>
                <a:path w="32766" h="151" extrusionOk="0">
                  <a:moveTo>
                    <a:pt x="16391" y="0"/>
                  </a:moveTo>
                  <a:cubicBezTo>
                    <a:pt x="7335" y="0"/>
                    <a:pt x="0" y="34"/>
                    <a:pt x="0" y="84"/>
                  </a:cubicBezTo>
                  <a:cubicBezTo>
                    <a:pt x="0" y="117"/>
                    <a:pt x="7335" y="151"/>
                    <a:pt x="16391" y="151"/>
                  </a:cubicBezTo>
                  <a:cubicBezTo>
                    <a:pt x="25431" y="151"/>
                    <a:pt x="32766" y="117"/>
                    <a:pt x="32766" y="84"/>
                  </a:cubicBezTo>
                  <a:cubicBezTo>
                    <a:pt x="32766" y="34"/>
                    <a:pt x="25431" y="0"/>
                    <a:pt x="163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34"/>
            <p:cNvSpPr/>
            <p:nvPr/>
          </p:nvSpPr>
          <p:spPr>
            <a:xfrm>
              <a:off x="6671498" y="1849845"/>
              <a:ext cx="28941" cy="25159"/>
            </a:xfrm>
            <a:custGeom>
              <a:avLst/>
              <a:gdLst/>
              <a:ahLst/>
              <a:cxnLst/>
              <a:rect l="l" t="t" r="r" b="b"/>
              <a:pathLst>
                <a:path w="903" h="785" extrusionOk="0">
                  <a:moveTo>
                    <a:pt x="518" y="0"/>
                  </a:moveTo>
                  <a:cubicBezTo>
                    <a:pt x="167" y="0"/>
                    <a:pt x="0" y="418"/>
                    <a:pt x="234" y="668"/>
                  </a:cubicBezTo>
                  <a:cubicBezTo>
                    <a:pt x="315" y="749"/>
                    <a:pt x="412" y="784"/>
                    <a:pt x="507" y="784"/>
                  </a:cubicBezTo>
                  <a:cubicBezTo>
                    <a:pt x="709" y="784"/>
                    <a:pt x="903" y="623"/>
                    <a:pt x="903" y="384"/>
                  </a:cubicBezTo>
                  <a:cubicBezTo>
                    <a:pt x="903" y="184"/>
                    <a:pt x="736" y="0"/>
                    <a:pt x="5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34"/>
            <p:cNvSpPr/>
            <p:nvPr/>
          </p:nvSpPr>
          <p:spPr>
            <a:xfrm>
              <a:off x="6724509" y="1849845"/>
              <a:ext cx="29486" cy="25159"/>
            </a:xfrm>
            <a:custGeom>
              <a:avLst/>
              <a:gdLst/>
              <a:ahLst/>
              <a:cxnLst/>
              <a:rect l="l" t="t" r="r" b="b"/>
              <a:pathLst>
                <a:path w="920" h="785" extrusionOk="0">
                  <a:moveTo>
                    <a:pt x="519" y="0"/>
                  </a:moveTo>
                  <a:cubicBezTo>
                    <a:pt x="184" y="0"/>
                    <a:pt x="1" y="418"/>
                    <a:pt x="251" y="668"/>
                  </a:cubicBezTo>
                  <a:cubicBezTo>
                    <a:pt x="331" y="749"/>
                    <a:pt x="429" y="784"/>
                    <a:pt x="524" y="784"/>
                  </a:cubicBezTo>
                  <a:cubicBezTo>
                    <a:pt x="726" y="784"/>
                    <a:pt x="920" y="623"/>
                    <a:pt x="920" y="384"/>
                  </a:cubicBezTo>
                  <a:cubicBezTo>
                    <a:pt x="920" y="184"/>
                    <a:pt x="736" y="0"/>
                    <a:pt x="5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34"/>
            <p:cNvSpPr/>
            <p:nvPr/>
          </p:nvSpPr>
          <p:spPr>
            <a:xfrm>
              <a:off x="6778064" y="1849845"/>
              <a:ext cx="28941" cy="25159"/>
            </a:xfrm>
            <a:custGeom>
              <a:avLst/>
              <a:gdLst/>
              <a:ahLst/>
              <a:cxnLst/>
              <a:rect l="l" t="t" r="r" b="b"/>
              <a:pathLst>
                <a:path w="903" h="785" extrusionOk="0">
                  <a:moveTo>
                    <a:pt x="518" y="0"/>
                  </a:moveTo>
                  <a:cubicBezTo>
                    <a:pt x="184" y="0"/>
                    <a:pt x="0" y="418"/>
                    <a:pt x="251" y="668"/>
                  </a:cubicBezTo>
                  <a:cubicBezTo>
                    <a:pt x="326" y="749"/>
                    <a:pt x="420" y="784"/>
                    <a:pt x="512" y="784"/>
                  </a:cubicBezTo>
                  <a:cubicBezTo>
                    <a:pt x="709" y="784"/>
                    <a:pt x="903" y="623"/>
                    <a:pt x="903" y="384"/>
                  </a:cubicBezTo>
                  <a:cubicBezTo>
                    <a:pt x="903" y="184"/>
                    <a:pt x="736" y="0"/>
                    <a:pt x="5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34"/>
            <p:cNvSpPr/>
            <p:nvPr/>
          </p:nvSpPr>
          <p:spPr>
            <a:xfrm>
              <a:off x="5974250" y="894499"/>
              <a:ext cx="1164248" cy="766348"/>
            </a:xfrm>
            <a:custGeom>
              <a:avLst/>
              <a:gdLst/>
              <a:ahLst/>
              <a:cxnLst/>
              <a:rect l="l" t="t" r="r" b="b"/>
              <a:pathLst>
                <a:path w="36326" h="23911" extrusionOk="0">
                  <a:moveTo>
                    <a:pt x="2490" y="0"/>
                  </a:moveTo>
                  <a:lnTo>
                    <a:pt x="1" y="23910"/>
                  </a:lnTo>
                  <a:lnTo>
                    <a:pt x="33552" y="23910"/>
                  </a:lnTo>
                  <a:lnTo>
                    <a:pt x="3632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34"/>
            <p:cNvSpPr/>
            <p:nvPr/>
          </p:nvSpPr>
          <p:spPr>
            <a:xfrm>
              <a:off x="5919637" y="894499"/>
              <a:ext cx="1164216" cy="766348"/>
            </a:xfrm>
            <a:custGeom>
              <a:avLst/>
              <a:gdLst/>
              <a:ahLst/>
              <a:cxnLst/>
              <a:rect l="l" t="t" r="r" b="b"/>
              <a:pathLst>
                <a:path w="36325" h="23911" extrusionOk="0">
                  <a:moveTo>
                    <a:pt x="2490" y="0"/>
                  </a:moveTo>
                  <a:lnTo>
                    <a:pt x="1" y="23910"/>
                  </a:lnTo>
                  <a:lnTo>
                    <a:pt x="33551" y="23910"/>
                  </a:lnTo>
                  <a:lnTo>
                    <a:pt x="3632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34"/>
            <p:cNvSpPr/>
            <p:nvPr/>
          </p:nvSpPr>
          <p:spPr>
            <a:xfrm>
              <a:off x="5957136" y="915364"/>
              <a:ext cx="1080149" cy="710645"/>
            </a:xfrm>
            <a:custGeom>
              <a:avLst/>
              <a:gdLst/>
              <a:ahLst/>
              <a:cxnLst/>
              <a:rect l="l" t="t" r="r" b="b"/>
              <a:pathLst>
                <a:path w="33702" h="22173" extrusionOk="0">
                  <a:moveTo>
                    <a:pt x="2306" y="1"/>
                  </a:moveTo>
                  <a:lnTo>
                    <a:pt x="0" y="22173"/>
                  </a:lnTo>
                  <a:lnTo>
                    <a:pt x="31145" y="22173"/>
                  </a:lnTo>
                  <a:lnTo>
                    <a:pt x="337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34"/>
            <p:cNvSpPr/>
            <p:nvPr/>
          </p:nvSpPr>
          <p:spPr>
            <a:xfrm>
              <a:off x="6065849" y="1029430"/>
              <a:ext cx="51953" cy="477192"/>
            </a:xfrm>
            <a:custGeom>
              <a:avLst/>
              <a:gdLst/>
              <a:ahLst/>
              <a:cxnLst/>
              <a:rect l="l" t="t" r="r" b="b"/>
              <a:pathLst>
                <a:path w="1621" h="14889" extrusionOk="0">
                  <a:moveTo>
                    <a:pt x="1571" y="1"/>
                  </a:moveTo>
                  <a:cubicBezTo>
                    <a:pt x="1537" y="1"/>
                    <a:pt x="1153" y="3326"/>
                    <a:pt x="735" y="7436"/>
                  </a:cubicBezTo>
                  <a:cubicBezTo>
                    <a:pt x="301" y="11546"/>
                    <a:pt x="0" y="14888"/>
                    <a:pt x="33" y="14888"/>
                  </a:cubicBezTo>
                  <a:cubicBezTo>
                    <a:pt x="34" y="14888"/>
                    <a:pt x="34" y="14888"/>
                    <a:pt x="34" y="14888"/>
                  </a:cubicBezTo>
                  <a:cubicBezTo>
                    <a:pt x="85" y="14888"/>
                    <a:pt x="469" y="11553"/>
                    <a:pt x="886" y="7453"/>
                  </a:cubicBezTo>
                  <a:cubicBezTo>
                    <a:pt x="1303" y="3342"/>
                    <a:pt x="1621" y="17"/>
                    <a:pt x="15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34"/>
            <p:cNvSpPr/>
            <p:nvPr/>
          </p:nvSpPr>
          <p:spPr>
            <a:xfrm>
              <a:off x="6148314" y="1050871"/>
              <a:ext cx="100701" cy="4840"/>
            </a:xfrm>
            <a:custGeom>
              <a:avLst/>
              <a:gdLst/>
              <a:ahLst/>
              <a:cxnLst/>
              <a:rect l="l" t="t" r="r" b="b"/>
              <a:pathLst>
                <a:path w="3142" h="151" extrusionOk="0">
                  <a:moveTo>
                    <a:pt x="1571" y="0"/>
                  </a:moveTo>
                  <a:cubicBezTo>
                    <a:pt x="702" y="0"/>
                    <a:pt x="0" y="33"/>
                    <a:pt x="0" y="84"/>
                  </a:cubicBezTo>
                  <a:cubicBezTo>
                    <a:pt x="0" y="117"/>
                    <a:pt x="702" y="150"/>
                    <a:pt x="1571" y="150"/>
                  </a:cubicBezTo>
                  <a:cubicBezTo>
                    <a:pt x="2440" y="150"/>
                    <a:pt x="3141" y="117"/>
                    <a:pt x="3141" y="84"/>
                  </a:cubicBezTo>
                  <a:cubicBezTo>
                    <a:pt x="3141" y="33"/>
                    <a:pt x="2440" y="0"/>
                    <a:pt x="15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34"/>
            <p:cNvSpPr/>
            <p:nvPr/>
          </p:nvSpPr>
          <p:spPr>
            <a:xfrm>
              <a:off x="6275745" y="1050871"/>
              <a:ext cx="398990" cy="4840"/>
            </a:xfrm>
            <a:custGeom>
              <a:avLst/>
              <a:gdLst/>
              <a:ahLst/>
              <a:cxnLst/>
              <a:rect l="l" t="t" r="r" b="b"/>
              <a:pathLst>
                <a:path w="12449" h="151" extrusionOk="0">
                  <a:moveTo>
                    <a:pt x="6233" y="0"/>
                  </a:moveTo>
                  <a:cubicBezTo>
                    <a:pt x="2791" y="0"/>
                    <a:pt x="1" y="33"/>
                    <a:pt x="1" y="84"/>
                  </a:cubicBezTo>
                  <a:cubicBezTo>
                    <a:pt x="1" y="117"/>
                    <a:pt x="2791" y="150"/>
                    <a:pt x="6233" y="150"/>
                  </a:cubicBezTo>
                  <a:cubicBezTo>
                    <a:pt x="9675" y="150"/>
                    <a:pt x="12449" y="117"/>
                    <a:pt x="12449" y="84"/>
                  </a:cubicBezTo>
                  <a:cubicBezTo>
                    <a:pt x="12449" y="33"/>
                    <a:pt x="9675" y="0"/>
                    <a:pt x="62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34"/>
            <p:cNvSpPr/>
            <p:nvPr/>
          </p:nvSpPr>
          <p:spPr>
            <a:xfrm>
              <a:off x="6136520" y="1303617"/>
              <a:ext cx="100701" cy="4840"/>
            </a:xfrm>
            <a:custGeom>
              <a:avLst/>
              <a:gdLst/>
              <a:ahLst/>
              <a:cxnLst/>
              <a:rect l="l" t="t" r="r" b="b"/>
              <a:pathLst>
                <a:path w="3142" h="151" extrusionOk="0">
                  <a:moveTo>
                    <a:pt x="1571" y="0"/>
                  </a:moveTo>
                  <a:cubicBezTo>
                    <a:pt x="702" y="0"/>
                    <a:pt x="1" y="34"/>
                    <a:pt x="1" y="67"/>
                  </a:cubicBezTo>
                  <a:cubicBezTo>
                    <a:pt x="1" y="117"/>
                    <a:pt x="702" y="151"/>
                    <a:pt x="1571" y="151"/>
                  </a:cubicBezTo>
                  <a:cubicBezTo>
                    <a:pt x="2440" y="151"/>
                    <a:pt x="3142" y="117"/>
                    <a:pt x="3142" y="67"/>
                  </a:cubicBezTo>
                  <a:cubicBezTo>
                    <a:pt x="3142" y="34"/>
                    <a:pt x="2440" y="0"/>
                    <a:pt x="15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34"/>
            <p:cNvSpPr/>
            <p:nvPr/>
          </p:nvSpPr>
          <p:spPr>
            <a:xfrm>
              <a:off x="6263982" y="1303617"/>
              <a:ext cx="398990" cy="4840"/>
            </a:xfrm>
            <a:custGeom>
              <a:avLst/>
              <a:gdLst/>
              <a:ahLst/>
              <a:cxnLst/>
              <a:rect l="l" t="t" r="r" b="b"/>
              <a:pathLst>
                <a:path w="12449" h="151" extrusionOk="0">
                  <a:moveTo>
                    <a:pt x="6232" y="0"/>
                  </a:moveTo>
                  <a:cubicBezTo>
                    <a:pt x="2791" y="0"/>
                    <a:pt x="0" y="34"/>
                    <a:pt x="0" y="67"/>
                  </a:cubicBezTo>
                  <a:cubicBezTo>
                    <a:pt x="0" y="117"/>
                    <a:pt x="2791" y="151"/>
                    <a:pt x="6232" y="151"/>
                  </a:cubicBezTo>
                  <a:cubicBezTo>
                    <a:pt x="9674" y="151"/>
                    <a:pt x="12448" y="117"/>
                    <a:pt x="12448" y="67"/>
                  </a:cubicBezTo>
                  <a:cubicBezTo>
                    <a:pt x="12448" y="34"/>
                    <a:pt x="9674" y="0"/>
                    <a:pt x="623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34"/>
            <p:cNvSpPr/>
            <p:nvPr/>
          </p:nvSpPr>
          <p:spPr>
            <a:xfrm>
              <a:off x="6127962" y="1419831"/>
              <a:ext cx="399503" cy="5384"/>
            </a:xfrm>
            <a:custGeom>
              <a:avLst/>
              <a:gdLst/>
              <a:ahLst/>
              <a:cxnLst/>
              <a:rect l="l" t="t" r="r" b="b"/>
              <a:pathLst>
                <a:path w="12465" h="168" extrusionOk="0">
                  <a:moveTo>
                    <a:pt x="6232" y="0"/>
                  </a:moveTo>
                  <a:cubicBezTo>
                    <a:pt x="2791" y="0"/>
                    <a:pt x="0" y="34"/>
                    <a:pt x="0" y="84"/>
                  </a:cubicBezTo>
                  <a:cubicBezTo>
                    <a:pt x="0" y="117"/>
                    <a:pt x="2791" y="167"/>
                    <a:pt x="6232" y="167"/>
                  </a:cubicBezTo>
                  <a:cubicBezTo>
                    <a:pt x="9674" y="167"/>
                    <a:pt x="12465" y="117"/>
                    <a:pt x="12465" y="84"/>
                  </a:cubicBezTo>
                  <a:cubicBezTo>
                    <a:pt x="12465" y="34"/>
                    <a:pt x="9674" y="0"/>
                    <a:pt x="623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34"/>
            <p:cNvSpPr/>
            <p:nvPr/>
          </p:nvSpPr>
          <p:spPr>
            <a:xfrm>
              <a:off x="6152064" y="1122086"/>
              <a:ext cx="140860" cy="5384"/>
            </a:xfrm>
            <a:custGeom>
              <a:avLst/>
              <a:gdLst/>
              <a:ahLst/>
              <a:cxnLst/>
              <a:rect l="l" t="t" r="r" b="b"/>
              <a:pathLst>
                <a:path w="4395" h="168" extrusionOk="0">
                  <a:moveTo>
                    <a:pt x="2189" y="0"/>
                  </a:moveTo>
                  <a:cubicBezTo>
                    <a:pt x="986" y="0"/>
                    <a:pt x="0" y="34"/>
                    <a:pt x="0" y="84"/>
                  </a:cubicBezTo>
                  <a:cubicBezTo>
                    <a:pt x="0" y="134"/>
                    <a:pt x="986" y="167"/>
                    <a:pt x="2189" y="167"/>
                  </a:cubicBezTo>
                  <a:cubicBezTo>
                    <a:pt x="3409" y="167"/>
                    <a:pt x="4394" y="134"/>
                    <a:pt x="4394" y="84"/>
                  </a:cubicBezTo>
                  <a:cubicBezTo>
                    <a:pt x="4394" y="34"/>
                    <a:pt x="3409" y="0"/>
                    <a:pt x="218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34"/>
            <p:cNvSpPr/>
            <p:nvPr/>
          </p:nvSpPr>
          <p:spPr>
            <a:xfrm>
              <a:off x="6148314" y="1226505"/>
              <a:ext cx="140860" cy="5384"/>
            </a:xfrm>
            <a:custGeom>
              <a:avLst/>
              <a:gdLst/>
              <a:ahLst/>
              <a:cxnLst/>
              <a:rect l="l" t="t" r="r" b="b"/>
              <a:pathLst>
                <a:path w="4395" h="168" extrusionOk="0">
                  <a:moveTo>
                    <a:pt x="2206" y="0"/>
                  </a:moveTo>
                  <a:cubicBezTo>
                    <a:pt x="986" y="0"/>
                    <a:pt x="0" y="51"/>
                    <a:pt x="0" y="84"/>
                  </a:cubicBezTo>
                  <a:cubicBezTo>
                    <a:pt x="0" y="134"/>
                    <a:pt x="986" y="168"/>
                    <a:pt x="2206" y="168"/>
                  </a:cubicBezTo>
                  <a:cubicBezTo>
                    <a:pt x="3409" y="168"/>
                    <a:pt x="4394" y="134"/>
                    <a:pt x="4394" y="84"/>
                  </a:cubicBezTo>
                  <a:cubicBezTo>
                    <a:pt x="4394" y="51"/>
                    <a:pt x="3409" y="0"/>
                    <a:pt x="220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34"/>
            <p:cNvSpPr/>
            <p:nvPr/>
          </p:nvSpPr>
          <p:spPr>
            <a:xfrm>
              <a:off x="6267732" y="1375922"/>
              <a:ext cx="140860" cy="5384"/>
            </a:xfrm>
            <a:custGeom>
              <a:avLst/>
              <a:gdLst/>
              <a:ahLst/>
              <a:cxnLst/>
              <a:rect l="l" t="t" r="r" b="b"/>
              <a:pathLst>
                <a:path w="4395" h="168" extrusionOk="0">
                  <a:moveTo>
                    <a:pt x="2189" y="0"/>
                  </a:moveTo>
                  <a:cubicBezTo>
                    <a:pt x="986" y="0"/>
                    <a:pt x="0" y="50"/>
                    <a:pt x="0" y="84"/>
                  </a:cubicBezTo>
                  <a:cubicBezTo>
                    <a:pt x="0" y="134"/>
                    <a:pt x="986" y="167"/>
                    <a:pt x="2189" y="167"/>
                  </a:cubicBezTo>
                  <a:cubicBezTo>
                    <a:pt x="3409" y="167"/>
                    <a:pt x="4394" y="134"/>
                    <a:pt x="4394" y="84"/>
                  </a:cubicBezTo>
                  <a:cubicBezTo>
                    <a:pt x="4394" y="50"/>
                    <a:pt x="3409" y="0"/>
                    <a:pt x="218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34"/>
            <p:cNvSpPr/>
            <p:nvPr/>
          </p:nvSpPr>
          <p:spPr>
            <a:xfrm>
              <a:off x="6445514" y="1122086"/>
              <a:ext cx="359889" cy="5384"/>
            </a:xfrm>
            <a:custGeom>
              <a:avLst/>
              <a:gdLst/>
              <a:ahLst/>
              <a:cxnLst/>
              <a:rect l="l" t="t" r="r" b="b"/>
              <a:pathLst>
                <a:path w="11229" h="168" extrusionOk="0">
                  <a:moveTo>
                    <a:pt x="5614" y="0"/>
                  </a:moveTo>
                  <a:cubicBezTo>
                    <a:pt x="2523" y="0"/>
                    <a:pt x="0" y="34"/>
                    <a:pt x="0" y="84"/>
                  </a:cubicBezTo>
                  <a:cubicBezTo>
                    <a:pt x="0" y="134"/>
                    <a:pt x="2523" y="167"/>
                    <a:pt x="5614" y="167"/>
                  </a:cubicBezTo>
                  <a:cubicBezTo>
                    <a:pt x="8722" y="167"/>
                    <a:pt x="11229" y="134"/>
                    <a:pt x="11229" y="84"/>
                  </a:cubicBezTo>
                  <a:cubicBezTo>
                    <a:pt x="11229" y="34"/>
                    <a:pt x="8722" y="0"/>
                    <a:pt x="56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34"/>
            <p:cNvSpPr/>
            <p:nvPr/>
          </p:nvSpPr>
          <p:spPr>
            <a:xfrm>
              <a:off x="6334653" y="1232915"/>
              <a:ext cx="359889" cy="4872"/>
            </a:xfrm>
            <a:custGeom>
              <a:avLst/>
              <a:gdLst/>
              <a:ahLst/>
              <a:cxnLst/>
              <a:rect l="l" t="t" r="r" b="b"/>
              <a:pathLst>
                <a:path w="11229" h="152" extrusionOk="0">
                  <a:moveTo>
                    <a:pt x="5615" y="1"/>
                  </a:moveTo>
                  <a:cubicBezTo>
                    <a:pt x="2507" y="1"/>
                    <a:pt x="1" y="34"/>
                    <a:pt x="1" y="84"/>
                  </a:cubicBezTo>
                  <a:cubicBezTo>
                    <a:pt x="1" y="118"/>
                    <a:pt x="2507" y="151"/>
                    <a:pt x="5615" y="151"/>
                  </a:cubicBezTo>
                  <a:cubicBezTo>
                    <a:pt x="8706" y="151"/>
                    <a:pt x="11229" y="118"/>
                    <a:pt x="11229" y="84"/>
                  </a:cubicBezTo>
                  <a:cubicBezTo>
                    <a:pt x="11229" y="34"/>
                    <a:pt x="8706" y="1"/>
                    <a:pt x="5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34"/>
            <p:cNvSpPr/>
            <p:nvPr/>
          </p:nvSpPr>
          <p:spPr>
            <a:xfrm>
              <a:off x="6458366" y="1375922"/>
              <a:ext cx="359889" cy="5384"/>
            </a:xfrm>
            <a:custGeom>
              <a:avLst/>
              <a:gdLst/>
              <a:ahLst/>
              <a:cxnLst/>
              <a:rect l="l" t="t" r="r" b="b"/>
              <a:pathLst>
                <a:path w="11229" h="168" extrusionOk="0">
                  <a:moveTo>
                    <a:pt x="5614" y="0"/>
                  </a:moveTo>
                  <a:cubicBezTo>
                    <a:pt x="2507" y="0"/>
                    <a:pt x="0" y="50"/>
                    <a:pt x="0" y="84"/>
                  </a:cubicBezTo>
                  <a:cubicBezTo>
                    <a:pt x="0" y="134"/>
                    <a:pt x="2507" y="167"/>
                    <a:pt x="5614" y="167"/>
                  </a:cubicBezTo>
                  <a:cubicBezTo>
                    <a:pt x="8722" y="167"/>
                    <a:pt x="11229" y="134"/>
                    <a:pt x="11229" y="84"/>
                  </a:cubicBezTo>
                  <a:cubicBezTo>
                    <a:pt x="11229" y="50"/>
                    <a:pt x="8722" y="0"/>
                    <a:pt x="56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34"/>
            <p:cNvSpPr/>
            <p:nvPr/>
          </p:nvSpPr>
          <p:spPr>
            <a:xfrm>
              <a:off x="6129565" y="1504443"/>
              <a:ext cx="359889" cy="4840"/>
            </a:xfrm>
            <a:custGeom>
              <a:avLst/>
              <a:gdLst/>
              <a:ahLst/>
              <a:cxnLst/>
              <a:rect l="l" t="t" r="r" b="b"/>
              <a:pathLst>
                <a:path w="11229" h="151" extrusionOk="0">
                  <a:moveTo>
                    <a:pt x="5614" y="0"/>
                  </a:moveTo>
                  <a:cubicBezTo>
                    <a:pt x="2523" y="0"/>
                    <a:pt x="0" y="34"/>
                    <a:pt x="0" y="67"/>
                  </a:cubicBezTo>
                  <a:cubicBezTo>
                    <a:pt x="0" y="117"/>
                    <a:pt x="2523" y="151"/>
                    <a:pt x="5614" y="151"/>
                  </a:cubicBezTo>
                  <a:cubicBezTo>
                    <a:pt x="8722" y="151"/>
                    <a:pt x="11228" y="117"/>
                    <a:pt x="11228" y="67"/>
                  </a:cubicBezTo>
                  <a:cubicBezTo>
                    <a:pt x="11228" y="34"/>
                    <a:pt x="8722" y="0"/>
                    <a:pt x="56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34"/>
            <p:cNvSpPr/>
            <p:nvPr/>
          </p:nvSpPr>
          <p:spPr>
            <a:xfrm>
              <a:off x="6527978" y="1504443"/>
              <a:ext cx="359889" cy="4840"/>
            </a:xfrm>
            <a:custGeom>
              <a:avLst/>
              <a:gdLst/>
              <a:ahLst/>
              <a:cxnLst/>
              <a:rect l="l" t="t" r="r" b="b"/>
              <a:pathLst>
                <a:path w="11229" h="151" extrusionOk="0">
                  <a:moveTo>
                    <a:pt x="5615" y="0"/>
                  </a:moveTo>
                  <a:cubicBezTo>
                    <a:pt x="2507" y="0"/>
                    <a:pt x="1" y="34"/>
                    <a:pt x="1" y="67"/>
                  </a:cubicBezTo>
                  <a:cubicBezTo>
                    <a:pt x="1" y="117"/>
                    <a:pt x="2507" y="151"/>
                    <a:pt x="5615" y="151"/>
                  </a:cubicBezTo>
                  <a:cubicBezTo>
                    <a:pt x="8706" y="151"/>
                    <a:pt x="11229" y="117"/>
                    <a:pt x="11229" y="67"/>
                  </a:cubicBezTo>
                  <a:cubicBezTo>
                    <a:pt x="11229" y="34"/>
                    <a:pt x="8706" y="0"/>
                    <a:pt x="56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34"/>
            <p:cNvSpPr/>
            <p:nvPr/>
          </p:nvSpPr>
          <p:spPr>
            <a:xfrm>
              <a:off x="6129565" y="1545659"/>
              <a:ext cx="359889" cy="5384"/>
            </a:xfrm>
            <a:custGeom>
              <a:avLst/>
              <a:gdLst/>
              <a:ahLst/>
              <a:cxnLst/>
              <a:rect l="l" t="t" r="r" b="b"/>
              <a:pathLst>
                <a:path w="11229" h="168" extrusionOk="0">
                  <a:moveTo>
                    <a:pt x="5614" y="1"/>
                  </a:moveTo>
                  <a:cubicBezTo>
                    <a:pt x="2507" y="1"/>
                    <a:pt x="0" y="51"/>
                    <a:pt x="0" y="84"/>
                  </a:cubicBezTo>
                  <a:cubicBezTo>
                    <a:pt x="0" y="134"/>
                    <a:pt x="2523" y="168"/>
                    <a:pt x="5614" y="168"/>
                  </a:cubicBezTo>
                  <a:cubicBezTo>
                    <a:pt x="8722" y="168"/>
                    <a:pt x="11228" y="134"/>
                    <a:pt x="11228" y="84"/>
                  </a:cubicBezTo>
                  <a:cubicBezTo>
                    <a:pt x="11228" y="51"/>
                    <a:pt x="8722" y="1"/>
                    <a:pt x="561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34"/>
            <p:cNvSpPr/>
            <p:nvPr/>
          </p:nvSpPr>
          <p:spPr>
            <a:xfrm>
              <a:off x="6147224" y="1152053"/>
              <a:ext cx="359889" cy="5416"/>
            </a:xfrm>
            <a:custGeom>
              <a:avLst/>
              <a:gdLst/>
              <a:ahLst/>
              <a:cxnLst/>
              <a:rect l="l" t="t" r="r" b="b"/>
              <a:pathLst>
                <a:path w="11229" h="169" extrusionOk="0">
                  <a:moveTo>
                    <a:pt x="5615" y="1"/>
                  </a:moveTo>
                  <a:cubicBezTo>
                    <a:pt x="2507" y="1"/>
                    <a:pt x="1" y="34"/>
                    <a:pt x="1" y="84"/>
                  </a:cubicBezTo>
                  <a:cubicBezTo>
                    <a:pt x="1" y="135"/>
                    <a:pt x="2507" y="168"/>
                    <a:pt x="5615" y="168"/>
                  </a:cubicBezTo>
                  <a:cubicBezTo>
                    <a:pt x="8706" y="168"/>
                    <a:pt x="11229" y="135"/>
                    <a:pt x="11229" y="84"/>
                  </a:cubicBezTo>
                  <a:cubicBezTo>
                    <a:pt x="11229" y="34"/>
                    <a:pt x="8723" y="1"/>
                    <a:pt x="5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34"/>
            <p:cNvSpPr/>
            <p:nvPr/>
          </p:nvSpPr>
          <p:spPr>
            <a:xfrm>
              <a:off x="6318596" y="1122599"/>
              <a:ext cx="92689" cy="4872"/>
            </a:xfrm>
            <a:custGeom>
              <a:avLst/>
              <a:gdLst/>
              <a:ahLst/>
              <a:cxnLst/>
              <a:rect l="l" t="t" r="r" b="b"/>
              <a:pathLst>
                <a:path w="2892" h="152" extrusionOk="0">
                  <a:moveTo>
                    <a:pt x="1437" y="1"/>
                  </a:moveTo>
                  <a:cubicBezTo>
                    <a:pt x="635" y="1"/>
                    <a:pt x="0" y="34"/>
                    <a:pt x="0" y="85"/>
                  </a:cubicBezTo>
                  <a:cubicBezTo>
                    <a:pt x="0" y="118"/>
                    <a:pt x="635" y="151"/>
                    <a:pt x="1437" y="151"/>
                  </a:cubicBezTo>
                  <a:cubicBezTo>
                    <a:pt x="2239" y="151"/>
                    <a:pt x="2891" y="118"/>
                    <a:pt x="2891" y="85"/>
                  </a:cubicBezTo>
                  <a:cubicBezTo>
                    <a:pt x="2891" y="34"/>
                    <a:pt x="2239" y="1"/>
                    <a:pt x="14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34"/>
            <p:cNvSpPr/>
            <p:nvPr/>
          </p:nvSpPr>
          <p:spPr>
            <a:xfrm>
              <a:off x="6132225" y="1337879"/>
              <a:ext cx="93233" cy="4872"/>
            </a:xfrm>
            <a:custGeom>
              <a:avLst/>
              <a:gdLst/>
              <a:ahLst/>
              <a:cxnLst/>
              <a:rect l="l" t="t" r="r" b="b"/>
              <a:pathLst>
                <a:path w="2909" h="152" extrusionOk="0">
                  <a:moveTo>
                    <a:pt x="1455" y="1"/>
                  </a:moveTo>
                  <a:cubicBezTo>
                    <a:pt x="653" y="1"/>
                    <a:pt x="1" y="34"/>
                    <a:pt x="1" y="84"/>
                  </a:cubicBezTo>
                  <a:cubicBezTo>
                    <a:pt x="1" y="118"/>
                    <a:pt x="653" y="151"/>
                    <a:pt x="1455" y="151"/>
                  </a:cubicBezTo>
                  <a:cubicBezTo>
                    <a:pt x="2257" y="151"/>
                    <a:pt x="2908" y="118"/>
                    <a:pt x="2908" y="84"/>
                  </a:cubicBezTo>
                  <a:cubicBezTo>
                    <a:pt x="2908" y="34"/>
                    <a:pt x="2257" y="1"/>
                    <a:pt x="14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34"/>
            <p:cNvSpPr/>
            <p:nvPr/>
          </p:nvSpPr>
          <p:spPr>
            <a:xfrm>
              <a:off x="6130110" y="1375922"/>
              <a:ext cx="92657" cy="5384"/>
            </a:xfrm>
            <a:custGeom>
              <a:avLst/>
              <a:gdLst/>
              <a:ahLst/>
              <a:cxnLst/>
              <a:rect l="l" t="t" r="r" b="b"/>
              <a:pathLst>
                <a:path w="2891" h="168" extrusionOk="0">
                  <a:moveTo>
                    <a:pt x="1454" y="0"/>
                  </a:moveTo>
                  <a:cubicBezTo>
                    <a:pt x="652" y="0"/>
                    <a:pt x="0" y="50"/>
                    <a:pt x="0" y="84"/>
                  </a:cubicBezTo>
                  <a:cubicBezTo>
                    <a:pt x="0" y="134"/>
                    <a:pt x="652" y="167"/>
                    <a:pt x="1454" y="167"/>
                  </a:cubicBezTo>
                  <a:cubicBezTo>
                    <a:pt x="2256" y="167"/>
                    <a:pt x="2891" y="134"/>
                    <a:pt x="2891" y="84"/>
                  </a:cubicBezTo>
                  <a:cubicBezTo>
                    <a:pt x="2891" y="50"/>
                    <a:pt x="2256" y="0"/>
                    <a:pt x="14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34"/>
            <p:cNvSpPr/>
            <p:nvPr/>
          </p:nvSpPr>
          <p:spPr>
            <a:xfrm>
              <a:off x="6024056" y="987668"/>
              <a:ext cx="1002524" cy="5384"/>
            </a:xfrm>
            <a:custGeom>
              <a:avLst/>
              <a:gdLst/>
              <a:ahLst/>
              <a:cxnLst/>
              <a:rect l="l" t="t" r="r" b="b"/>
              <a:pathLst>
                <a:path w="31280" h="168" extrusionOk="0">
                  <a:moveTo>
                    <a:pt x="15640" y="0"/>
                  </a:moveTo>
                  <a:cubicBezTo>
                    <a:pt x="7002" y="0"/>
                    <a:pt x="1" y="51"/>
                    <a:pt x="1" y="84"/>
                  </a:cubicBezTo>
                  <a:cubicBezTo>
                    <a:pt x="1" y="134"/>
                    <a:pt x="7002" y="168"/>
                    <a:pt x="15640" y="168"/>
                  </a:cubicBezTo>
                  <a:cubicBezTo>
                    <a:pt x="24278" y="168"/>
                    <a:pt x="31279" y="134"/>
                    <a:pt x="31279" y="84"/>
                  </a:cubicBezTo>
                  <a:cubicBezTo>
                    <a:pt x="31279" y="51"/>
                    <a:pt x="24278" y="0"/>
                    <a:pt x="15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34"/>
            <p:cNvSpPr/>
            <p:nvPr/>
          </p:nvSpPr>
          <p:spPr>
            <a:xfrm>
              <a:off x="6076009" y="944818"/>
              <a:ext cx="27883" cy="23877"/>
            </a:xfrm>
            <a:custGeom>
              <a:avLst/>
              <a:gdLst/>
              <a:ahLst/>
              <a:cxnLst/>
              <a:rect l="l" t="t" r="r" b="b"/>
              <a:pathLst>
                <a:path w="870" h="745" extrusionOk="0">
                  <a:moveTo>
                    <a:pt x="485" y="1"/>
                  </a:moveTo>
                  <a:cubicBezTo>
                    <a:pt x="168" y="1"/>
                    <a:pt x="0" y="402"/>
                    <a:pt x="234" y="636"/>
                  </a:cubicBezTo>
                  <a:cubicBezTo>
                    <a:pt x="310" y="711"/>
                    <a:pt x="401" y="745"/>
                    <a:pt x="490" y="745"/>
                  </a:cubicBezTo>
                  <a:cubicBezTo>
                    <a:pt x="678" y="745"/>
                    <a:pt x="858" y="595"/>
                    <a:pt x="869" y="368"/>
                  </a:cubicBezTo>
                  <a:cubicBezTo>
                    <a:pt x="853" y="168"/>
                    <a:pt x="702" y="1"/>
                    <a:pt x="4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34"/>
            <p:cNvSpPr/>
            <p:nvPr/>
          </p:nvSpPr>
          <p:spPr>
            <a:xfrm>
              <a:off x="6126873" y="944818"/>
              <a:ext cx="27883" cy="23877"/>
            </a:xfrm>
            <a:custGeom>
              <a:avLst/>
              <a:gdLst/>
              <a:ahLst/>
              <a:cxnLst/>
              <a:rect l="l" t="t" r="r" b="b"/>
              <a:pathLst>
                <a:path w="870" h="745" extrusionOk="0">
                  <a:moveTo>
                    <a:pt x="502" y="1"/>
                  </a:moveTo>
                  <a:cubicBezTo>
                    <a:pt x="168" y="1"/>
                    <a:pt x="1" y="402"/>
                    <a:pt x="235" y="636"/>
                  </a:cubicBezTo>
                  <a:cubicBezTo>
                    <a:pt x="310" y="711"/>
                    <a:pt x="403" y="745"/>
                    <a:pt x="494" y="745"/>
                  </a:cubicBezTo>
                  <a:cubicBezTo>
                    <a:pt x="685" y="745"/>
                    <a:pt x="870" y="595"/>
                    <a:pt x="870" y="368"/>
                  </a:cubicBezTo>
                  <a:cubicBezTo>
                    <a:pt x="870" y="168"/>
                    <a:pt x="703" y="1"/>
                    <a:pt x="5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34"/>
            <p:cNvSpPr/>
            <p:nvPr/>
          </p:nvSpPr>
          <p:spPr>
            <a:xfrm>
              <a:off x="6177768" y="944818"/>
              <a:ext cx="27851" cy="23877"/>
            </a:xfrm>
            <a:custGeom>
              <a:avLst/>
              <a:gdLst/>
              <a:ahLst/>
              <a:cxnLst/>
              <a:rect l="l" t="t" r="r" b="b"/>
              <a:pathLst>
                <a:path w="869" h="745" extrusionOk="0">
                  <a:moveTo>
                    <a:pt x="501" y="1"/>
                  </a:moveTo>
                  <a:cubicBezTo>
                    <a:pt x="167" y="1"/>
                    <a:pt x="0" y="402"/>
                    <a:pt x="234" y="636"/>
                  </a:cubicBezTo>
                  <a:cubicBezTo>
                    <a:pt x="309" y="711"/>
                    <a:pt x="402" y="745"/>
                    <a:pt x="493" y="745"/>
                  </a:cubicBezTo>
                  <a:cubicBezTo>
                    <a:pt x="685" y="745"/>
                    <a:pt x="869" y="595"/>
                    <a:pt x="869" y="368"/>
                  </a:cubicBezTo>
                  <a:cubicBezTo>
                    <a:pt x="869" y="168"/>
                    <a:pt x="702" y="1"/>
                    <a:pt x="5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34"/>
            <p:cNvSpPr/>
            <p:nvPr/>
          </p:nvSpPr>
          <p:spPr>
            <a:xfrm>
              <a:off x="5144220" y="4554160"/>
              <a:ext cx="84099" cy="114611"/>
            </a:xfrm>
            <a:custGeom>
              <a:avLst/>
              <a:gdLst/>
              <a:ahLst/>
              <a:cxnLst/>
              <a:rect l="l" t="t" r="r" b="b"/>
              <a:pathLst>
                <a:path w="2624" h="3576" extrusionOk="0">
                  <a:moveTo>
                    <a:pt x="1" y="0"/>
                  </a:moveTo>
                  <a:lnTo>
                    <a:pt x="1" y="3576"/>
                  </a:lnTo>
                  <a:lnTo>
                    <a:pt x="2624" y="3576"/>
                  </a:lnTo>
                  <a:lnTo>
                    <a:pt x="262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34"/>
            <p:cNvSpPr/>
            <p:nvPr/>
          </p:nvSpPr>
          <p:spPr>
            <a:xfrm>
              <a:off x="5677051" y="3184856"/>
              <a:ext cx="743336" cy="35896"/>
            </a:xfrm>
            <a:custGeom>
              <a:avLst/>
              <a:gdLst/>
              <a:ahLst/>
              <a:cxnLst/>
              <a:rect l="l" t="t" r="r" b="b"/>
              <a:pathLst>
                <a:path w="23193" h="1120" extrusionOk="0">
                  <a:moveTo>
                    <a:pt x="1" y="0"/>
                  </a:moveTo>
                  <a:lnTo>
                    <a:pt x="1" y="1120"/>
                  </a:lnTo>
                  <a:lnTo>
                    <a:pt x="23192" y="1120"/>
                  </a:lnTo>
                  <a:lnTo>
                    <a:pt x="2319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34"/>
            <p:cNvSpPr/>
            <p:nvPr/>
          </p:nvSpPr>
          <p:spPr>
            <a:xfrm>
              <a:off x="6003192" y="2722727"/>
              <a:ext cx="639430" cy="458411"/>
            </a:xfrm>
            <a:custGeom>
              <a:avLst/>
              <a:gdLst/>
              <a:ahLst/>
              <a:cxnLst/>
              <a:rect l="l" t="t" r="r" b="b"/>
              <a:pathLst>
                <a:path w="19951" h="14303" extrusionOk="0">
                  <a:moveTo>
                    <a:pt x="3693" y="0"/>
                  </a:moveTo>
                  <a:lnTo>
                    <a:pt x="0" y="14303"/>
                  </a:lnTo>
                  <a:lnTo>
                    <a:pt x="16174" y="14303"/>
                  </a:lnTo>
                  <a:lnTo>
                    <a:pt x="19950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9" name="Google Shape;1009;p34"/>
            <p:cNvSpPr/>
            <p:nvPr/>
          </p:nvSpPr>
          <p:spPr>
            <a:xfrm>
              <a:off x="6102258" y="2811057"/>
              <a:ext cx="380241" cy="130187"/>
            </a:xfrm>
            <a:custGeom>
              <a:avLst/>
              <a:gdLst/>
              <a:ahLst/>
              <a:cxnLst/>
              <a:rect l="l" t="t" r="r" b="b"/>
              <a:pathLst>
                <a:path w="11864" h="4062" extrusionOk="0">
                  <a:moveTo>
                    <a:pt x="1003" y="1"/>
                  </a:moveTo>
                  <a:lnTo>
                    <a:pt x="0" y="4061"/>
                  </a:lnTo>
                  <a:lnTo>
                    <a:pt x="10727" y="4061"/>
                  </a:lnTo>
                  <a:lnTo>
                    <a:pt x="1186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0" name="Google Shape;1010;p34"/>
            <p:cNvSpPr/>
            <p:nvPr/>
          </p:nvSpPr>
          <p:spPr>
            <a:xfrm>
              <a:off x="6140814" y="2791795"/>
              <a:ext cx="269380" cy="4840"/>
            </a:xfrm>
            <a:custGeom>
              <a:avLst/>
              <a:gdLst/>
              <a:ahLst/>
              <a:cxnLst/>
              <a:rect l="l" t="t" r="r" b="b"/>
              <a:pathLst>
                <a:path w="8405" h="151" extrusionOk="0">
                  <a:moveTo>
                    <a:pt x="4194" y="0"/>
                  </a:moveTo>
                  <a:cubicBezTo>
                    <a:pt x="1872" y="0"/>
                    <a:pt x="0" y="34"/>
                    <a:pt x="0" y="67"/>
                  </a:cubicBezTo>
                  <a:cubicBezTo>
                    <a:pt x="0" y="117"/>
                    <a:pt x="1872" y="151"/>
                    <a:pt x="4194" y="151"/>
                  </a:cubicBezTo>
                  <a:cubicBezTo>
                    <a:pt x="6517" y="151"/>
                    <a:pt x="8405" y="117"/>
                    <a:pt x="8405" y="67"/>
                  </a:cubicBezTo>
                  <a:cubicBezTo>
                    <a:pt x="8405" y="34"/>
                    <a:pt x="6517" y="0"/>
                    <a:pt x="41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34"/>
            <p:cNvSpPr/>
            <p:nvPr/>
          </p:nvSpPr>
          <p:spPr>
            <a:xfrm>
              <a:off x="6144564" y="2833556"/>
              <a:ext cx="108714" cy="5384"/>
            </a:xfrm>
            <a:custGeom>
              <a:avLst/>
              <a:gdLst/>
              <a:ahLst/>
              <a:cxnLst/>
              <a:rect l="l" t="t" r="r" b="b"/>
              <a:pathLst>
                <a:path w="3392" h="168" extrusionOk="0">
                  <a:moveTo>
                    <a:pt x="1704" y="1"/>
                  </a:moveTo>
                  <a:cubicBezTo>
                    <a:pt x="769" y="1"/>
                    <a:pt x="0" y="34"/>
                    <a:pt x="0" y="84"/>
                  </a:cubicBezTo>
                  <a:cubicBezTo>
                    <a:pt x="0" y="118"/>
                    <a:pt x="769" y="168"/>
                    <a:pt x="1704" y="168"/>
                  </a:cubicBezTo>
                  <a:cubicBezTo>
                    <a:pt x="2640" y="168"/>
                    <a:pt x="3392" y="118"/>
                    <a:pt x="3392" y="84"/>
                  </a:cubicBezTo>
                  <a:cubicBezTo>
                    <a:pt x="3392" y="34"/>
                    <a:pt x="2640" y="1"/>
                    <a:pt x="170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34"/>
            <p:cNvSpPr/>
            <p:nvPr/>
          </p:nvSpPr>
          <p:spPr>
            <a:xfrm>
              <a:off x="6269848" y="2831409"/>
              <a:ext cx="70734" cy="5384"/>
            </a:xfrm>
            <a:custGeom>
              <a:avLst/>
              <a:gdLst/>
              <a:ahLst/>
              <a:cxnLst/>
              <a:rect l="l" t="t" r="r" b="b"/>
              <a:pathLst>
                <a:path w="2207" h="168" extrusionOk="0">
                  <a:moveTo>
                    <a:pt x="1104" y="1"/>
                  </a:moveTo>
                  <a:cubicBezTo>
                    <a:pt x="486" y="1"/>
                    <a:pt x="1" y="34"/>
                    <a:pt x="1" y="84"/>
                  </a:cubicBezTo>
                  <a:cubicBezTo>
                    <a:pt x="1" y="135"/>
                    <a:pt x="486" y="168"/>
                    <a:pt x="1104" y="168"/>
                  </a:cubicBezTo>
                  <a:cubicBezTo>
                    <a:pt x="1705" y="168"/>
                    <a:pt x="2207" y="135"/>
                    <a:pt x="2207" y="84"/>
                  </a:cubicBezTo>
                  <a:cubicBezTo>
                    <a:pt x="2207" y="34"/>
                    <a:pt x="1705" y="1"/>
                    <a:pt x="110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34"/>
            <p:cNvSpPr/>
            <p:nvPr/>
          </p:nvSpPr>
          <p:spPr>
            <a:xfrm>
              <a:off x="6141872" y="2857113"/>
              <a:ext cx="296719" cy="5384"/>
            </a:xfrm>
            <a:custGeom>
              <a:avLst/>
              <a:gdLst/>
              <a:ahLst/>
              <a:cxnLst/>
              <a:rect l="l" t="t" r="r" b="b"/>
              <a:pathLst>
                <a:path w="9258" h="168" extrusionOk="0">
                  <a:moveTo>
                    <a:pt x="4629" y="1"/>
                  </a:moveTo>
                  <a:cubicBezTo>
                    <a:pt x="2072" y="1"/>
                    <a:pt x="1" y="34"/>
                    <a:pt x="1" y="84"/>
                  </a:cubicBezTo>
                  <a:cubicBezTo>
                    <a:pt x="1" y="118"/>
                    <a:pt x="2072" y="168"/>
                    <a:pt x="4629" y="168"/>
                  </a:cubicBezTo>
                  <a:cubicBezTo>
                    <a:pt x="7185" y="168"/>
                    <a:pt x="9257" y="118"/>
                    <a:pt x="9257" y="84"/>
                  </a:cubicBezTo>
                  <a:cubicBezTo>
                    <a:pt x="9257" y="34"/>
                    <a:pt x="7185" y="1"/>
                    <a:pt x="46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34"/>
            <p:cNvSpPr/>
            <p:nvPr/>
          </p:nvSpPr>
          <p:spPr>
            <a:xfrm>
              <a:off x="6135462" y="2878554"/>
              <a:ext cx="96406" cy="5384"/>
            </a:xfrm>
            <a:custGeom>
              <a:avLst/>
              <a:gdLst/>
              <a:ahLst/>
              <a:cxnLst/>
              <a:rect l="l" t="t" r="r" b="b"/>
              <a:pathLst>
                <a:path w="3008" h="168" extrusionOk="0">
                  <a:moveTo>
                    <a:pt x="1504" y="0"/>
                  </a:moveTo>
                  <a:cubicBezTo>
                    <a:pt x="668" y="0"/>
                    <a:pt x="0" y="34"/>
                    <a:pt x="0" y="84"/>
                  </a:cubicBezTo>
                  <a:cubicBezTo>
                    <a:pt x="0" y="134"/>
                    <a:pt x="668" y="167"/>
                    <a:pt x="1504" y="167"/>
                  </a:cubicBezTo>
                  <a:cubicBezTo>
                    <a:pt x="2339" y="167"/>
                    <a:pt x="3008" y="134"/>
                    <a:pt x="3008" y="84"/>
                  </a:cubicBezTo>
                  <a:cubicBezTo>
                    <a:pt x="3008" y="34"/>
                    <a:pt x="2339" y="0"/>
                    <a:pt x="15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34"/>
            <p:cNvSpPr/>
            <p:nvPr/>
          </p:nvSpPr>
          <p:spPr>
            <a:xfrm>
              <a:off x="6136520" y="2909611"/>
              <a:ext cx="275822" cy="4840"/>
            </a:xfrm>
            <a:custGeom>
              <a:avLst/>
              <a:gdLst/>
              <a:ahLst/>
              <a:cxnLst/>
              <a:rect l="l" t="t" r="r" b="b"/>
              <a:pathLst>
                <a:path w="8606" h="151" extrusionOk="0">
                  <a:moveTo>
                    <a:pt x="4295" y="0"/>
                  </a:moveTo>
                  <a:cubicBezTo>
                    <a:pt x="1922" y="0"/>
                    <a:pt x="1" y="34"/>
                    <a:pt x="1" y="67"/>
                  </a:cubicBezTo>
                  <a:cubicBezTo>
                    <a:pt x="1" y="117"/>
                    <a:pt x="1922" y="151"/>
                    <a:pt x="4295" y="151"/>
                  </a:cubicBezTo>
                  <a:cubicBezTo>
                    <a:pt x="6667" y="151"/>
                    <a:pt x="8605" y="117"/>
                    <a:pt x="8605" y="67"/>
                  </a:cubicBezTo>
                  <a:cubicBezTo>
                    <a:pt x="8605" y="34"/>
                    <a:pt x="6667" y="0"/>
                    <a:pt x="429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34"/>
            <p:cNvSpPr/>
            <p:nvPr/>
          </p:nvSpPr>
          <p:spPr>
            <a:xfrm>
              <a:off x="6102771" y="2976018"/>
              <a:ext cx="106598" cy="4840"/>
            </a:xfrm>
            <a:custGeom>
              <a:avLst/>
              <a:gdLst/>
              <a:ahLst/>
              <a:cxnLst/>
              <a:rect l="l" t="t" r="r" b="b"/>
              <a:pathLst>
                <a:path w="3326" h="151" extrusionOk="0">
                  <a:moveTo>
                    <a:pt x="1655" y="0"/>
                  </a:moveTo>
                  <a:cubicBezTo>
                    <a:pt x="736" y="0"/>
                    <a:pt x="1" y="34"/>
                    <a:pt x="1" y="84"/>
                  </a:cubicBezTo>
                  <a:cubicBezTo>
                    <a:pt x="1" y="117"/>
                    <a:pt x="736" y="151"/>
                    <a:pt x="1655" y="151"/>
                  </a:cubicBezTo>
                  <a:cubicBezTo>
                    <a:pt x="2574" y="151"/>
                    <a:pt x="3326" y="117"/>
                    <a:pt x="3326" y="84"/>
                  </a:cubicBezTo>
                  <a:cubicBezTo>
                    <a:pt x="3326" y="34"/>
                    <a:pt x="2574" y="0"/>
                    <a:pt x="16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34"/>
            <p:cNvSpPr/>
            <p:nvPr/>
          </p:nvSpPr>
          <p:spPr>
            <a:xfrm>
              <a:off x="6227542" y="2976018"/>
              <a:ext cx="72882" cy="5384"/>
            </a:xfrm>
            <a:custGeom>
              <a:avLst/>
              <a:gdLst/>
              <a:ahLst/>
              <a:cxnLst/>
              <a:rect l="l" t="t" r="r" b="b"/>
              <a:pathLst>
                <a:path w="2274" h="168" extrusionOk="0">
                  <a:moveTo>
                    <a:pt x="1137" y="0"/>
                  </a:moveTo>
                  <a:cubicBezTo>
                    <a:pt x="519" y="0"/>
                    <a:pt x="1" y="34"/>
                    <a:pt x="1" y="67"/>
                  </a:cubicBezTo>
                  <a:cubicBezTo>
                    <a:pt x="1" y="117"/>
                    <a:pt x="519" y="151"/>
                    <a:pt x="1137" y="167"/>
                  </a:cubicBezTo>
                  <a:cubicBezTo>
                    <a:pt x="1772" y="167"/>
                    <a:pt x="2273" y="134"/>
                    <a:pt x="2273" y="84"/>
                  </a:cubicBezTo>
                  <a:cubicBezTo>
                    <a:pt x="2273" y="50"/>
                    <a:pt x="1772" y="17"/>
                    <a:pt x="113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34"/>
            <p:cNvSpPr/>
            <p:nvPr/>
          </p:nvSpPr>
          <p:spPr>
            <a:xfrm>
              <a:off x="6320743" y="2973871"/>
              <a:ext cx="31089" cy="5384"/>
            </a:xfrm>
            <a:custGeom>
              <a:avLst/>
              <a:gdLst/>
              <a:ahLst/>
              <a:cxnLst/>
              <a:rect l="l" t="t" r="r" b="b"/>
              <a:pathLst>
                <a:path w="970" h="168" extrusionOk="0">
                  <a:moveTo>
                    <a:pt x="485" y="0"/>
                  </a:moveTo>
                  <a:cubicBezTo>
                    <a:pt x="217" y="0"/>
                    <a:pt x="0" y="34"/>
                    <a:pt x="0" y="84"/>
                  </a:cubicBezTo>
                  <a:cubicBezTo>
                    <a:pt x="0" y="134"/>
                    <a:pt x="217" y="167"/>
                    <a:pt x="485" y="167"/>
                  </a:cubicBezTo>
                  <a:cubicBezTo>
                    <a:pt x="752" y="167"/>
                    <a:pt x="969" y="134"/>
                    <a:pt x="969" y="84"/>
                  </a:cubicBezTo>
                  <a:cubicBezTo>
                    <a:pt x="969" y="34"/>
                    <a:pt x="752" y="0"/>
                    <a:pt x="4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34"/>
            <p:cNvSpPr/>
            <p:nvPr/>
          </p:nvSpPr>
          <p:spPr>
            <a:xfrm>
              <a:off x="6104918" y="3002780"/>
              <a:ext cx="33781" cy="4840"/>
            </a:xfrm>
            <a:custGeom>
              <a:avLst/>
              <a:gdLst/>
              <a:ahLst/>
              <a:cxnLst/>
              <a:rect l="l" t="t" r="r" b="b"/>
              <a:pathLst>
                <a:path w="1054" h="151" extrusionOk="0">
                  <a:moveTo>
                    <a:pt x="519" y="1"/>
                  </a:moveTo>
                  <a:cubicBezTo>
                    <a:pt x="235" y="1"/>
                    <a:pt x="1" y="34"/>
                    <a:pt x="1" y="84"/>
                  </a:cubicBezTo>
                  <a:cubicBezTo>
                    <a:pt x="1" y="118"/>
                    <a:pt x="235" y="151"/>
                    <a:pt x="519" y="151"/>
                  </a:cubicBezTo>
                  <a:cubicBezTo>
                    <a:pt x="819" y="151"/>
                    <a:pt x="1053" y="118"/>
                    <a:pt x="1053" y="84"/>
                  </a:cubicBezTo>
                  <a:cubicBezTo>
                    <a:pt x="1053" y="34"/>
                    <a:pt x="819" y="1"/>
                    <a:pt x="5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34"/>
            <p:cNvSpPr/>
            <p:nvPr/>
          </p:nvSpPr>
          <p:spPr>
            <a:xfrm>
              <a:off x="6159019" y="3002780"/>
              <a:ext cx="80894" cy="4840"/>
            </a:xfrm>
            <a:custGeom>
              <a:avLst/>
              <a:gdLst/>
              <a:ahLst/>
              <a:cxnLst/>
              <a:rect l="l" t="t" r="r" b="b"/>
              <a:pathLst>
                <a:path w="2524" h="151" extrusionOk="0">
                  <a:moveTo>
                    <a:pt x="1270" y="1"/>
                  </a:moveTo>
                  <a:cubicBezTo>
                    <a:pt x="568" y="1"/>
                    <a:pt x="0" y="34"/>
                    <a:pt x="0" y="84"/>
                  </a:cubicBezTo>
                  <a:cubicBezTo>
                    <a:pt x="0" y="118"/>
                    <a:pt x="568" y="151"/>
                    <a:pt x="1270" y="151"/>
                  </a:cubicBezTo>
                  <a:cubicBezTo>
                    <a:pt x="1955" y="151"/>
                    <a:pt x="2523" y="118"/>
                    <a:pt x="2523" y="84"/>
                  </a:cubicBezTo>
                  <a:cubicBezTo>
                    <a:pt x="2523" y="34"/>
                    <a:pt x="1955" y="1"/>
                    <a:pt x="12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34"/>
            <p:cNvSpPr/>
            <p:nvPr/>
          </p:nvSpPr>
          <p:spPr>
            <a:xfrm>
              <a:off x="6265585" y="2999575"/>
              <a:ext cx="216370" cy="4840"/>
            </a:xfrm>
            <a:custGeom>
              <a:avLst/>
              <a:gdLst/>
              <a:ahLst/>
              <a:cxnLst/>
              <a:rect l="l" t="t" r="r" b="b"/>
              <a:pathLst>
                <a:path w="6751" h="151" extrusionOk="0">
                  <a:moveTo>
                    <a:pt x="3375" y="0"/>
                  </a:moveTo>
                  <a:cubicBezTo>
                    <a:pt x="1504" y="0"/>
                    <a:pt x="0" y="34"/>
                    <a:pt x="0" y="84"/>
                  </a:cubicBezTo>
                  <a:cubicBezTo>
                    <a:pt x="0" y="117"/>
                    <a:pt x="1504" y="151"/>
                    <a:pt x="3375" y="151"/>
                  </a:cubicBezTo>
                  <a:cubicBezTo>
                    <a:pt x="5230" y="151"/>
                    <a:pt x="6751" y="117"/>
                    <a:pt x="6751" y="84"/>
                  </a:cubicBezTo>
                  <a:cubicBezTo>
                    <a:pt x="6751" y="34"/>
                    <a:pt x="5230" y="0"/>
                    <a:pt x="33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34"/>
            <p:cNvSpPr/>
            <p:nvPr/>
          </p:nvSpPr>
          <p:spPr>
            <a:xfrm>
              <a:off x="6098508" y="3030087"/>
              <a:ext cx="34838" cy="5384"/>
            </a:xfrm>
            <a:custGeom>
              <a:avLst/>
              <a:gdLst/>
              <a:ahLst/>
              <a:cxnLst/>
              <a:rect l="l" t="t" r="r" b="b"/>
              <a:pathLst>
                <a:path w="1087" h="168" extrusionOk="0">
                  <a:moveTo>
                    <a:pt x="552" y="1"/>
                  </a:moveTo>
                  <a:cubicBezTo>
                    <a:pt x="251" y="1"/>
                    <a:pt x="0" y="34"/>
                    <a:pt x="0" y="84"/>
                  </a:cubicBezTo>
                  <a:cubicBezTo>
                    <a:pt x="0" y="134"/>
                    <a:pt x="251" y="168"/>
                    <a:pt x="552" y="168"/>
                  </a:cubicBezTo>
                  <a:cubicBezTo>
                    <a:pt x="852" y="168"/>
                    <a:pt x="1086" y="134"/>
                    <a:pt x="1086" y="84"/>
                  </a:cubicBezTo>
                  <a:cubicBezTo>
                    <a:pt x="1086" y="34"/>
                    <a:pt x="852" y="1"/>
                    <a:pt x="55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34"/>
            <p:cNvSpPr/>
            <p:nvPr/>
          </p:nvSpPr>
          <p:spPr>
            <a:xfrm>
              <a:off x="6144564" y="3029029"/>
              <a:ext cx="42338" cy="5384"/>
            </a:xfrm>
            <a:custGeom>
              <a:avLst/>
              <a:gdLst/>
              <a:ahLst/>
              <a:cxnLst/>
              <a:rect l="l" t="t" r="r" b="b"/>
              <a:pathLst>
                <a:path w="1321" h="168" extrusionOk="0">
                  <a:moveTo>
                    <a:pt x="669" y="0"/>
                  </a:moveTo>
                  <a:cubicBezTo>
                    <a:pt x="301" y="0"/>
                    <a:pt x="0" y="50"/>
                    <a:pt x="0" y="84"/>
                  </a:cubicBezTo>
                  <a:cubicBezTo>
                    <a:pt x="0" y="134"/>
                    <a:pt x="301" y="167"/>
                    <a:pt x="669" y="167"/>
                  </a:cubicBezTo>
                  <a:cubicBezTo>
                    <a:pt x="1019" y="167"/>
                    <a:pt x="1320" y="134"/>
                    <a:pt x="1320" y="84"/>
                  </a:cubicBezTo>
                  <a:cubicBezTo>
                    <a:pt x="1320" y="50"/>
                    <a:pt x="1019" y="0"/>
                    <a:pt x="6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34"/>
            <p:cNvSpPr/>
            <p:nvPr/>
          </p:nvSpPr>
          <p:spPr>
            <a:xfrm>
              <a:off x="6209337" y="3027427"/>
              <a:ext cx="136052" cy="4840"/>
            </a:xfrm>
            <a:custGeom>
              <a:avLst/>
              <a:gdLst/>
              <a:ahLst/>
              <a:cxnLst/>
              <a:rect l="l" t="t" r="r" b="b"/>
              <a:pathLst>
                <a:path w="4245" h="151" extrusionOk="0">
                  <a:moveTo>
                    <a:pt x="2123" y="0"/>
                  </a:moveTo>
                  <a:cubicBezTo>
                    <a:pt x="953" y="0"/>
                    <a:pt x="1" y="34"/>
                    <a:pt x="1" y="67"/>
                  </a:cubicBezTo>
                  <a:cubicBezTo>
                    <a:pt x="1" y="117"/>
                    <a:pt x="953" y="151"/>
                    <a:pt x="2123" y="151"/>
                  </a:cubicBezTo>
                  <a:cubicBezTo>
                    <a:pt x="3292" y="151"/>
                    <a:pt x="4245" y="117"/>
                    <a:pt x="4245" y="67"/>
                  </a:cubicBezTo>
                  <a:cubicBezTo>
                    <a:pt x="4245" y="34"/>
                    <a:pt x="3292" y="0"/>
                    <a:pt x="21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34"/>
            <p:cNvSpPr/>
            <p:nvPr/>
          </p:nvSpPr>
          <p:spPr>
            <a:xfrm>
              <a:off x="6096361" y="3075598"/>
              <a:ext cx="164961" cy="4872"/>
            </a:xfrm>
            <a:custGeom>
              <a:avLst/>
              <a:gdLst/>
              <a:ahLst/>
              <a:cxnLst/>
              <a:rect l="l" t="t" r="r" b="b"/>
              <a:pathLst>
                <a:path w="5147" h="152" extrusionOk="0">
                  <a:moveTo>
                    <a:pt x="2574" y="1"/>
                  </a:moveTo>
                  <a:cubicBezTo>
                    <a:pt x="1153" y="1"/>
                    <a:pt x="0" y="34"/>
                    <a:pt x="0" y="68"/>
                  </a:cubicBezTo>
                  <a:cubicBezTo>
                    <a:pt x="0" y="118"/>
                    <a:pt x="1153" y="151"/>
                    <a:pt x="2574" y="151"/>
                  </a:cubicBezTo>
                  <a:cubicBezTo>
                    <a:pt x="3994" y="151"/>
                    <a:pt x="5147" y="118"/>
                    <a:pt x="5147" y="68"/>
                  </a:cubicBezTo>
                  <a:cubicBezTo>
                    <a:pt x="5147" y="34"/>
                    <a:pt x="4010" y="1"/>
                    <a:pt x="25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34"/>
            <p:cNvSpPr/>
            <p:nvPr/>
          </p:nvSpPr>
          <p:spPr>
            <a:xfrm>
              <a:off x="6283245" y="3073482"/>
              <a:ext cx="74484" cy="4840"/>
            </a:xfrm>
            <a:custGeom>
              <a:avLst/>
              <a:gdLst/>
              <a:ahLst/>
              <a:cxnLst/>
              <a:rect l="l" t="t" r="r" b="b"/>
              <a:pathLst>
                <a:path w="2324" h="151" extrusionOk="0">
                  <a:moveTo>
                    <a:pt x="1154" y="0"/>
                  </a:moveTo>
                  <a:cubicBezTo>
                    <a:pt x="519" y="0"/>
                    <a:pt x="1" y="34"/>
                    <a:pt x="1" y="67"/>
                  </a:cubicBezTo>
                  <a:cubicBezTo>
                    <a:pt x="1" y="117"/>
                    <a:pt x="519" y="150"/>
                    <a:pt x="1154" y="150"/>
                  </a:cubicBezTo>
                  <a:cubicBezTo>
                    <a:pt x="1805" y="150"/>
                    <a:pt x="2323" y="117"/>
                    <a:pt x="2323" y="67"/>
                  </a:cubicBezTo>
                  <a:cubicBezTo>
                    <a:pt x="2323" y="34"/>
                    <a:pt x="1805" y="0"/>
                    <a:pt x="11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34"/>
            <p:cNvSpPr/>
            <p:nvPr/>
          </p:nvSpPr>
          <p:spPr>
            <a:xfrm>
              <a:off x="6376959" y="3073482"/>
              <a:ext cx="123745" cy="4840"/>
            </a:xfrm>
            <a:custGeom>
              <a:avLst/>
              <a:gdLst/>
              <a:ahLst/>
              <a:cxnLst/>
              <a:rect l="l" t="t" r="r" b="b"/>
              <a:pathLst>
                <a:path w="3861" h="151" extrusionOk="0">
                  <a:moveTo>
                    <a:pt x="1922" y="0"/>
                  </a:moveTo>
                  <a:cubicBezTo>
                    <a:pt x="853" y="0"/>
                    <a:pt x="1" y="34"/>
                    <a:pt x="1" y="67"/>
                  </a:cubicBezTo>
                  <a:cubicBezTo>
                    <a:pt x="1" y="117"/>
                    <a:pt x="853" y="150"/>
                    <a:pt x="1922" y="150"/>
                  </a:cubicBezTo>
                  <a:cubicBezTo>
                    <a:pt x="2992" y="150"/>
                    <a:pt x="3860" y="117"/>
                    <a:pt x="3860" y="67"/>
                  </a:cubicBezTo>
                  <a:cubicBezTo>
                    <a:pt x="3860" y="34"/>
                    <a:pt x="2992" y="0"/>
                    <a:pt x="19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34"/>
            <p:cNvSpPr/>
            <p:nvPr/>
          </p:nvSpPr>
          <p:spPr>
            <a:xfrm>
              <a:off x="6441764" y="2789648"/>
              <a:ext cx="25736" cy="4840"/>
            </a:xfrm>
            <a:custGeom>
              <a:avLst/>
              <a:gdLst/>
              <a:ahLst/>
              <a:cxnLst/>
              <a:rect l="l" t="t" r="r" b="b"/>
              <a:pathLst>
                <a:path w="803" h="151" extrusionOk="0">
                  <a:moveTo>
                    <a:pt x="401" y="1"/>
                  </a:moveTo>
                  <a:cubicBezTo>
                    <a:pt x="184" y="1"/>
                    <a:pt x="0" y="34"/>
                    <a:pt x="0" y="84"/>
                  </a:cubicBezTo>
                  <a:cubicBezTo>
                    <a:pt x="0" y="118"/>
                    <a:pt x="184" y="151"/>
                    <a:pt x="401" y="151"/>
                  </a:cubicBezTo>
                  <a:cubicBezTo>
                    <a:pt x="619" y="151"/>
                    <a:pt x="802" y="118"/>
                    <a:pt x="802" y="84"/>
                  </a:cubicBezTo>
                  <a:cubicBezTo>
                    <a:pt x="802" y="34"/>
                    <a:pt x="619" y="1"/>
                    <a:pt x="4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34"/>
            <p:cNvSpPr/>
            <p:nvPr/>
          </p:nvSpPr>
          <p:spPr>
            <a:xfrm>
              <a:off x="6149917" y="2771988"/>
              <a:ext cx="56248" cy="5384"/>
            </a:xfrm>
            <a:custGeom>
              <a:avLst/>
              <a:gdLst/>
              <a:ahLst/>
              <a:cxnLst/>
              <a:rect l="l" t="t" r="r" b="b"/>
              <a:pathLst>
                <a:path w="1755" h="168" extrusionOk="0">
                  <a:moveTo>
                    <a:pt x="886" y="0"/>
                  </a:moveTo>
                  <a:cubicBezTo>
                    <a:pt x="385" y="0"/>
                    <a:pt x="0" y="50"/>
                    <a:pt x="0" y="84"/>
                  </a:cubicBezTo>
                  <a:cubicBezTo>
                    <a:pt x="0" y="134"/>
                    <a:pt x="385" y="167"/>
                    <a:pt x="886" y="167"/>
                  </a:cubicBezTo>
                  <a:cubicBezTo>
                    <a:pt x="1370" y="167"/>
                    <a:pt x="1755" y="134"/>
                    <a:pt x="1755" y="84"/>
                  </a:cubicBezTo>
                  <a:cubicBezTo>
                    <a:pt x="1755" y="50"/>
                    <a:pt x="1370" y="0"/>
                    <a:pt x="88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34"/>
            <p:cNvSpPr/>
            <p:nvPr/>
          </p:nvSpPr>
          <p:spPr>
            <a:xfrm>
              <a:off x="6112418" y="2722727"/>
              <a:ext cx="530203" cy="32691"/>
            </a:xfrm>
            <a:custGeom>
              <a:avLst/>
              <a:gdLst/>
              <a:ahLst/>
              <a:cxnLst/>
              <a:rect l="l" t="t" r="r" b="b"/>
              <a:pathLst>
                <a:path w="16543" h="1020" extrusionOk="0">
                  <a:moveTo>
                    <a:pt x="285" y="0"/>
                  </a:moveTo>
                  <a:lnTo>
                    <a:pt x="1" y="1019"/>
                  </a:lnTo>
                  <a:lnTo>
                    <a:pt x="16275" y="1019"/>
                  </a:lnTo>
                  <a:lnTo>
                    <a:pt x="1654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34"/>
            <p:cNvSpPr/>
            <p:nvPr/>
          </p:nvSpPr>
          <p:spPr>
            <a:xfrm>
              <a:off x="6135462" y="2733432"/>
              <a:ext cx="13397" cy="11442"/>
            </a:xfrm>
            <a:custGeom>
              <a:avLst/>
              <a:gdLst/>
              <a:ahLst/>
              <a:cxnLst/>
              <a:rect l="l" t="t" r="r" b="b"/>
              <a:pathLst>
                <a:path w="418" h="357" extrusionOk="0">
                  <a:moveTo>
                    <a:pt x="251" y="0"/>
                  </a:moveTo>
                  <a:cubicBezTo>
                    <a:pt x="84" y="0"/>
                    <a:pt x="0" y="184"/>
                    <a:pt x="117" y="301"/>
                  </a:cubicBezTo>
                  <a:cubicBezTo>
                    <a:pt x="155" y="339"/>
                    <a:pt x="201" y="356"/>
                    <a:pt x="245" y="356"/>
                  </a:cubicBezTo>
                  <a:cubicBezTo>
                    <a:pt x="335" y="356"/>
                    <a:pt x="418" y="285"/>
                    <a:pt x="418" y="184"/>
                  </a:cubicBezTo>
                  <a:cubicBezTo>
                    <a:pt x="418" y="84"/>
                    <a:pt x="334" y="0"/>
                    <a:pt x="2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34"/>
            <p:cNvSpPr/>
            <p:nvPr/>
          </p:nvSpPr>
          <p:spPr>
            <a:xfrm>
              <a:off x="6155269" y="2733432"/>
              <a:ext cx="13429" cy="11442"/>
            </a:xfrm>
            <a:custGeom>
              <a:avLst/>
              <a:gdLst/>
              <a:ahLst/>
              <a:cxnLst/>
              <a:rect l="l" t="t" r="r" b="b"/>
              <a:pathLst>
                <a:path w="419" h="357" extrusionOk="0">
                  <a:moveTo>
                    <a:pt x="234" y="0"/>
                  </a:moveTo>
                  <a:cubicBezTo>
                    <a:pt x="84" y="0"/>
                    <a:pt x="0" y="184"/>
                    <a:pt x="117" y="301"/>
                  </a:cubicBezTo>
                  <a:cubicBezTo>
                    <a:pt x="150" y="339"/>
                    <a:pt x="194" y="356"/>
                    <a:pt x="237" y="356"/>
                  </a:cubicBezTo>
                  <a:cubicBezTo>
                    <a:pt x="327" y="356"/>
                    <a:pt x="418" y="285"/>
                    <a:pt x="418" y="184"/>
                  </a:cubicBezTo>
                  <a:cubicBezTo>
                    <a:pt x="418" y="84"/>
                    <a:pt x="335" y="0"/>
                    <a:pt x="2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34"/>
            <p:cNvSpPr/>
            <p:nvPr/>
          </p:nvSpPr>
          <p:spPr>
            <a:xfrm>
              <a:off x="6175076" y="2733432"/>
              <a:ext cx="12884" cy="11442"/>
            </a:xfrm>
            <a:custGeom>
              <a:avLst/>
              <a:gdLst/>
              <a:ahLst/>
              <a:cxnLst/>
              <a:rect l="l" t="t" r="r" b="b"/>
              <a:pathLst>
                <a:path w="402" h="357" extrusionOk="0">
                  <a:moveTo>
                    <a:pt x="234" y="0"/>
                  </a:moveTo>
                  <a:cubicBezTo>
                    <a:pt x="67" y="0"/>
                    <a:pt x="1" y="184"/>
                    <a:pt x="101" y="301"/>
                  </a:cubicBezTo>
                  <a:cubicBezTo>
                    <a:pt x="139" y="339"/>
                    <a:pt x="185" y="356"/>
                    <a:pt x="228" y="356"/>
                  </a:cubicBezTo>
                  <a:cubicBezTo>
                    <a:pt x="318" y="356"/>
                    <a:pt x="402" y="285"/>
                    <a:pt x="402" y="184"/>
                  </a:cubicBezTo>
                  <a:cubicBezTo>
                    <a:pt x="402" y="84"/>
                    <a:pt x="335" y="0"/>
                    <a:pt x="2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34"/>
            <p:cNvSpPr/>
            <p:nvPr/>
          </p:nvSpPr>
          <p:spPr>
            <a:xfrm>
              <a:off x="6033158" y="3269468"/>
              <a:ext cx="1236008" cy="720837"/>
            </a:xfrm>
            <a:custGeom>
              <a:avLst/>
              <a:gdLst/>
              <a:ahLst/>
              <a:cxnLst/>
              <a:rect l="l" t="t" r="r" b="b"/>
              <a:pathLst>
                <a:path w="38565" h="22491" extrusionOk="0">
                  <a:moveTo>
                    <a:pt x="1" y="0"/>
                  </a:moveTo>
                  <a:lnTo>
                    <a:pt x="1" y="22490"/>
                  </a:lnTo>
                  <a:lnTo>
                    <a:pt x="38564" y="22490"/>
                  </a:lnTo>
                  <a:lnTo>
                    <a:pt x="385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34"/>
            <p:cNvSpPr/>
            <p:nvPr/>
          </p:nvSpPr>
          <p:spPr>
            <a:xfrm>
              <a:off x="6033158" y="3269468"/>
              <a:ext cx="562862" cy="720837"/>
            </a:xfrm>
            <a:custGeom>
              <a:avLst/>
              <a:gdLst/>
              <a:ahLst/>
              <a:cxnLst/>
              <a:rect l="l" t="t" r="r" b="b"/>
              <a:pathLst>
                <a:path w="17562" h="22491" extrusionOk="0">
                  <a:moveTo>
                    <a:pt x="1" y="0"/>
                  </a:moveTo>
                  <a:lnTo>
                    <a:pt x="1" y="22490"/>
                  </a:lnTo>
                  <a:lnTo>
                    <a:pt x="17561" y="22490"/>
                  </a:lnTo>
                  <a:lnTo>
                    <a:pt x="1756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34"/>
            <p:cNvSpPr/>
            <p:nvPr/>
          </p:nvSpPr>
          <p:spPr>
            <a:xfrm>
              <a:off x="6083509" y="3311229"/>
              <a:ext cx="457354" cy="205665"/>
            </a:xfrm>
            <a:custGeom>
              <a:avLst/>
              <a:gdLst/>
              <a:ahLst/>
              <a:cxnLst/>
              <a:rect l="l" t="t" r="r" b="b"/>
              <a:pathLst>
                <a:path w="14270" h="6417" extrusionOk="0">
                  <a:moveTo>
                    <a:pt x="152" y="83"/>
                  </a:moveTo>
                  <a:cubicBezTo>
                    <a:pt x="152" y="83"/>
                    <a:pt x="152" y="83"/>
                    <a:pt x="151" y="84"/>
                  </a:cubicBezTo>
                  <a:lnTo>
                    <a:pt x="151" y="84"/>
                  </a:lnTo>
                  <a:lnTo>
                    <a:pt x="151" y="84"/>
                  </a:lnTo>
                  <a:cubicBezTo>
                    <a:pt x="152" y="83"/>
                    <a:pt x="152" y="83"/>
                    <a:pt x="152" y="83"/>
                  </a:cubicBezTo>
                  <a:close/>
                  <a:moveTo>
                    <a:pt x="84" y="1"/>
                  </a:moveTo>
                  <a:cubicBezTo>
                    <a:pt x="58" y="27"/>
                    <a:pt x="9" y="76"/>
                    <a:pt x="0" y="84"/>
                  </a:cubicBezTo>
                  <a:lnTo>
                    <a:pt x="0" y="84"/>
                  </a:lnTo>
                  <a:lnTo>
                    <a:pt x="0" y="903"/>
                  </a:lnTo>
                  <a:lnTo>
                    <a:pt x="0" y="1722"/>
                  </a:lnTo>
                  <a:lnTo>
                    <a:pt x="0" y="3309"/>
                  </a:lnTo>
                  <a:cubicBezTo>
                    <a:pt x="0" y="4345"/>
                    <a:pt x="0" y="5364"/>
                    <a:pt x="0" y="6333"/>
                  </a:cubicBezTo>
                  <a:lnTo>
                    <a:pt x="0" y="6417"/>
                  </a:lnTo>
                  <a:lnTo>
                    <a:pt x="84" y="6417"/>
                  </a:lnTo>
                  <a:lnTo>
                    <a:pt x="10243" y="6383"/>
                  </a:lnTo>
                  <a:cubicBezTo>
                    <a:pt x="11496" y="6367"/>
                    <a:pt x="12482" y="6367"/>
                    <a:pt x="13167" y="6350"/>
                  </a:cubicBezTo>
                  <a:lnTo>
                    <a:pt x="14136" y="6350"/>
                  </a:lnTo>
                  <a:cubicBezTo>
                    <a:pt x="14169" y="6350"/>
                    <a:pt x="14186" y="6333"/>
                    <a:pt x="14203" y="6333"/>
                  </a:cubicBezTo>
                  <a:lnTo>
                    <a:pt x="13935" y="6333"/>
                  </a:lnTo>
                  <a:lnTo>
                    <a:pt x="13133" y="6317"/>
                  </a:lnTo>
                  <a:cubicBezTo>
                    <a:pt x="12448" y="6317"/>
                    <a:pt x="11446" y="6300"/>
                    <a:pt x="10193" y="6300"/>
                  </a:cubicBezTo>
                  <a:lnTo>
                    <a:pt x="151" y="6267"/>
                  </a:lnTo>
                  <a:lnTo>
                    <a:pt x="151" y="6267"/>
                  </a:lnTo>
                  <a:cubicBezTo>
                    <a:pt x="151" y="5317"/>
                    <a:pt x="151" y="4321"/>
                    <a:pt x="151" y="3309"/>
                  </a:cubicBezTo>
                  <a:lnTo>
                    <a:pt x="151" y="1722"/>
                  </a:lnTo>
                  <a:lnTo>
                    <a:pt x="151" y="903"/>
                  </a:lnTo>
                  <a:lnTo>
                    <a:pt x="151" y="168"/>
                  </a:lnTo>
                  <a:lnTo>
                    <a:pt x="151" y="168"/>
                  </a:lnTo>
                  <a:lnTo>
                    <a:pt x="14153" y="151"/>
                  </a:lnTo>
                  <a:lnTo>
                    <a:pt x="14153" y="151"/>
                  </a:lnTo>
                  <a:cubicBezTo>
                    <a:pt x="14169" y="2042"/>
                    <a:pt x="14169" y="3572"/>
                    <a:pt x="14186" y="4646"/>
                  </a:cubicBezTo>
                  <a:cubicBezTo>
                    <a:pt x="14186" y="5180"/>
                    <a:pt x="14186" y="5598"/>
                    <a:pt x="14186" y="5899"/>
                  </a:cubicBezTo>
                  <a:cubicBezTo>
                    <a:pt x="14203" y="6032"/>
                    <a:pt x="14203" y="6133"/>
                    <a:pt x="14203" y="6216"/>
                  </a:cubicBezTo>
                  <a:cubicBezTo>
                    <a:pt x="14203" y="6266"/>
                    <a:pt x="14203" y="6300"/>
                    <a:pt x="14203" y="6333"/>
                  </a:cubicBezTo>
                  <a:cubicBezTo>
                    <a:pt x="14219" y="6300"/>
                    <a:pt x="14219" y="6266"/>
                    <a:pt x="14219" y="6233"/>
                  </a:cubicBezTo>
                  <a:cubicBezTo>
                    <a:pt x="14219" y="6149"/>
                    <a:pt x="14219" y="6049"/>
                    <a:pt x="14219" y="5916"/>
                  </a:cubicBezTo>
                  <a:cubicBezTo>
                    <a:pt x="14219" y="5615"/>
                    <a:pt x="14219" y="5214"/>
                    <a:pt x="14236" y="4679"/>
                  </a:cubicBezTo>
                  <a:cubicBezTo>
                    <a:pt x="14236" y="3576"/>
                    <a:pt x="14253" y="2022"/>
                    <a:pt x="14270" y="84"/>
                  </a:cubicBezTo>
                  <a:lnTo>
                    <a:pt x="14270" y="34"/>
                  </a:lnTo>
                  <a:lnTo>
                    <a:pt x="14203" y="34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34"/>
            <p:cNvSpPr/>
            <p:nvPr/>
          </p:nvSpPr>
          <p:spPr>
            <a:xfrm>
              <a:off x="6285937" y="3392636"/>
              <a:ext cx="46601" cy="43107"/>
            </a:xfrm>
            <a:custGeom>
              <a:avLst/>
              <a:gdLst/>
              <a:ahLst/>
              <a:cxnLst/>
              <a:rect l="l" t="t" r="r" b="b"/>
              <a:pathLst>
                <a:path w="1454" h="1345" extrusionOk="0">
                  <a:moveTo>
                    <a:pt x="808" y="1"/>
                  </a:moveTo>
                  <a:cubicBezTo>
                    <a:pt x="737" y="1"/>
                    <a:pt x="667" y="12"/>
                    <a:pt x="602" y="34"/>
                  </a:cubicBezTo>
                  <a:cubicBezTo>
                    <a:pt x="0" y="251"/>
                    <a:pt x="0" y="1103"/>
                    <a:pt x="602" y="1304"/>
                  </a:cubicBezTo>
                  <a:cubicBezTo>
                    <a:pt x="669" y="1331"/>
                    <a:pt x="741" y="1344"/>
                    <a:pt x="814" y="1344"/>
                  </a:cubicBezTo>
                  <a:cubicBezTo>
                    <a:pt x="960" y="1344"/>
                    <a:pt x="1109" y="1293"/>
                    <a:pt x="1220" y="1203"/>
                  </a:cubicBezTo>
                  <a:cubicBezTo>
                    <a:pt x="1337" y="1103"/>
                    <a:pt x="1420" y="969"/>
                    <a:pt x="1437" y="836"/>
                  </a:cubicBezTo>
                  <a:cubicBezTo>
                    <a:pt x="1454" y="736"/>
                    <a:pt x="1437" y="669"/>
                    <a:pt x="1420" y="669"/>
                  </a:cubicBezTo>
                  <a:cubicBezTo>
                    <a:pt x="1387" y="836"/>
                    <a:pt x="1287" y="1003"/>
                    <a:pt x="1153" y="1103"/>
                  </a:cubicBezTo>
                  <a:cubicBezTo>
                    <a:pt x="1056" y="1168"/>
                    <a:pt x="945" y="1205"/>
                    <a:pt x="833" y="1205"/>
                  </a:cubicBezTo>
                  <a:cubicBezTo>
                    <a:pt x="772" y="1205"/>
                    <a:pt x="711" y="1194"/>
                    <a:pt x="652" y="1170"/>
                  </a:cubicBezTo>
                  <a:cubicBezTo>
                    <a:pt x="184" y="1003"/>
                    <a:pt x="184" y="351"/>
                    <a:pt x="652" y="184"/>
                  </a:cubicBezTo>
                  <a:cubicBezTo>
                    <a:pt x="719" y="157"/>
                    <a:pt x="788" y="144"/>
                    <a:pt x="857" y="144"/>
                  </a:cubicBezTo>
                  <a:cubicBezTo>
                    <a:pt x="961" y="144"/>
                    <a:pt x="1063" y="174"/>
                    <a:pt x="1153" y="234"/>
                  </a:cubicBezTo>
                  <a:cubicBezTo>
                    <a:pt x="1287" y="351"/>
                    <a:pt x="1387" y="502"/>
                    <a:pt x="1420" y="669"/>
                  </a:cubicBezTo>
                  <a:cubicBezTo>
                    <a:pt x="1437" y="669"/>
                    <a:pt x="1454" y="619"/>
                    <a:pt x="1437" y="518"/>
                  </a:cubicBezTo>
                  <a:cubicBezTo>
                    <a:pt x="1420" y="368"/>
                    <a:pt x="1337" y="251"/>
                    <a:pt x="1220" y="151"/>
                  </a:cubicBezTo>
                  <a:cubicBezTo>
                    <a:pt x="1107" y="49"/>
                    <a:pt x="956" y="1"/>
                    <a:pt x="8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34"/>
            <p:cNvSpPr/>
            <p:nvPr/>
          </p:nvSpPr>
          <p:spPr>
            <a:xfrm>
              <a:off x="6083509" y="3531861"/>
              <a:ext cx="457354" cy="205665"/>
            </a:xfrm>
            <a:custGeom>
              <a:avLst/>
              <a:gdLst/>
              <a:ahLst/>
              <a:cxnLst/>
              <a:rect l="l" t="t" r="r" b="b"/>
              <a:pathLst>
                <a:path w="14270" h="6417" extrusionOk="0">
                  <a:moveTo>
                    <a:pt x="152" y="83"/>
                  </a:moveTo>
                  <a:cubicBezTo>
                    <a:pt x="152" y="83"/>
                    <a:pt x="152" y="83"/>
                    <a:pt x="151" y="84"/>
                  </a:cubicBezTo>
                  <a:lnTo>
                    <a:pt x="151" y="84"/>
                  </a:lnTo>
                  <a:lnTo>
                    <a:pt x="151" y="84"/>
                  </a:lnTo>
                  <a:cubicBezTo>
                    <a:pt x="152" y="83"/>
                    <a:pt x="152" y="83"/>
                    <a:pt x="152" y="83"/>
                  </a:cubicBezTo>
                  <a:close/>
                  <a:moveTo>
                    <a:pt x="84" y="1"/>
                  </a:moveTo>
                  <a:cubicBezTo>
                    <a:pt x="58" y="27"/>
                    <a:pt x="9" y="76"/>
                    <a:pt x="0" y="84"/>
                  </a:cubicBezTo>
                  <a:lnTo>
                    <a:pt x="0" y="84"/>
                  </a:lnTo>
                  <a:lnTo>
                    <a:pt x="0" y="903"/>
                  </a:lnTo>
                  <a:lnTo>
                    <a:pt x="0" y="1705"/>
                  </a:lnTo>
                  <a:lnTo>
                    <a:pt x="0" y="3309"/>
                  </a:lnTo>
                  <a:cubicBezTo>
                    <a:pt x="0" y="4345"/>
                    <a:pt x="0" y="5364"/>
                    <a:pt x="0" y="6333"/>
                  </a:cubicBezTo>
                  <a:lnTo>
                    <a:pt x="0" y="6417"/>
                  </a:lnTo>
                  <a:lnTo>
                    <a:pt x="84" y="6417"/>
                  </a:lnTo>
                  <a:lnTo>
                    <a:pt x="10243" y="6367"/>
                  </a:lnTo>
                  <a:cubicBezTo>
                    <a:pt x="11496" y="6367"/>
                    <a:pt x="12482" y="6350"/>
                    <a:pt x="13167" y="6350"/>
                  </a:cubicBezTo>
                  <a:lnTo>
                    <a:pt x="13952" y="6350"/>
                  </a:lnTo>
                  <a:cubicBezTo>
                    <a:pt x="14019" y="6333"/>
                    <a:pt x="14086" y="6333"/>
                    <a:pt x="14136" y="6333"/>
                  </a:cubicBezTo>
                  <a:cubicBezTo>
                    <a:pt x="14086" y="6333"/>
                    <a:pt x="14019" y="6333"/>
                    <a:pt x="13935" y="6316"/>
                  </a:cubicBezTo>
                  <a:lnTo>
                    <a:pt x="13133" y="6316"/>
                  </a:lnTo>
                  <a:lnTo>
                    <a:pt x="10193" y="6300"/>
                  </a:lnTo>
                  <a:lnTo>
                    <a:pt x="151" y="6267"/>
                  </a:lnTo>
                  <a:lnTo>
                    <a:pt x="151" y="6267"/>
                  </a:lnTo>
                  <a:cubicBezTo>
                    <a:pt x="151" y="5317"/>
                    <a:pt x="151" y="4321"/>
                    <a:pt x="151" y="3309"/>
                  </a:cubicBezTo>
                  <a:lnTo>
                    <a:pt x="151" y="1705"/>
                  </a:lnTo>
                  <a:lnTo>
                    <a:pt x="151" y="903"/>
                  </a:lnTo>
                  <a:lnTo>
                    <a:pt x="151" y="167"/>
                  </a:lnTo>
                  <a:lnTo>
                    <a:pt x="151" y="167"/>
                  </a:lnTo>
                  <a:cubicBezTo>
                    <a:pt x="5580" y="151"/>
                    <a:pt x="10530" y="151"/>
                    <a:pt x="14153" y="134"/>
                  </a:cubicBezTo>
                  <a:lnTo>
                    <a:pt x="14153" y="134"/>
                  </a:lnTo>
                  <a:cubicBezTo>
                    <a:pt x="14169" y="2033"/>
                    <a:pt x="14169" y="3569"/>
                    <a:pt x="14186" y="4646"/>
                  </a:cubicBezTo>
                  <a:cubicBezTo>
                    <a:pt x="14186" y="5180"/>
                    <a:pt x="14186" y="5598"/>
                    <a:pt x="14186" y="5882"/>
                  </a:cubicBezTo>
                  <a:cubicBezTo>
                    <a:pt x="14203" y="6032"/>
                    <a:pt x="14203" y="6133"/>
                    <a:pt x="14203" y="6216"/>
                  </a:cubicBezTo>
                  <a:cubicBezTo>
                    <a:pt x="14203" y="6250"/>
                    <a:pt x="14203" y="6300"/>
                    <a:pt x="14203" y="6333"/>
                  </a:cubicBezTo>
                  <a:cubicBezTo>
                    <a:pt x="14219" y="6300"/>
                    <a:pt x="14219" y="6266"/>
                    <a:pt x="14219" y="6233"/>
                  </a:cubicBezTo>
                  <a:cubicBezTo>
                    <a:pt x="14219" y="6149"/>
                    <a:pt x="14219" y="6049"/>
                    <a:pt x="14219" y="5915"/>
                  </a:cubicBezTo>
                  <a:cubicBezTo>
                    <a:pt x="14219" y="5615"/>
                    <a:pt x="14219" y="5197"/>
                    <a:pt x="14236" y="4679"/>
                  </a:cubicBezTo>
                  <a:cubicBezTo>
                    <a:pt x="14236" y="3576"/>
                    <a:pt x="14253" y="2006"/>
                    <a:pt x="14270" y="84"/>
                  </a:cubicBezTo>
                  <a:lnTo>
                    <a:pt x="14270" y="34"/>
                  </a:lnTo>
                  <a:lnTo>
                    <a:pt x="14203" y="34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34"/>
            <p:cNvSpPr/>
            <p:nvPr/>
          </p:nvSpPr>
          <p:spPr>
            <a:xfrm>
              <a:off x="6285937" y="3613268"/>
              <a:ext cx="46601" cy="42851"/>
            </a:xfrm>
            <a:custGeom>
              <a:avLst/>
              <a:gdLst/>
              <a:ahLst/>
              <a:cxnLst/>
              <a:rect l="l" t="t" r="r" b="b"/>
              <a:pathLst>
                <a:path w="1454" h="1337" extrusionOk="0">
                  <a:moveTo>
                    <a:pt x="808" y="1"/>
                  </a:moveTo>
                  <a:cubicBezTo>
                    <a:pt x="737" y="1"/>
                    <a:pt x="667" y="12"/>
                    <a:pt x="602" y="34"/>
                  </a:cubicBezTo>
                  <a:cubicBezTo>
                    <a:pt x="0" y="251"/>
                    <a:pt x="0" y="1086"/>
                    <a:pt x="602" y="1304"/>
                  </a:cubicBezTo>
                  <a:cubicBezTo>
                    <a:pt x="667" y="1325"/>
                    <a:pt x="737" y="1336"/>
                    <a:pt x="808" y="1336"/>
                  </a:cubicBezTo>
                  <a:cubicBezTo>
                    <a:pt x="956" y="1336"/>
                    <a:pt x="1107" y="1288"/>
                    <a:pt x="1220" y="1187"/>
                  </a:cubicBezTo>
                  <a:cubicBezTo>
                    <a:pt x="1337" y="1103"/>
                    <a:pt x="1420" y="969"/>
                    <a:pt x="1437" y="819"/>
                  </a:cubicBezTo>
                  <a:cubicBezTo>
                    <a:pt x="1454" y="719"/>
                    <a:pt x="1437" y="669"/>
                    <a:pt x="1420" y="669"/>
                  </a:cubicBezTo>
                  <a:cubicBezTo>
                    <a:pt x="1387" y="836"/>
                    <a:pt x="1287" y="986"/>
                    <a:pt x="1153" y="1103"/>
                  </a:cubicBezTo>
                  <a:cubicBezTo>
                    <a:pt x="1056" y="1168"/>
                    <a:pt x="945" y="1205"/>
                    <a:pt x="833" y="1205"/>
                  </a:cubicBezTo>
                  <a:cubicBezTo>
                    <a:pt x="772" y="1205"/>
                    <a:pt x="711" y="1194"/>
                    <a:pt x="652" y="1170"/>
                  </a:cubicBezTo>
                  <a:cubicBezTo>
                    <a:pt x="184" y="986"/>
                    <a:pt x="184" y="351"/>
                    <a:pt x="652" y="167"/>
                  </a:cubicBezTo>
                  <a:cubicBezTo>
                    <a:pt x="711" y="144"/>
                    <a:pt x="772" y="133"/>
                    <a:pt x="833" y="133"/>
                  </a:cubicBezTo>
                  <a:cubicBezTo>
                    <a:pt x="945" y="133"/>
                    <a:pt x="1056" y="169"/>
                    <a:pt x="1153" y="234"/>
                  </a:cubicBezTo>
                  <a:cubicBezTo>
                    <a:pt x="1287" y="351"/>
                    <a:pt x="1387" y="502"/>
                    <a:pt x="1420" y="669"/>
                  </a:cubicBezTo>
                  <a:cubicBezTo>
                    <a:pt x="1437" y="669"/>
                    <a:pt x="1454" y="619"/>
                    <a:pt x="1437" y="518"/>
                  </a:cubicBezTo>
                  <a:cubicBezTo>
                    <a:pt x="1420" y="368"/>
                    <a:pt x="1337" y="234"/>
                    <a:pt x="1220" y="151"/>
                  </a:cubicBezTo>
                  <a:cubicBezTo>
                    <a:pt x="1107" y="49"/>
                    <a:pt x="956" y="1"/>
                    <a:pt x="8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34"/>
            <p:cNvSpPr/>
            <p:nvPr/>
          </p:nvSpPr>
          <p:spPr>
            <a:xfrm>
              <a:off x="6083509" y="3752494"/>
              <a:ext cx="457354" cy="205120"/>
            </a:xfrm>
            <a:custGeom>
              <a:avLst/>
              <a:gdLst/>
              <a:ahLst/>
              <a:cxnLst/>
              <a:rect l="l" t="t" r="r" b="b"/>
              <a:pathLst>
                <a:path w="14270" h="6400" extrusionOk="0">
                  <a:moveTo>
                    <a:pt x="14157" y="6326"/>
                  </a:moveTo>
                  <a:cubicBezTo>
                    <a:pt x="14149" y="6326"/>
                    <a:pt x="14141" y="6327"/>
                    <a:pt x="14136" y="6333"/>
                  </a:cubicBezTo>
                  <a:lnTo>
                    <a:pt x="14203" y="6333"/>
                  </a:lnTo>
                  <a:cubicBezTo>
                    <a:pt x="14192" y="6333"/>
                    <a:pt x="14173" y="6326"/>
                    <a:pt x="14157" y="6326"/>
                  </a:cubicBezTo>
                  <a:close/>
                  <a:moveTo>
                    <a:pt x="84" y="1"/>
                  </a:moveTo>
                  <a:cubicBezTo>
                    <a:pt x="58" y="26"/>
                    <a:pt x="9" y="76"/>
                    <a:pt x="0" y="84"/>
                  </a:cubicBezTo>
                  <a:lnTo>
                    <a:pt x="0" y="84"/>
                  </a:lnTo>
                  <a:lnTo>
                    <a:pt x="0" y="903"/>
                  </a:lnTo>
                  <a:lnTo>
                    <a:pt x="0" y="1705"/>
                  </a:lnTo>
                  <a:lnTo>
                    <a:pt x="0" y="3292"/>
                  </a:lnTo>
                  <a:cubicBezTo>
                    <a:pt x="0" y="4345"/>
                    <a:pt x="0" y="5364"/>
                    <a:pt x="0" y="6333"/>
                  </a:cubicBezTo>
                  <a:lnTo>
                    <a:pt x="0" y="6400"/>
                  </a:lnTo>
                  <a:lnTo>
                    <a:pt x="84" y="6400"/>
                  </a:lnTo>
                  <a:lnTo>
                    <a:pt x="10243" y="6366"/>
                  </a:lnTo>
                  <a:lnTo>
                    <a:pt x="13167" y="6350"/>
                  </a:lnTo>
                  <a:lnTo>
                    <a:pt x="13952" y="6333"/>
                  </a:lnTo>
                  <a:lnTo>
                    <a:pt x="14136" y="6333"/>
                  </a:lnTo>
                  <a:lnTo>
                    <a:pt x="13935" y="6316"/>
                  </a:lnTo>
                  <a:lnTo>
                    <a:pt x="13133" y="6316"/>
                  </a:lnTo>
                  <a:lnTo>
                    <a:pt x="10193" y="6283"/>
                  </a:lnTo>
                  <a:lnTo>
                    <a:pt x="151" y="6250"/>
                  </a:lnTo>
                  <a:lnTo>
                    <a:pt x="151" y="6250"/>
                  </a:lnTo>
                  <a:cubicBezTo>
                    <a:pt x="151" y="5306"/>
                    <a:pt x="151" y="4315"/>
                    <a:pt x="151" y="3292"/>
                  </a:cubicBezTo>
                  <a:lnTo>
                    <a:pt x="151" y="1705"/>
                  </a:lnTo>
                  <a:lnTo>
                    <a:pt x="151" y="903"/>
                  </a:lnTo>
                  <a:lnTo>
                    <a:pt x="151" y="151"/>
                  </a:lnTo>
                  <a:lnTo>
                    <a:pt x="151" y="151"/>
                  </a:lnTo>
                  <a:lnTo>
                    <a:pt x="14153" y="134"/>
                  </a:lnTo>
                  <a:lnTo>
                    <a:pt x="14153" y="134"/>
                  </a:lnTo>
                  <a:cubicBezTo>
                    <a:pt x="14169" y="2016"/>
                    <a:pt x="14169" y="3552"/>
                    <a:pt x="14186" y="4629"/>
                  </a:cubicBezTo>
                  <a:cubicBezTo>
                    <a:pt x="14186" y="5163"/>
                    <a:pt x="14186" y="5581"/>
                    <a:pt x="14186" y="5882"/>
                  </a:cubicBezTo>
                  <a:cubicBezTo>
                    <a:pt x="14203" y="6016"/>
                    <a:pt x="14203" y="6133"/>
                    <a:pt x="14203" y="6216"/>
                  </a:cubicBezTo>
                  <a:cubicBezTo>
                    <a:pt x="14203" y="6249"/>
                    <a:pt x="14203" y="6283"/>
                    <a:pt x="14203" y="6333"/>
                  </a:cubicBezTo>
                  <a:cubicBezTo>
                    <a:pt x="14219" y="6300"/>
                    <a:pt x="14219" y="6266"/>
                    <a:pt x="14219" y="6233"/>
                  </a:cubicBezTo>
                  <a:cubicBezTo>
                    <a:pt x="14219" y="6149"/>
                    <a:pt x="14219" y="6032"/>
                    <a:pt x="14219" y="5915"/>
                  </a:cubicBezTo>
                  <a:cubicBezTo>
                    <a:pt x="14219" y="5615"/>
                    <a:pt x="14219" y="5197"/>
                    <a:pt x="14236" y="4662"/>
                  </a:cubicBezTo>
                  <a:cubicBezTo>
                    <a:pt x="14236" y="3576"/>
                    <a:pt x="14253" y="2006"/>
                    <a:pt x="14270" y="84"/>
                  </a:cubicBezTo>
                  <a:lnTo>
                    <a:pt x="14270" y="17"/>
                  </a:lnTo>
                  <a:lnTo>
                    <a:pt x="14203" y="17"/>
                  </a:lnTo>
                  <a:cubicBezTo>
                    <a:pt x="10560" y="17"/>
                    <a:pt x="5564" y="17"/>
                    <a:pt x="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34"/>
            <p:cNvSpPr/>
            <p:nvPr/>
          </p:nvSpPr>
          <p:spPr>
            <a:xfrm>
              <a:off x="6285937" y="3833676"/>
              <a:ext cx="46601" cy="43075"/>
            </a:xfrm>
            <a:custGeom>
              <a:avLst/>
              <a:gdLst/>
              <a:ahLst/>
              <a:cxnLst/>
              <a:rect l="l" t="t" r="r" b="b"/>
              <a:pathLst>
                <a:path w="1454" h="1344" extrusionOk="0">
                  <a:moveTo>
                    <a:pt x="809" y="0"/>
                  </a:moveTo>
                  <a:cubicBezTo>
                    <a:pt x="738" y="0"/>
                    <a:pt x="667" y="13"/>
                    <a:pt x="602" y="41"/>
                  </a:cubicBezTo>
                  <a:cubicBezTo>
                    <a:pt x="0" y="241"/>
                    <a:pt x="0" y="1093"/>
                    <a:pt x="602" y="1310"/>
                  </a:cubicBezTo>
                  <a:cubicBezTo>
                    <a:pt x="667" y="1332"/>
                    <a:pt x="737" y="1343"/>
                    <a:pt x="808" y="1343"/>
                  </a:cubicBezTo>
                  <a:cubicBezTo>
                    <a:pt x="956" y="1343"/>
                    <a:pt x="1107" y="1295"/>
                    <a:pt x="1220" y="1194"/>
                  </a:cubicBezTo>
                  <a:cubicBezTo>
                    <a:pt x="1337" y="1093"/>
                    <a:pt x="1420" y="976"/>
                    <a:pt x="1437" y="826"/>
                  </a:cubicBezTo>
                  <a:cubicBezTo>
                    <a:pt x="1454" y="726"/>
                    <a:pt x="1437" y="676"/>
                    <a:pt x="1420" y="676"/>
                  </a:cubicBezTo>
                  <a:cubicBezTo>
                    <a:pt x="1387" y="843"/>
                    <a:pt x="1287" y="993"/>
                    <a:pt x="1153" y="1110"/>
                  </a:cubicBezTo>
                  <a:cubicBezTo>
                    <a:pt x="1063" y="1170"/>
                    <a:pt x="961" y="1200"/>
                    <a:pt x="857" y="1200"/>
                  </a:cubicBezTo>
                  <a:cubicBezTo>
                    <a:pt x="788" y="1200"/>
                    <a:pt x="719" y="1187"/>
                    <a:pt x="652" y="1160"/>
                  </a:cubicBezTo>
                  <a:cubicBezTo>
                    <a:pt x="184" y="993"/>
                    <a:pt x="184" y="341"/>
                    <a:pt x="652" y="174"/>
                  </a:cubicBezTo>
                  <a:cubicBezTo>
                    <a:pt x="711" y="151"/>
                    <a:pt x="772" y="140"/>
                    <a:pt x="833" y="140"/>
                  </a:cubicBezTo>
                  <a:cubicBezTo>
                    <a:pt x="945" y="140"/>
                    <a:pt x="1056" y="176"/>
                    <a:pt x="1153" y="241"/>
                  </a:cubicBezTo>
                  <a:cubicBezTo>
                    <a:pt x="1287" y="341"/>
                    <a:pt x="1387" y="508"/>
                    <a:pt x="1420" y="676"/>
                  </a:cubicBezTo>
                  <a:cubicBezTo>
                    <a:pt x="1437" y="676"/>
                    <a:pt x="1454" y="625"/>
                    <a:pt x="1437" y="525"/>
                  </a:cubicBezTo>
                  <a:cubicBezTo>
                    <a:pt x="1404" y="375"/>
                    <a:pt x="1337" y="241"/>
                    <a:pt x="1220" y="158"/>
                  </a:cubicBezTo>
                  <a:cubicBezTo>
                    <a:pt x="1107" y="56"/>
                    <a:pt x="957" y="0"/>
                    <a:pt x="80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34"/>
            <p:cNvSpPr/>
            <p:nvPr/>
          </p:nvSpPr>
          <p:spPr>
            <a:xfrm>
              <a:off x="4384346" y="3269468"/>
              <a:ext cx="825768" cy="1307736"/>
            </a:xfrm>
            <a:custGeom>
              <a:avLst/>
              <a:gdLst/>
              <a:ahLst/>
              <a:cxnLst/>
              <a:rect l="l" t="t" r="r" b="b"/>
              <a:pathLst>
                <a:path w="25765" h="40803" extrusionOk="0">
                  <a:moveTo>
                    <a:pt x="0" y="0"/>
                  </a:moveTo>
                  <a:lnTo>
                    <a:pt x="0" y="40786"/>
                  </a:lnTo>
                  <a:lnTo>
                    <a:pt x="25765" y="40803"/>
                  </a:lnTo>
                  <a:lnTo>
                    <a:pt x="257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34"/>
            <p:cNvSpPr/>
            <p:nvPr/>
          </p:nvSpPr>
          <p:spPr>
            <a:xfrm>
              <a:off x="4344155" y="3219118"/>
              <a:ext cx="2969977" cy="68587"/>
            </a:xfrm>
            <a:custGeom>
              <a:avLst/>
              <a:gdLst/>
              <a:ahLst/>
              <a:cxnLst/>
              <a:rect l="l" t="t" r="r" b="b"/>
              <a:pathLst>
                <a:path w="92667" h="2140" extrusionOk="0">
                  <a:moveTo>
                    <a:pt x="1" y="1"/>
                  </a:moveTo>
                  <a:lnTo>
                    <a:pt x="1" y="2140"/>
                  </a:lnTo>
                  <a:lnTo>
                    <a:pt x="92667" y="2140"/>
                  </a:lnTo>
                  <a:lnTo>
                    <a:pt x="9266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34"/>
            <p:cNvSpPr/>
            <p:nvPr/>
          </p:nvSpPr>
          <p:spPr>
            <a:xfrm>
              <a:off x="4384346" y="3287673"/>
              <a:ext cx="92112" cy="1386996"/>
            </a:xfrm>
            <a:custGeom>
              <a:avLst/>
              <a:gdLst/>
              <a:ahLst/>
              <a:cxnLst/>
              <a:rect l="l" t="t" r="r" b="b"/>
              <a:pathLst>
                <a:path w="2874" h="43276" extrusionOk="0">
                  <a:moveTo>
                    <a:pt x="0" y="1"/>
                  </a:moveTo>
                  <a:lnTo>
                    <a:pt x="0" y="43276"/>
                  </a:lnTo>
                  <a:lnTo>
                    <a:pt x="2874" y="43276"/>
                  </a:lnTo>
                  <a:lnTo>
                    <a:pt x="287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34"/>
            <p:cNvSpPr/>
            <p:nvPr/>
          </p:nvSpPr>
          <p:spPr>
            <a:xfrm>
              <a:off x="7177023" y="3287673"/>
              <a:ext cx="92144" cy="1387541"/>
            </a:xfrm>
            <a:custGeom>
              <a:avLst/>
              <a:gdLst/>
              <a:ahLst/>
              <a:cxnLst/>
              <a:rect l="l" t="t" r="r" b="b"/>
              <a:pathLst>
                <a:path w="2875" h="43293" extrusionOk="0">
                  <a:moveTo>
                    <a:pt x="0" y="1"/>
                  </a:moveTo>
                  <a:lnTo>
                    <a:pt x="0" y="43292"/>
                  </a:lnTo>
                  <a:lnTo>
                    <a:pt x="2874" y="43292"/>
                  </a:lnTo>
                  <a:lnTo>
                    <a:pt x="287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34"/>
            <p:cNvSpPr/>
            <p:nvPr/>
          </p:nvSpPr>
          <p:spPr>
            <a:xfrm>
              <a:off x="6595988" y="3287673"/>
              <a:ext cx="92144" cy="1387541"/>
            </a:xfrm>
            <a:custGeom>
              <a:avLst/>
              <a:gdLst/>
              <a:ahLst/>
              <a:cxnLst/>
              <a:rect l="l" t="t" r="r" b="b"/>
              <a:pathLst>
                <a:path w="2875" h="43293" extrusionOk="0">
                  <a:moveTo>
                    <a:pt x="0" y="1"/>
                  </a:moveTo>
                  <a:lnTo>
                    <a:pt x="0" y="43292"/>
                  </a:lnTo>
                  <a:lnTo>
                    <a:pt x="2874" y="43292"/>
                  </a:lnTo>
                  <a:lnTo>
                    <a:pt x="287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34"/>
            <p:cNvSpPr/>
            <p:nvPr/>
          </p:nvSpPr>
          <p:spPr>
            <a:xfrm>
              <a:off x="4366655" y="3216457"/>
              <a:ext cx="395241" cy="5384"/>
            </a:xfrm>
            <a:custGeom>
              <a:avLst/>
              <a:gdLst/>
              <a:ahLst/>
              <a:cxnLst/>
              <a:rect l="l" t="t" r="r" b="b"/>
              <a:pathLst>
                <a:path w="12332" h="168" extrusionOk="0">
                  <a:moveTo>
                    <a:pt x="6166" y="0"/>
                  </a:moveTo>
                  <a:cubicBezTo>
                    <a:pt x="2758" y="0"/>
                    <a:pt x="1" y="34"/>
                    <a:pt x="1" y="84"/>
                  </a:cubicBezTo>
                  <a:cubicBezTo>
                    <a:pt x="1" y="134"/>
                    <a:pt x="2758" y="167"/>
                    <a:pt x="6166" y="167"/>
                  </a:cubicBezTo>
                  <a:cubicBezTo>
                    <a:pt x="9575" y="167"/>
                    <a:pt x="12332" y="134"/>
                    <a:pt x="12332" y="84"/>
                  </a:cubicBezTo>
                  <a:cubicBezTo>
                    <a:pt x="12332" y="34"/>
                    <a:pt x="9575" y="0"/>
                    <a:pt x="61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34"/>
            <p:cNvSpPr/>
            <p:nvPr/>
          </p:nvSpPr>
          <p:spPr>
            <a:xfrm>
              <a:off x="5441964" y="4502207"/>
              <a:ext cx="344890" cy="158808"/>
            </a:xfrm>
            <a:custGeom>
              <a:avLst/>
              <a:gdLst/>
              <a:ahLst/>
              <a:cxnLst/>
              <a:rect l="l" t="t" r="r" b="b"/>
              <a:pathLst>
                <a:path w="10761" h="4955" extrusionOk="0">
                  <a:moveTo>
                    <a:pt x="151" y="0"/>
                  </a:moveTo>
                  <a:lnTo>
                    <a:pt x="1" y="4528"/>
                  </a:lnTo>
                  <a:lnTo>
                    <a:pt x="351" y="4562"/>
                  </a:lnTo>
                  <a:cubicBezTo>
                    <a:pt x="1584" y="4665"/>
                    <a:pt x="5727" y="4955"/>
                    <a:pt x="8065" y="4955"/>
                  </a:cubicBezTo>
                  <a:cubicBezTo>
                    <a:pt x="8770" y="4955"/>
                    <a:pt x="9310" y="4928"/>
                    <a:pt x="9558" y="4863"/>
                  </a:cubicBezTo>
                  <a:cubicBezTo>
                    <a:pt x="10761" y="4528"/>
                    <a:pt x="5865" y="3275"/>
                    <a:pt x="5865" y="3275"/>
                  </a:cubicBezTo>
                  <a:lnTo>
                    <a:pt x="5949" y="184"/>
                  </a:lnTo>
                  <a:lnTo>
                    <a:pt x="15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34"/>
            <p:cNvSpPr/>
            <p:nvPr/>
          </p:nvSpPr>
          <p:spPr>
            <a:xfrm>
              <a:off x="5441964" y="4629670"/>
              <a:ext cx="319731" cy="30576"/>
            </a:xfrm>
            <a:custGeom>
              <a:avLst/>
              <a:gdLst/>
              <a:ahLst/>
              <a:cxnLst/>
              <a:rect l="l" t="t" r="r" b="b"/>
              <a:pathLst>
                <a:path w="9976" h="954" extrusionOk="0">
                  <a:moveTo>
                    <a:pt x="8255" y="0"/>
                  </a:moveTo>
                  <a:cubicBezTo>
                    <a:pt x="7920" y="0"/>
                    <a:pt x="7720" y="735"/>
                    <a:pt x="7720" y="735"/>
                  </a:cubicBezTo>
                  <a:lnTo>
                    <a:pt x="1" y="418"/>
                  </a:lnTo>
                  <a:lnTo>
                    <a:pt x="1" y="551"/>
                  </a:lnTo>
                  <a:cubicBezTo>
                    <a:pt x="1946" y="786"/>
                    <a:pt x="5552" y="954"/>
                    <a:pt x="7791" y="954"/>
                  </a:cubicBezTo>
                  <a:cubicBezTo>
                    <a:pt x="8897" y="954"/>
                    <a:pt x="9670" y="913"/>
                    <a:pt x="9742" y="819"/>
                  </a:cubicBezTo>
                  <a:cubicBezTo>
                    <a:pt x="9976" y="551"/>
                    <a:pt x="8255" y="0"/>
                    <a:pt x="82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34"/>
            <p:cNvSpPr/>
            <p:nvPr/>
          </p:nvSpPr>
          <p:spPr>
            <a:xfrm>
              <a:off x="5439272" y="4643035"/>
              <a:ext cx="315468" cy="10737"/>
            </a:xfrm>
            <a:custGeom>
              <a:avLst/>
              <a:gdLst/>
              <a:ahLst/>
              <a:cxnLst/>
              <a:rect l="l" t="t" r="r" b="b"/>
              <a:pathLst>
                <a:path w="9843" h="335" extrusionOk="0">
                  <a:moveTo>
                    <a:pt x="1" y="1"/>
                  </a:moveTo>
                  <a:cubicBezTo>
                    <a:pt x="34" y="17"/>
                    <a:pt x="68" y="17"/>
                    <a:pt x="101" y="17"/>
                  </a:cubicBezTo>
                  <a:cubicBezTo>
                    <a:pt x="185" y="17"/>
                    <a:pt x="285" y="34"/>
                    <a:pt x="385" y="34"/>
                  </a:cubicBezTo>
                  <a:lnTo>
                    <a:pt x="1438" y="118"/>
                  </a:lnTo>
                  <a:cubicBezTo>
                    <a:pt x="2323" y="185"/>
                    <a:pt x="3560" y="251"/>
                    <a:pt x="4913" y="285"/>
                  </a:cubicBezTo>
                  <a:cubicBezTo>
                    <a:pt x="6267" y="335"/>
                    <a:pt x="7503" y="335"/>
                    <a:pt x="8389" y="335"/>
                  </a:cubicBezTo>
                  <a:lnTo>
                    <a:pt x="9441" y="318"/>
                  </a:lnTo>
                  <a:lnTo>
                    <a:pt x="9842" y="318"/>
                  </a:lnTo>
                  <a:cubicBezTo>
                    <a:pt x="9809" y="302"/>
                    <a:pt x="9775" y="302"/>
                    <a:pt x="9742" y="302"/>
                  </a:cubicBezTo>
                  <a:lnTo>
                    <a:pt x="9441" y="302"/>
                  </a:lnTo>
                  <a:lnTo>
                    <a:pt x="8389" y="285"/>
                  </a:lnTo>
                  <a:cubicBezTo>
                    <a:pt x="7503" y="285"/>
                    <a:pt x="6267" y="251"/>
                    <a:pt x="4913" y="218"/>
                  </a:cubicBezTo>
                  <a:cubicBezTo>
                    <a:pt x="3560" y="168"/>
                    <a:pt x="2323" y="118"/>
                    <a:pt x="1438" y="68"/>
                  </a:cubicBezTo>
                  <a:cubicBezTo>
                    <a:pt x="1020" y="51"/>
                    <a:pt x="669" y="34"/>
                    <a:pt x="385" y="17"/>
                  </a:cubicBezTo>
                  <a:lnTo>
                    <a:pt x="10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34"/>
            <p:cNvSpPr/>
            <p:nvPr/>
          </p:nvSpPr>
          <p:spPr>
            <a:xfrm>
              <a:off x="5688845" y="4627523"/>
              <a:ext cx="19294" cy="28396"/>
            </a:xfrm>
            <a:custGeom>
              <a:avLst/>
              <a:gdLst/>
              <a:ahLst/>
              <a:cxnLst/>
              <a:rect l="l" t="t" r="r" b="b"/>
              <a:pathLst>
                <a:path w="602" h="886" extrusionOk="0">
                  <a:moveTo>
                    <a:pt x="602" y="0"/>
                  </a:moveTo>
                  <a:cubicBezTo>
                    <a:pt x="234" y="134"/>
                    <a:pt x="0" y="501"/>
                    <a:pt x="17" y="886"/>
                  </a:cubicBezTo>
                  <a:cubicBezTo>
                    <a:pt x="100" y="535"/>
                    <a:pt x="301" y="217"/>
                    <a:pt x="6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34"/>
            <p:cNvSpPr/>
            <p:nvPr/>
          </p:nvSpPr>
          <p:spPr>
            <a:xfrm>
              <a:off x="5634745" y="4611402"/>
              <a:ext cx="11282" cy="15128"/>
            </a:xfrm>
            <a:custGeom>
              <a:avLst/>
              <a:gdLst/>
              <a:ahLst/>
              <a:cxnLst/>
              <a:rect l="l" t="t" r="r" b="b"/>
              <a:pathLst>
                <a:path w="352" h="472" extrusionOk="0">
                  <a:moveTo>
                    <a:pt x="330" y="0"/>
                  </a:moveTo>
                  <a:cubicBezTo>
                    <a:pt x="306" y="0"/>
                    <a:pt x="228" y="95"/>
                    <a:pt x="151" y="219"/>
                  </a:cubicBezTo>
                  <a:cubicBezTo>
                    <a:pt x="67" y="336"/>
                    <a:pt x="1" y="453"/>
                    <a:pt x="17" y="470"/>
                  </a:cubicBezTo>
                  <a:cubicBezTo>
                    <a:pt x="19" y="471"/>
                    <a:pt x="20" y="472"/>
                    <a:pt x="22" y="472"/>
                  </a:cubicBezTo>
                  <a:cubicBezTo>
                    <a:pt x="46" y="472"/>
                    <a:pt x="125" y="376"/>
                    <a:pt x="218" y="253"/>
                  </a:cubicBezTo>
                  <a:cubicBezTo>
                    <a:pt x="301" y="119"/>
                    <a:pt x="351" y="2"/>
                    <a:pt x="335" y="2"/>
                  </a:cubicBezTo>
                  <a:cubicBezTo>
                    <a:pt x="334" y="1"/>
                    <a:pt x="332" y="0"/>
                    <a:pt x="3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34"/>
            <p:cNvSpPr/>
            <p:nvPr/>
          </p:nvSpPr>
          <p:spPr>
            <a:xfrm>
              <a:off x="5620290" y="4607620"/>
              <a:ext cx="12884" cy="10384"/>
            </a:xfrm>
            <a:custGeom>
              <a:avLst/>
              <a:gdLst/>
              <a:ahLst/>
              <a:cxnLst/>
              <a:rect l="l" t="t" r="r" b="b"/>
              <a:pathLst>
                <a:path w="402" h="324" extrusionOk="0">
                  <a:moveTo>
                    <a:pt x="377" y="0"/>
                  </a:moveTo>
                  <a:cubicBezTo>
                    <a:pt x="350" y="0"/>
                    <a:pt x="272" y="62"/>
                    <a:pt x="168" y="137"/>
                  </a:cubicBezTo>
                  <a:cubicBezTo>
                    <a:pt x="67" y="220"/>
                    <a:pt x="0" y="304"/>
                    <a:pt x="17" y="320"/>
                  </a:cubicBezTo>
                  <a:cubicBezTo>
                    <a:pt x="17" y="323"/>
                    <a:pt x="19" y="324"/>
                    <a:pt x="22" y="324"/>
                  </a:cubicBezTo>
                  <a:cubicBezTo>
                    <a:pt x="43" y="324"/>
                    <a:pt x="130" y="274"/>
                    <a:pt x="218" y="187"/>
                  </a:cubicBezTo>
                  <a:cubicBezTo>
                    <a:pt x="318" y="103"/>
                    <a:pt x="401" y="20"/>
                    <a:pt x="385" y="3"/>
                  </a:cubicBezTo>
                  <a:cubicBezTo>
                    <a:pt x="383" y="1"/>
                    <a:pt x="381" y="0"/>
                    <a:pt x="3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34"/>
            <p:cNvSpPr/>
            <p:nvPr/>
          </p:nvSpPr>
          <p:spPr>
            <a:xfrm>
              <a:off x="5560132" y="4599319"/>
              <a:ext cx="102496" cy="85157"/>
            </a:xfrm>
            <a:custGeom>
              <a:avLst/>
              <a:gdLst/>
              <a:ahLst/>
              <a:cxnLst/>
              <a:rect l="l" t="t" r="r" b="b"/>
              <a:pathLst>
                <a:path w="3198" h="2657" extrusionOk="0">
                  <a:moveTo>
                    <a:pt x="1786" y="0"/>
                  </a:moveTo>
                  <a:cubicBezTo>
                    <a:pt x="1728" y="0"/>
                    <a:pt x="1669" y="9"/>
                    <a:pt x="1610" y="28"/>
                  </a:cubicBezTo>
                  <a:cubicBezTo>
                    <a:pt x="0" y="337"/>
                    <a:pt x="274" y="2657"/>
                    <a:pt x="1815" y="2657"/>
                  </a:cubicBezTo>
                  <a:cubicBezTo>
                    <a:pt x="1857" y="2657"/>
                    <a:pt x="1900" y="2655"/>
                    <a:pt x="1944" y="2651"/>
                  </a:cubicBezTo>
                  <a:cubicBezTo>
                    <a:pt x="2663" y="2601"/>
                    <a:pt x="3197" y="2016"/>
                    <a:pt x="3181" y="1315"/>
                  </a:cubicBezTo>
                  <a:cubicBezTo>
                    <a:pt x="3181" y="613"/>
                    <a:pt x="2613" y="28"/>
                    <a:pt x="1911" y="11"/>
                  </a:cubicBezTo>
                  <a:cubicBezTo>
                    <a:pt x="1869" y="4"/>
                    <a:pt x="1828" y="0"/>
                    <a:pt x="17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34"/>
            <p:cNvSpPr/>
            <p:nvPr/>
          </p:nvSpPr>
          <p:spPr>
            <a:xfrm>
              <a:off x="5608496" y="4587877"/>
              <a:ext cx="21986" cy="3429"/>
            </a:xfrm>
            <a:custGeom>
              <a:avLst/>
              <a:gdLst/>
              <a:ahLst/>
              <a:cxnLst/>
              <a:rect l="l" t="t" r="r" b="b"/>
              <a:pathLst>
                <a:path w="686" h="107" extrusionOk="0">
                  <a:moveTo>
                    <a:pt x="1" y="1"/>
                  </a:moveTo>
                  <a:lnTo>
                    <a:pt x="1" y="1"/>
                  </a:lnTo>
                  <a:cubicBezTo>
                    <a:pt x="134" y="73"/>
                    <a:pt x="281" y="107"/>
                    <a:pt x="424" y="107"/>
                  </a:cubicBezTo>
                  <a:cubicBezTo>
                    <a:pt x="514" y="107"/>
                    <a:pt x="602" y="93"/>
                    <a:pt x="686" y="68"/>
                  </a:cubicBezTo>
                  <a:cubicBezTo>
                    <a:pt x="469" y="51"/>
                    <a:pt x="235" y="18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34"/>
            <p:cNvSpPr/>
            <p:nvPr/>
          </p:nvSpPr>
          <p:spPr>
            <a:xfrm>
              <a:off x="5642245" y="4594447"/>
              <a:ext cx="35383" cy="19166"/>
            </a:xfrm>
            <a:custGeom>
              <a:avLst/>
              <a:gdLst/>
              <a:ahLst/>
              <a:cxnLst/>
              <a:rect l="l" t="t" r="r" b="b"/>
              <a:pathLst>
                <a:path w="1104" h="598" extrusionOk="0">
                  <a:moveTo>
                    <a:pt x="735" y="67"/>
                  </a:moveTo>
                  <a:cubicBezTo>
                    <a:pt x="829" y="67"/>
                    <a:pt x="922" y="90"/>
                    <a:pt x="1003" y="130"/>
                  </a:cubicBezTo>
                  <a:cubicBezTo>
                    <a:pt x="1053" y="180"/>
                    <a:pt x="1036" y="247"/>
                    <a:pt x="970" y="280"/>
                  </a:cubicBezTo>
                  <a:cubicBezTo>
                    <a:pt x="903" y="314"/>
                    <a:pt x="819" y="347"/>
                    <a:pt x="752" y="364"/>
                  </a:cubicBezTo>
                  <a:cubicBezTo>
                    <a:pt x="619" y="414"/>
                    <a:pt x="502" y="431"/>
                    <a:pt x="368" y="464"/>
                  </a:cubicBezTo>
                  <a:cubicBezTo>
                    <a:pt x="254" y="480"/>
                    <a:pt x="164" y="485"/>
                    <a:pt x="101" y="487"/>
                  </a:cubicBezTo>
                  <a:lnTo>
                    <a:pt x="101" y="487"/>
                  </a:lnTo>
                  <a:cubicBezTo>
                    <a:pt x="137" y="415"/>
                    <a:pt x="178" y="348"/>
                    <a:pt x="234" y="280"/>
                  </a:cubicBezTo>
                  <a:cubicBezTo>
                    <a:pt x="318" y="197"/>
                    <a:pt x="435" y="130"/>
                    <a:pt x="552" y="97"/>
                  </a:cubicBezTo>
                  <a:cubicBezTo>
                    <a:pt x="611" y="77"/>
                    <a:pt x="673" y="67"/>
                    <a:pt x="735" y="67"/>
                  </a:cubicBezTo>
                  <a:close/>
                  <a:moveTo>
                    <a:pt x="718" y="0"/>
                  </a:moveTo>
                  <a:cubicBezTo>
                    <a:pt x="522" y="0"/>
                    <a:pt x="330" y="86"/>
                    <a:pt x="201" y="247"/>
                  </a:cubicBezTo>
                  <a:cubicBezTo>
                    <a:pt x="137" y="327"/>
                    <a:pt x="88" y="408"/>
                    <a:pt x="69" y="488"/>
                  </a:cubicBezTo>
                  <a:lnTo>
                    <a:pt x="69" y="488"/>
                  </a:lnTo>
                  <a:cubicBezTo>
                    <a:pt x="24" y="489"/>
                    <a:pt x="1" y="491"/>
                    <a:pt x="1" y="498"/>
                  </a:cubicBezTo>
                  <a:cubicBezTo>
                    <a:pt x="21" y="500"/>
                    <a:pt x="42" y="503"/>
                    <a:pt x="63" y="506"/>
                  </a:cubicBezTo>
                  <a:lnTo>
                    <a:pt x="63" y="506"/>
                  </a:lnTo>
                  <a:cubicBezTo>
                    <a:pt x="51" y="537"/>
                    <a:pt x="51" y="567"/>
                    <a:pt x="51" y="598"/>
                  </a:cubicBezTo>
                  <a:cubicBezTo>
                    <a:pt x="64" y="567"/>
                    <a:pt x="77" y="538"/>
                    <a:pt x="90" y="510"/>
                  </a:cubicBezTo>
                  <a:lnTo>
                    <a:pt x="90" y="510"/>
                  </a:lnTo>
                  <a:cubicBezTo>
                    <a:pt x="147" y="516"/>
                    <a:pt x="205" y="521"/>
                    <a:pt x="262" y="521"/>
                  </a:cubicBezTo>
                  <a:cubicBezTo>
                    <a:pt x="298" y="521"/>
                    <a:pt x="334" y="519"/>
                    <a:pt x="368" y="514"/>
                  </a:cubicBezTo>
                  <a:cubicBezTo>
                    <a:pt x="502" y="498"/>
                    <a:pt x="635" y="464"/>
                    <a:pt x="769" y="431"/>
                  </a:cubicBezTo>
                  <a:cubicBezTo>
                    <a:pt x="853" y="414"/>
                    <a:pt x="919" y="381"/>
                    <a:pt x="1003" y="347"/>
                  </a:cubicBezTo>
                  <a:cubicBezTo>
                    <a:pt x="1053" y="314"/>
                    <a:pt x="1087" y="280"/>
                    <a:pt x="1103" y="230"/>
                  </a:cubicBezTo>
                  <a:cubicBezTo>
                    <a:pt x="1103" y="180"/>
                    <a:pt x="1087" y="113"/>
                    <a:pt x="1036" y="80"/>
                  </a:cubicBezTo>
                  <a:cubicBezTo>
                    <a:pt x="935" y="26"/>
                    <a:pt x="826" y="0"/>
                    <a:pt x="7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34"/>
            <p:cNvSpPr/>
            <p:nvPr/>
          </p:nvSpPr>
          <p:spPr>
            <a:xfrm>
              <a:off x="5629937" y="4587364"/>
              <a:ext cx="17692" cy="23589"/>
            </a:xfrm>
            <a:custGeom>
              <a:avLst/>
              <a:gdLst/>
              <a:ahLst/>
              <a:cxnLst/>
              <a:rect l="l" t="t" r="r" b="b"/>
              <a:pathLst>
                <a:path w="552" h="736" extrusionOk="0">
                  <a:moveTo>
                    <a:pt x="134" y="0"/>
                  </a:moveTo>
                  <a:cubicBezTo>
                    <a:pt x="50" y="17"/>
                    <a:pt x="0" y="100"/>
                    <a:pt x="17" y="184"/>
                  </a:cubicBezTo>
                  <a:cubicBezTo>
                    <a:pt x="17" y="234"/>
                    <a:pt x="34" y="301"/>
                    <a:pt x="67" y="351"/>
                  </a:cubicBezTo>
                  <a:cubicBezTo>
                    <a:pt x="117" y="435"/>
                    <a:pt x="167" y="501"/>
                    <a:pt x="234" y="568"/>
                  </a:cubicBezTo>
                  <a:cubicBezTo>
                    <a:pt x="301" y="635"/>
                    <a:pt x="368" y="702"/>
                    <a:pt x="451" y="735"/>
                  </a:cubicBezTo>
                  <a:cubicBezTo>
                    <a:pt x="451" y="719"/>
                    <a:pt x="368" y="668"/>
                    <a:pt x="284" y="535"/>
                  </a:cubicBezTo>
                  <a:cubicBezTo>
                    <a:pt x="217" y="468"/>
                    <a:pt x="167" y="401"/>
                    <a:pt x="134" y="318"/>
                  </a:cubicBezTo>
                  <a:cubicBezTo>
                    <a:pt x="84" y="234"/>
                    <a:pt x="50" y="84"/>
                    <a:pt x="151" y="84"/>
                  </a:cubicBezTo>
                  <a:cubicBezTo>
                    <a:pt x="157" y="82"/>
                    <a:pt x="163" y="82"/>
                    <a:pt x="170" y="82"/>
                  </a:cubicBezTo>
                  <a:cubicBezTo>
                    <a:pt x="249" y="82"/>
                    <a:pt x="338" y="172"/>
                    <a:pt x="385" y="234"/>
                  </a:cubicBezTo>
                  <a:cubicBezTo>
                    <a:pt x="435" y="318"/>
                    <a:pt x="468" y="401"/>
                    <a:pt x="485" y="485"/>
                  </a:cubicBezTo>
                  <a:cubicBezTo>
                    <a:pt x="485" y="568"/>
                    <a:pt x="485" y="652"/>
                    <a:pt x="485" y="735"/>
                  </a:cubicBezTo>
                  <a:cubicBezTo>
                    <a:pt x="535" y="668"/>
                    <a:pt x="552" y="568"/>
                    <a:pt x="535" y="485"/>
                  </a:cubicBezTo>
                  <a:cubicBezTo>
                    <a:pt x="518" y="384"/>
                    <a:pt x="485" y="284"/>
                    <a:pt x="435" y="201"/>
                  </a:cubicBezTo>
                  <a:cubicBezTo>
                    <a:pt x="385" y="100"/>
                    <a:pt x="268" y="17"/>
                    <a:pt x="1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34"/>
            <p:cNvSpPr/>
            <p:nvPr/>
          </p:nvSpPr>
          <p:spPr>
            <a:xfrm>
              <a:off x="5444656" y="4591242"/>
              <a:ext cx="64805" cy="55575"/>
            </a:xfrm>
            <a:custGeom>
              <a:avLst/>
              <a:gdLst/>
              <a:ahLst/>
              <a:cxnLst/>
              <a:rect l="l" t="t" r="r" b="b"/>
              <a:pathLst>
                <a:path w="2022" h="1734" extrusionOk="0">
                  <a:moveTo>
                    <a:pt x="276" y="0"/>
                  </a:moveTo>
                  <a:cubicBezTo>
                    <a:pt x="221" y="0"/>
                    <a:pt x="167" y="4"/>
                    <a:pt x="117" y="13"/>
                  </a:cubicBezTo>
                  <a:cubicBezTo>
                    <a:pt x="67" y="13"/>
                    <a:pt x="33" y="29"/>
                    <a:pt x="0" y="29"/>
                  </a:cubicBezTo>
                  <a:cubicBezTo>
                    <a:pt x="0" y="46"/>
                    <a:pt x="167" y="29"/>
                    <a:pt x="418" y="63"/>
                  </a:cubicBezTo>
                  <a:cubicBezTo>
                    <a:pt x="1120" y="163"/>
                    <a:pt x="1704" y="648"/>
                    <a:pt x="1905" y="1316"/>
                  </a:cubicBezTo>
                  <a:cubicBezTo>
                    <a:pt x="1988" y="1567"/>
                    <a:pt x="1988" y="1734"/>
                    <a:pt x="2005" y="1734"/>
                  </a:cubicBezTo>
                  <a:cubicBezTo>
                    <a:pt x="2005" y="1700"/>
                    <a:pt x="2022" y="1667"/>
                    <a:pt x="2005" y="1617"/>
                  </a:cubicBezTo>
                  <a:cubicBezTo>
                    <a:pt x="2005" y="1517"/>
                    <a:pt x="1988" y="1416"/>
                    <a:pt x="1955" y="1299"/>
                  </a:cubicBezTo>
                  <a:cubicBezTo>
                    <a:pt x="1771" y="598"/>
                    <a:pt x="1153" y="96"/>
                    <a:pt x="434" y="13"/>
                  </a:cubicBezTo>
                  <a:cubicBezTo>
                    <a:pt x="384" y="4"/>
                    <a:pt x="330" y="0"/>
                    <a:pt x="27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34"/>
            <p:cNvSpPr/>
            <p:nvPr/>
          </p:nvSpPr>
          <p:spPr>
            <a:xfrm>
              <a:off x="5462316" y="4515604"/>
              <a:ext cx="4327" cy="76600"/>
            </a:xfrm>
            <a:custGeom>
              <a:avLst/>
              <a:gdLst/>
              <a:ahLst/>
              <a:cxnLst/>
              <a:rect l="l" t="t" r="r" b="b"/>
              <a:pathLst>
                <a:path w="135" h="2390" extrusionOk="0">
                  <a:moveTo>
                    <a:pt x="117" y="0"/>
                  </a:moveTo>
                  <a:lnTo>
                    <a:pt x="117" y="0"/>
                  </a:lnTo>
                  <a:cubicBezTo>
                    <a:pt x="34" y="785"/>
                    <a:pt x="0" y="1587"/>
                    <a:pt x="17" y="2389"/>
                  </a:cubicBezTo>
                  <a:cubicBezTo>
                    <a:pt x="101" y="1587"/>
                    <a:pt x="134" y="802"/>
                    <a:pt x="1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34"/>
            <p:cNvSpPr/>
            <p:nvPr/>
          </p:nvSpPr>
          <p:spPr>
            <a:xfrm>
              <a:off x="5532986" y="4630568"/>
              <a:ext cx="54132" cy="3814"/>
            </a:xfrm>
            <a:custGeom>
              <a:avLst/>
              <a:gdLst/>
              <a:ahLst/>
              <a:cxnLst/>
              <a:rect l="l" t="t" r="r" b="b"/>
              <a:pathLst>
                <a:path w="1689" h="119" extrusionOk="0">
                  <a:moveTo>
                    <a:pt x="41" y="1"/>
                  </a:moveTo>
                  <a:cubicBezTo>
                    <a:pt x="15" y="1"/>
                    <a:pt x="1" y="2"/>
                    <a:pt x="1" y="5"/>
                  </a:cubicBezTo>
                  <a:cubicBezTo>
                    <a:pt x="344" y="78"/>
                    <a:pt x="700" y="119"/>
                    <a:pt x="1053" y="119"/>
                  </a:cubicBezTo>
                  <a:cubicBezTo>
                    <a:pt x="1267" y="119"/>
                    <a:pt x="1480" y="104"/>
                    <a:pt x="1689" y="72"/>
                  </a:cubicBezTo>
                  <a:cubicBezTo>
                    <a:pt x="1689" y="56"/>
                    <a:pt x="1321" y="56"/>
                    <a:pt x="853" y="39"/>
                  </a:cubicBezTo>
                  <a:cubicBezTo>
                    <a:pt x="475" y="25"/>
                    <a:pt x="151" y="1"/>
                    <a:pt x="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34"/>
            <p:cNvSpPr/>
            <p:nvPr/>
          </p:nvSpPr>
          <p:spPr>
            <a:xfrm>
              <a:off x="5496064" y="4629542"/>
              <a:ext cx="5897" cy="10865"/>
            </a:xfrm>
            <a:custGeom>
              <a:avLst/>
              <a:gdLst/>
              <a:ahLst/>
              <a:cxnLst/>
              <a:rect l="l" t="t" r="r" b="b"/>
              <a:pathLst>
                <a:path w="184" h="339" extrusionOk="0">
                  <a:moveTo>
                    <a:pt x="25" y="1"/>
                  </a:moveTo>
                  <a:cubicBezTo>
                    <a:pt x="22" y="1"/>
                    <a:pt x="19" y="2"/>
                    <a:pt x="17" y="4"/>
                  </a:cubicBezTo>
                  <a:cubicBezTo>
                    <a:pt x="0" y="4"/>
                    <a:pt x="50" y="71"/>
                    <a:pt x="84" y="171"/>
                  </a:cubicBezTo>
                  <a:cubicBezTo>
                    <a:pt x="117" y="255"/>
                    <a:pt x="134" y="338"/>
                    <a:pt x="150" y="338"/>
                  </a:cubicBezTo>
                  <a:cubicBezTo>
                    <a:pt x="184" y="322"/>
                    <a:pt x="184" y="238"/>
                    <a:pt x="150" y="138"/>
                  </a:cubicBezTo>
                  <a:cubicBezTo>
                    <a:pt x="107" y="50"/>
                    <a:pt x="50" y="1"/>
                    <a:pt x="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34"/>
            <p:cNvSpPr/>
            <p:nvPr/>
          </p:nvSpPr>
          <p:spPr>
            <a:xfrm>
              <a:off x="5483212" y="4611850"/>
              <a:ext cx="7500" cy="7275"/>
            </a:xfrm>
            <a:custGeom>
              <a:avLst/>
              <a:gdLst/>
              <a:ahLst/>
              <a:cxnLst/>
              <a:rect l="l" t="t" r="r" b="b"/>
              <a:pathLst>
                <a:path w="234" h="227" extrusionOk="0">
                  <a:moveTo>
                    <a:pt x="13" y="0"/>
                  </a:moveTo>
                  <a:cubicBezTo>
                    <a:pt x="7" y="0"/>
                    <a:pt x="3" y="2"/>
                    <a:pt x="0" y="5"/>
                  </a:cubicBezTo>
                  <a:cubicBezTo>
                    <a:pt x="0" y="21"/>
                    <a:pt x="33" y="72"/>
                    <a:pt x="84" y="138"/>
                  </a:cubicBezTo>
                  <a:cubicBezTo>
                    <a:pt x="139" y="194"/>
                    <a:pt x="183" y="226"/>
                    <a:pt x="206" y="226"/>
                  </a:cubicBezTo>
                  <a:cubicBezTo>
                    <a:pt x="211" y="226"/>
                    <a:pt x="214" y="225"/>
                    <a:pt x="217" y="222"/>
                  </a:cubicBezTo>
                  <a:cubicBezTo>
                    <a:pt x="234" y="222"/>
                    <a:pt x="201" y="155"/>
                    <a:pt x="134" y="88"/>
                  </a:cubicBezTo>
                  <a:cubicBezTo>
                    <a:pt x="92" y="33"/>
                    <a:pt x="39" y="0"/>
                    <a:pt x="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34"/>
            <p:cNvSpPr/>
            <p:nvPr/>
          </p:nvSpPr>
          <p:spPr>
            <a:xfrm>
              <a:off x="5463918" y="4602428"/>
              <a:ext cx="11282" cy="4872"/>
            </a:xfrm>
            <a:custGeom>
              <a:avLst/>
              <a:gdLst/>
              <a:ahLst/>
              <a:cxnLst/>
              <a:rect l="l" t="t" r="r" b="b"/>
              <a:pathLst>
                <a:path w="352" h="152" extrusionOk="0">
                  <a:moveTo>
                    <a:pt x="103" y="0"/>
                  </a:moveTo>
                  <a:cubicBezTo>
                    <a:pt x="40" y="0"/>
                    <a:pt x="1" y="20"/>
                    <a:pt x="1" y="31"/>
                  </a:cubicBezTo>
                  <a:cubicBezTo>
                    <a:pt x="1" y="48"/>
                    <a:pt x="84" y="48"/>
                    <a:pt x="168" y="81"/>
                  </a:cubicBezTo>
                  <a:cubicBezTo>
                    <a:pt x="240" y="110"/>
                    <a:pt x="299" y="152"/>
                    <a:pt x="325" y="152"/>
                  </a:cubicBezTo>
                  <a:cubicBezTo>
                    <a:pt x="329" y="152"/>
                    <a:pt x="332" y="151"/>
                    <a:pt x="335" y="148"/>
                  </a:cubicBezTo>
                  <a:cubicBezTo>
                    <a:pt x="351" y="148"/>
                    <a:pt x="301" y="65"/>
                    <a:pt x="201" y="15"/>
                  </a:cubicBezTo>
                  <a:cubicBezTo>
                    <a:pt x="165" y="4"/>
                    <a:pt x="132" y="0"/>
                    <a:pt x="1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34"/>
            <p:cNvSpPr/>
            <p:nvPr/>
          </p:nvSpPr>
          <p:spPr>
            <a:xfrm>
              <a:off x="5450009" y="4598902"/>
              <a:ext cx="5897" cy="3333"/>
            </a:xfrm>
            <a:custGeom>
              <a:avLst/>
              <a:gdLst/>
              <a:ahLst/>
              <a:cxnLst/>
              <a:rect l="l" t="t" r="r" b="b"/>
              <a:pathLst>
                <a:path w="184" h="104" extrusionOk="0">
                  <a:moveTo>
                    <a:pt x="19" y="1"/>
                  </a:moveTo>
                  <a:cubicBezTo>
                    <a:pt x="11" y="1"/>
                    <a:pt x="5" y="3"/>
                    <a:pt x="0" y="8"/>
                  </a:cubicBezTo>
                  <a:cubicBezTo>
                    <a:pt x="0" y="41"/>
                    <a:pt x="34" y="58"/>
                    <a:pt x="84" y="91"/>
                  </a:cubicBezTo>
                  <a:cubicBezTo>
                    <a:pt x="109" y="100"/>
                    <a:pt x="130" y="104"/>
                    <a:pt x="146" y="104"/>
                  </a:cubicBezTo>
                  <a:cubicBezTo>
                    <a:pt x="163" y="104"/>
                    <a:pt x="176" y="100"/>
                    <a:pt x="184" y="91"/>
                  </a:cubicBezTo>
                  <a:cubicBezTo>
                    <a:pt x="184" y="75"/>
                    <a:pt x="151" y="41"/>
                    <a:pt x="100" y="24"/>
                  </a:cubicBezTo>
                  <a:cubicBezTo>
                    <a:pt x="65" y="13"/>
                    <a:pt x="38" y="1"/>
                    <a:pt x="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34"/>
            <p:cNvSpPr/>
            <p:nvPr/>
          </p:nvSpPr>
          <p:spPr>
            <a:xfrm>
              <a:off x="5444111" y="4567525"/>
              <a:ext cx="186916" cy="22531"/>
            </a:xfrm>
            <a:custGeom>
              <a:avLst/>
              <a:gdLst/>
              <a:ahLst/>
              <a:cxnLst/>
              <a:rect l="l" t="t" r="r" b="b"/>
              <a:pathLst>
                <a:path w="5832" h="703" extrusionOk="0">
                  <a:moveTo>
                    <a:pt x="5832" y="1"/>
                  </a:moveTo>
                  <a:lnTo>
                    <a:pt x="0" y="252"/>
                  </a:lnTo>
                  <a:lnTo>
                    <a:pt x="34" y="619"/>
                  </a:lnTo>
                  <a:lnTo>
                    <a:pt x="5815" y="703"/>
                  </a:lnTo>
                  <a:lnTo>
                    <a:pt x="583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34"/>
            <p:cNvSpPr/>
            <p:nvPr/>
          </p:nvSpPr>
          <p:spPr>
            <a:xfrm>
              <a:off x="5735959" y="4522559"/>
              <a:ext cx="344890" cy="152526"/>
            </a:xfrm>
            <a:custGeom>
              <a:avLst/>
              <a:gdLst/>
              <a:ahLst/>
              <a:cxnLst/>
              <a:rect l="l" t="t" r="r" b="b"/>
              <a:pathLst>
                <a:path w="10761" h="4759" extrusionOk="0">
                  <a:moveTo>
                    <a:pt x="34" y="0"/>
                  </a:moveTo>
                  <a:lnTo>
                    <a:pt x="1" y="4528"/>
                  </a:lnTo>
                  <a:lnTo>
                    <a:pt x="351" y="4562"/>
                  </a:lnTo>
                  <a:cubicBezTo>
                    <a:pt x="1407" y="4617"/>
                    <a:pt x="4606" y="4759"/>
                    <a:pt x="6974" y="4759"/>
                  </a:cubicBezTo>
                  <a:cubicBezTo>
                    <a:pt x="8204" y="4759"/>
                    <a:pt x="9209" y="4720"/>
                    <a:pt x="9575" y="4612"/>
                  </a:cubicBezTo>
                  <a:cubicBezTo>
                    <a:pt x="10761" y="4244"/>
                    <a:pt x="5849" y="3125"/>
                    <a:pt x="5849" y="3125"/>
                  </a:cubicBezTo>
                  <a:lnTo>
                    <a:pt x="5832" y="17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34"/>
            <p:cNvSpPr/>
            <p:nvPr/>
          </p:nvSpPr>
          <p:spPr>
            <a:xfrm>
              <a:off x="5735959" y="4643035"/>
              <a:ext cx="319731" cy="31569"/>
            </a:xfrm>
            <a:custGeom>
              <a:avLst/>
              <a:gdLst/>
              <a:ahLst/>
              <a:cxnLst/>
              <a:rect l="l" t="t" r="r" b="b"/>
              <a:pathLst>
                <a:path w="9976" h="985" extrusionOk="0">
                  <a:moveTo>
                    <a:pt x="8255" y="1"/>
                  </a:moveTo>
                  <a:cubicBezTo>
                    <a:pt x="7904" y="17"/>
                    <a:pt x="7737" y="736"/>
                    <a:pt x="7737" y="736"/>
                  </a:cubicBezTo>
                  <a:lnTo>
                    <a:pt x="17" y="636"/>
                  </a:lnTo>
                  <a:lnTo>
                    <a:pt x="1" y="769"/>
                  </a:lnTo>
                  <a:cubicBezTo>
                    <a:pt x="1529" y="909"/>
                    <a:pt x="4066" y="985"/>
                    <a:pt x="6170" y="985"/>
                  </a:cubicBezTo>
                  <a:cubicBezTo>
                    <a:pt x="8093" y="985"/>
                    <a:pt x="9655" y="922"/>
                    <a:pt x="9758" y="786"/>
                  </a:cubicBezTo>
                  <a:cubicBezTo>
                    <a:pt x="9976" y="502"/>
                    <a:pt x="8255" y="1"/>
                    <a:pt x="82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34"/>
            <p:cNvSpPr/>
            <p:nvPr/>
          </p:nvSpPr>
          <p:spPr>
            <a:xfrm>
              <a:off x="5733267" y="4663387"/>
              <a:ext cx="315468" cy="5384"/>
            </a:xfrm>
            <a:custGeom>
              <a:avLst/>
              <a:gdLst/>
              <a:ahLst/>
              <a:cxnLst/>
              <a:rect l="l" t="t" r="r" b="b"/>
              <a:pathLst>
                <a:path w="9843" h="168" extrusionOk="0">
                  <a:moveTo>
                    <a:pt x="1" y="1"/>
                  </a:moveTo>
                  <a:cubicBezTo>
                    <a:pt x="34" y="17"/>
                    <a:pt x="68" y="17"/>
                    <a:pt x="101" y="17"/>
                  </a:cubicBezTo>
                  <a:lnTo>
                    <a:pt x="385" y="34"/>
                  </a:lnTo>
                  <a:lnTo>
                    <a:pt x="1438" y="84"/>
                  </a:lnTo>
                  <a:cubicBezTo>
                    <a:pt x="2323" y="118"/>
                    <a:pt x="3560" y="151"/>
                    <a:pt x="4913" y="168"/>
                  </a:cubicBezTo>
                  <a:cubicBezTo>
                    <a:pt x="6283" y="168"/>
                    <a:pt x="7503" y="151"/>
                    <a:pt x="8405" y="118"/>
                  </a:cubicBezTo>
                  <a:lnTo>
                    <a:pt x="9458" y="84"/>
                  </a:lnTo>
                  <a:lnTo>
                    <a:pt x="9742" y="68"/>
                  </a:lnTo>
                  <a:cubicBezTo>
                    <a:pt x="9775" y="68"/>
                    <a:pt x="9809" y="68"/>
                    <a:pt x="9842" y="51"/>
                  </a:cubicBezTo>
                  <a:lnTo>
                    <a:pt x="9458" y="51"/>
                  </a:lnTo>
                  <a:lnTo>
                    <a:pt x="8405" y="68"/>
                  </a:lnTo>
                  <a:cubicBezTo>
                    <a:pt x="7767" y="79"/>
                    <a:pt x="6971" y="91"/>
                    <a:pt x="6074" y="91"/>
                  </a:cubicBezTo>
                  <a:cubicBezTo>
                    <a:pt x="5703" y="91"/>
                    <a:pt x="5315" y="89"/>
                    <a:pt x="4913" y="84"/>
                  </a:cubicBezTo>
                  <a:cubicBezTo>
                    <a:pt x="3560" y="84"/>
                    <a:pt x="2340" y="51"/>
                    <a:pt x="1438" y="34"/>
                  </a:cubicBezTo>
                  <a:cubicBezTo>
                    <a:pt x="1020" y="17"/>
                    <a:pt x="669" y="17"/>
                    <a:pt x="38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34"/>
            <p:cNvSpPr/>
            <p:nvPr/>
          </p:nvSpPr>
          <p:spPr>
            <a:xfrm>
              <a:off x="5982840" y="4640888"/>
              <a:ext cx="18749" cy="28973"/>
            </a:xfrm>
            <a:custGeom>
              <a:avLst/>
              <a:gdLst/>
              <a:ahLst/>
              <a:cxnLst/>
              <a:rect l="l" t="t" r="r" b="b"/>
              <a:pathLst>
                <a:path w="585" h="904" extrusionOk="0">
                  <a:moveTo>
                    <a:pt x="585" y="1"/>
                  </a:moveTo>
                  <a:lnTo>
                    <a:pt x="585" y="1"/>
                  </a:lnTo>
                  <a:cubicBezTo>
                    <a:pt x="234" y="151"/>
                    <a:pt x="0" y="519"/>
                    <a:pt x="34" y="903"/>
                  </a:cubicBezTo>
                  <a:cubicBezTo>
                    <a:pt x="100" y="536"/>
                    <a:pt x="301" y="218"/>
                    <a:pt x="58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34"/>
            <p:cNvSpPr/>
            <p:nvPr/>
          </p:nvSpPr>
          <p:spPr>
            <a:xfrm>
              <a:off x="5928195" y="4626369"/>
              <a:ext cx="11282" cy="15160"/>
            </a:xfrm>
            <a:custGeom>
              <a:avLst/>
              <a:gdLst/>
              <a:ahLst/>
              <a:cxnLst/>
              <a:rect l="l" t="t" r="r" b="b"/>
              <a:pathLst>
                <a:path w="352" h="473" extrusionOk="0">
                  <a:moveTo>
                    <a:pt x="330" y="1"/>
                  </a:moveTo>
                  <a:cubicBezTo>
                    <a:pt x="306" y="1"/>
                    <a:pt x="229" y="96"/>
                    <a:pt x="151" y="220"/>
                  </a:cubicBezTo>
                  <a:cubicBezTo>
                    <a:pt x="68" y="354"/>
                    <a:pt x="1" y="471"/>
                    <a:pt x="18" y="471"/>
                  </a:cubicBezTo>
                  <a:cubicBezTo>
                    <a:pt x="19" y="472"/>
                    <a:pt x="20" y="472"/>
                    <a:pt x="22" y="472"/>
                  </a:cubicBezTo>
                  <a:cubicBezTo>
                    <a:pt x="47" y="472"/>
                    <a:pt x="124" y="377"/>
                    <a:pt x="201" y="253"/>
                  </a:cubicBezTo>
                  <a:cubicBezTo>
                    <a:pt x="285" y="120"/>
                    <a:pt x="352" y="3"/>
                    <a:pt x="335" y="3"/>
                  </a:cubicBezTo>
                  <a:cubicBezTo>
                    <a:pt x="334" y="2"/>
                    <a:pt x="332" y="1"/>
                    <a:pt x="3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34"/>
            <p:cNvSpPr/>
            <p:nvPr/>
          </p:nvSpPr>
          <p:spPr>
            <a:xfrm>
              <a:off x="5913740" y="4623132"/>
              <a:ext cx="12371" cy="10416"/>
            </a:xfrm>
            <a:custGeom>
              <a:avLst/>
              <a:gdLst/>
              <a:ahLst/>
              <a:cxnLst/>
              <a:rect l="l" t="t" r="r" b="b"/>
              <a:pathLst>
                <a:path w="386" h="325" extrusionOk="0">
                  <a:moveTo>
                    <a:pt x="361" y="1"/>
                  </a:moveTo>
                  <a:cubicBezTo>
                    <a:pt x="334" y="1"/>
                    <a:pt x="258" y="62"/>
                    <a:pt x="168" y="137"/>
                  </a:cubicBezTo>
                  <a:cubicBezTo>
                    <a:pt x="68" y="221"/>
                    <a:pt x="1" y="321"/>
                    <a:pt x="1" y="321"/>
                  </a:cubicBezTo>
                  <a:cubicBezTo>
                    <a:pt x="3" y="323"/>
                    <a:pt x="6" y="324"/>
                    <a:pt x="11" y="324"/>
                  </a:cubicBezTo>
                  <a:cubicBezTo>
                    <a:pt x="43" y="324"/>
                    <a:pt x="130" y="275"/>
                    <a:pt x="218" y="187"/>
                  </a:cubicBezTo>
                  <a:cubicBezTo>
                    <a:pt x="318" y="104"/>
                    <a:pt x="385" y="20"/>
                    <a:pt x="368" y="4"/>
                  </a:cubicBezTo>
                  <a:cubicBezTo>
                    <a:pt x="367" y="2"/>
                    <a:pt x="364" y="1"/>
                    <a:pt x="36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34"/>
            <p:cNvSpPr/>
            <p:nvPr/>
          </p:nvSpPr>
          <p:spPr>
            <a:xfrm>
              <a:off x="5904638" y="4615055"/>
              <a:ext cx="19326" cy="2436"/>
            </a:xfrm>
            <a:custGeom>
              <a:avLst/>
              <a:gdLst/>
              <a:ahLst/>
              <a:cxnLst/>
              <a:rect l="l" t="t" r="r" b="b"/>
              <a:pathLst>
                <a:path w="603" h="76" extrusionOk="0">
                  <a:moveTo>
                    <a:pt x="301" y="1"/>
                  </a:moveTo>
                  <a:cubicBezTo>
                    <a:pt x="201" y="1"/>
                    <a:pt x="101" y="13"/>
                    <a:pt x="1" y="38"/>
                  </a:cubicBezTo>
                  <a:cubicBezTo>
                    <a:pt x="101" y="63"/>
                    <a:pt x="201" y="76"/>
                    <a:pt x="301" y="76"/>
                  </a:cubicBezTo>
                  <a:cubicBezTo>
                    <a:pt x="402" y="76"/>
                    <a:pt x="502" y="63"/>
                    <a:pt x="602" y="38"/>
                  </a:cubicBezTo>
                  <a:cubicBezTo>
                    <a:pt x="502" y="13"/>
                    <a:pt x="402" y="1"/>
                    <a:pt x="3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34"/>
            <p:cNvSpPr/>
            <p:nvPr/>
          </p:nvSpPr>
          <p:spPr>
            <a:xfrm>
              <a:off x="5901433" y="4603421"/>
              <a:ext cx="21986" cy="3429"/>
            </a:xfrm>
            <a:custGeom>
              <a:avLst/>
              <a:gdLst/>
              <a:ahLst/>
              <a:cxnLst/>
              <a:rect l="l" t="t" r="r" b="b"/>
              <a:pathLst>
                <a:path w="686" h="107" extrusionOk="0">
                  <a:moveTo>
                    <a:pt x="0" y="0"/>
                  </a:moveTo>
                  <a:cubicBezTo>
                    <a:pt x="124" y="72"/>
                    <a:pt x="266" y="106"/>
                    <a:pt x="412" y="106"/>
                  </a:cubicBezTo>
                  <a:cubicBezTo>
                    <a:pt x="503" y="106"/>
                    <a:pt x="595" y="93"/>
                    <a:pt x="686" y="67"/>
                  </a:cubicBezTo>
                  <a:cubicBezTo>
                    <a:pt x="569" y="50"/>
                    <a:pt x="452" y="34"/>
                    <a:pt x="335" y="34"/>
                  </a:cubicBezTo>
                  <a:cubicBezTo>
                    <a:pt x="218" y="17"/>
                    <a:pt x="117" y="0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34"/>
            <p:cNvSpPr/>
            <p:nvPr/>
          </p:nvSpPr>
          <p:spPr>
            <a:xfrm>
              <a:off x="5935182" y="4609062"/>
              <a:ext cx="35351" cy="19550"/>
            </a:xfrm>
            <a:custGeom>
              <a:avLst/>
              <a:gdLst/>
              <a:ahLst/>
              <a:cxnLst/>
              <a:rect l="l" t="t" r="r" b="b"/>
              <a:pathLst>
                <a:path w="1103" h="610" extrusionOk="0">
                  <a:moveTo>
                    <a:pt x="729" y="63"/>
                  </a:moveTo>
                  <a:cubicBezTo>
                    <a:pt x="821" y="63"/>
                    <a:pt x="912" y="85"/>
                    <a:pt x="1003" y="125"/>
                  </a:cubicBezTo>
                  <a:cubicBezTo>
                    <a:pt x="1053" y="175"/>
                    <a:pt x="1036" y="242"/>
                    <a:pt x="969" y="275"/>
                  </a:cubicBezTo>
                  <a:cubicBezTo>
                    <a:pt x="902" y="309"/>
                    <a:pt x="819" y="342"/>
                    <a:pt x="752" y="359"/>
                  </a:cubicBezTo>
                  <a:cubicBezTo>
                    <a:pt x="635" y="409"/>
                    <a:pt x="501" y="443"/>
                    <a:pt x="368" y="459"/>
                  </a:cubicBezTo>
                  <a:cubicBezTo>
                    <a:pt x="262" y="484"/>
                    <a:pt x="171" y="492"/>
                    <a:pt x="107" y="497"/>
                  </a:cubicBezTo>
                  <a:lnTo>
                    <a:pt x="107" y="497"/>
                  </a:lnTo>
                  <a:cubicBezTo>
                    <a:pt x="138" y="425"/>
                    <a:pt x="179" y="359"/>
                    <a:pt x="234" y="292"/>
                  </a:cubicBezTo>
                  <a:cubicBezTo>
                    <a:pt x="318" y="192"/>
                    <a:pt x="435" y="125"/>
                    <a:pt x="551" y="92"/>
                  </a:cubicBezTo>
                  <a:cubicBezTo>
                    <a:pt x="611" y="72"/>
                    <a:pt x="670" y="63"/>
                    <a:pt x="729" y="63"/>
                  </a:cubicBezTo>
                  <a:close/>
                  <a:moveTo>
                    <a:pt x="730" y="0"/>
                  </a:moveTo>
                  <a:cubicBezTo>
                    <a:pt x="525" y="0"/>
                    <a:pt x="322" y="93"/>
                    <a:pt x="201" y="259"/>
                  </a:cubicBezTo>
                  <a:cubicBezTo>
                    <a:pt x="137" y="339"/>
                    <a:pt x="103" y="419"/>
                    <a:pt x="71" y="499"/>
                  </a:cubicBezTo>
                  <a:lnTo>
                    <a:pt x="71" y="499"/>
                  </a:lnTo>
                  <a:cubicBezTo>
                    <a:pt x="26" y="501"/>
                    <a:pt x="0" y="502"/>
                    <a:pt x="0" y="509"/>
                  </a:cubicBezTo>
                  <a:cubicBezTo>
                    <a:pt x="23" y="512"/>
                    <a:pt x="45" y="515"/>
                    <a:pt x="67" y="516"/>
                  </a:cubicBezTo>
                  <a:lnTo>
                    <a:pt x="67" y="516"/>
                  </a:lnTo>
                  <a:cubicBezTo>
                    <a:pt x="65" y="548"/>
                    <a:pt x="51" y="579"/>
                    <a:pt x="67" y="610"/>
                  </a:cubicBezTo>
                  <a:cubicBezTo>
                    <a:pt x="76" y="578"/>
                    <a:pt x="86" y="548"/>
                    <a:pt x="98" y="519"/>
                  </a:cubicBezTo>
                  <a:lnTo>
                    <a:pt x="98" y="519"/>
                  </a:lnTo>
                  <a:cubicBezTo>
                    <a:pt x="130" y="521"/>
                    <a:pt x="161" y="522"/>
                    <a:pt x="192" y="522"/>
                  </a:cubicBezTo>
                  <a:cubicBezTo>
                    <a:pt x="255" y="522"/>
                    <a:pt x="318" y="518"/>
                    <a:pt x="384" y="509"/>
                  </a:cubicBezTo>
                  <a:cubicBezTo>
                    <a:pt x="518" y="493"/>
                    <a:pt x="652" y="459"/>
                    <a:pt x="769" y="426"/>
                  </a:cubicBezTo>
                  <a:cubicBezTo>
                    <a:pt x="852" y="409"/>
                    <a:pt x="936" y="376"/>
                    <a:pt x="1003" y="326"/>
                  </a:cubicBezTo>
                  <a:cubicBezTo>
                    <a:pt x="1053" y="309"/>
                    <a:pt x="1086" y="259"/>
                    <a:pt x="1103" y="225"/>
                  </a:cubicBezTo>
                  <a:cubicBezTo>
                    <a:pt x="1103" y="159"/>
                    <a:pt x="1086" y="108"/>
                    <a:pt x="1036" y="75"/>
                  </a:cubicBezTo>
                  <a:cubicBezTo>
                    <a:pt x="940" y="24"/>
                    <a:pt x="835" y="0"/>
                    <a:pt x="7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34"/>
            <p:cNvSpPr/>
            <p:nvPr/>
          </p:nvSpPr>
          <p:spPr>
            <a:xfrm>
              <a:off x="5922329" y="4602876"/>
              <a:ext cx="18236" cy="23076"/>
            </a:xfrm>
            <a:custGeom>
              <a:avLst/>
              <a:gdLst/>
              <a:ahLst/>
              <a:cxnLst/>
              <a:rect l="l" t="t" r="r" b="b"/>
              <a:pathLst>
                <a:path w="569" h="720" extrusionOk="0">
                  <a:moveTo>
                    <a:pt x="134" y="1"/>
                  </a:moveTo>
                  <a:cubicBezTo>
                    <a:pt x="50" y="17"/>
                    <a:pt x="0" y="101"/>
                    <a:pt x="17" y="168"/>
                  </a:cubicBezTo>
                  <a:cubicBezTo>
                    <a:pt x="34" y="235"/>
                    <a:pt x="50" y="285"/>
                    <a:pt x="84" y="335"/>
                  </a:cubicBezTo>
                  <a:cubicBezTo>
                    <a:pt x="134" y="418"/>
                    <a:pt x="184" y="502"/>
                    <a:pt x="251" y="569"/>
                  </a:cubicBezTo>
                  <a:cubicBezTo>
                    <a:pt x="318" y="636"/>
                    <a:pt x="384" y="686"/>
                    <a:pt x="468" y="719"/>
                  </a:cubicBezTo>
                  <a:cubicBezTo>
                    <a:pt x="485" y="702"/>
                    <a:pt x="401" y="652"/>
                    <a:pt x="301" y="535"/>
                  </a:cubicBezTo>
                  <a:cubicBezTo>
                    <a:pt x="234" y="468"/>
                    <a:pt x="184" y="385"/>
                    <a:pt x="134" y="301"/>
                  </a:cubicBezTo>
                  <a:cubicBezTo>
                    <a:pt x="84" y="235"/>
                    <a:pt x="50" y="84"/>
                    <a:pt x="150" y="67"/>
                  </a:cubicBezTo>
                  <a:cubicBezTo>
                    <a:pt x="234" y="67"/>
                    <a:pt x="334" y="151"/>
                    <a:pt x="384" y="235"/>
                  </a:cubicBezTo>
                  <a:cubicBezTo>
                    <a:pt x="451" y="301"/>
                    <a:pt x="485" y="385"/>
                    <a:pt x="501" y="468"/>
                  </a:cubicBezTo>
                  <a:cubicBezTo>
                    <a:pt x="501" y="552"/>
                    <a:pt x="501" y="636"/>
                    <a:pt x="501" y="719"/>
                  </a:cubicBezTo>
                  <a:cubicBezTo>
                    <a:pt x="551" y="652"/>
                    <a:pt x="568" y="552"/>
                    <a:pt x="551" y="468"/>
                  </a:cubicBezTo>
                  <a:cubicBezTo>
                    <a:pt x="535" y="368"/>
                    <a:pt x="501" y="268"/>
                    <a:pt x="451" y="184"/>
                  </a:cubicBezTo>
                  <a:cubicBezTo>
                    <a:pt x="384" y="84"/>
                    <a:pt x="267" y="1"/>
                    <a:pt x="1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34"/>
            <p:cNvSpPr/>
            <p:nvPr/>
          </p:nvSpPr>
          <p:spPr>
            <a:xfrm>
              <a:off x="5737016" y="4611434"/>
              <a:ext cx="66440" cy="54132"/>
            </a:xfrm>
            <a:custGeom>
              <a:avLst/>
              <a:gdLst/>
              <a:ahLst/>
              <a:cxnLst/>
              <a:rect l="l" t="t" r="r" b="b"/>
              <a:pathLst>
                <a:path w="2073" h="1689" extrusionOk="0">
                  <a:moveTo>
                    <a:pt x="435" y="1"/>
                  </a:moveTo>
                  <a:cubicBezTo>
                    <a:pt x="335" y="1"/>
                    <a:pt x="235" y="1"/>
                    <a:pt x="118" y="18"/>
                  </a:cubicBezTo>
                  <a:cubicBezTo>
                    <a:pt x="84" y="18"/>
                    <a:pt x="51" y="18"/>
                    <a:pt x="1" y="34"/>
                  </a:cubicBezTo>
                  <a:lnTo>
                    <a:pt x="18" y="34"/>
                  </a:lnTo>
                  <a:cubicBezTo>
                    <a:pt x="18" y="38"/>
                    <a:pt x="25" y="39"/>
                    <a:pt x="40" y="39"/>
                  </a:cubicBezTo>
                  <a:cubicBezTo>
                    <a:pt x="67" y="39"/>
                    <a:pt x="117" y="36"/>
                    <a:pt x="189" y="36"/>
                  </a:cubicBezTo>
                  <a:cubicBezTo>
                    <a:pt x="254" y="36"/>
                    <a:pt x="337" y="39"/>
                    <a:pt x="435" y="51"/>
                  </a:cubicBezTo>
                  <a:cubicBezTo>
                    <a:pt x="1137" y="135"/>
                    <a:pt x="1722" y="602"/>
                    <a:pt x="1956" y="1271"/>
                  </a:cubicBezTo>
                  <a:cubicBezTo>
                    <a:pt x="2039" y="1521"/>
                    <a:pt x="2039" y="1689"/>
                    <a:pt x="2056" y="1689"/>
                  </a:cubicBezTo>
                  <a:cubicBezTo>
                    <a:pt x="2073" y="1655"/>
                    <a:pt x="2073" y="1605"/>
                    <a:pt x="2056" y="1572"/>
                  </a:cubicBezTo>
                  <a:cubicBezTo>
                    <a:pt x="2056" y="1471"/>
                    <a:pt x="2023" y="1354"/>
                    <a:pt x="2006" y="1254"/>
                  </a:cubicBezTo>
                  <a:cubicBezTo>
                    <a:pt x="1789" y="552"/>
                    <a:pt x="1171" y="68"/>
                    <a:pt x="43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34"/>
            <p:cNvSpPr/>
            <p:nvPr/>
          </p:nvSpPr>
          <p:spPr>
            <a:xfrm>
              <a:off x="5754708" y="4535411"/>
              <a:ext cx="3237" cy="76600"/>
            </a:xfrm>
            <a:custGeom>
              <a:avLst/>
              <a:gdLst/>
              <a:ahLst/>
              <a:cxnLst/>
              <a:rect l="l" t="t" r="r" b="b"/>
              <a:pathLst>
                <a:path w="101" h="2390" extrusionOk="0">
                  <a:moveTo>
                    <a:pt x="67" y="0"/>
                  </a:moveTo>
                  <a:lnTo>
                    <a:pt x="67" y="0"/>
                  </a:lnTo>
                  <a:cubicBezTo>
                    <a:pt x="17" y="786"/>
                    <a:pt x="0" y="1588"/>
                    <a:pt x="34" y="2390"/>
                  </a:cubicBezTo>
                  <a:cubicBezTo>
                    <a:pt x="84" y="1588"/>
                    <a:pt x="101" y="802"/>
                    <a:pt x="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34"/>
            <p:cNvSpPr/>
            <p:nvPr/>
          </p:nvSpPr>
          <p:spPr>
            <a:xfrm>
              <a:off x="5826981" y="4648259"/>
              <a:ext cx="54132" cy="3397"/>
            </a:xfrm>
            <a:custGeom>
              <a:avLst/>
              <a:gdLst/>
              <a:ahLst/>
              <a:cxnLst/>
              <a:rect l="l" t="t" r="r" b="b"/>
              <a:pathLst>
                <a:path w="1689" h="106" extrusionOk="0">
                  <a:moveTo>
                    <a:pt x="43" y="0"/>
                  </a:moveTo>
                  <a:cubicBezTo>
                    <a:pt x="16" y="0"/>
                    <a:pt x="1" y="2"/>
                    <a:pt x="1" y="5"/>
                  </a:cubicBezTo>
                  <a:cubicBezTo>
                    <a:pt x="268" y="72"/>
                    <a:pt x="552" y="105"/>
                    <a:pt x="836" y="105"/>
                  </a:cubicBezTo>
                  <a:cubicBezTo>
                    <a:pt x="1120" y="105"/>
                    <a:pt x="1405" y="88"/>
                    <a:pt x="1689" y="38"/>
                  </a:cubicBezTo>
                  <a:cubicBezTo>
                    <a:pt x="1689" y="26"/>
                    <a:pt x="1636" y="23"/>
                    <a:pt x="1546" y="23"/>
                  </a:cubicBezTo>
                  <a:cubicBezTo>
                    <a:pt x="1448" y="23"/>
                    <a:pt x="1306" y="27"/>
                    <a:pt x="1138" y="27"/>
                  </a:cubicBezTo>
                  <a:cubicBezTo>
                    <a:pt x="1044" y="27"/>
                    <a:pt x="942" y="25"/>
                    <a:pt x="836" y="22"/>
                  </a:cubicBezTo>
                  <a:cubicBezTo>
                    <a:pt x="462" y="22"/>
                    <a:pt x="152" y="0"/>
                    <a:pt x="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34"/>
            <p:cNvSpPr/>
            <p:nvPr/>
          </p:nvSpPr>
          <p:spPr>
            <a:xfrm>
              <a:off x="5790059" y="4648291"/>
              <a:ext cx="5897" cy="10865"/>
            </a:xfrm>
            <a:custGeom>
              <a:avLst/>
              <a:gdLst/>
              <a:ahLst/>
              <a:cxnLst/>
              <a:rect l="l" t="t" r="r" b="b"/>
              <a:pathLst>
                <a:path w="184" h="339" extrusionOk="0">
                  <a:moveTo>
                    <a:pt x="21" y="1"/>
                  </a:moveTo>
                  <a:cubicBezTo>
                    <a:pt x="18" y="1"/>
                    <a:pt x="17" y="2"/>
                    <a:pt x="17" y="4"/>
                  </a:cubicBezTo>
                  <a:cubicBezTo>
                    <a:pt x="0" y="21"/>
                    <a:pt x="34" y="87"/>
                    <a:pt x="84" y="171"/>
                  </a:cubicBezTo>
                  <a:cubicBezTo>
                    <a:pt x="117" y="254"/>
                    <a:pt x="134" y="338"/>
                    <a:pt x="150" y="338"/>
                  </a:cubicBezTo>
                  <a:cubicBezTo>
                    <a:pt x="184" y="338"/>
                    <a:pt x="184" y="238"/>
                    <a:pt x="134" y="138"/>
                  </a:cubicBezTo>
                  <a:cubicBezTo>
                    <a:pt x="105" y="50"/>
                    <a:pt x="37" y="1"/>
                    <a:pt x="2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34"/>
            <p:cNvSpPr/>
            <p:nvPr/>
          </p:nvSpPr>
          <p:spPr>
            <a:xfrm>
              <a:off x="5776117" y="4631112"/>
              <a:ext cx="8077" cy="7275"/>
            </a:xfrm>
            <a:custGeom>
              <a:avLst/>
              <a:gdLst/>
              <a:ahLst/>
              <a:cxnLst/>
              <a:rect l="l" t="t" r="r" b="b"/>
              <a:pathLst>
                <a:path w="252" h="227" extrusionOk="0">
                  <a:moveTo>
                    <a:pt x="29" y="1"/>
                  </a:moveTo>
                  <a:cubicBezTo>
                    <a:pt x="24" y="1"/>
                    <a:pt x="20" y="2"/>
                    <a:pt x="17" y="5"/>
                  </a:cubicBezTo>
                  <a:cubicBezTo>
                    <a:pt x="1" y="22"/>
                    <a:pt x="34" y="72"/>
                    <a:pt x="101" y="139"/>
                  </a:cubicBezTo>
                  <a:cubicBezTo>
                    <a:pt x="156" y="194"/>
                    <a:pt x="200" y="227"/>
                    <a:pt x="223" y="227"/>
                  </a:cubicBezTo>
                  <a:cubicBezTo>
                    <a:pt x="228" y="227"/>
                    <a:pt x="232" y="225"/>
                    <a:pt x="235" y="222"/>
                  </a:cubicBezTo>
                  <a:cubicBezTo>
                    <a:pt x="251" y="206"/>
                    <a:pt x="218" y="156"/>
                    <a:pt x="151" y="89"/>
                  </a:cubicBezTo>
                  <a:cubicBezTo>
                    <a:pt x="96" y="33"/>
                    <a:pt x="52" y="1"/>
                    <a:pt x="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34"/>
            <p:cNvSpPr/>
            <p:nvPr/>
          </p:nvSpPr>
          <p:spPr>
            <a:xfrm>
              <a:off x="5756855" y="4622235"/>
              <a:ext cx="11282" cy="4872"/>
            </a:xfrm>
            <a:custGeom>
              <a:avLst/>
              <a:gdLst/>
              <a:ahLst/>
              <a:cxnLst/>
              <a:rect l="l" t="t" r="r" b="b"/>
              <a:pathLst>
                <a:path w="352" h="152" extrusionOk="0">
                  <a:moveTo>
                    <a:pt x="103" y="1"/>
                  </a:moveTo>
                  <a:cubicBezTo>
                    <a:pt x="40" y="1"/>
                    <a:pt x="0" y="20"/>
                    <a:pt x="0" y="32"/>
                  </a:cubicBezTo>
                  <a:cubicBezTo>
                    <a:pt x="17" y="48"/>
                    <a:pt x="84" y="48"/>
                    <a:pt x="167" y="82"/>
                  </a:cubicBezTo>
                  <a:cubicBezTo>
                    <a:pt x="239" y="111"/>
                    <a:pt x="299" y="152"/>
                    <a:pt x="325" y="152"/>
                  </a:cubicBezTo>
                  <a:cubicBezTo>
                    <a:pt x="329" y="152"/>
                    <a:pt x="332" y="151"/>
                    <a:pt x="334" y="149"/>
                  </a:cubicBezTo>
                  <a:cubicBezTo>
                    <a:pt x="351" y="132"/>
                    <a:pt x="301" y="48"/>
                    <a:pt x="201" y="15"/>
                  </a:cubicBezTo>
                  <a:cubicBezTo>
                    <a:pt x="164" y="4"/>
                    <a:pt x="131" y="1"/>
                    <a:pt x="1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34"/>
            <p:cNvSpPr/>
            <p:nvPr/>
          </p:nvSpPr>
          <p:spPr>
            <a:xfrm>
              <a:off x="5742914" y="4619094"/>
              <a:ext cx="5929" cy="2949"/>
            </a:xfrm>
            <a:custGeom>
              <a:avLst/>
              <a:gdLst/>
              <a:ahLst/>
              <a:cxnLst/>
              <a:rect l="l" t="t" r="r" b="b"/>
              <a:pathLst>
                <a:path w="185" h="92" extrusionOk="0">
                  <a:moveTo>
                    <a:pt x="38" y="0"/>
                  </a:moveTo>
                  <a:cubicBezTo>
                    <a:pt x="22" y="0"/>
                    <a:pt x="9" y="4"/>
                    <a:pt x="1" y="13"/>
                  </a:cubicBezTo>
                  <a:cubicBezTo>
                    <a:pt x="1" y="29"/>
                    <a:pt x="34" y="63"/>
                    <a:pt x="84" y="79"/>
                  </a:cubicBezTo>
                  <a:cubicBezTo>
                    <a:pt x="109" y="88"/>
                    <a:pt x="130" y="92"/>
                    <a:pt x="147" y="92"/>
                  </a:cubicBezTo>
                  <a:cubicBezTo>
                    <a:pt x="164" y="92"/>
                    <a:pt x="176" y="88"/>
                    <a:pt x="185" y="79"/>
                  </a:cubicBezTo>
                  <a:cubicBezTo>
                    <a:pt x="185" y="63"/>
                    <a:pt x="151" y="29"/>
                    <a:pt x="101" y="13"/>
                  </a:cubicBezTo>
                  <a:cubicBezTo>
                    <a:pt x="76" y="4"/>
                    <a:pt x="55" y="0"/>
                    <a:pt x="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34"/>
            <p:cNvSpPr/>
            <p:nvPr/>
          </p:nvSpPr>
          <p:spPr>
            <a:xfrm>
              <a:off x="5735959" y="4583069"/>
              <a:ext cx="187460" cy="24679"/>
            </a:xfrm>
            <a:custGeom>
              <a:avLst/>
              <a:gdLst/>
              <a:ahLst/>
              <a:cxnLst/>
              <a:rect l="l" t="t" r="r" b="b"/>
              <a:pathLst>
                <a:path w="5849" h="770" extrusionOk="0">
                  <a:moveTo>
                    <a:pt x="5832" y="0"/>
                  </a:moveTo>
                  <a:lnTo>
                    <a:pt x="1" y="401"/>
                  </a:lnTo>
                  <a:lnTo>
                    <a:pt x="51" y="769"/>
                  </a:lnTo>
                  <a:lnTo>
                    <a:pt x="5849" y="702"/>
                  </a:lnTo>
                  <a:lnTo>
                    <a:pt x="583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34"/>
            <p:cNvSpPr/>
            <p:nvPr/>
          </p:nvSpPr>
          <p:spPr>
            <a:xfrm>
              <a:off x="5509843" y="2870542"/>
              <a:ext cx="625488" cy="377004"/>
            </a:xfrm>
            <a:custGeom>
              <a:avLst/>
              <a:gdLst/>
              <a:ahLst/>
              <a:cxnLst/>
              <a:rect l="l" t="t" r="r" b="b"/>
              <a:pathLst>
                <a:path w="19516" h="11763" extrusionOk="0">
                  <a:moveTo>
                    <a:pt x="4896" y="0"/>
                  </a:moveTo>
                  <a:lnTo>
                    <a:pt x="0" y="2556"/>
                  </a:lnTo>
                  <a:lnTo>
                    <a:pt x="2323" y="9557"/>
                  </a:lnTo>
                  <a:cubicBezTo>
                    <a:pt x="2957" y="11445"/>
                    <a:pt x="4612" y="11763"/>
                    <a:pt x="6600" y="11763"/>
                  </a:cubicBezTo>
                  <a:lnTo>
                    <a:pt x="19516" y="11763"/>
                  </a:lnTo>
                  <a:lnTo>
                    <a:pt x="19516" y="8856"/>
                  </a:lnTo>
                  <a:lnTo>
                    <a:pt x="7719" y="7185"/>
                  </a:lnTo>
                  <a:lnTo>
                    <a:pt x="489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86" name="Google Shape;1086;p34"/>
            <p:cNvSpPr/>
            <p:nvPr/>
          </p:nvSpPr>
          <p:spPr>
            <a:xfrm>
              <a:off x="6261835" y="3148896"/>
              <a:ext cx="87304" cy="32819"/>
            </a:xfrm>
            <a:custGeom>
              <a:avLst/>
              <a:gdLst/>
              <a:ahLst/>
              <a:cxnLst/>
              <a:rect l="l" t="t" r="r" b="b"/>
              <a:pathLst>
                <a:path w="2724" h="1024" extrusionOk="0">
                  <a:moveTo>
                    <a:pt x="154" y="0"/>
                  </a:moveTo>
                  <a:cubicBezTo>
                    <a:pt x="66" y="0"/>
                    <a:pt x="17" y="6"/>
                    <a:pt x="17" y="20"/>
                  </a:cubicBezTo>
                  <a:cubicBezTo>
                    <a:pt x="0" y="53"/>
                    <a:pt x="685" y="170"/>
                    <a:pt x="1521" y="270"/>
                  </a:cubicBezTo>
                  <a:cubicBezTo>
                    <a:pt x="1705" y="287"/>
                    <a:pt x="1888" y="337"/>
                    <a:pt x="2055" y="404"/>
                  </a:cubicBezTo>
                  <a:cubicBezTo>
                    <a:pt x="2189" y="488"/>
                    <a:pt x="2306" y="588"/>
                    <a:pt x="2423" y="688"/>
                  </a:cubicBezTo>
                  <a:cubicBezTo>
                    <a:pt x="2581" y="860"/>
                    <a:pt x="2665" y="995"/>
                    <a:pt x="2707" y="1020"/>
                  </a:cubicBezTo>
                  <a:lnTo>
                    <a:pt x="2707" y="1020"/>
                  </a:lnTo>
                  <a:cubicBezTo>
                    <a:pt x="2673" y="870"/>
                    <a:pt x="2606" y="738"/>
                    <a:pt x="2507" y="621"/>
                  </a:cubicBezTo>
                  <a:cubicBezTo>
                    <a:pt x="2406" y="488"/>
                    <a:pt x="2273" y="371"/>
                    <a:pt x="2122" y="287"/>
                  </a:cubicBezTo>
                  <a:cubicBezTo>
                    <a:pt x="1939" y="187"/>
                    <a:pt x="1738" y="137"/>
                    <a:pt x="1538" y="120"/>
                  </a:cubicBezTo>
                  <a:cubicBezTo>
                    <a:pt x="926" y="47"/>
                    <a:pt x="395" y="0"/>
                    <a:pt x="154" y="0"/>
                  </a:cubicBezTo>
                  <a:close/>
                  <a:moveTo>
                    <a:pt x="2707" y="1020"/>
                  </a:moveTo>
                  <a:cubicBezTo>
                    <a:pt x="2707" y="1021"/>
                    <a:pt x="2707" y="1021"/>
                    <a:pt x="2707" y="1022"/>
                  </a:cubicBezTo>
                  <a:lnTo>
                    <a:pt x="2712" y="1022"/>
                  </a:lnTo>
                  <a:cubicBezTo>
                    <a:pt x="2710" y="1022"/>
                    <a:pt x="2708" y="1021"/>
                    <a:pt x="2707" y="1020"/>
                  </a:cubicBezTo>
                  <a:close/>
                  <a:moveTo>
                    <a:pt x="2712" y="1022"/>
                  </a:moveTo>
                  <a:cubicBezTo>
                    <a:pt x="2714" y="1023"/>
                    <a:pt x="2716" y="1023"/>
                    <a:pt x="2718" y="1023"/>
                  </a:cubicBezTo>
                  <a:cubicBezTo>
                    <a:pt x="2720" y="1023"/>
                    <a:pt x="2722" y="1023"/>
                    <a:pt x="2724" y="1022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34"/>
            <p:cNvSpPr/>
            <p:nvPr/>
          </p:nvSpPr>
          <p:spPr>
            <a:xfrm>
              <a:off x="6270392" y="3175786"/>
              <a:ext cx="54132" cy="12307"/>
            </a:xfrm>
            <a:custGeom>
              <a:avLst/>
              <a:gdLst/>
              <a:ahLst/>
              <a:cxnLst/>
              <a:rect l="l" t="t" r="r" b="b"/>
              <a:pathLst>
                <a:path w="1689" h="384" extrusionOk="0">
                  <a:moveTo>
                    <a:pt x="588" y="1"/>
                  </a:moveTo>
                  <a:cubicBezTo>
                    <a:pt x="244" y="1"/>
                    <a:pt x="1" y="57"/>
                    <a:pt x="1" y="83"/>
                  </a:cubicBezTo>
                  <a:cubicBezTo>
                    <a:pt x="1" y="133"/>
                    <a:pt x="402" y="133"/>
                    <a:pt x="886" y="183"/>
                  </a:cubicBezTo>
                  <a:cubicBezTo>
                    <a:pt x="1120" y="200"/>
                    <a:pt x="1354" y="233"/>
                    <a:pt x="1488" y="250"/>
                  </a:cubicBezTo>
                  <a:cubicBezTo>
                    <a:pt x="1638" y="283"/>
                    <a:pt x="1638" y="384"/>
                    <a:pt x="1672" y="384"/>
                  </a:cubicBezTo>
                  <a:cubicBezTo>
                    <a:pt x="1672" y="384"/>
                    <a:pt x="1688" y="367"/>
                    <a:pt x="1672" y="300"/>
                  </a:cubicBezTo>
                  <a:cubicBezTo>
                    <a:pt x="1655" y="233"/>
                    <a:pt x="1605" y="183"/>
                    <a:pt x="1521" y="150"/>
                  </a:cubicBezTo>
                  <a:cubicBezTo>
                    <a:pt x="1321" y="83"/>
                    <a:pt x="1103" y="33"/>
                    <a:pt x="903" y="16"/>
                  </a:cubicBezTo>
                  <a:cubicBezTo>
                    <a:pt x="792" y="5"/>
                    <a:pt x="686" y="1"/>
                    <a:pt x="588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34"/>
            <p:cNvSpPr/>
            <p:nvPr/>
          </p:nvSpPr>
          <p:spPr>
            <a:xfrm>
              <a:off x="5141015" y="1960162"/>
              <a:ext cx="320276" cy="516261"/>
            </a:xfrm>
            <a:custGeom>
              <a:avLst/>
              <a:gdLst/>
              <a:ahLst/>
              <a:cxnLst/>
              <a:rect l="l" t="t" r="r" b="b"/>
              <a:pathLst>
                <a:path w="9993" h="16108" extrusionOk="0">
                  <a:moveTo>
                    <a:pt x="9992" y="0"/>
                  </a:moveTo>
                  <a:lnTo>
                    <a:pt x="702" y="1320"/>
                  </a:lnTo>
                  <a:lnTo>
                    <a:pt x="0" y="15539"/>
                  </a:lnTo>
                  <a:lnTo>
                    <a:pt x="6082" y="16107"/>
                  </a:lnTo>
                  <a:lnTo>
                    <a:pt x="6416" y="12665"/>
                  </a:lnTo>
                  <a:cubicBezTo>
                    <a:pt x="6416" y="12665"/>
                    <a:pt x="6667" y="12726"/>
                    <a:pt x="7023" y="12726"/>
                  </a:cubicBezTo>
                  <a:cubicBezTo>
                    <a:pt x="7707" y="12726"/>
                    <a:pt x="8778" y="12502"/>
                    <a:pt x="9207" y="11195"/>
                  </a:cubicBezTo>
                  <a:cubicBezTo>
                    <a:pt x="9624" y="9942"/>
                    <a:pt x="9992" y="0"/>
                    <a:pt x="999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34"/>
            <p:cNvSpPr/>
            <p:nvPr/>
          </p:nvSpPr>
          <p:spPr>
            <a:xfrm>
              <a:off x="5081562" y="1900613"/>
              <a:ext cx="402195" cy="458700"/>
            </a:xfrm>
            <a:custGeom>
              <a:avLst/>
              <a:gdLst/>
              <a:ahLst/>
              <a:cxnLst/>
              <a:rect l="l" t="t" r="r" b="b"/>
              <a:pathLst>
                <a:path w="12549" h="14312" extrusionOk="0">
                  <a:moveTo>
                    <a:pt x="6330" y="1"/>
                  </a:moveTo>
                  <a:cubicBezTo>
                    <a:pt x="4946" y="1"/>
                    <a:pt x="946" y="432"/>
                    <a:pt x="285" y="5350"/>
                  </a:cubicBezTo>
                  <a:cubicBezTo>
                    <a:pt x="1" y="7455"/>
                    <a:pt x="1003" y="9143"/>
                    <a:pt x="1170" y="10430"/>
                  </a:cubicBezTo>
                  <a:cubicBezTo>
                    <a:pt x="1521" y="13120"/>
                    <a:pt x="1989" y="14256"/>
                    <a:pt x="1989" y="14256"/>
                  </a:cubicBezTo>
                  <a:lnTo>
                    <a:pt x="3309" y="14306"/>
                  </a:lnTo>
                  <a:cubicBezTo>
                    <a:pt x="3431" y="14309"/>
                    <a:pt x="3548" y="14311"/>
                    <a:pt x="3659" y="14311"/>
                  </a:cubicBezTo>
                  <a:cubicBezTo>
                    <a:pt x="4658" y="14311"/>
                    <a:pt x="5264" y="14137"/>
                    <a:pt x="6316" y="13070"/>
                  </a:cubicBezTo>
                  <a:cubicBezTo>
                    <a:pt x="7403" y="11967"/>
                    <a:pt x="7703" y="11349"/>
                    <a:pt x="8472" y="10196"/>
                  </a:cubicBezTo>
                  <a:cubicBezTo>
                    <a:pt x="8472" y="10196"/>
                    <a:pt x="7369" y="9544"/>
                    <a:pt x="7553" y="8575"/>
                  </a:cubicBezTo>
                  <a:cubicBezTo>
                    <a:pt x="7647" y="8064"/>
                    <a:pt x="8188" y="7739"/>
                    <a:pt x="8676" y="7739"/>
                  </a:cubicBezTo>
                  <a:cubicBezTo>
                    <a:pt x="9145" y="7739"/>
                    <a:pt x="9565" y="8038"/>
                    <a:pt x="9491" y="8759"/>
                  </a:cubicBezTo>
                  <a:cubicBezTo>
                    <a:pt x="9633" y="8750"/>
                    <a:pt x="9779" y="8746"/>
                    <a:pt x="9926" y="8746"/>
                  </a:cubicBezTo>
                  <a:cubicBezTo>
                    <a:pt x="10072" y="8746"/>
                    <a:pt x="10218" y="8750"/>
                    <a:pt x="10360" y="8759"/>
                  </a:cubicBezTo>
                  <a:lnTo>
                    <a:pt x="10694" y="5618"/>
                  </a:lnTo>
                  <a:cubicBezTo>
                    <a:pt x="10694" y="5618"/>
                    <a:pt x="12549" y="4849"/>
                    <a:pt x="12382" y="3512"/>
                  </a:cubicBezTo>
                  <a:cubicBezTo>
                    <a:pt x="11981" y="438"/>
                    <a:pt x="9775" y="104"/>
                    <a:pt x="6801" y="20"/>
                  </a:cubicBezTo>
                  <a:cubicBezTo>
                    <a:pt x="6801" y="20"/>
                    <a:pt x="6625" y="1"/>
                    <a:pt x="63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34"/>
            <p:cNvSpPr/>
            <p:nvPr/>
          </p:nvSpPr>
          <p:spPr>
            <a:xfrm>
              <a:off x="5338090" y="1906606"/>
              <a:ext cx="184768" cy="148904"/>
            </a:xfrm>
            <a:custGeom>
              <a:avLst/>
              <a:gdLst/>
              <a:ahLst/>
              <a:cxnLst/>
              <a:rect l="l" t="t" r="r" b="b"/>
              <a:pathLst>
                <a:path w="5765" h="4646" extrusionOk="0">
                  <a:moveTo>
                    <a:pt x="0" y="0"/>
                  </a:moveTo>
                  <a:lnTo>
                    <a:pt x="2490" y="1888"/>
                  </a:lnTo>
                  <a:cubicBezTo>
                    <a:pt x="2991" y="2740"/>
                    <a:pt x="3325" y="3676"/>
                    <a:pt x="3492" y="4645"/>
                  </a:cubicBezTo>
                  <a:lnTo>
                    <a:pt x="4628" y="4328"/>
                  </a:lnTo>
                  <a:cubicBezTo>
                    <a:pt x="4628" y="4060"/>
                    <a:pt x="4628" y="3810"/>
                    <a:pt x="4612" y="3559"/>
                  </a:cubicBezTo>
                  <a:lnTo>
                    <a:pt x="4612" y="3559"/>
                  </a:lnTo>
                  <a:lnTo>
                    <a:pt x="4879" y="4044"/>
                  </a:lnTo>
                  <a:lnTo>
                    <a:pt x="5531" y="3927"/>
                  </a:lnTo>
                  <a:cubicBezTo>
                    <a:pt x="5765" y="2657"/>
                    <a:pt x="4896" y="1387"/>
                    <a:pt x="3759" y="769"/>
                  </a:cubicBezTo>
                  <a:cubicBezTo>
                    <a:pt x="2623" y="151"/>
                    <a:pt x="1287" y="34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34"/>
            <p:cNvSpPr/>
            <p:nvPr/>
          </p:nvSpPr>
          <p:spPr>
            <a:xfrm>
              <a:off x="5154924" y="1939682"/>
              <a:ext cx="71247" cy="176852"/>
            </a:xfrm>
            <a:custGeom>
              <a:avLst/>
              <a:gdLst/>
              <a:ahLst/>
              <a:cxnLst/>
              <a:rect l="l" t="t" r="r" b="b"/>
              <a:pathLst>
                <a:path w="2223" h="5518" extrusionOk="0">
                  <a:moveTo>
                    <a:pt x="2202" y="1"/>
                  </a:moveTo>
                  <a:cubicBezTo>
                    <a:pt x="2184" y="1"/>
                    <a:pt x="2105" y="48"/>
                    <a:pt x="1989" y="121"/>
                  </a:cubicBezTo>
                  <a:cubicBezTo>
                    <a:pt x="1822" y="255"/>
                    <a:pt x="1655" y="405"/>
                    <a:pt x="1504" y="572"/>
                  </a:cubicBezTo>
                  <a:cubicBezTo>
                    <a:pt x="452" y="1658"/>
                    <a:pt x="1" y="3162"/>
                    <a:pt x="235" y="4649"/>
                  </a:cubicBezTo>
                  <a:cubicBezTo>
                    <a:pt x="285" y="4866"/>
                    <a:pt x="335" y="5084"/>
                    <a:pt x="402" y="5284"/>
                  </a:cubicBezTo>
                  <a:cubicBezTo>
                    <a:pt x="418" y="5368"/>
                    <a:pt x="452" y="5451"/>
                    <a:pt x="502" y="5518"/>
                  </a:cubicBezTo>
                  <a:cubicBezTo>
                    <a:pt x="535" y="5501"/>
                    <a:pt x="418" y="5184"/>
                    <a:pt x="352" y="4632"/>
                  </a:cubicBezTo>
                  <a:cubicBezTo>
                    <a:pt x="168" y="3179"/>
                    <a:pt x="619" y="1725"/>
                    <a:pt x="1588" y="639"/>
                  </a:cubicBezTo>
                  <a:cubicBezTo>
                    <a:pt x="1939" y="221"/>
                    <a:pt x="2223" y="21"/>
                    <a:pt x="2206" y="4"/>
                  </a:cubicBezTo>
                  <a:cubicBezTo>
                    <a:pt x="2206" y="2"/>
                    <a:pt x="2205" y="1"/>
                    <a:pt x="22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34"/>
            <p:cNvSpPr/>
            <p:nvPr/>
          </p:nvSpPr>
          <p:spPr>
            <a:xfrm>
              <a:off x="5193480" y="1938207"/>
              <a:ext cx="31633" cy="162269"/>
            </a:xfrm>
            <a:custGeom>
              <a:avLst/>
              <a:gdLst/>
              <a:ahLst/>
              <a:cxnLst/>
              <a:rect l="l" t="t" r="r" b="b"/>
              <a:pathLst>
                <a:path w="987" h="5063" extrusionOk="0">
                  <a:moveTo>
                    <a:pt x="936" y="0"/>
                  </a:moveTo>
                  <a:lnTo>
                    <a:pt x="936" y="0"/>
                  </a:lnTo>
                  <a:cubicBezTo>
                    <a:pt x="786" y="217"/>
                    <a:pt x="669" y="434"/>
                    <a:pt x="586" y="685"/>
                  </a:cubicBezTo>
                  <a:cubicBezTo>
                    <a:pt x="101" y="1838"/>
                    <a:pt x="1" y="3108"/>
                    <a:pt x="251" y="4328"/>
                  </a:cubicBezTo>
                  <a:cubicBezTo>
                    <a:pt x="301" y="4595"/>
                    <a:pt x="385" y="4829"/>
                    <a:pt x="502" y="5063"/>
                  </a:cubicBezTo>
                  <a:cubicBezTo>
                    <a:pt x="552" y="5046"/>
                    <a:pt x="168" y="3927"/>
                    <a:pt x="301" y="2506"/>
                  </a:cubicBezTo>
                  <a:cubicBezTo>
                    <a:pt x="418" y="1069"/>
                    <a:pt x="987" y="33"/>
                    <a:pt x="9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34"/>
            <p:cNvSpPr/>
            <p:nvPr/>
          </p:nvSpPr>
          <p:spPr>
            <a:xfrm>
              <a:off x="5300592" y="1918368"/>
              <a:ext cx="158007" cy="111438"/>
            </a:xfrm>
            <a:custGeom>
              <a:avLst/>
              <a:gdLst/>
              <a:ahLst/>
              <a:cxnLst/>
              <a:rect l="l" t="t" r="r" b="b"/>
              <a:pathLst>
                <a:path w="4930" h="3477" extrusionOk="0">
                  <a:moveTo>
                    <a:pt x="970" y="1"/>
                  </a:moveTo>
                  <a:cubicBezTo>
                    <a:pt x="719" y="1"/>
                    <a:pt x="485" y="18"/>
                    <a:pt x="251" y="68"/>
                  </a:cubicBezTo>
                  <a:cubicBezTo>
                    <a:pt x="168" y="84"/>
                    <a:pt x="67" y="101"/>
                    <a:pt x="0" y="134"/>
                  </a:cubicBezTo>
                  <a:cubicBezTo>
                    <a:pt x="0" y="140"/>
                    <a:pt x="11" y="142"/>
                    <a:pt x="32" y="142"/>
                  </a:cubicBezTo>
                  <a:cubicBezTo>
                    <a:pt x="121" y="142"/>
                    <a:pt x="398" y="99"/>
                    <a:pt x="809" y="99"/>
                  </a:cubicBezTo>
                  <a:cubicBezTo>
                    <a:pt x="860" y="99"/>
                    <a:pt x="914" y="100"/>
                    <a:pt x="970" y="101"/>
                  </a:cubicBezTo>
                  <a:cubicBezTo>
                    <a:pt x="2540" y="168"/>
                    <a:pt x="3944" y="1120"/>
                    <a:pt x="4595" y="2574"/>
                  </a:cubicBezTo>
                  <a:cubicBezTo>
                    <a:pt x="4841" y="3097"/>
                    <a:pt x="4894" y="3477"/>
                    <a:pt x="4927" y="3477"/>
                  </a:cubicBezTo>
                  <a:cubicBezTo>
                    <a:pt x="4928" y="3477"/>
                    <a:pt x="4929" y="3477"/>
                    <a:pt x="4929" y="3476"/>
                  </a:cubicBezTo>
                  <a:cubicBezTo>
                    <a:pt x="4929" y="3393"/>
                    <a:pt x="4929" y="3309"/>
                    <a:pt x="4896" y="3209"/>
                  </a:cubicBezTo>
                  <a:cubicBezTo>
                    <a:pt x="4863" y="2975"/>
                    <a:pt x="4796" y="2741"/>
                    <a:pt x="4696" y="2524"/>
                  </a:cubicBezTo>
                  <a:cubicBezTo>
                    <a:pt x="4094" y="1003"/>
                    <a:pt x="2607" y="1"/>
                    <a:pt x="9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34"/>
            <p:cNvSpPr/>
            <p:nvPr/>
          </p:nvSpPr>
          <p:spPr>
            <a:xfrm>
              <a:off x="5176366" y="1869877"/>
              <a:ext cx="46601" cy="44806"/>
            </a:xfrm>
            <a:custGeom>
              <a:avLst/>
              <a:gdLst/>
              <a:ahLst/>
              <a:cxnLst/>
              <a:rect l="l" t="t" r="r" b="b"/>
              <a:pathLst>
                <a:path w="1454" h="1398" extrusionOk="0">
                  <a:moveTo>
                    <a:pt x="42" y="1"/>
                  </a:moveTo>
                  <a:cubicBezTo>
                    <a:pt x="27" y="1"/>
                    <a:pt x="19" y="4"/>
                    <a:pt x="17" y="10"/>
                  </a:cubicBezTo>
                  <a:cubicBezTo>
                    <a:pt x="0" y="43"/>
                    <a:pt x="401" y="244"/>
                    <a:pt x="785" y="628"/>
                  </a:cubicBezTo>
                  <a:cubicBezTo>
                    <a:pt x="1162" y="1005"/>
                    <a:pt x="1362" y="1397"/>
                    <a:pt x="1401" y="1397"/>
                  </a:cubicBezTo>
                  <a:cubicBezTo>
                    <a:pt x="1402" y="1397"/>
                    <a:pt x="1403" y="1397"/>
                    <a:pt x="1404" y="1397"/>
                  </a:cubicBezTo>
                  <a:cubicBezTo>
                    <a:pt x="1454" y="1380"/>
                    <a:pt x="1303" y="929"/>
                    <a:pt x="902" y="528"/>
                  </a:cubicBezTo>
                  <a:cubicBezTo>
                    <a:pt x="536" y="161"/>
                    <a:pt x="144" y="1"/>
                    <a:pt x="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34"/>
            <p:cNvSpPr/>
            <p:nvPr/>
          </p:nvSpPr>
          <p:spPr>
            <a:xfrm>
              <a:off x="5215980" y="1870165"/>
              <a:ext cx="9679" cy="46665"/>
            </a:xfrm>
            <a:custGeom>
              <a:avLst/>
              <a:gdLst/>
              <a:ahLst/>
              <a:cxnLst/>
              <a:rect l="l" t="t" r="r" b="b"/>
              <a:pathLst>
                <a:path w="302" h="1456" extrusionOk="0">
                  <a:moveTo>
                    <a:pt x="214" y="0"/>
                  </a:moveTo>
                  <a:cubicBezTo>
                    <a:pt x="159" y="0"/>
                    <a:pt x="1" y="313"/>
                    <a:pt x="17" y="736"/>
                  </a:cubicBezTo>
                  <a:cubicBezTo>
                    <a:pt x="33" y="1159"/>
                    <a:pt x="224" y="1455"/>
                    <a:pt x="265" y="1455"/>
                  </a:cubicBezTo>
                  <a:cubicBezTo>
                    <a:pt x="266" y="1455"/>
                    <a:pt x="267" y="1455"/>
                    <a:pt x="268" y="1455"/>
                  </a:cubicBezTo>
                  <a:cubicBezTo>
                    <a:pt x="301" y="1438"/>
                    <a:pt x="184" y="1121"/>
                    <a:pt x="184" y="736"/>
                  </a:cubicBezTo>
                  <a:cubicBezTo>
                    <a:pt x="168" y="335"/>
                    <a:pt x="251" y="18"/>
                    <a:pt x="218" y="1"/>
                  </a:cubicBezTo>
                  <a:cubicBezTo>
                    <a:pt x="216" y="1"/>
                    <a:pt x="215" y="0"/>
                    <a:pt x="21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34"/>
            <p:cNvSpPr/>
            <p:nvPr/>
          </p:nvSpPr>
          <p:spPr>
            <a:xfrm>
              <a:off x="4884486" y="2421137"/>
              <a:ext cx="827403" cy="966692"/>
            </a:xfrm>
            <a:custGeom>
              <a:avLst/>
              <a:gdLst/>
              <a:ahLst/>
              <a:cxnLst/>
              <a:rect l="l" t="t" r="r" b="b"/>
              <a:pathLst>
                <a:path w="25816" h="30162" extrusionOk="0">
                  <a:moveTo>
                    <a:pt x="10274" y="0"/>
                  </a:moveTo>
                  <a:cubicBezTo>
                    <a:pt x="10173" y="0"/>
                    <a:pt x="10074" y="1"/>
                    <a:pt x="9976" y="3"/>
                  </a:cubicBezTo>
                  <a:cubicBezTo>
                    <a:pt x="6434" y="37"/>
                    <a:pt x="1237" y="2242"/>
                    <a:pt x="536" y="5717"/>
                  </a:cubicBezTo>
                  <a:cubicBezTo>
                    <a:pt x="1" y="8357"/>
                    <a:pt x="519" y="13019"/>
                    <a:pt x="519" y="18700"/>
                  </a:cubicBezTo>
                  <a:lnTo>
                    <a:pt x="970" y="29544"/>
                  </a:lnTo>
                  <a:lnTo>
                    <a:pt x="19082" y="30162"/>
                  </a:lnTo>
                  <a:lnTo>
                    <a:pt x="18514" y="14172"/>
                  </a:lnTo>
                  <a:lnTo>
                    <a:pt x="19500" y="17530"/>
                  </a:lnTo>
                  <a:lnTo>
                    <a:pt x="25816" y="14673"/>
                  </a:lnTo>
                  <a:cubicBezTo>
                    <a:pt x="25582" y="13971"/>
                    <a:pt x="24546" y="10830"/>
                    <a:pt x="22541" y="5851"/>
                  </a:cubicBezTo>
                  <a:cubicBezTo>
                    <a:pt x="21438" y="3077"/>
                    <a:pt x="18948" y="1089"/>
                    <a:pt x="16008" y="588"/>
                  </a:cubicBezTo>
                  <a:cubicBezTo>
                    <a:pt x="14053" y="257"/>
                    <a:pt x="11950" y="0"/>
                    <a:pt x="102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34"/>
            <p:cNvSpPr/>
            <p:nvPr/>
          </p:nvSpPr>
          <p:spPr>
            <a:xfrm>
              <a:off x="4901633" y="2933680"/>
              <a:ext cx="430592" cy="480397"/>
            </a:xfrm>
            <a:custGeom>
              <a:avLst/>
              <a:gdLst/>
              <a:ahLst/>
              <a:cxnLst/>
              <a:rect l="l" t="t" r="r" b="b"/>
              <a:pathLst>
                <a:path w="13435" h="14989" extrusionOk="0">
                  <a:moveTo>
                    <a:pt x="8183" y="1"/>
                  </a:moveTo>
                  <a:cubicBezTo>
                    <a:pt x="7692" y="1"/>
                    <a:pt x="7194" y="39"/>
                    <a:pt x="6717" y="68"/>
                  </a:cubicBezTo>
                  <a:cubicBezTo>
                    <a:pt x="5180" y="159"/>
                    <a:pt x="3643" y="398"/>
                    <a:pt x="2122" y="398"/>
                  </a:cubicBezTo>
                  <a:cubicBezTo>
                    <a:pt x="1411" y="398"/>
                    <a:pt x="703" y="345"/>
                    <a:pt x="1" y="202"/>
                  </a:cubicBezTo>
                  <a:lnTo>
                    <a:pt x="1" y="202"/>
                  </a:lnTo>
                  <a:lnTo>
                    <a:pt x="2524" y="14989"/>
                  </a:lnTo>
                  <a:lnTo>
                    <a:pt x="13434" y="14337"/>
                  </a:lnTo>
                  <a:cubicBezTo>
                    <a:pt x="13217" y="10210"/>
                    <a:pt x="13050" y="7520"/>
                    <a:pt x="12098" y="3510"/>
                  </a:cubicBezTo>
                  <a:cubicBezTo>
                    <a:pt x="11864" y="2457"/>
                    <a:pt x="11513" y="1338"/>
                    <a:pt x="10661" y="670"/>
                  </a:cubicBezTo>
                  <a:cubicBezTo>
                    <a:pt x="9968" y="128"/>
                    <a:pt x="9086" y="1"/>
                    <a:pt x="8183" y="1"/>
                  </a:cubicBezTo>
                  <a:close/>
                </a:path>
              </a:pathLst>
            </a:custGeom>
            <a:solidFill>
              <a:schemeClr val="dk2">
                <a:alpha val="196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34"/>
            <p:cNvSpPr/>
            <p:nvPr/>
          </p:nvSpPr>
          <p:spPr>
            <a:xfrm>
              <a:off x="4909133" y="2573310"/>
              <a:ext cx="680678" cy="4840"/>
            </a:xfrm>
            <a:custGeom>
              <a:avLst/>
              <a:gdLst/>
              <a:ahLst/>
              <a:cxnLst/>
              <a:rect l="l" t="t" r="r" b="b"/>
              <a:pathLst>
                <a:path w="21238" h="151" extrusionOk="0">
                  <a:moveTo>
                    <a:pt x="10627" y="0"/>
                  </a:moveTo>
                  <a:cubicBezTo>
                    <a:pt x="4746" y="0"/>
                    <a:pt x="0" y="34"/>
                    <a:pt x="0" y="67"/>
                  </a:cubicBezTo>
                  <a:cubicBezTo>
                    <a:pt x="0" y="117"/>
                    <a:pt x="4762" y="151"/>
                    <a:pt x="10627" y="151"/>
                  </a:cubicBezTo>
                  <a:cubicBezTo>
                    <a:pt x="16492" y="151"/>
                    <a:pt x="21237" y="117"/>
                    <a:pt x="21237" y="67"/>
                  </a:cubicBezTo>
                  <a:cubicBezTo>
                    <a:pt x="21237" y="34"/>
                    <a:pt x="16492" y="0"/>
                    <a:pt x="106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34"/>
            <p:cNvSpPr/>
            <p:nvPr/>
          </p:nvSpPr>
          <p:spPr>
            <a:xfrm>
              <a:off x="4891986" y="2670774"/>
              <a:ext cx="740643" cy="4840"/>
            </a:xfrm>
            <a:custGeom>
              <a:avLst/>
              <a:gdLst/>
              <a:ahLst/>
              <a:cxnLst/>
              <a:rect l="l" t="t" r="r" b="b"/>
              <a:pathLst>
                <a:path w="23109" h="151" extrusionOk="0">
                  <a:moveTo>
                    <a:pt x="11546" y="0"/>
                  </a:moveTo>
                  <a:cubicBezTo>
                    <a:pt x="5164" y="0"/>
                    <a:pt x="1" y="34"/>
                    <a:pt x="1" y="67"/>
                  </a:cubicBezTo>
                  <a:cubicBezTo>
                    <a:pt x="1" y="117"/>
                    <a:pt x="5164" y="151"/>
                    <a:pt x="11546" y="151"/>
                  </a:cubicBezTo>
                  <a:cubicBezTo>
                    <a:pt x="17929" y="151"/>
                    <a:pt x="23109" y="117"/>
                    <a:pt x="23109" y="67"/>
                  </a:cubicBezTo>
                  <a:cubicBezTo>
                    <a:pt x="23109" y="34"/>
                    <a:pt x="17929" y="0"/>
                    <a:pt x="115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34"/>
            <p:cNvSpPr/>
            <p:nvPr/>
          </p:nvSpPr>
          <p:spPr>
            <a:xfrm>
              <a:off x="4895736" y="2792853"/>
              <a:ext cx="789904" cy="5384"/>
            </a:xfrm>
            <a:custGeom>
              <a:avLst/>
              <a:gdLst/>
              <a:ahLst/>
              <a:cxnLst/>
              <a:rect l="l" t="t" r="r" b="b"/>
              <a:pathLst>
                <a:path w="24646" h="168" extrusionOk="0">
                  <a:moveTo>
                    <a:pt x="12315" y="1"/>
                  </a:moveTo>
                  <a:cubicBezTo>
                    <a:pt x="5515" y="1"/>
                    <a:pt x="1" y="34"/>
                    <a:pt x="1" y="84"/>
                  </a:cubicBezTo>
                  <a:cubicBezTo>
                    <a:pt x="1" y="135"/>
                    <a:pt x="5515" y="168"/>
                    <a:pt x="12315" y="168"/>
                  </a:cubicBezTo>
                  <a:cubicBezTo>
                    <a:pt x="19132" y="168"/>
                    <a:pt x="24646" y="135"/>
                    <a:pt x="24646" y="84"/>
                  </a:cubicBezTo>
                  <a:cubicBezTo>
                    <a:pt x="24646" y="34"/>
                    <a:pt x="19132" y="1"/>
                    <a:pt x="123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34"/>
            <p:cNvSpPr/>
            <p:nvPr/>
          </p:nvSpPr>
          <p:spPr>
            <a:xfrm>
              <a:off x="5226684" y="2925123"/>
              <a:ext cx="246913" cy="4872"/>
            </a:xfrm>
            <a:custGeom>
              <a:avLst/>
              <a:gdLst/>
              <a:ahLst/>
              <a:cxnLst/>
              <a:rect l="l" t="t" r="r" b="b"/>
              <a:pathLst>
                <a:path w="7704" h="152" extrusionOk="0">
                  <a:moveTo>
                    <a:pt x="3844" y="1"/>
                  </a:moveTo>
                  <a:cubicBezTo>
                    <a:pt x="1722" y="1"/>
                    <a:pt x="1" y="34"/>
                    <a:pt x="1" y="68"/>
                  </a:cubicBezTo>
                  <a:cubicBezTo>
                    <a:pt x="1" y="118"/>
                    <a:pt x="1722" y="151"/>
                    <a:pt x="3844" y="151"/>
                  </a:cubicBezTo>
                  <a:cubicBezTo>
                    <a:pt x="5966" y="151"/>
                    <a:pt x="7703" y="118"/>
                    <a:pt x="7703" y="68"/>
                  </a:cubicBezTo>
                  <a:cubicBezTo>
                    <a:pt x="7703" y="34"/>
                    <a:pt x="5966" y="1"/>
                    <a:pt x="38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34"/>
            <p:cNvSpPr/>
            <p:nvPr/>
          </p:nvSpPr>
          <p:spPr>
            <a:xfrm>
              <a:off x="5226684" y="3066848"/>
              <a:ext cx="258163" cy="5256"/>
            </a:xfrm>
            <a:custGeom>
              <a:avLst/>
              <a:gdLst/>
              <a:ahLst/>
              <a:cxnLst/>
              <a:rect l="l" t="t" r="r" b="b"/>
              <a:pathLst>
                <a:path w="8055" h="164" extrusionOk="0">
                  <a:moveTo>
                    <a:pt x="2461" y="0"/>
                  </a:moveTo>
                  <a:cubicBezTo>
                    <a:pt x="1016" y="0"/>
                    <a:pt x="1" y="19"/>
                    <a:pt x="1" y="57"/>
                  </a:cubicBezTo>
                  <a:cubicBezTo>
                    <a:pt x="1" y="90"/>
                    <a:pt x="1805" y="140"/>
                    <a:pt x="4027" y="157"/>
                  </a:cubicBezTo>
                  <a:cubicBezTo>
                    <a:pt x="4623" y="161"/>
                    <a:pt x="5188" y="164"/>
                    <a:pt x="5697" y="164"/>
                  </a:cubicBezTo>
                  <a:cubicBezTo>
                    <a:pt x="7087" y="164"/>
                    <a:pt x="8054" y="148"/>
                    <a:pt x="8054" y="124"/>
                  </a:cubicBezTo>
                  <a:cubicBezTo>
                    <a:pt x="8054" y="73"/>
                    <a:pt x="6250" y="23"/>
                    <a:pt x="4027" y="7"/>
                  </a:cubicBezTo>
                  <a:cubicBezTo>
                    <a:pt x="3472" y="2"/>
                    <a:pt x="2942" y="0"/>
                    <a:pt x="24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34"/>
            <p:cNvSpPr/>
            <p:nvPr/>
          </p:nvSpPr>
          <p:spPr>
            <a:xfrm>
              <a:off x="5232037" y="3181106"/>
              <a:ext cx="258676" cy="6666"/>
            </a:xfrm>
            <a:custGeom>
              <a:avLst/>
              <a:gdLst/>
              <a:ahLst/>
              <a:cxnLst/>
              <a:rect l="l" t="t" r="r" b="b"/>
              <a:pathLst>
                <a:path w="8071" h="208" extrusionOk="0">
                  <a:moveTo>
                    <a:pt x="4028" y="1"/>
                  </a:moveTo>
                  <a:cubicBezTo>
                    <a:pt x="2925" y="1"/>
                    <a:pt x="1906" y="34"/>
                    <a:pt x="1187" y="67"/>
                  </a:cubicBezTo>
                  <a:cubicBezTo>
                    <a:pt x="819" y="101"/>
                    <a:pt x="519" y="117"/>
                    <a:pt x="318" y="134"/>
                  </a:cubicBezTo>
                  <a:cubicBezTo>
                    <a:pt x="218" y="134"/>
                    <a:pt x="118" y="151"/>
                    <a:pt x="1" y="184"/>
                  </a:cubicBezTo>
                  <a:cubicBezTo>
                    <a:pt x="83" y="196"/>
                    <a:pt x="158" y="208"/>
                    <a:pt x="230" y="208"/>
                  </a:cubicBezTo>
                  <a:cubicBezTo>
                    <a:pt x="259" y="208"/>
                    <a:pt x="289" y="206"/>
                    <a:pt x="318" y="201"/>
                  </a:cubicBezTo>
                  <a:cubicBezTo>
                    <a:pt x="569" y="201"/>
                    <a:pt x="853" y="184"/>
                    <a:pt x="1187" y="184"/>
                  </a:cubicBezTo>
                  <a:cubicBezTo>
                    <a:pt x="1922" y="168"/>
                    <a:pt x="2925" y="151"/>
                    <a:pt x="4028" y="151"/>
                  </a:cubicBezTo>
                  <a:cubicBezTo>
                    <a:pt x="5147" y="151"/>
                    <a:pt x="6150" y="168"/>
                    <a:pt x="6885" y="184"/>
                  </a:cubicBezTo>
                  <a:cubicBezTo>
                    <a:pt x="7219" y="201"/>
                    <a:pt x="7503" y="201"/>
                    <a:pt x="7737" y="201"/>
                  </a:cubicBezTo>
                  <a:cubicBezTo>
                    <a:pt x="7771" y="206"/>
                    <a:pt x="7804" y="208"/>
                    <a:pt x="7836" y="208"/>
                  </a:cubicBezTo>
                  <a:cubicBezTo>
                    <a:pt x="7914" y="208"/>
                    <a:pt x="7988" y="196"/>
                    <a:pt x="8071" y="184"/>
                  </a:cubicBezTo>
                  <a:lnTo>
                    <a:pt x="8054" y="184"/>
                  </a:lnTo>
                  <a:cubicBezTo>
                    <a:pt x="7954" y="168"/>
                    <a:pt x="7854" y="151"/>
                    <a:pt x="7754" y="151"/>
                  </a:cubicBezTo>
                  <a:cubicBezTo>
                    <a:pt x="7553" y="117"/>
                    <a:pt x="7252" y="101"/>
                    <a:pt x="6885" y="84"/>
                  </a:cubicBezTo>
                  <a:cubicBezTo>
                    <a:pt x="6150" y="34"/>
                    <a:pt x="5147" y="1"/>
                    <a:pt x="40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34"/>
            <p:cNvSpPr/>
            <p:nvPr/>
          </p:nvSpPr>
          <p:spPr>
            <a:xfrm>
              <a:off x="5234184" y="3279115"/>
              <a:ext cx="254413" cy="4840"/>
            </a:xfrm>
            <a:custGeom>
              <a:avLst/>
              <a:gdLst/>
              <a:ahLst/>
              <a:cxnLst/>
              <a:rect l="l" t="t" r="r" b="b"/>
              <a:pathLst>
                <a:path w="7938" h="151" extrusionOk="0">
                  <a:moveTo>
                    <a:pt x="3977" y="0"/>
                  </a:moveTo>
                  <a:cubicBezTo>
                    <a:pt x="1772" y="0"/>
                    <a:pt x="1" y="34"/>
                    <a:pt x="1" y="67"/>
                  </a:cubicBezTo>
                  <a:cubicBezTo>
                    <a:pt x="1" y="117"/>
                    <a:pt x="1772" y="151"/>
                    <a:pt x="3977" y="151"/>
                  </a:cubicBezTo>
                  <a:cubicBezTo>
                    <a:pt x="6166" y="151"/>
                    <a:pt x="7937" y="117"/>
                    <a:pt x="7937" y="67"/>
                  </a:cubicBezTo>
                  <a:cubicBezTo>
                    <a:pt x="7937" y="34"/>
                    <a:pt x="6166" y="0"/>
                    <a:pt x="39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34"/>
            <p:cNvSpPr/>
            <p:nvPr/>
          </p:nvSpPr>
          <p:spPr>
            <a:xfrm>
              <a:off x="5006597" y="2477449"/>
              <a:ext cx="499115" cy="4840"/>
            </a:xfrm>
            <a:custGeom>
              <a:avLst/>
              <a:gdLst/>
              <a:ahLst/>
              <a:cxnLst/>
              <a:rect l="l" t="t" r="r" b="b"/>
              <a:pathLst>
                <a:path w="15573" h="151" extrusionOk="0">
                  <a:moveTo>
                    <a:pt x="7787" y="1"/>
                  </a:moveTo>
                  <a:cubicBezTo>
                    <a:pt x="3493" y="1"/>
                    <a:pt x="0" y="34"/>
                    <a:pt x="0" y="84"/>
                  </a:cubicBezTo>
                  <a:cubicBezTo>
                    <a:pt x="0" y="117"/>
                    <a:pt x="3493" y="151"/>
                    <a:pt x="7787" y="151"/>
                  </a:cubicBezTo>
                  <a:cubicBezTo>
                    <a:pt x="12097" y="151"/>
                    <a:pt x="15573" y="117"/>
                    <a:pt x="15573" y="84"/>
                  </a:cubicBezTo>
                  <a:cubicBezTo>
                    <a:pt x="15573" y="34"/>
                    <a:pt x="12097" y="1"/>
                    <a:pt x="778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34"/>
            <p:cNvSpPr/>
            <p:nvPr/>
          </p:nvSpPr>
          <p:spPr>
            <a:xfrm>
              <a:off x="5417862" y="2497800"/>
              <a:ext cx="74997" cy="373286"/>
            </a:xfrm>
            <a:custGeom>
              <a:avLst/>
              <a:gdLst/>
              <a:ahLst/>
              <a:cxnLst/>
              <a:rect l="l" t="t" r="r" b="b"/>
              <a:pathLst>
                <a:path w="2340" h="11647" extrusionOk="0">
                  <a:moveTo>
                    <a:pt x="2340" y="0"/>
                  </a:moveTo>
                  <a:cubicBezTo>
                    <a:pt x="2290" y="0"/>
                    <a:pt x="2240" y="0"/>
                    <a:pt x="2206" y="17"/>
                  </a:cubicBezTo>
                  <a:cubicBezTo>
                    <a:pt x="2072" y="34"/>
                    <a:pt x="1956" y="51"/>
                    <a:pt x="1839" y="101"/>
                  </a:cubicBezTo>
                  <a:cubicBezTo>
                    <a:pt x="1387" y="268"/>
                    <a:pt x="1003" y="552"/>
                    <a:pt x="719" y="936"/>
                  </a:cubicBezTo>
                  <a:cubicBezTo>
                    <a:pt x="301" y="1504"/>
                    <a:pt x="67" y="2173"/>
                    <a:pt x="34" y="2874"/>
                  </a:cubicBezTo>
                  <a:cubicBezTo>
                    <a:pt x="1" y="3726"/>
                    <a:pt x="67" y="4562"/>
                    <a:pt x="218" y="5397"/>
                  </a:cubicBezTo>
                  <a:cubicBezTo>
                    <a:pt x="468" y="6901"/>
                    <a:pt x="836" y="8388"/>
                    <a:pt x="1287" y="9842"/>
                  </a:cubicBezTo>
                  <a:cubicBezTo>
                    <a:pt x="1454" y="10393"/>
                    <a:pt x="1588" y="10844"/>
                    <a:pt x="1688" y="11162"/>
                  </a:cubicBezTo>
                  <a:cubicBezTo>
                    <a:pt x="1738" y="11329"/>
                    <a:pt x="1805" y="11479"/>
                    <a:pt x="1872" y="11646"/>
                  </a:cubicBezTo>
                  <a:cubicBezTo>
                    <a:pt x="1839" y="11479"/>
                    <a:pt x="1805" y="11312"/>
                    <a:pt x="1755" y="11145"/>
                  </a:cubicBezTo>
                  <a:cubicBezTo>
                    <a:pt x="1655" y="10811"/>
                    <a:pt x="1538" y="10360"/>
                    <a:pt x="1387" y="9808"/>
                  </a:cubicBezTo>
                  <a:cubicBezTo>
                    <a:pt x="970" y="8355"/>
                    <a:pt x="636" y="6868"/>
                    <a:pt x="368" y="5364"/>
                  </a:cubicBezTo>
                  <a:cubicBezTo>
                    <a:pt x="218" y="4545"/>
                    <a:pt x="168" y="3710"/>
                    <a:pt x="184" y="2891"/>
                  </a:cubicBezTo>
                  <a:cubicBezTo>
                    <a:pt x="201" y="2206"/>
                    <a:pt x="418" y="1554"/>
                    <a:pt x="803" y="1003"/>
                  </a:cubicBezTo>
                  <a:cubicBezTo>
                    <a:pt x="1070" y="619"/>
                    <a:pt x="1438" y="335"/>
                    <a:pt x="1855" y="151"/>
                  </a:cubicBezTo>
                  <a:cubicBezTo>
                    <a:pt x="2156" y="34"/>
                    <a:pt x="2340" y="17"/>
                    <a:pt x="23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34"/>
            <p:cNvSpPr/>
            <p:nvPr/>
          </p:nvSpPr>
          <p:spPr>
            <a:xfrm>
              <a:off x="5501417" y="2864100"/>
              <a:ext cx="204062" cy="92112"/>
            </a:xfrm>
            <a:custGeom>
              <a:avLst/>
              <a:gdLst/>
              <a:ahLst/>
              <a:cxnLst/>
              <a:rect l="l" t="t" r="r" b="b"/>
              <a:pathLst>
                <a:path w="6367" h="2874" extrusionOk="0">
                  <a:moveTo>
                    <a:pt x="6366" y="0"/>
                  </a:moveTo>
                  <a:lnTo>
                    <a:pt x="6366" y="0"/>
                  </a:lnTo>
                  <a:cubicBezTo>
                    <a:pt x="6032" y="117"/>
                    <a:pt x="5731" y="251"/>
                    <a:pt x="5430" y="418"/>
                  </a:cubicBezTo>
                  <a:cubicBezTo>
                    <a:pt x="4846" y="685"/>
                    <a:pt x="4060" y="1053"/>
                    <a:pt x="3192" y="1437"/>
                  </a:cubicBezTo>
                  <a:cubicBezTo>
                    <a:pt x="2306" y="1838"/>
                    <a:pt x="1504" y="2189"/>
                    <a:pt x="936" y="2440"/>
                  </a:cubicBezTo>
                  <a:cubicBezTo>
                    <a:pt x="618" y="2556"/>
                    <a:pt x="301" y="2707"/>
                    <a:pt x="0" y="2874"/>
                  </a:cubicBezTo>
                  <a:cubicBezTo>
                    <a:pt x="334" y="2790"/>
                    <a:pt x="652" y="2673"/>
                    <a:pt x="969" y="2540"/>
                  </a:cubicBezTo>
                  <a:cubicBezTo>
                    <a:pt x="1571" y="2306"/>
                    <a:pt x="2373" y="1988"/>
                    <a:pt x="3258" y="1587"/>
                  </a:cubicBezTo>
                  <a:cubicBezTo>
                    <a:pt x="4127" y="1186"/>
                    <a:pt x="4912" y="802"/>
                    <a:pt x="5481" y="501"/>
                  </a:cubicBezTo>
                  <a:cubicBezTo>
                    <a:pt x="5781" y="368"/>
                    <a:pt x="6082" y="201"/>
                    <a:pt x="63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34"/>
            <p:cNvSpPr/>
            <p:nvPr/>
          </p:nvSpPr>
          <p:spPr>
            <a:xfrm>
              <a:off x="5094959" y="3373342"/>
              <a:ext cx="895413" cy="1225816"/>
            </a:xfrm>
            <a:custGeom>
              <a:avLst/>
              <a:gdLst/>
              <a:ahLst/>
              <a:cxnLst/>
              <a:rect l="l" t="t" r="r" b="b"/>
              <a:pathLst>
                <a:path w="27938" h="38247" extrusionOk="0">
                  <a:moveTo>
                    <a:pt x="17" y="1"/>
                  </a:moveTo>
                  <a:lnTo>
                    <a:pt x="0" y="8522"/>
                  </a:lnTo>
                  <a:lnTo>
                    <a:pt x="19249" y="9023"/>
                  </a:lnTo>
                  <a:lnTo>
                    <a:pt x="18630" y="37963"/>
                  </a:lnTo>
                  <a:lnTo>
                    <a:pt x="26985" y="38247"/>
                  </a:lnTo>
                  <a:lnTo>
                    <a:pt x="27887" y="7319"/>
                  </a:lnTo>
                  <a:cubicBezTo>
                    <a:pt x="27937" y="3810"/>
                    <a:pt x="25163" y="903"/>
                    <a:pt x="21655" y="769"/>
                  </a:cubicBezTo>
                  <a:lnTo>
                    <a:pt x="1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34"/>
            <p:cNvSpPr/>
            <p:nvPr/>
          </p:nvSpPr>
          <p:spPr>
            <a:xfrm>
              <a:off x="4808464" y="3373342"/>
              <a:ext cx="895381" cy="1225816"/>
            </a:xfrm>
            <a:custGeom>
              <a:avLst/>
              <a:gdLst/>
              <a:ahLst/>
              <a:cxnLst/>
              <a:rect l="l" t="t" r="r" b="b"/>
              <a:pathLst>
                <a:path w="27937" h="38247" extrusionOk="0">
                  <a:moveTo>
                    <a:pt x="0" y="1"/>
                  </a:moveTo>
                  <a:lnTo>
                    <a:pt x="0" y="8506"/>
                  </a:lnTo>
                  <a:lnTo>
                    <a:pt x="19232" y="9023"/>
                  </a:lnTo>
                  <a:lnTo>
                    <a:pt x="18513" y="37562"/>
                  </a:lnTo>
                  <a:lnTo>
                    <a:pt x="26985" y="38247"/>
                  </a:lnTo>
                  <a:lnTo>
                    <a:pt x="27887" y="7319"/>
                  </a:lnTo>
                  <a:cubicBezTo>
                    <a:pt x="27937" y="3810"/>
                    <a:pt x="25163" y="903"/>
                    <a:pt x="21655" y="769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34"/>
            <p:cNvSpPr/>
            <p:nvPr/>
          </p:nvSpPr>
          <p:spPr>
            <a:xfrm>
              <a:off x="5259343" y="3733744"/>
              <a:ext cx="68587" cy="817211"/>
            </a:xfrm>
            <a:custGeom>
              <a:avLst/>
              <a:gdLst/>
              <a:ahLst/>
              <a:cxnLst/>
              <a:rect l="l" t="t" r="r" b="b"/>
              <a:pathLst>
                <a:path w="2140" h="25498" extrusionOk="0">
                  <a:moveTo>
                    <a:pt x="1" y="1"/>
                  </a:moveTo>
                  <a:lnTo>
                    <a:pt x="1" y="25498"/>
                  </a:lnTo>
                  <a:lnTo>
                    <a:pt x="2140" y="25498"/>
                  </a:lnTo>
                  <a:lnTo>
                    <a:pt x="214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34"/>
            <p:cNvSpPr/>
            <p:nvPr/>
          </p:nvSpPr>
          <p:spPr>
            <a:xfrm>
              <a:off x="4686898" y="2876407"/>
              <a:ext cx="544113" cy="808109"/>
            </a:xfrm>
            <a:custGeom>
              <a:avLst/>
              <a:gdLst/>
              <a:ahLst/>
              <a:cxnLst/>
              <a:rect l="l" t="t" r="r" b="b"/>
              <a:pathLst>
                <a:path w="16977" h="25214" extrusionOk="0">
                  <a:moveTo>
                    <a:pt x="1989" y="0"/>
                  </a:moveTo>
                  <a:cubicBezTo>
                    <a:pt x="886" y="0"/>
                    <a:pt x="0" y="886"/>
                    <a:pt x="0" y="1989"/>
                  </a:cubicBezTo>
                  <a:lnTo>
                    <a:pt x="0" y="20752"/>
                  </a:lnTo>
                  <a:cubicBezTo>
                    <a:pt x="0" y="23225"/>
                    <a:pt x="2005" y="25214"/>
                    <a:pt x="4462" y="25214"/>
                  </a:cubicBezTo>
                  <a:lnTo>
                    <a:pt x="16976" y="25214"/>
                  </a:lnTo>
                  <a:lnTo>
                    <a:pt x="16976" y="1989"/>
                  </a:lnTo>
                  <a:cubicBezTo>
                    <a:pt x="16976" y="886"/>
                    <a:pt x="16074" y="0"/>
                    <a:pt x="1498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34"/>
            <p:cNvSpPr/>
            <p:nvPr/>
          </p:nvSpPr>
          <p:spPr>
            <a:xfrm>
              <a:off x="4794009" y="3627723"/>
              <a:ext cx="976243" cy="106053"/>
            </a:xfrm>
            <a:custGeom>
              <a:avLst/>
              <a:gdLst/>
              <a:ahLst/>
              <a:cxnLst/>
              <a:rect l="l" t="t" r="r" b="b"/>
              <a:pathLst>
                <a:path w="30460" h="3309" extrusionOk="0">
                  <a:moveTo>
                    <a:pt x="3308" y="0"/>
                  </a:moveTo>
                  <a:cubicBezTo>
                    <a:pt x="1487" y="0"/>
                    <a:pt x="0" y="1471"/>
                    <a:pt x="0" y="3309"/>
                  </a:cubicBezTo>
                  <a:lnTo>
                    <a:pt x="30460" y="3309"/>
                  </a:lnTo>
                  <a:cubicBezTo>
                    <a:pt x="30460" y="1471"/>
                    <a:pt x="28973" y="0"/>
                    <a:pt x="271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34"/>
            <p:cNvSpPr/>
            <p:nvPr/>
          </p:nvSpPr>
          <p:spPr>
            <a:xfrm>
              <a:off x="4820771" y="3613268"/>
              <a:ext cx="410240" cy="74132"/>
            </a:xfrm>
            <a:custGeom>
              <a:avLst/>
              <a:gdLst/>
              <a:ahLst/>
              <a:cxnLst/>
              <a:rect l="l" t="t" r="r" b="b"/>
              <a:pathLst>
                <a:path w="12800" h="2313" extrusionOk="0">
                  <a:moveTo>
                    <a:pt x="12799" y="0"/>
                  </a:moveTo>
                  <a:cubicBezTo>
                    <a:pt x="12783" y="0"/>
                    <a:pt x="12783" y="201"/>
                    <a:pt x="12699" y="552"/>
                  </a:cubicBezTo>
                  <a:cubicBezTo>
                    <a:pt x="12565" y="1020"/>
                    <a:pt x="12265" y="1437"/>
                    <a:pt x="11864" y="1738"/>
                  </a:cubicBezTo>
                  <a:cubicBezTo>
                    <a:pt x="11596" y="1938"/>
                    <a:pt x="11279" y="2072"/>
                    <a:pt x="10945" y="2122"/>
                  </a:cubicBezTo>
                  <a:cubicBezTo>
                    <a:pt x="10701" y="2154"/>
                    <a:pt x="10451" y="2166"/>
                    <a:pt x="10198" y="2166"/>
                  </a:cubicBezTo>
                  <a:cubicBezTo>
                    <a:pt x="10052" y="2166"/>
                    <a:pt x="9905" y="2162"/>
                    <a:pt x="9758" y="2156"/>
                  </a:cubicBezTo>
                  <a:lnTo>
                    <a:pt x="7035" y="2156"/>
                  </a:lnTo>
                  <a:cubicBezTo>
                    <a:pt x="5080" y="2156"/>
                    <a:pt x="3326" y="2172"/>
                    <a:pt x="2056" y="2189"/>
                  </a:cubicBezTo>
                  <a:lnTo>
                    <a:pt x="552" y="2206"/>
                  </a:lnTo>
                  <a:lnTo>
                    <a:pt x="134" y="2223"/>
                  </a:lnTo>
                  <a:cubicBezTo>
                    <a:pt x="101" y="2223"/>
                    <a:pt x="51" y="2223"/>
                    <a:pt x="1" y="2239"/>
                  </a:cubicBezTo>
                  <a:cubicBezTo>
                    <a:pt x="51" y="2256"/>
                    <a:pt x="101" y="2256"/>
                    <a:pt x="134" y="2256"/>
                  </a:cubicBezTo>
                  <a:lnTo>
                    <a:pt x="552" y="2273"/>
                  </a:lnTo>
                  <a:lnTo>
                    <a:pt x="2056" y="2289"/>
                  </a:lnTo>
                  <a:cubicBezTo>
                    <a:pt x="3326" y="2306"/>
                    <a:pt x="5080" y="2306"/>
                    <a:pt x="7035" y="2306"/>
                  </a:cubicBezTo>
                  <a:lnTo>
                    <a:pt x="9758" y="2306"/>
                  </a:lnTo>
                  <a:cubicBezTo>
                    <a:pt x="9859" y="2310"/>
                    <a:pt x="9959" y="2312"/>
                    <a:pt x="10059" y="2312"/>
                  </a:cubicBezTo>
                  <a:cubicBezTo>
                    <a:pt x="10360" y="2312"/>
                    <a:pt x="10661" y="2294"/>
                    <a:pt x="10961" y="2256"/>
                  </a:cubicBezTo>
                  <a:cubicBezTo>
                    <a:pt x="11847" y="2089"/>
                    <a:pt x="12549" y="1437"/>
                    <a:pt x="12749" y="568"/>
                  </a:cubicBezTo>
                  <a:cubicBezTo>
                    <a:pt x="12783" y="435"/>
                    <a:pt x="12799" y="284"/>
                    <a:pt x="12799" y="151"/>
                  </a:cubicBezTo>
                  <a:cubicBezTo>
                    <a:pt x="12799" y="101"/>
                    <a:pt x="12799" y="50"/>
                    <a:pt x="127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34"/>
            <p:cNvSpPr/>
            <p:nvPr/>
          </p:nvSpPr>
          <p:spPr>
            <a:xfrm>
              <a:off x="5233639" y="3733232"/>
              <a:ext cx="119995" cy="4840"/>
            </a:xfrm>
            <a:custGeom>
              <a:avLst/>
              <a:gdLst/>
              <a:ahLst/>
              <a:cxnLst/>
              <a:rect l="l" t="t" r="r" b="b"/>
              <a:pathLst>
                <a:path w="3744" h="151" extrusionOk="0">
                  <a:moveTo>
                    <a:pt x="1872" y="0"/>
                  </a:moveTo>
                  <a:cubicBezTo>
                    <a:pt x="836" y="0"/>
                    <a:pt x="1" y="33"/>
                    <a:pt x="1" y="67"/>
                  </a:cubicBezTo>
                  <a:cubicBezTo>
                    <a:pt x="1" y="117"/>
                    <a:pt x="836" y="150"/>
                    <a:pt x="1872" y="150"/>
                  </a:cubicBezTo>
                  <a:cubicBezTo>
                    <a:pt x="2908" y="150"/>
                    <a:pt x="3744" y="117"/>
                    <a:pt x="3744" y="67"/>
                  </a:cubicBezTo>
                  <a:cubicBezTo>
                    <a:pt x="3744" y="33"/>
                    <a:pt x="2908" y="0"/>
                    <a:pt x="18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34"/>
            <p:cNvSpPr/>
            <p:nvPr/>
          </p:nvSpPr>
          <p:spPr>
            <a:xfrm>
              <a:off x="5153867" y="3309467"/>
              <a:ext cx="496967" cy="380401"/>
            </a:xfrm>
            <a:custGeom>
              <a:avLst/>
              <a:gdLst/>
              <a:ahLst/>
              <a:cxnLst/>
              <a:rect l="l" t="t" r="r" b="b"/>
              <a:pathLst>
                <a:path w="15506" h="11869" extrusionOk="0">
                  <a:moveTo>
                    <a:pt x="6269" y="1"/>
                  </a:moveTo>
                  <a:cubicBezTo>
                    <a:pt x="5205" y="1"/>
                    <a:pt x="4234" y="22"/>
                    <a:pt x="3392" y="22"/>
                  </a:cubicBezTo>
                  <a:cubicBezTo>
                    <a:pt x="2340" y="39"/>
                    <a:pt x="1504" y="56"/>
                    <a:pt x="903" y="72"/>
                  </a:cubicBezTo>
                  <a:cubicBezTo>
                    <a:pt x="602" y="72"/>
                    <a:pt x="301" y="89"/>
                    <a:pt x="0" y="139"/>
                  </a:cubicBezTo>
                  <a:cubicBezTo>
                    <a:pt x="301" y="189"/>
                    <a:pt x="602" y="206"/>
                    <a:pt x="903" y="206"/>
                  </a:cubicBezTo>
                  <a:cubicBezTo>
                    <a:pt x="1487" y="223"/>
                    <a:pt x="2340" y="239"/>
                    <a:pt x="3392" y="256"/>
                  </a:cubicBezTo>
                  <a:cubicBezTo>
                    <a:pt x="4445" y="273"/>
                    <a:pt x="5698" y="273"/>
                    <a:pt x="7085" y="290"/>
                  </a:cubicBezTo>
                  <a:cubicBezTo>
                    <a:pt x="7787" y="323"/>
                    <a:pt x="8505" y="440"/>
                    <a:pt x="9173" y="657"/>
                  </a:cubicBezTo>
                  <a:cubicBezTo>
                    <a:pt x="9908" y="891"/>
                    <a:pt x="10610" y="1225"/>
                    <a:pt x="11228" y="1660"/>
                  </a:cubicBezTo>
                  <a:cubicBezTo>
                    <a:pt x="11863" y="2077"/>
                    <a:pt x="12448" y="2595"/>
                    <a:pt x="12933" y="3180"/>
                  </a:cubicBezTo>
                  <a:cubicBezTo>
                    <a:pt x="13384" y="3732"/>
                    <a:pt x="13768" y="4333"/>
                    <a:pt x="14069" y="4985"/>
                  </a:cubicBezTo>
                  <a:cubicBezTo>
                    <a:pt x="14637" y="6238"/>
                    <a:pt x="14737" y="7491"/>
                    <a:pt x="14904" y="8527"/>
                  </a:cubicBezTo>
                  <a:cubicBezTo>
                    <a:pt x="15071" y="9563"/>
                    <a:pt x="15205" y="10398"/>
                    <a:pt x="15305" y="10983"/>
                  </a:cubicBezTo>
                  <a:cubicBezTo>
                    <a:pt x="15339" y="11284"/>
                    <a:pt x="15406" y="11585"/>
                    <a:pt x="15506" y="11869"/>
                  </a:cubicBezTo>
                  <a:cubicBezTo>
                    <a:pt x="15506" y="11568"/>
                    <a:pt x="15489" y="11267"/>
                    <a:pt x="15439" y="10966"/>
                  </a:cubicBezTo>
                  <a:cubicBezTo>
                    <a:pt x="15372" y="10382"/>
                    <a:pt x="15272" y="9529"/>
                    <a:pt x="15138" y="8493"/>
                  </a:cubicBezTo>
                  <a:cubicBezTo>
                    <a:pt x="15055" y="7976"/>
                    <a:pt x="15005" y="7407"/>
                    <a:pt x="14888" y="6789"/>
                  </a:cubicBezTo>
                  <a:cubicBezTo>
                    <a:pt x="14871" y="6639"/>
                    <a:pt x="14838" y="6472"/>
                    <a:pt x="14804" y="6321"/>
                  </a:cubicBezTo>
                  <a:cubicBezTo>
                    <a:pt x="14771" y="6154"/>
                    <a:pt x="14721" y="6004"/>
                    <a:pt x="14670" y="5837"/>
                  </a:cubicBezTo>
                  <a:lnTo>
                    <a:pt x="14604" y="5603"/>
                  </a:lnTo>
                  <a:cubicBezTo>
                    <a:pt x="14587" y="5519"/>
                    <a:pt x="14553" y="5436"/>
                    <a:pt x="14520" y="5352"/>
                  </a:cubicBezTo>
                  <a:cubicBezTo>
                    <a:pt x="14453" y="5202"/>
                    <a:pt x="14403" y="5035"/>
                    <a:pt x="14336" y="4868"/>
                  </a:cubicBezTo>
                  <a:cubicBezTo>
                    <a:pt x="14019" y="4199"/>
                    <a:pt x="13635" y="3564"/>
                    <a:pt x="13167" y="2980"/>
                  </a:cubicBezTo>
                  <a:cubicBezTo>
                    <a:pt x="12665" y="2378"/>
                    <a:pt x="12064" y="1827"/>
                    <a:pt x="11412" y="1392"/>
                  </a:cubicBezTo>
                  <a:cubicBezTo>
                    <a:pt x="10761" y="941"/>
                    <a:pt x="10025" y="590"/>
                    <a:pt x="9274" y="373"/>
                  </a:cubicBezTo>
                  <a:cubicBezTo>
                    <a:pt x="8555" y="139"/>
                    <a:pt x="7837" y="22"/>
                    <a:pt x="7085" y="6"/>
                  </a:cubicBezTo>
                  <a:cubicBezTo>
                    <a:pt x="6807" y="2"/>
                    <a:pt x="6535" y="1"/>
                    <a:pt x="62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34"/>
            <p:cNvSpPr/>
            <p:nvPr/>
          </p:nvSpPr>
          <p:spPr>
            <a:xfrm>
              <a:off x="4991597" y="4323881"/>
              <a:ext cx="601418" cy="301526"/>
            </a:xfrm>
            <a:custGeom>
              <a:avLst/>
              <a:gdLst/>
              <a:ahLst/>
              <a:cxnLst/>
              <a:rect l="l" t="t" r="r" b="b"/>
              <a:pathLst>
                <a:path w="18765" h="9408" extrusionOk="0">
                  <a:moveTo>
                    <a:pt x="9374" y="1"/>
                  </a:moveTo>
                  <a:cubicBezTo>
                    <a:pt x="4194" y="1"/>
                    <a:pt x="1" y="4211"/>
                    <a:pt x="17" y="9407"/>
                  </a:cubicBezTo>
                  <a:lnTo>
                    <a:pt x="318" y="9407"/>
                  </a:lnTo>
                  <a:cubicBezTo>
                    <a:pt x="318" y="4395"/>
                    <a:pt x="4378" y="335"/>
                    <a:pt x="9374" y="335"/>
                  </a:cubicBezTo>
                  <a:cubicBezTo>
                    <a:pt x="14387" y="335"/>
                    <a:pt x="18447" y="4395"/>
                    <a:pt x="18447" y="9407"/>
                  </a:cubicBezTo>
                  <a:lnTo>
                    <a:pt x="18748" y="9407"/>
                  </a:lnTo>
                  <a:cubicBezTo>
                    <a:pt x="18764" y="4211"/>
                    <a:pt x="14570" y="1"/>
                    <a:pt x="93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34"/>
            <p:cNvSpPr/>
            <p:nvPr/>
          </p:nvSpPr>
          <p:spPr>
            <a:xfrm>
              <a:off x="4936984" y="4595377"/>
              <a:ext cx="104996" cy="89868"/>
            </a:xfrm>
            <a:custGeom>
              <a:avLst/>
              <a:gdLst/>
              <a:ahLst/>
              <a:cxnLst/>
              <a:rect l="l" t="t" r="r" b="b"/>
              <a:pathLst>
                <a:path w="3276" h="2804" extrusionOk="0">
                  <a:moveTo>
                    <a:pt x="1872" y="1"/>
                  </a:moveTo>
                  <a:cubicBezTo>
                    <a:pt x="619" y="1"/>
                    <a:pt x="0" y="1504"/>
                    <a:pt x="886" y="2390"/>
                  </a:cubicBezTo>
                  <a:cubicBezTo>
                    <a:pt x="1172" y="2676"/>
                    <a:pt x="1522" y="2803"/>
                    <a:pt x="1865" y="2803"/>
                  </a:cubicBezTo>
                  <a:cubicBezTo>
                    <a:pt x="2585" y="2803"/>
                    <a:pt x="3275" y="2242"/>
                    <a:pt x="3275" y="1404"/>
                  </a:cubicBezTo>
                  <a:cubicBezTo>
                    <a:pt x="3275" y="619"/>
                    <a:pt x="2640" y="1"/>
                    <a:pt x="18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34"/>
            <p:cNvSpPr/>
            <p:nvPr/>
          </p:nvSpPr>
          <p:spPr>
            <a:xfrm>
              <a:off x="5529781" y="4588967"/>
              <a:ext cx="104996" cy="89964"/>
            </a:xfrm>
            <a:custGeom>
              <a:avLst/>
              <a:gdLst/>
              <a:ahLst/>
              <a:cxnLst/>
              <a:rect l="l" t="t" r="r" b="b"/>
              <a:pathLst>
                <a:path w="3276" h="2807" extrusionOk="0">
                  <a:moveTo>
                    <a:pt x="1872" y="0"/>
                  </a:moveTo>
                  <a:cubicBezTo>
                    <a:pt x="619" y="0"/>
                    <a:pt x="1" y="1504"/>
                    <a:pt x="870" y="2390"/>
                  </a:cubicBezTo>
                  <a:cubicBezTo>
                    <a:pt x="1157" y="2677"/>
                    <a:pt x="1512" y="2806"/>
                    <a:pt x="1860" y="2806"/>
                  </a:cubicBezTo>
                  <a:cubicBezTo>
                    <a:pt x="2583" y="2806"/>
                    <a:pt x="3276" y="2250"/>
                    <a:pt x="3276" y="1404"/>
                  </a:cubicBezTo>
                  <a:cubicBezTo>
                    <a:pt x="3276" y="635"/>
                    <a:pt x="2641" y="0"/>
                    <a:pt x="18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34"/>
            <p:cNvSpPr/>
            <p:nvPr/>
          </p:nvSpPr>
          <p:spPr>
            <a:xfrm>
              <a:off x="5006052" y="4548808"/>
              <a:ext cx="583214" cy="4840"/>
            </a:xfrm>
            <a:custGeom>
              <a:avLst/>
              <a:gdLst/>
              <a:ahLst/>
              <a:cxnLst/>
              <a:rect l="l" t="t" r="r" b="b"/>
              <a:pathLst>
                <a:path w="18197" h="151" extrusionOk="0">
                  <a:moveTo>
                    <a:pt x="9107" y="0"/>
                  </a:moveTo>
                  <a:cubicBezTo>
                    <a:pt x="4078" y="0"/>
                    <a:pt x="1" y="33"/>
                    <a:pt x="1" y="67"/>
                  </a:cubicBezTo>
                  <a:cubicBezTo>
                    <a:pt x="1" y="117"/>
                    <a:pt x="4078" y="150"/>
                    <a:pt x="9107" y="150"/>
                  </a:cubicBezTo>
                  <a:cubicBezTo>
                    <a:pt x="14119" y="150"/>
                    <a:pt x="18196" y="117"/>
                    <a:pt x="18196" y="67"/>
                  </a:cubicBezTo>
                  <a:cubicBezTo>
                    <a:pt x="18196" y="33"/>
                    <a:pt x="14136" y="0"/>
                    <a:pt x="910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34"/>
            <p:cNvSpPr/>
            <p:nvPr/>
          </p:nvSpPr>
          <p:spPr>
            <a:xfrm>
              <a:off x="4541776" y="2672184"/>
              <a:ext cx="83042" cy="176403"/>
            </a:xfrm>
            <a:custGeom>
              <a:avLst/>
              <a:gdLst/>
              <a:ahLst/>
              <a:cxnLst/>
              <a:rect l="l" t="t" r="r" b="b"/>
              <a:pathLst>
                <a:path w="2591" h="5504" extrusionOk="0">
                  <a:moveTo>
                    <a:pt x="1449" y="0"/>
                  </a:moveTo>
                  <a:cubicBezTo>
                    <a:pt x="668" y="0"/>
                    <a:pt x="48" y="1709"/>
                    <a:pt x="17" y="2696"/>
                  </a:cubicBezTo>
                  <a:cubicBezTo>
                    <a:pt x="0" y="3365"/>
                    <a:pt x="51" y="4668"/>
                    <a:pt x="802" y="5504"/>
                  </a:cubicBezTo>
                  <a:cubicBezTo>
                    <a:pt x="1521" y="4768"/>
                    <a:pt x="2206" y="3833"/>
                    <a:pt x="2440" y="2847"/>
                  </a:cubicBezTo>
                  <a:cubicBezTo>
                    <a:pt x="2574" y="2329"/>
                    <a:pt x="2590" y="1794"/>
                    <a:pt x="2473" y="1276"/>
                  </a:cubicBezTo>
                  <a:cubicBezTo>
                    <a:pt x="2373" y="758"/>
                    <a:pt x="2056" y="307"/>
                    <a:pt x="1604" y="23"/>
                  </a:cubicBezTo>
                  <a:cubicBezTo>
                    <a:pt x="1552" y="8"/>
                    <a:pt x="1500" y="0"/>
                    <a:pt x="144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34"/>
            <p:cNvSpPr/>
            <p:nvPr/>
          </p:nvSpPr>
          <p:spPr>
            <a:xfrm>
              <a:off x="4591037" y="2844998"/>
              <a:ext cx="103938" cy="66023"/>
            </a:xfrm>
            <a:custGeom>
              <a:avLst/>
              <a:gdLst/>
              <a:ahLst/>
              <a:cxnLst/>
              <a:rect l="l" t="t" r="r" b="b"/>
              <a:pathLst>
                <a:path w="3243" h="2060" extrusionOk="0">
                  <a:moveTo>
                    <a:pt x="2009" y="0"/>
                  </a:moveTo>
                  <a:cubicBezTo>
                    <a:pt x="1572" y="0"/>
                    <a:pt x="1143" y="126"/>
                    <a:pt x="769" y="362"/>
                  </a:cubicBezTo>
                  <a:cubicBezTo>
                    <a:pt x="285" y="713"/>
                    <a:pt x="1" y="1281"/>
                    <a:pt x="51" y="1883"/>
                  </a:cubicBezTo>
                  <a:cubicBezTo>
                    <a:pt x="334" y="2006"/>
                    <a:pt x="621" y="2059"/>
                    <a:pt x="908" y="2059"/>
                  </a:cubicBezTo>
                  <a:cubicBezTo>
                    <a:pt x="1436" y="2059"/>
                    <a:pt x="1965" y="1881"/>
                    <a:pt x="2473" y="1632"/>
                  </a:cubicBezTo>
                  <a:cubicBezTo>
                    <a:pt x="2707" y="1532"/>
                    <a:pt x="2908" y="1381"/>
                    <a:pt x="3058" y="1181"/>
                  </a:cubicBezTo>
                  <a:cubicBezTo>
                    <a:pt x="3209" y="964"/>
                    <a:pt x="3242" y="696"/>
                    <a:pt x="3142" y="462"/>
                  </a:cubicBezTo>
                  <a:cubicBezTo>
                    <a:pt x="2975" y="228"/>
                    <a:pt x="2741" y="78"/>
                    <a:pt x="2457" y="45"/>
                  </a:cubicBezTo>
                  <a:cubicBezTo>
                    <a:pt x="2308" y="15"/>
                    <a:pt x="2158" y="0"/>
                    <a:pt x="200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34"/>
            <p:cNvSpPr/>
            <p:nvPr/>
          </p:nvSpPr>
          <p:spPr>
            <a:xfrm>
              <a:off x="4551936" y="2875990"/>
              <a:ext cx="97496" cy="100060"/>
            </a:xfrm>
            <a:custGeom>
              <a:avLst/>
              <a:gdLst/>
              <a:ahLst/>
              <a:cxnLst/>
              <a:rect l="l" t="t" r="r" b="b"/>
              <a:pathLst>
                <a:path w="3042" h="3122" extrusionOk="0">
                  <a:moveTo>
                    <a:pt x="2939" y="1"/>
                  </a:moveTo>
                  <a:cubicBezTo>
                    <a:pt x="2908" y="1"/>
                    <a:pt x="2875" y="5"/>
                    <a:pt x="2841" y="13"/>
                  </a:cubicBezTo>
                  <a:cubicBezTo>
                    <a:pt x="2691" y="47"/>
                    <a:pt x="2524" y="80"/>
                    <a:pt x="2373" y="147"/>
                  </a:cubicBezTo>
                  <a:cubicBezTo>
                    <a:pt x="1856" y="348"/>
                    <a:pt x="1404" y="682"/>
                    <a:pt x="1054" y="1099"/>
                  </a:cubicBezTo>
                  <a:cubicBezTo>
                    <a:pt x="870" y="1333"/>
                    <a:pt x="686" y="1567"/>
                    <a:pt x="536" y="1818"/>
                  </a:cubicBezTo>
                  <a:cubicBezTo>
                    <a:pt x="402" y="2018"/>
                    <a:pt x="285" y="2252"/>
                    <a:pt x="201" y="2470"/>
                  </a:cubicBezTo>
                  <a:cubicBezTo>
                    <a:pt x="118" y="2687"/>
                    <a:pt x="51" y="2904"/>
                    <a:pt x="1" y="3121"/>
                  </a:cubicBezTo>
                  <a:cubicBezTo>
                    <a:pt x="118" y="2921"/>
                    <a:pt x="201" y="2720"/>
                    <a:pt x="268" y="2503"/>
                  </a:cubicBezTo>
                  <a:cubicBezTo>
                    <a:pt x="368" y="2286"/>
                    <a:pt x="485" y="2069"/>
                    <a:pt x="619" y="1885"/>
                  </a:cubicBezTo>
                  <a:cubicBezTo>
                    <a:pt x="786" y="1634"/>
                    <a:pt x="953" y="1400"/>
                    <a:pt x="1137" y="1166"/>
                  </a:cubicBezTo>
                  <a:cubicBezTo>
                    <a:pt x="1488" y="765"/>
                    <a:pt x="1922" y="431"/>
                    <a:pt x="2407" y="214"/>
                  </a:cubicBezTo>
                  <a:cubicBezTo>
                    <a:pt x="2774" y="47"/>
                    <a:pt x="3042" y="30"/>
                    <a:pt x="3025" y="13"/>
                  </a:cubicBezTo>
                  <a:cubicBezTo>
                    <a:pt x="3000" y="5"/>
                    <a:pt x="2971" y="1"/>
                    <a:pt x="29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34"/>
            <p:cNvSpPr/>
            <p:nvPr/>
          </p:nvSpPr>
          <p:spPr>
            <a:xfrm>
              <a:off x="4549275" y="2720035"/>
              <a:ext cx="31633" cy="275277"/>
            </a:xfrm>
            <a:custGeom>
              <a:avLst/>
              <a:gdLst/>
              <a:ahLst/>
              <a:cxnLst/>
              <a:rect l="l" t="t" r="r" b="b"/>
              <a:pathLst>
                <a:path w="987" h="8589" extrusionOk="0">
                  <a:moveTo>
                    <a:pt x="969" y="0"/>
                  </a:moveTo>
                  <a:cubicBezTo>
                    <a:pt x="936" y="117"/>
                    <a:pt x="919" y="234"/>
                    <a:pt x="919" y="351"/>
                  </a:cubicBezTo>
                  <a:cubicBezTo>
                    <a:pt x="903" y="585"/>
                    <a:pt x="869" y="886"/>
                    <a:pt x="819" y="1270"/>
                  </a:cubicBezTo>
                  <a:cubicBezTo>
                    <a:pt x="736" y="2056"/>
                    <a:pt x="635" y="3125"/>
                    <a:pt x="518" y="4295"/>
                  </a:cubicBezTo>
                  <a:cubicBezTo>
                    <a:pt x="385" y="5481"/>
                    <a:pt x="251" y="6550"/>
                    <a:pt x="151" y="7319"/>
                  </a:cubicBezTo>
                  <a:cubicBezTo>
                    <a:pt x="101" y="7703"/>
                    <a:pt x="67" y="8004"/>
                    <a:pt x="34" y="8238"/>
                  </a:cubicBezTo>
                  <a:cubicBezTo>
                    <a:pt x="0" y="8355"/>
                    <a:pt x="0" y="8472"/>
                    <a:pt x="0" y="8589"/>
                  </a:cubicBezTo>
                  <a:cubicBezTo>
                    <a:pt x="34" y="8472"/>
                    <a:pt x="50" y="8355"/>
                    <a:pt x="67" y="8254"/>
                  </a:cubicBezTo>
                  <a:cubicBezTo>
                    <a:pt x="117" y="8037"/>
                    <a:pt x="167" y="7720"/>
                    <a:pt x="234" y="7336"/>
                  </a:cubicBezTo>
                  <a:cubicBezTo>
                    <a:pt x="351" y="6567"/>
                    <a:pt x="502" y="5498"/>
                    <a:pt x="635" y="4311"/>
                  </a:cubicBezTo>
                  <a:cubicBezTo>
                    <a:pt x="752" y="3125"/>
                    <a:pt x="852" y="2056"/>
                    <a:pt x="903" y="1270"/>
                  </a:cubicBezTo>
                  <a:cubicBezTo>
                    <a:pt x="936" y="886"/>
                    <a:pt x="953" y="569"/>
                    <a:pt x="969" y="351"/>
                  </a:cubicBezTo>
                  <a:cubicBezTo>
                    <a:pt x="969" y="234"/>
                    <a:pt x="986" y="117"/>
                    <a:pt x="9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34"/>
            <p:cNvSpPr/>
            <p:nvPr/>
          </p:nvSpPr>
          <p:spPr>
            <a:xfrm>
              <a:off x="4444312" y="2818589"/>
              <a:ext cx="106598" cy="96951"/>
            </a:xfrm>
            <a:custGeom>
              <a:avLst/>
              <a:gdLst/>
              <a:ahLst/>
              <a:cxnLst/>
              <a:rect l="l" t="t" r="r" b="b"/>
              <a:pathLst>
                <a:path w="3326" h="3025" extrusionOk="0">
                  <a:moveTo>
                    <a:pt x="605" y="0"/>
                  </a:moveTo>
                  <a:cubicBezTo>
                    <a:pt x="468" y="0"/>
                    <a:pt x="338" y="37"/>
                    <a:pt x="234" y="134"/>
                  </a:cubicBezTo>
                  <a:cubicBezTo>
                    <a:pt x="0" y="351"/>
                    <a:pt x="67" y="735"/>
                    <a:pt x="184" y="1019"/>
                  </a:cubicBezTo>
                  <a:cubicBezTo>
                    <a:pt x="713" y="2243"/>
                    <a:pt x="1930" y="3024"/>
                    <a:pt x="3250" y="3024"/>
                  </a:cubicBezTo>
                  <a:cubicBezTo>
                    <a:pt x="3264" y="3024"/>
                    <a:pt x="3278" y="3024"/>
                    <a:pt x="3292" y="3024"/>
                  </a:cubicBezTo>
                  <a:lnTo>
                    <a:pt x="3325" y="2941"/>
                  </a:lnTo>
                  <a:cubicBezTo>
                    <a:pt x="3075" y="1704"/>
                    <a:pt x="2273" y="668"/>
                    <a:pt x="1120" y="134"/>
                  </a:cubicBezTo>
                  <a:cubicBezTo>
                    <a:pt x="962" y="59"/>
                    <a:pt x="777" y="0"/>
                    <a:pt x="6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34"/>
            <p:cNvSpPr/>
            <p:nvPr/>
          </p:nvSpPr>
          <p:spPr>
            <a:xfrm>
              <a:off x="4487163" y="2851248"/>
              <a:ext cx="70157" cy="117303"/>
            </a:xfrm>
            <a:custGeom>
              <a:avLst/>
              <a:gdLst/>
              <a:ahLst/>
              <a:cxnLst/>
              <a:rect l="l" t="t" r="r" b="b"/>
              <a:pathLst>
                <a:path w="2189" h="3660" extrusionOk="0">
                  <a:moveTo>
                    <a:pt x="0" y="0"/>
                  </a:moveTo>
                  <a:lnTo>
                    <a:pt x="0" y="0"/>
                  </a:lnTo>
                  <a:cubicBezTo>
                    <a:pt x="167" y="150"/>
                    <a:pt x="351" y="284"/>
                    <a:pt x="535" y="418"/>
                  </a:cubicBezTo>
                  <a:cubicBezTo>
                    <a:pt x="953" y="719"/>
                    <a:pt x="1320" y="1103"/>
                    <a:pt x="1621" y="1537"/>
                  </a:cubicBezTo>
                  <a:cubicBezTo>
                    <a:pt x="1788" y="1771"/>
                    <a:pt x="1905" y="2039"/>
                    <a:pt x="1988" y="2306"/>
                  </a:cubicBezTo>
                  <a:cubicBezTo>
                    <a:pt x="2055" y="2540"/>
                    <a:pt x="2089" y="2774"/>
                    <a:pt x="2089" y="3008"/>
                  </a:cubicBezTo>
                  <a:cubicBezTo>
                    <a:pt x="2089" y="3409"/>
                    <a:pt x="2039" y="3659"/>
                    <a:pt x="2055" y="3659"/>
                  </a:cubicBezTo>
                  <a:cubicBezTo>
                    <a:pt x="2089" y="3609"/>
                    <a:pt x="2105" y="3559"/>
                    <a:pt x="2105" y="3492"/>
                  </a:cubicBezTo>
                  <a:cubicBezTo>
                    <a:pt x="2189" y="3091"/>
                    <a:pt x="2189" y="2673"/>
                    <a:pt x="2089" y="2289"/>
                  </a:cubicBezTo>
                  <a:cubicBezTo>
                    <a:pt x="2005" y="1988"/>
                    <a:pt x="1888" y="1721"/>
                    <a:pt x="1721" y="1470"/>
                  </a:cubicBezTo>
                  <a:cubicBezTo>
                    <a:pt x="1420" y="1036"/>
                    <a:pt x="1019" y="652"/>
                    <a:pt x="585" y="351"/>
                  </a:cubicBezTo>
                  <a:cubicBezTo>
                    <a:pt x="401" y="234"/>
                    <a:pt x="267" y="134"/>
                    <a:pt x="167" y="84"/>
                  </a:cubicBezTo>
                  <a:cubicBezTo>
                    <a:pt x="117" y="50"/>
                    <a:pt x="67" y="17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34"/>
            <p:cNvSpPr/>
            <p:nvPr/>
          </p:nvSpPr>
          <p:spPr>
            <a:xfrm>
              <a:off x="4426652" y="2977621"/>
              <a:ext cx="241529" cy="241529"/>
            </a:xfrm>
            <a:custGeom>
              <a:avLst/>
              <a:gdLst/>
              <a:ahLst/>
              <a:cxnLst/>
              <a:rect l="l" t="t" r="r" b="b"/>
              <a:pathLst>
                <a:path w="7536" h="7536" extrusionOk="0">
                  <a:moveTo>
                    <a:pt x="0" y="0"/>
                  </a:moveTo>
                  <a:lnTo>
                    <a:pt x="0" y="3776"/>
                  </a:lnTo>
                  <a:cubicBezTo>
                    <a:pt x="0" y="5848"/>
                    <a:pt x="1688" y="7536"/>
                    <a:pt x="3776" y="7536"/>
                  </a:cubicBezTo>
                  <a:cubicBezTo>
                    <a:pt x="5848" y="7536"/>
                    <a:pt x="7536" y="5848"/>
                    <a:pt x="7536" y="3776"/>
                  </a:cubicBezTo>
                  <a:lnTo>
                    <a:pt x="753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34"/>
            <p:cNvSpPr/>
            <p:nvPr/>
          </p:nvSpPr>
          <p:spPr>
            <a:xfrm>
              <a:off x="4426652" y="3034926"/>
              <a:ext cx="241529" cy="46601"/>
            </a:xfrm>
            <a:custGeom>
              <a:avLst/>
              <a:gdLst/>
              <a:ahLst/>
              <a:cxnLst/>
              <a:rect l="l" t="t" r="r" b="b"/>
              <a:pathLst>
                <a:path w="7536" h="1454" extrusionOk="0">
                  <a:moveTo>
                    <a:pt x="3759" y="0"/>
                  </a:moveTo>
                  <a:lnTo>
                    <a:pt x="3743" y="17"/>
                  </a:lnTo>
                  <a:cubicBezTo>
                    <a:pt x="3002" y="494"/>
                    <a:pt x="2326" y="939"/>
                    <a:pt x="1747" y="1336"/>
                  </a:cubicBezTo>
                  <a:lnTo>
                    <a:pt x="1747" y="1336"/>
                  </a:lnTo>
                  <a:lnTo>
                    <a:pt x="501" y="401"/>
                  </a:lnTo>
                  <a:cubicBezTo>
                    <a:pt x="351" y="301"/>
                    <a:pt x="234" y="217"/>
                    <a:pt x="134" y="150"/>
                  </a:cubicBezTo>
                  <a:cubicBezTo>
                    <a:pt x="100" y="117"/>
                    <a:pt x="50" y="84"/>
                    <a:pt x="0" y="67"/>
                  </a:cubicBezTo>
                  <a:lnTo>
                    <a:pt x="0" y="67"/>
                  </a:lnTo>
                  <a:cubicBezTo>
                    <a:pt x="0" y="67"/>
                    <a:pt x="33" y="117"/>
                    <a:pt x="117" y="167"/>
                  </a:cubicBezTo>
                  <a:cubicBezTo>
                    <a:pt x="217" y="251"/>
                    <a:pt x="334" y="351"/>
                    <a:pt x="468" y="451"/>
                  </a:cubicBezTo>
                  <a:lnTo>
                    <a:pt x="1704" y="1437"/>
                  </a:lnTo>
                  <a:lnTo>
                    <a:pt x="1738" y="1454"/>
                  </a:lnTo>
                  <a:lnTo>
                    <a:pt x="1771" y="1437"/>
                  </a:lnTo>
                  <a:cubicBezTo>
                    <a:pt x="2348" y="1058"/>
                    <a:pt x="3038" y="615"/>
                    <a:pt x="3777" y="138"/>
                  </a:cubicBezTo>
                  <a:lnTo>
                    <a:pt x="3777" y="138"/>
                  </a:lnTo>
                  <a:cubicBezTo>
                    <a:pt x="4566" y="615"/>
                    <a:pt x="5306" y="1058"/>
                    <a:pt x="5932" y="1437"/>
                  </a:cubicBezTo>
                  <a:lnTo>
                    <a:pt x="5965" y="1454"/>
                  </a:lnTo>
                  <a:lnTo>
                    <a:pt x="5982" y="1437"/>
                  </a:lnTo>
                  <a:lnTo>
                    <a:pt x="7118" y="451"/>
                  </a:lnTo>
                  <a:cubicBezTo>
                    <a:pt x="7252" y="334"/>
                    <a:pt x="7352" y="251"/>
                    <a:pt x="7435" y="167"/>
                  </a:cubicBezTo>
                  <a:cubicBezTo>
                    <a:pt x="7502" y="117"/>
                    <a:pt x="7536" y="67"/>
                    <a:pt x="7536" y="67"/>
                  </a:cubicBezTo>
                  <a:lnTo>
                    <a:pt x="7536" y="67"/>
                  </a:lnTo>
                  <a:cubicBezTo>
                    <a:pt x="7486" y="84"/>
                    <a:pt x="7452" y="117"/>
                    <a:pt x="7419" y="150"/>
                  </a:cubicBezTo>
                  <a:lnTo>
                    <a:pt x="7084" y="401"/>
                  </a:lnTo>
                  <a:cubicBezTo>
                    <a:pt x="6790" y="647"/>
                    <a:pt x="6399" y="956"/>
                    <a:pt x="5944" y="1330"/>
                  </a:cubicBezTo>
                  <a:lnTo>
                    <a:pt x="5944" y="1330"/>
                  </a:lnTo>
                  <a:lnTo>
                    <a:pt x="3810" y="17"/>
                  </a:lnTo>
                  <a:lnTo>
                    <a:pt x="3793" y="17"/>
                  </a:lnTo>
                  <a:lnTo>
                    <a:pt x="375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34"/>
            <p:cNvSpPr/>
            <p:nvPr/>
          </p:nvSpPr>
          <p:spPr>
            <a:xfrm>
              <a:off x="4426652" y="3010825"/>
              <a:ext cx="241529" cy="46601"/>
            </a:xfrm>
            <a:custGeom>
              <a:avLst/>
              <a:gdLst/>
              <a:ahLst/>
              <a:cxnLst/>
              <a:rect l="l" t="t" r="r" b="b"/>
              <a:pathLst>
                <a:path w="7536" h="1454" extrusionOk="0">
                  <a:moveTo>
                    <a:pt x="3759" y="0"/>
                  </a:moveTo>
                  <a:lnTo>
                    <a:pt x="3743" y="17"/>
                  </a:lnTo>
                  <a:cubicBezTo>
                    <a:pt x="3002" y="494"/>
                    <a:pt x="2326" y="939"/>
                    <a:pt x="1747" y="1336"/>
                  </a:cubicBezTo>
                  <a:lnTo>
                    <a:pt x="1747" y="1336"/>
                  </a:lnTo>
                  <a:lnTo>
                    <a:pt x="501" y="401"/>
                  </a:lnTo>
                  <a:lnTo>
                    <a:pt x="134" y="151"/>
                  </a:lnTo>
                  <a:cubicBezTo>
                    <a:pt x="100" y="117"/>
                    <a:pt x="50" y="84"/>
                    <a:pt x="0" y="67"/>
                  </a:cubicBezTo>
                  <a:lnTo>
                    <a:pt x="0" y="67"/>
                  </a:lnTo>
                  <a:cubicBezTo>
                    <a:pt x="33" y="100"/>
                    <a:pt x="84" y="151"/>
                    <a:pt x="117" y="167"/>
                  </a:cubicBezTo>
                  <a:cubicBezTo>
                    <a:pt x="217" y="251"/>
                    <a:pt x="334" y="351"/>
                    <a:pt x="468" y="451"/>
                  </a:cubicBezTo>
                  <a:cubicBezTo>
                    <a:pt x="785" y="702"/>
                    <a:pt x="1203" y="1036"/>
                    <a:pt x="1704" y="1437"/>
                  </a:cubicBezTo>
                  <a:lnTo>
                    <a:pt x="1738" y="1454"/>
                  </a:lnTo>
                  <a:lnTo>
                    <a:pt x="1771" y="1437"/>
                  </a:lnTo>
                  <a:cubicBezTo>
                    <a:pt x="2348" y="1058"/>
                    <a:pt x="3038" y="615"/>
                    <a:pt x="3777" y="138"/>
                  </a:cubicBezTo>
                  <a:lnTo>
                    <a:pt x="3777" y="138"/>
                  </a:lnTo>
                  <a:cubicBezTo>
                    <a:pt x="4566" y="615"/>
                    <a:pt x="5306" y="1058"/>
                    <a:pt x="5932" y="1437"/>
                  </a:cubicBezTo>
                  <a:lnTo>
                    <a:pt x="5965" y="1454"/>
                  </a:lnTo>
                  <a:lnTo>
                    <a:pt x="5982" y="1437"/>
                  </a:lnTo>
                  <a:cubicBezTo>
                    <a:pt x="6450" y="1036"/>
                    <a:pt x="6834" y="702"/>
                    <a:pt x="7118" y="451"/>
                  </a:cubicBezTo>
                  <a:lnTo>
                    <a:pt x="7435" y="167"/>
                  </a:lnTo>
                  <a:cubicBezTo>
                    <a:pt x="7502" y="100"/>
                    <a:pt x="7536" y="67"/>
                    <a:pt x="7536" y="67"/>
                  </a:cubicBezTo>
                  <a:lnTo>
                    <a:pt x="7536" y="67"/>
                  </a:lnTo>
                  <a:cubicBezTo>
                    <a:pt x="7486" y="84"/>
                    <a:pt x="7452" y="117"/>
                    <a:pt x="7419" y="151"/>
                  </a:cubicBezTo>
                  <a:lnTo>
                    <a:pt x="7084" y="401"/>
                  </a:lnTo>
                  <a:lnTo>
                    <a:pt x="5944" y="1330"/>
                  </a:lnTo>
                  <a:lnTo>
                    <a:pt x="5944" y="1330"/>
                  </a:lnTo>
                  <a:lnTo>
                    <a:pt x="3810" y="17"/>
                  </a:lnTo>
                  <a:lnTo>
                    <a:pt x="3793" y="17"/>
                  </a:lnTo>
                  <a:lnTo>
                    <a:pt x="375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34"/>
            <p:cNvSpPr/>
            <p:nvPr/>
          </p:nvSpPr>
          <p:spPr>
            <a:xfrm>
              <a:off x="4426652" y="3059541"/>
              <a:ext cx="241529" cy="46633"/>
            </a:xfrm>
            <a:custGeom>
              <a:avLst/>
              <a:gdLst/>
              <a:ahLst/>
              <a:cxnLst/>
              <a:rect l="l" t="t" r="r" b="b"/>
              <a:pathLst>
                <a:path w="7536" h="1455" extrusionOk="0">
                  <a:moveTo>
                    <a:pt x="3759" y="1"/>
                  </a:moveTo>
                  <a:lnTo>
                    <a:pt x="3743" y="17"/>
                  </a:lnTo>
                  <a:lnTo>
                    <a:pt x="1736" y="1328"/>
                  </a:lnTo>
                  <a:lnTo>
                    <a:pt x="1736" y="1328"/>
                  </a:lnTo>
                  <a:lnTo>
                    <a:pt x="501" y="402"/>
                  </a:lnTo>
                  <a:cubicBezTo>
                    <a:pt x="351" y="301"/>
                    <a:pt x="234" y="218"/>
                    <a:pt x="134" y="151"/>
                  </a:cubicBezTo>
                  <a:cubicBezTo>
                    <a:pt x="100" y="118"/>
                    <a:pt x="50" y="84"/>
                    <a:pt x="0" y="68"/>
                  </a:cubicBezTo>
                  <a:lnTo>
                    <a:pt x="0" y="68"/>
                  </a:lnTo>
                  <a:cubicBezTo>
                    <a:pt x="0" y="68"/>
                    <a:pt x="34" y="101"/>
                    <a:pt x="117" y="168"/>
                  </a:cubicBezTo>
                  <a:lnTo>
                    <a:pt x="468" y="452"/>
                  </a:lnTo>
                  <a:cubicBezTo>
                    <a:pt x="785" y="702"/>
                    <a:pt x="1203" y="1037"/>
                    <a:pt x="1704" y="1438"/>
                  </a:cubicBezTo>
                  <a:lnTo>
                    <a:pt x="1738" y="1454"/>
                  </a:lnTo>
                  <a:lnTo>
                    <a:pt x="1771" y="1438"/>
                  </a:lnTo>
                  <a:cubicBezTo>
                    <a:pt x="2348" y="1059"/>
                    <a:pt x="3038" y="615"/>
                    <a:pt x="3777" y="138"/>
                  </a:cubicBezTo>
                  <a:lnTo>
                    <a:pt x="3777" y="138"/>
                  </a:lnTo>
                  <a:cubicBezTo>
                    <a:pt x="4566" y="615"/>
                    <a:pt x="5306" y="1059"/>
                    <a:pt x="5932" y="1438"/>
                  </a:cubicBezTo>
                  <a:lnTo>
                    <a:pt x="5965" y="1454"/>
                  </a:lnTo>
                  <a:lnTo>
                    <a:pt x="5982" y="1421"/>
                  </a:lnTo>
                  <a:lnTo>
                    <a:pt x="7118" y="452"/>
                  </a:lnTo>
                  <a:cubicBezTo>
                    <a:pt x="7252" y="335"/>
                    <a:pt x="7352" y="251"/>
                    <a:pt x="7435" y="168"/>
                  </a:cubicBezTo>
                  <a:cubicBezTo>
                    <a:pt x="7502" y="101"/>
                    <a:pt x="7536" y="68"/>
                    <a:pt x="7536" y="68"/>
                  </a:cubicBezTo>
                  <a:lnTo>
                    <a:pt x="7536" y="68"/>
                  </a:lnTo>
                  <a:cubicBezTo>
                    <a:pt x="7486" y="84"/>
                    <a:pt x="7452" y="118"/>
                    <a:pt x="7419" y="151"/>
                  </a:cubicBezTo>
                  <a:lnTo>
                    <a:pt x="7084" y="402"/>
                  </a:lnTo>
                  <a:lnTo>
                    <a:pt x="5944" y="1331"/>
                  </a:lnTo>
                  <a:lnTo>
                    <a:pt x="5944" y="1331"/>
                  </a:lnTo>
                  <a:lnTo>
                    <a:pt x="3810" y="17"/>
                  </a:lnTo>
                  <a:lnTo>
                    <a:pt x="3793" y="17"/>
                  </a:lnTo>
                  <a:lnTo>
                    <a:pt x="375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34"/>
            <p:cNvSpPr/>
            <p:nvPr/>
          </p:nvSpPr>
          <p:spPr>
            <a:xfrm>
              <a:off x="7679310" y="3501895"/>
              <a:ext cx="352935" cy="864805"/>
            </a:xfrm>
            <a:custGeom>
              <a:avLst/>
              <a:gdLst/>
              <a:ahLst/>
              <a:cxnLst/>
              <a:rect l="l" t="t" r="r" b="b"/>
              <a:pathLst>
                <a:path w="11012" h="26983" extrusionOk="0">
                  <a:moveTo>
                    <a:pt x="4046" y="0"/>
                  </a:moveTo>
                  <a:cubicBezTo>
                    <a:pt x="3910" y="0"/>
                    <a:pt x="3770" y="6"/>
                    <a:pt x="3627" y="17"/>
                  </a:cubicBezTo>
                  <a:cubicBezTo>
                    <a:pt x="2056" y="267"/>
                    <a:pt x="1371" y="2189"/>
                    <a:pt x="1505" y="3759"/>
                  </a:cubicBezTo>
                  <a:cubicBezTo>
                    <a:pt x="1638" y="5347"/>
                    <a:pt x="2290" y="6884"/>
                    <a:pt x="2106" y="8454"/>
                  </a:cubicBezTo>
                  <a:cubicBezTo>
                    <a:pt x="1889" y="10443"/>
                    <a:pt x="385" y="12130"/>
                    <a:pt x="201" y="14135"/>
                  </a:cubicBezTo>
                  <a:cubicBezTo>
                    <a:pt x="1" y="16491"/>
                    <a:pt x="1672" y="18580"/>
                    <a:pt x="2173" y="20902"/>
                  </a:cubicBezTo>
                  <a:cubicBezTo>
                    <a:pt x="2407" y="22022"/>
                    <a:pt x="2374" y="23208"/>
                    <a:pt x="2791" y="24294"/>
                  </a:cubicBezTo>
                  <a:cubicBezTo>
                    <a:pt x="3435" y="25933"/>
                    <a:pt x="5027" y="26982"/>
                    <a:pt x="6748" y="26982"/>
                  </a:cubicBezTo>
                  <a:cubicBezTo>
                    <a:pt x="6992" y="26982"/>
                    <a:pt x="7239" y="26961"/>
                    <a:pt x="7486" y="26917"/>
                  </a:cubicBezTo>
                  <a:cubicBezTo>
                    <a:pt x="9475" y="26566"/>
                    <a:pt x="10945" y="24845"/>
                    <a:pt x="10978" y="22824"/>
                  </a:cubicBezTo>
                  <a:cubicBezTo>
                    <a:pt x="11012" y="21019"/>
                    <a:pt x="9892" y="19315"/>
                    <a:pt x="10026" y="17494"/>
                  </a:cubicBezTo>
                  <a:cubicBezTo>
                    <a:pt x="10126" y="16174"/>
                    <a:pt x="10912" y="14904"/>
                    <a:pt x="10745" y="13567"/>
                  </a:cubicBezTo>
                  <a:cubicBezTo>
                    <a:pt x="10544" y="11997"/>
                    <a:pt x="9090" y="10877"/>
                    <a:pt x="8572" y="9357"/>
                  </a:cubicBezTo>
                  <a:cubicBezTo>
                    <a:pt x="8054" y="7853"/>
                    <a:pt x="8539" y="6199"/>
                    <a:pt x="8372" y="4611"/>
                  </a:cubicBezTo>
                  <a:cubicBezTo>
                    <a:pt x="8070" y="1914"/>
                    <a:pt x="6624" y="0"/>
                    <a:pt x="40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34"/>
            <p:cNvSpPr/>
            <p:nvPr/>
          </p:nvSpPr>
          <p:spPr>
            <a:xfrm>
              <a:off x="7531528" y="3943127"/>
              <a:ext cx="304731" cy="424727"/>
            </a:xfrm>
            <a:custGeom>
              <a:avLst/>
              <a:gdLst/>
              <a:ahLst/>
              <a:cxnLst/>
              <a:rect l="l" t="t" r="r" b="b"/>
              <a:pathLst>
                <a:path w="9508" h="13252" extrusionOk="0">
                  <a:moveTo>
                    <a:pt x="268" y="1"/>
                  </a:moveTo>
                  <a:lnTo>
                    <a:pt x="268" y="1"/>
                  </a:lnTo>
                  <a:cubicBezTo>
                    <a:pt x="0" y="2641"/>
                    <a:pt x="1170" y="5732"/>
                    <a:pt x="2523" y="8004"/>
                  </a:cubicBezTo>
                  <a:cubicBezTo>
                    <a:pt x="3893" y="10293"/>
                    <a:pt x="5949" y="12081"/>
                    <a:pt x="8405" y="13117"/>
                  </a:cubicBezTo>
                  <a:cubicBezTo>
                    <a:pt x="8576" y="13187"/>
                    <a:pt x="8765" y="13252"/>
                    <a:pt x="8939" y="13252"/>
                  </a:cubicBezTo>
                  <a:cubicBezTo>
                    <a:pt x="9055" y="13252"/>
                    <a:pt x="9164" y="13224"/>
                    <a:pt x="9257" y="13150"/>
                  </a:cubicBezTo>
                  <a:cubicBezTo>
                    <a:pt x="9441" y="12983"/>
                    <a:pt x="9474" y="12716"/>
                    <a:pt x="9474" y="12465"/>
                  </a:cubicBezTo>
                  <a:cubicBezTo>
                    <a:pt x="9508" y="6734"/>
                    <a:pt x="5765" y="1655"/>
                    <a:pt x="2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34"/>
            <p:cNvSpPr/>
            <p:nvPr/>
          </p:nvSpPr>
          <p:spPr>
            <a:xfrm>
              <a:off x="7531528" y="3943127"/>
              <a:ext cx="304731" cy="424727"/>
            </a:xfrm>
            <a:custGeom>
              <a:avLst/>
              <a:gdLst/>
              <a:ahLst/>
              <a:cxnLst/>
              <a:rect l="l" t="t" r="r" b="b"/>
              <a:pathLst>
                <a:path w="9508" h="13252" extrusionOk="0">
                  <a:moveTo>
                    <a:pt x="268" y="1"/>
                  </a:moveTo>
                  <a:lnTo>
                    <a:pt x="268" y="1"/>
                  </a:lnTo>
                  <a:cubicBezTo>
                    <a:pt x="0" y="2641"/>
                    <a:pt x="1170" y="5732"/>
                    <a:pt x="2523" y="8004"/>
                  </a:cubicBezTo>
                  <a:cubicBezTo>
                    <a:pt x="3893" y="10293"/>
                    <a:pt x="5949" y="12081"/>
                    <a:pt x="8405" y="13117"/>
                  </a:cubicBezTo>
                  <a:cubicBezTo>
                    <a:pt x="8576" y="13187"/>
                    <a:pt x="8765" y="13252"/>
                    <a:pt x="8939" y="13252"/>
                  </a:cubicBezTo>
                  <a:cubicBezTo>
                    <a:pt x="9055" y="13252"/>
                    <a:pt x="9164" y="13224"/>
                    <a:pt x="9257" y="13150"/>
                  </a:cubicBezTo>
                  <a:cubicBezTo>
                    <a:pt x="9441" y="12983"/>
                    <a:pt x="9474" y="12716"/>
                    <a:pt x="9474" y="12465"/>
                  </a:cubicBezTo>
                  <a:cubicBezTo>
                    <a:pt x="9508" y="6734"/>
                    <a:pt x="5765" y="1655"/>
                    <a:pt x="268" y="1"/>
                  </a:cubicBezTo>
                  <a:close/>
                </a:path>
              </a:pathLst>
            </a:custGeom>
            <a:solidFill>
              <a:schemeClr val="dk2">
                <a:alpha val="196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34"/>
            <p:cNvSpPr/>
            <p:nvPr/>
          </p:nvSpPr>
          <p:spPr>
            <a:xfrm>
              <a:off x="7647741" y="4095204"/>
              <a:ext cx="259733" cy="445046"/>
            </a:xfrm>
            <a:custGeom>
              <a:avLst/>
              <a:gdLst/>
              <a:ahLst/>
              <a:cxnLst/>
              <a:rect l="l" t="t" r="r" b="b"/>
              <a:pathLst>
                <a:path w="8104" h="13886" extrusionOk="0">
                  <a:moveTo>
                    <a:pt x="0" y="1"/>
                  </a:moveTo>
                  <a:lnTo>
                    <a:pt x="0" y="1"/>
                  </a:lnTo>
                  <a:cubicBezTo>
                    <a:pt x="17" y="51"/>
                    <a:pt x="50" y="101"/>
                    <a:pt x="84" y="151"/>
                  </a:cubicBezTo>
                  <a:lnTo>
                    <a:pt x="368" y="519"/>
                  </a:lnTo>
                  <a:cubicBezTo>
                    <a:pt x="618" y="836"/>
                    <a:pt x="969" y="1321"/>
                    <a:pt x="1404" y="1906"/>
                  </a:cubicBezTo>
                  <a:cubicBezTo>
                    <a:pt x="3659" y="4963"/>
                    <a:pt x="5581" y="8255"/>
                    <a:pt x="7151" y="11714"/>
                  </a:cubicBezTo>
                  <a:cubicBezTo>
                    <a:pt x="7452" y="12382"/>
                    <a:pt x="7686" y="12933"/>
                    <a:pt x="7836" y="13301"/>
                  </a:cubicBezTo>
                  <a:cubicBezTo>
                    <a:pt x="7920" y="13485"/>
                    <a:pt x="7987" y="13618"/>
                    <a:pt x="8020" y="13735"/>
                  </a:cubicBezTo>
                  <a:cubicBezTo>
                    <a:pt x="8054" y="13785"/>
                    <a:pt x="8070" y="13836"/>
                    <a:pt x="8104" y="13886"/>
                  </a:cubicBezTo>
                  <a:cubicBezTo>
                    <a:pt x="8087" y="13819"/>
                    <a:pt x="8070" y="13769"/>
                    <a:pt x="8054" y="13719"/>
                  </a:cubicBezTo>
                  <a:cubicBezTo>
                    <a:pt x="8020" y="13602"/>
                    <a:pt x="7953" y="13451"/>
                    <a:pt x="7887" y="13284"/>
                  </a:cubicBezTo>
                  <a:cubicBezTo>
                    <a:pt x="7753" y="12900"/>
                    <a:pt x="7536" y="12349"/>
                    <a:pt x="7235" y="11680"/>
                  </a:cubicBezTo>
                  <a:cubicBezTo>
                    <a:pt x="5731" y="8188"/>
                    <a:pt x="3793" y="4880"/>
                    <a:pt x="1487" y="1839"/>
                  </a:cubicBezTo>
                  <a:cubicBezTo>
                    <a:pt x="1053" y="1254"/>
                    <a:pt x="685" y="786"/>
                    <a:pt x="418" y="486"/>
                  </a:cubicBezTo>
                  <a:cubicBezTo>
                    <a:pt x="284" y="335"/>
                    <a:pt x="184" y="218"/>
                    <a:pt x="117" y="118"/>
                  </a:cubicBezTo>
                  <a:cubicBezTo>
                    <a:pt x="84" y="85"/>
                    <a:pt x="34" y="34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34"/>
            <p:cNvSpPr/>
            <p:nvPr/>
          </p:nvSpPr>
          <p:spPr>
            <a:xfrm>
              <a:off x="7852829" y="3735892"/>
              <a:ext cx="56793" cy="797404"/>
            </a:xfrm>
            <a:custGeom>
              <a:avLst/>
              <a:gdLst/>
              <a:ahLst/>
              <a:cxnLst/>
              <a:rect l="l" t="t" r="r" b="b"/>
              <a:pathLst>
                <a:path w="1772" h="24880" extrusionOk="0">
                  <a:moveTo>
                    <a:pt x="17" y="1"/>
                  </a:moveTo>
                  <a:cubicBezTo>
                    <a:pt x="1" y="84"/>
                    <a:pt x="1" y="168"/>
                    <a:pt x="17" y="251"/>
                  </a:cubicBezTo>
                  <a:cubicBezTo>
                    <a:pt x="17" y="435"/>
                    <a:pt x="17" y="669"/>
                    <a:pt x="34" y="986"/>
                  </a:cubicBezTo>
                  <a:cubicBezTo>
                    <a:pt x="67" y="1621"/>
                    <a:pt x="101" y="2540"/>
                    <a:pt x="151" y="3643"/>
                  </a:cubicBezTo>
                  <a:cubicBezTo>
                    <a:pt x="268" y="5899"/>
                    <a:pt x="452" y="9023"/>
                    <a:pt x="702" y="12448"/>
                  </a:cubicBezTo>
                  <a:cubicBezTo>
                    <a:pt x="936" y="15890"/>
                    <a:pt x="1187" y="18998"/>
                    <a:pt x="1404" y="21237"/>
                  </a:cubicBezTo>
                  <a:cubicBezTo>
                    <a:pt x="1504" y="22357"/>
                    <a:pt x="1588" y="23259"/>
                    <a:pt x="1655" y="23910"/>
                  </a:cubicBezTo>
                  <a:cubicBezTo>
                    <a:pt x="1671" y="24211"/>
                    <a:pt x="1705" y="24445"/>
                    <a:pt x="1721" y="24629"/>
                  </a:cubicBezTo>
                  <a:cubicBezTo>
                    <a:pt x="1721" y="24712"/>
                    <a:pt x="1738" y="24796"/>
                    <a:pt x="1755" y="24880"/>
                  </a:cubicBezTo>
                  <a:cubicBezTo>
                    <a:pt x="1772" y="24796"/>
                    <a:pt x="1755" y="24712"/>
                    <a:pt x="1755" y="24629"/>
                  </a:cubicBezTo>
                  <a:cubicBezTo>
                    <a:pt x="1738" y="24445"/>
                    <a:pt x="1721" y="24211"/>
                    <a:pt x="1705" y="23894"/>
                  </a:cubicBezTo>
                  <a:cubicBezTo>
                    <a:pt x="1655" y="23259"/>
                    <a:pt x="1588" y="22357"/>
                    <a:pt x="1504" y="21237"/>
                  </a:cubicBezTo>
                  <a:cubicBezTo>
                    <a:pt x="1320" y="18981"/>
                    <a:pt x="1087" y="15874"/>
                    <a:pt x="853" y="12448"/>
                  </a:cubicBezTo>
                  <a:cubicBezTo>
                    <a:pt x="602" y="9006"/>
                    <a:pt x="402" y="5899"/>
                    <a:pt x="268" y="3643"/>
                  </a:cubicBezTo>
                  <a:cubicBezTo>
                    <a:pt x="184" y="2524"/>
                    <a:pt x="134" y="1621"/>
                    <a:pt x="84" y="986"/>
                  </a:cubicBezTo>
                  <a:cubicBezTo>
                    <a:pt x="67" y="669"/>
                    <a:pt x="51" y="435"/>
                    <a:pt x="34" y="251"/>
                  </a:cubicBezTo>
                  <a:cubicBezTo>
                    <a:pt x="34" y="168"/>
                    <a:pt x="34" y="84"/>
                    <a:pt x="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34"/>
            <p:cNvSpPr/>
            <p:nvPr/>
          </p:nvSpPr>
          <p:spPr>
            <a:xfrm>
              <a:off x="7775717" y="4419743"/>
              <a:ext cx="211017" cy="256560"/>
            </a:xfrm>
            <a:custGeom>
              <a:avLst/>
              <a:gdLst/>
              <a:ahLst/>
              <a:cxnLst/>
              <a:rect l="l" t="t" r="r" b="b"/>
              <a:pathLst>
                <a:path w="6584" h="8005" extrusionOk="0">
                  <a:moveTo>
                    <a:pt x="0" y="0"/>
                  </a:moveTo>
                  <a:lnTo>
                    <a:pt x="268" y="5013"/>
                  </a:lnTo>
                  <a:cubicBezTo>
                    <a:pt x="350" y="6696"/>
                    <a:pt x="1753" y="8004"/>
                    <a:pt x="3445" y="8004"/>
                  </a:cubicBezTo>
                  <a:cubicBezTo>
                    <a:pt x="3467" y="8004"/>
                    <a:pt x="3488" y="8004"/>
                    <a:pt x="3509" y="8004"/>
                  </a:cubicBezTo>
                  <a:cubicBezTo>
                    <a:pt x="5214" y="7954"/>
                    <a:pt x="6584" y="6550"/>
                    <a:pt x="6584" y="4846"/>
                  </a:cubicBezTo>
                  <a:lnTo>
                    <a:pt x="658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34"/>
            <p:cNvSpPr/>
            <p:nvPr/>
          </p:nvSpPr>
          <p:spPr>
            <a:xfrm>
              <a:off x="6680600" y="2313064"/>
              <a:ext cx="36986" cy="43941"/>
            </a:xfrm>
            <a:custGeom>
              <a:avLst/>
              <a:gdLst/>
              <a:ahLst/>
              <a:cxnLst/>
              <a:rect l="l" t="t" r="r" b="b"/>
              <a:pathLst>
                <a:path w="1154" h="1371" extrusionOk="0">
                  <a:moveTo>
                    <a:pt x="719" y="0"/>
                  </a:moveTo>
                  <a:lnTo>
                    <a:pt x="0" y="1103"/>
                  </a:lnTo>
                  <a:lnTo>
                    <a:pt x="502" y="1370"/>
                  </a:lnTo>
                  <a:lnTo>
                    <a:pt x="1153" y="267"/>
                  </a:lnTo>
                  <a:lnTo>
                    <a:pt x="71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34"/>
            <p:cNvSpPr/>
            <p:nvPr/>
          </p:nvSpPr>
          <p:spPr>
            <a:xfrm>
              <a:off x="7053855" y="2609719"/>
              <a:ext cx="124258" cy="553760"/>
            </a:xfrm>
            <a:custGeom>
              <a:avLst/>
              <a:gdLst/>
              <a:ahLst/>
              <a:cxnLst/>
              <a:rect l="l" t="t" r="r" b="b"/>
              <a:pathLst>
                <a:path w="3877" h="17278" extrusionOk="0">
                  <a:moveTo>
                    <a:pt x="3058" y="1"/>
                  </a:moveTo>
                  <a:lnTo>
                    <a:pt x="0" y="17277"/>
                  </a:lnTo>
                  <a:lnTo>
                    <a:pt x="0" y="17277"/>
                  </a:lnTo>
                  <a:lnTo>
                    <a:pt x="1237" y="17260"/>
                  </a:lnTo>
                  <a:lnTo>
                    <a:pt x="3877" y="468"/>
                  </a:lnTo>
                  <a:lnTo>
                    <a:pt x="305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34"/>
            <p:cNvSpPr/>
            <p:nvPr/>
          </p:nvSpPr>
          <p:spPr>
            <a:xfrm>
              <a:off x="6937641" y="3161075"/>
              <a:ext cx="268323" cy="58075"/>
            </a:xfrm>
            <a:custGeom>
              <a:avLst/>
              <a:gdLst/>
              <a:ahLst/>
              <a:cxnLst/>
              <a:rect l="l" t="t" r="r" b="b"/>
              <a:pathLst>
                <a:path w="8372" h="1812" extrusionOk="0">
                  <a:moveTo>
                    <a:pt x="4225" y="1"/>
                  </a:moveTo>
                  <a:cubicBezTo>
                    <a:pt x="1796" y="1"/>
                    <a:pt x="1" y="1812"/>
                    <a:pt x="1" y="1812"/>
                  </a:cubicBezTo>
                  <a:lnTo>
                    <a:pt x="8372" y="1795"/>
                  </a:lnTo>
                  <a:cubicBezTo>
                    <a:pt x="7369" y="709"/>
                    <a:pt x="5966" y="74"/>
                    <a:pt x="4478" y="7"/>
                  </a:cubicBezTo>
                  <a:cubicBezTo>
                    <a:pt x="4393" y="3"/>
                    <a:pt x="4309" y="1"/>
                    <a:pt x="42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34"/>
            <p:cNvSpPr/>
            <p:nvPr/>
          </p:nvSpPr>
          <p:spPr>
            <a:xfrm>
              <a:off x="6481922" y="2321109"/>
              <a:ext cx="288130" cy="271496"/>
            </a:xfrm>
            <a:custGeom>
              <a:avLst/>
              <a:gdLst/>
              <a:ahLst/>
              <a:cxnLst/>
              <a:rect l="l" t="t" r="r" b="b"/>
              <a:pathLst>
                <a:path w="8990" h="8471" extrusionOk="0">
                  <a:moveTo>
                    <a:pt x="4887" y="1"/>
                  </a:moveTo>
                  <a:cubicBezTo>
                    <a:pt x="3657" y="1"/>
                    <a:pt x="2458" y="632"/>
                    <a:pt x="1788" y="1771"/>
                  </a:cubicBezTo>
                  <a:lnTo>
                    <a:pt x="1" y="4879"/>
                  </a:lnTo>
                  <a:lnTo>
                    <a:pt x="6216" y="8471"/>
                  </a:lnTo>
                  <a:lnTo>
                    <a:pt x="8021" y="5363"/>
                  </a:lnTo>
                  <a:cubicBezTo>
                    <a:pt x="8990" y="3642"/>
                    <a:pt x="8388" y="1470"/>
                    <a:pt x="6684" y="484"/>
                  </a:cubicBezTo>
                  <a:cubicBezTo>
                    <a:pt x="6118" y="157"/>
                    <a:pt x="5499" y="1"/>
                    <a:pt x="48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34"/>
            <p:cNvSpPr/>
            <p:nvPr/>
          </p:nvSpPr>
          <p:spPr>
            <a:xfrm>
              <a:off x="6129565" y="3104128"/>
              <a:ext cx="256560" cy="149828"/>
            </a:xfrm>
            <a:custGeom>
              <a:avLst/>
              <a:gdLst/>
              <a:ahLst/>
              <a:cxnLst/>
              <a:rect l="l" t="t" r="r" b="b"/>
              <a:pathLst>
                <a:path w="8005" h="6035" extrusionOk="0">
                  <a:moveTo>
                    <a:pt x="3778" y="1"/>
                  </a:moveTo>
                  <a:cubicBezTo>
                    <a:pt x="3501" y="1"/>
                    <a:pt x="2440" y="2041"/>
                    <a:pt x="2440" y="2041"/>
                  </a:cubicBezTo>
                  <a:lnTo>
                    <a:pt x="1421" y="2543"/>
                  </a:lnTo>
                  <a:lnTo>
                    <a:pt x="1" y="3128"/>
                  </a:lnTo>
                  <a:lnTo>
                    <a:pt x="1" y="6035"/>
                  </a:lnTo>
                  <a:lnTo>
                    <a:pt x="1571" y="5951"/>
                  </a:lnTo>
                  <a:lnTo>
                    <a:pt x="6584" y="4865"/>
                  </a:lnTo>
                  <a:cubicBezTo>
                    <a:pt x="6770" y="5040"/>
                    <a:pt x="6969" y="5097"/>
                    <a:pt x="7149" y="5097"/>
                  </a:cubicBezTo>
                  <a:cubicBezTo>
                    <a:pt x="7484" y="5097"/>
                    <a:pt x="7753" y="4899"/>
                    <a:pt x="7753" y="4899"/>
                  </a:cubicBezTo>
                  <a:lnTo>
                    <a:pt x="5832" y="3144"/>
                  </a:lnTo>
                  <a:lnTo>
                    <a:pt x="3777" y="2877"/>
                  </a:lnTo>
                  <a:lnTo>
                    <a:pt x="5364" y="2426"/>
                  </a:lnTo>
                  <a:cubicBezTo>
                    <a:pt x="5364" y="2426"/>
                    <a:pt x="6216" y="2810"/>
                    <a:pt x="6851" y="3144"/>
                  </a:cubicBezTo>
                  <a:cubicBezTo>
                    <a:pt x="7018" y="3232"/>
                    <a:pt x="7159" y="3267"/>
                    <a:pt x="7278" y="3267"/>
                  </a:cubicBezTo>
                  <a:cubicBezTo>
                    <a:pt x="7610" y="3267"/>
                    <a:pt x="7772" y="2996"/>
                    <a:pt x="7870" y="2860"/>
                  </a:cubicBezTo>
                  <a:cubicBezTo>
                    <a:pt x="8004" y="2676"/>
                    <a:pt x="5047" y="1306"/>
                    <a:pt x="5047" y="1306"/>
                  </a:cubicBezTo>
                  <a:lnTo>
                    <a:pt x="3677" y="1691"/>
                  </a:lnTo>
                  <a:cubicBezTo>
                    <a:pt x="4128" y="722"/>
                    <a:pt x="4061" y="87"/>
                    <a:pt x="3794" y="3"/>
                  </a:cubicBezTo>
                  <a:cubicBezTo>
                    <a:pt x="3789" y="1"/>
                    <a:pt x="3784" y="1"/>
                    <a:pt x="377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36" name="Google Shape;1136;p34"/>
            <p:cNvSpPr/>
            <p:nvPr/>
          </p:nvSpPr>
          <p:spPr>
            <a:xfrm>
              <a:off x="6691305" y="2375177"/>
              <a:ext cx="517864" cy="314378"/>
            </a:xfrm>
            <a:custGeom>
              <a:avLst/>
              <a:gdLst/>
              <a:ahLst/>
              <a:cxnLst/>
              <a:rect l="l" t="t" r="r" b="b"/>
              <a:pathLst>
                <a:path w="16158" h="9809" extrusionOk="0">
                  <a:moveTo>
                    <a:pt x="435" y="0"/>
                  </a:moveTo>
                  <a:lnTo>
                    <a:pt x="1" y="936"/>
                  </a:lnTo>
                  <a:lnTo>
                    <a:pt x="15573" y="9808"/>
                  </a:lnTo>
                  <a:lnTo>
                    <a:pt x="16158" y="8689"/>
                  </a:lnTo>
                  <a:lnTo>
                    <a:pt x="43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Image 2">
            <a:extLst>
              <a:ext uri="{FF2B5EF4-FFF2-40B4-BE49-F238E27FC236}">
                <a16:creationId xmlns:a16="http://schemas.microsoft.com/office/drawing/2014/main" id="{45784DB6-7128-48C5-BB1E-98B03F41C4D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2250" b="50450" l="3607" r="96605">
                        <a14:foregroundMark x1="6153" y1="47700" x2="92504" y2="48100"/>
                        <a14:foregroundMark x1="94059" y1="48500" x2="94059" y2="48500"/>
                        <a14:foregroundMark x1="94059" y1="47550" x2="94059" y2="47550"/>
                      </a14:backgroundRemoval>
                    </a14:imgEffect>
                  </a14:imgLayer>
                </a14:imgProps>
              </a:ext>
            </a:extLst>
          </a:blip>
          <a:srcRect l="3369" t="12345" r="3603" b="49969"/>
          <a:stretch/>
        </p:blipFill>
        <p:spPr>
          <a:xfrm rot="324180">
            <a:off x="5943654" y="2697135"/>
            <a:ext cx="906595" cy="519459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07D520D5-BB95-4B8A-AF1F-80280BDF13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866" y="65428"/>
            <a:ext cx="704849" cy="188547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2B04519C-6BEF-481A-B366-2688DA109F1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07364" y="1818244"/>
            <a:ext cx="1091753" cy="756298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DCE6D2D2-3192-43CD-96EF-9ABEDD9CDB6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866" y="331113"/>
            <a:ext cx="726246" cy="186456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9CE325DD-B9BA-4361-BD6B-EA57B0A40CC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70534" y="909216"/>
            <a:ext cx="1083322" cy="72619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23" name="Google Shape;3123;p57"/>
          <p:cNvGrpSpPr/>
          <p:nvPr/>
        </p:nvGrpSpPr>
        <p:grpSpPr>
          <a:xfrm>
            <a:off x="5521186" y="2258943"/>
            <a:ext cx="1988409" cy="1423124"/>
            <a:chOff x="5251301" y="2108112"/>
            <a:chExt cx="1988409" cy="1423124"/>
          </a:xfrm>
        </p:grpSpPr>
        <p:sp>
          <p:nvSpPr>
            <p:cNvPr id="3124" name="Google Shape;3124;p57"/>
            <p:cNvSpPr/>
            <p:nvPr/>
          </p:nvSpPr>
          <p:spPr>
            <a:xfrm>
              <a:off x="6574727" y="2889308"/>
              <a:ext cx="664984" cy="639362"/>
            </a:xfrm>
            <a:custGeom>
              <a:avLst/>
              <a:gdLst/>
              <a:ahLst/>
              <a:cxnLst/>
              <a:rect l="l" t="t" r="r" b="b"/>
              <a:pathLst>
                <a:path w="20737" h="19938" extrusionOk="0">
                  <a:moveTo>
                    <a:pt x="10000" y="1"/>
                  </a:moveTo>
                  <a:cubicBezTo>
                    <a:pt x="9987" y="1"/>
                    <a:pt x="9973" y="1"/>
                    <a:pt x="9959" y="1"/>
                  </a:cubicBezTo>
                  <a:cubicBezTo>
                    <a:pt x="4445" y="18"/>
                    <a:pt x="1" y="4479"/>
                    <a:pt x="1" y="9993"/>
                  </a:cubicBezTo>
                  <a:cubicBezTo>
                    <a:pt x="17" y="14019"/>
                    <a:pt x="2457" y="17645"/>
                    <a:pt x="6183" y="19182"/>
                  </a:cubicBezTo>
                  <a:cubicBezTo>
                    <a:pt x="7414" y="19690"/>
                    <a:pt x="8706" y="19937"/>
                    <a:pt x="9986" y="19937"/>
                  </a:cubicBezTo>
                  <a:cubicBezTo>
                    <a:pt x="12581" y="19937"/>
                    <a:pt x="15131" y="18923"/>
                    <a:pt x="17044" y="17010"/>
                  </a:cubicBezTo>
                  <a:cubicBezTo>
                    <a:pt x="19884" y="14153"/>
                    <a:pt x="20736" y="9859"/>
                    <a:pt x="19182" y="6133"/>
                  </a:cubicBezTo>
                  <a:cubicBezTo>
                    <a:pt x="17634" y="2420"/>
                    <a:pt x="14011" y="1"/>
                    <a:pt x="10000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125" name="Google Shape;3125;p57"/>
            <p:cNvSpPr/>
            <p:nvPr/>
          </p:nvSpPr>
          <p:spPr>
            <a:xfrm>
              <a:off x="6573124" y="2886647"/>
              <a:ext cx="648373" cy="644589"/>
            </a:xfrm>
            <a:custGeom>
              <a:avLst/>
              <a:gdLst/>
              <a:ahLst/>
              <a:cxnLst/>
              <a:rect l="l" t="t" r="r" b="b"/>
              <a:pathLst>
                <a:path w="20219" h="20101" extrusionOk="0">
                  <a:moveTo>
                    <a:pt x="10026" y="0"/>
                  </a:moveTo>
                  <a:cubicBezTo>
                    <a:pt x="9809" y="0"/>
                    <a:pt x="9591" y="34"/>
                    <a:pt x="9374" y="34"/>
                  </a:cubicBezTo>
                  <a:cubicBezTo>
                    <a:pt x="8956" y="51"/>
                    <a:pt x="8522" y="117"/>
                    <a:pt x="8104" y="184"/>
                  </a:cubicBezTo>
                  <a:cubicBezTo>
                    <a:pt x="5281" y="736"/>
                    <a:pt x="2824" y="2473"/>
                    <a:pt x="1371" y="4946"/>
                  </a:cubicBezTo>
                  <a:cubicBezTo>
                    <a:pt x="869" y="5782"/>
                    <a:pt x="502" y="6684"/>
                    <a:pt x="285" y="7620"/>
                  </a:cubicBezTo>
                  <a:cubicBezTo>
                    <a:pt x="201" y="7970"/>
                    <a:pt x="134" y="8321"/>
                    <a:pt x="101" y="8672"/>
                  </a:cubicBezTo>
                  <a:cubicBezTo>
                    <a:pt x="67" y="8823"/>
                    <a:pt x="51" y="8956"/>
                    <a:pt x="34" y="9090"/>
                  </a:cubicBezTo>
                  <a:cubicBezTo>
                    <a:pt x="34" y="9207"/>
                    <a:pt x="34" y="9324"/>
                    <a:pt x="17" y="9441"/>
                  </a:cubicBezTo>
                  <a:cubicBezTo>
                    <a:pt x="17" y="9641"/>
                    <a:pt x="17" y="9792"/>
                    <a:pt x="17" y="9909"/>
                  </a:cubicBezTo>
                  <a:cubicBezTo>
                    <a:pt x="1" y="10009"/>
                    <a:pt x="17" y="10076"/>
                    <a:pt x="17" y="10076"/>
                  </a:cubicBezTo>
                  <a:cubicBezTo>
                    <a:pt x="17" y="10076"/>
                    <a:pt x="17" y="10009"/>
                    <a:pt x="34" y="9909"/>
                  </a:cubicBezTo>
                  <a:cubicBezTo>
                    <a:pt x="34" y="9792"/>
                    <a:pt x="51" y="9641"/>
                    <a:pt x="67" y="9441"/>
                  </a:cubicBezTo>
                  <a:cubicBezTo>
                    <a:pt x="67" y="9324"/>
                    <a:pt x="67" y="9224"/>
                    <a:pt x="84" y="9090"/>
                  </a:cubicBezTo>
                  <a:cubicBezTo>
                    <a:pt x="101" y="8956"/>
                    <a:pt x="118" y="8823"/>
                    <a:pt x="151" y="8672"/>
                  </a:cubicBezTo>
                  <a:cubicBezTo>
                    <a:pt x="184" y="8321"/>
                    <a:pt x="251" y="7987"/>
                    <a:pt x="352" y="7636"/>
                  </a:cubicBezTo>
                  <a:cubicBezTo>
                    <a:pt x="585" y="6717"/>
                    <a:pt x="953" y="5815"/>
                    <a:pt x="1454" y="4996"/>
                  </a:cubicBezTo>
                  <a:cubicBezTo>
                    <a:pt x="2908" y="2557"/>
                    <a:pt x="5347" y="869"/>
                    <a:pt x="8138" y="335"/>
                  </a:cubicBezTo>
                  <a:cubicBezTo>
                    <a:pt x="8555" y="251"/>
                    <a:pt x="8973" y="201"/>
                    <a:pt x="9391" y="184"/>
                  </a:cubicBezTo>
                  <a:cubicBezTo>
                    <a:pt x="9551" y="184"/>
                    <a:pt x="9722" y="163"/>
                    <a:pt x="9896" y="163"/>
                  </a:cubicBezTo>
                  <a:cubicBezTo>
                    <a:pt x="9939" y="163"/>
                    <a:pt x="9982" y="164"/>
                    <a:pt x="10026" y="168"/>
                  </a:cubicBezTo>
                  <a:cubicBezTo>
                    <a:pt x="10243" y="168"/>
                    <a:pt x="10460" y="184"/>
                    <a:pt x="10677" y="201"/>
                  </a:cubicBezTo>
                  <a:cubicBezTo>
                    <a:pt x="10911" y="201"/>
                    <a:pt x="11129" y="218"/>
                    <a:pt x="11346" y="268"/>
                  </a:cubicBezTo>
                  <a:cubicBezTo>
                    <a:pt x="11563" y="301"/>
                    <a:pt x="11797" y="335"/>
                    <a:pt x="12014" y="368"/>
                  </a:cubicBezTo>
                  <a:cubicBezTo>
                    <a:pt x="12916" y="569"/>
                    <a:pt x="13802" y="903"/>
                    <a:pt x="14621" y="1320"/>
                  </a:cubicBezTo>
                  <a:cubicBezTo>
                    <a:pt x="14821" y="1437"/>
                    <a:pt x="15022" y="1571"/>
                    <a:pt x="15239" y="1688"/>
                  </a:cubicBezTo>
                  <a:cubicBezTo>
                    <a:pt x="15439" y="1805"/>
                    <a:pt x="15640" y="1955"/>
                    <a:pt x="15840" y="2106"/>
                  </a:cubicBezTo>
                  <a:cubicBezTo>
                    <a:pt x="16642" y="2674"/>
                    <a:pt x="17344" y="3392"/>
                    <a:pt x="17929" y="4194"/>
                  </a:cubicBezTo>
                  <a:cubicBezTo>
                    <a:pt x="18547" y="5013"/>
                    <a:pt x="19015" y="5932"/>
                    <a:pt x="19349" y="6918"/>
                  </a:cubicBezTo>
                  <a:cubicBezTo>
                    <a:pt x="20034" y="8940"/>
                    <a:pt x="20034" y="11128"/>
                    <a:pt x="19366" y="13150"/>
                  </a:cubicBezTo>
                  <a:cubicBezTo>
                    <a:pt x="19032" y="14119"/>
                    <a:pt x="18564" y="15055"/>
                    <a:pt x="17946" y="15874"/>
                  </a:cubicBezTo>
                  <a:cubicBezTo>
                    <a:pt x="17378" y="16692"/>
                    <a:pt x="16676" y="17394"/>
                    <a:pt x="15874" y="17979"/>
                  </a:cubicBezTo>
                  <a:cubicBezTo>
                    <a:pt x="15673" y="18129"/>
                    <a:pt x="15473" y="18263"/>
                    <a:pt x="15272" y="18397"/>
                  </a:cubicBezTo>
                  <a:cubicBezTo>
                    <a:pt x="15072" y="18514"/>
                    <a:pt x="14871" y="18647"/>
                    <a:pt x="14654" y="18764"/>
                  </a:cubicBezTo>
                  <a:cubicBezTo>
                    <a:pt x="13835" y="19199"/>
                    <a:pt x="12950" y="19516"/>
                    <a:pt x="12048" y="19717"/>
                  </a:cubicBezTo>
                  <a:cubicBezTo>
                    <a:pt x="11830" y="19767"/>
                    <a:pt x="11596" y="19800"/>
                    <a:pt x="11379" y="19834"/>
                  </a:cubicBezTo>
                  <a:cubicBezTo>
                    <a:pt x="11162" y="19867"/>
                    <a:pt x="10945" y="19900"/>
                    <a:pt x="10728" y="19900"/>
                  </a:cubicBezTo>
                  <a:cubicBezTo>
                    <a:pt x="10510" y="19917"/>
                    <a:pt x="10293" y="19934"/>
                    <a:pt x="10076" y="19934"/>
                  </a:cubicBezTo>
                  <a:cubicBezTo>
                    <a:pt x="10032" y="19937"/>
                    <a:pt x="9989" y="19938"/>
                    <a:pt x="9946" y="19938"/>
                  </a:cubicBezTo>
                  <a:cubicBezTo>
                    <a:pt x="9772" y="19938"/>
                    <a:pt x="9598" y="19917"/>
                    <a:pt x="9424" y="19917"/>
                  </a:cubicBezTo>
                  <a:cubicBezTo>
                    <a:pt x="9007" y="19900"/>
                    <a:pt x="8589" y="19850"/>
                    <a:pt x="8171" y="19767"/>
                  </a:cubicBezTo>
                  <a:cubicBezTo>
                    <a:pt x="5381" y="19249"/>
                    <a:pt x="2941" y="17561"/>
                    <a:pt x="1471" y="15138"/>
                  </a:cubicBezTo>
                  <a:cubicBezTo>
                    <a:pt x="970" y="14320"/>
                    <a:pt x="602" y="13434"/>
                    <a:pt x="368" y="12498"/>
                  </a:cubicBezTo>
                  <a:cubicBezTo>
                    <a:pt x="268" y="12164"/>
                    <a:pt x="201" y="11813"/>
                    <a:pt x="151" y="11463"/>
                  </a:cubicBezTo>
                  <a:cubicBezTo>
                    <a:pt x="134" y="11312"/>
                    <a:pt x="101" y="11178"/>
                    <a:pt x="84" y="11062"/>
                  </a:cubicBezTo>
                  <a:cubicBezTo>
                    <a:pt x="84" y="10928"/>
                    <a:pt x="67" y="10811"/>
                    <a:pt x="67" y="10711"/>
                  </a:cubicBezTo>
                  <a:cubicBezTo>
                    <a:pt x="51" y="10510"/>
                    <a:pt x="34" y="10343"/>
                    <a:pt x="34" y="10226"/>
                  </a:cubicBezTo>
                  <a:cubicBezTo>
                    <a:pt x="17" y="10126"/>
                    <a:pt x="17" y="10076"/>
                    <a:pt x="17" y="10076"/>
                  </a:cubicBezTo>
                  <a:cubicBezTo>
                    <a:pt x="17" y="10076"/>
                    <a:pt x="1" y="10126"/>
                    <a:pt x="17" y="10226"/>
                  </a:cubicBezTo>
                  <a:cubicBezTo>
                    <a:pt x="17" y="10343"/>
                    <a:pt x="17" y="10510"/>
                    <a:pt x="34" y="10711"/>
                  </a:cubicBezTo>
                  <a:cubicBezTo>
                    <a:pt x="34" y="10811"/>
                    <a:pt x="34" y="10928"/>
                    <a:pt x="34" y="11062"/>
                  </a:cubicBezTo>
                  <a:cubicBezTo>
                    <a:pt x="51" y="11178"/>
                    <a:pt x="84" y="11329"/>
                    <a:pt x="101" y="11479"/>
                  </a:cubicBezTo>
                  <a:cubicBezTo>
                    <a:pt x="134" y="11830"/>
                    <a:pt x="201" y="12164"/>
                    <a:pt x="301" y="12515"/>
                  </a:cubicBezTo>
                  <a:cubicBezTo>
                    <a:pt x="519" y="13451"/>
                    <a:pt x="886" y="14353"/>
                    <a:pt x="1387" y="15189"/>
                  </a:cubicBezTo>
                  <a:cubicBezTo>
                    <a:pt x="2858" y="17661"/>
                    <a:pt x="5314" y="19382"/>
                    <a:pt x="8154" y="19917"/>
                  </a:cubicBezTo>
                  <a:cubicBezTo>
                    <a:pt x="8572" y="20001"/>
                    <a:pt x="8990" y="20051"/>
                    <a:pt x="9424" y="20067"/>
                  </a:cubicBezTo>
                  <a:cubicBezTo>
                    <a:pt x="9625" y="20067"/>
                    <a:pt x="9859" y="20101"/>
                    <a:pt x="10076" y="20101"/>
                  </a:cubicBezTo>
                  <a:lnTo>
                    <a:pt x="10744" y="20067"/>
                  </a:lnTo>
                  <a:cubicBezTo>
                    <a:pt x="10961" y="20051"/>
                    <a:pt x="11179" y="20034"/>
                    <a:pt x="11413" y="19984"/>
                  </a:cubicBezTo>
                  <a:cubicBezTo>
                    <a:pt x="11630" y="19950"/>
                    <a:pt x="11864" y="19917"/>
                    <a:pt x="12081" y="19884"/>
                  </a:cubicBezTo>
                  <a:cubicBezTo>
                    <a:pt x="12532" y="19783"/>
                    <a:pt x="12983" y="19650"/>
                    <a:pt x="13418" y="19483"/>
                  </a:cubicBezTo>
                  <a:cubicBezTo>
                    <a:pt x="13869" y="19316"/>
                    <a:pt x="14320" y="19132"/>
                    <a:pt x="14738" y="18915"/>
                  </a:cubicBezTo>
                  <a:cubicBezTo>
                    <a:pt x="14955" y="18798"/>
                    <a:pt x="15155" y="18664"/>
                    <a:pt x="15356" y="18530"/>
                  </a:cubicBezTo>
                  <a:cubicBezTo>
                    <a:pt x="15573" y="18413"/>
                    <a:pt x="15774" y="18263"/>
                    <a:pt x="15974" y="18113"/>
                  </a:cubicBezTo>
                  <a:cubicBezTo>
                    <a:pt x="16793" y="17528"/>
                    <a:pt x="17511" y="16809"/>
                    <a:pt x="18096" y="15974"/>
                  </a:cubicBezTo>
                  <a:cubicBezTo>
                    <a:pt x="18714" y="15138"/>
                    <a:pt x="19199" y="14203"/>
                    <a:pt x="19533" y="13200"/>
                  </a:cubicBezTo>
                  <a:cubicBezTo>
                    <a:pt x="20218" y="11145"/>
                    <a:pt x="20218" y="8923"/>
                    <a:pt x="19516" y="6851"/>
                  </a:cubicBezTo>
                  <a:cubicBezTo>
                    <a:pt x="19182" y="5865"/>
                    <a:pt x="18698" y="4930"/>
                    <a:pt x="18063" y="4094"/>
                  </a:cubicBezTo>
                  <a:cubicBezTo>
                    <a:pt x="17478" y="3275"/>
                    <a:pt x="16759" y="2557"/>
                    <a:pt x="15941" y="1955"/>
                  </a:cubicBezTo>
                  <a:cubicBezTo>
                    <a:pt x="15740" y="1805"/>
                    <a:pt x="15540" y="1671"/>
                    <a:pt x="15322" y="1554"/>
                  </a:cubicBezTo>
                  <a:cubicBezTo>
                    <a:pt x="15122" y="1421"/>
                    <a:pt x="14905" y="1287"/>
                    <a:pt x="14704" y="1170"/>
                  </a:cubicBezTo>
                  <a:cubicBezTo>
                    <a:pt x="13852" y="736"/>
                    <a:pt x="12966" y="418"/>
                    <a:pt x="12048" y="218"/>
                  </a:cubicBezTo>
                  <a:cubicBezTo>
                    <a:pt x="11814" y="168"/>
                    <a:pt x="11596" y="151"/>
                    <a:pt x="11362" y="117"/>
                  </a:cubicBezTo>
                  <a:cubicBezTo>
                    <a:pt x="11145" y="67"/>
                    <a:pt x="10928" y="51"/>
                    <a:pt x="10694" y="34"/>
                  </a:cubicBezTo>
                  <a:lnTo>
                    <a:pt x="1002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126" name="Google Shape;3126;p57"/>
            <p:cNvSpPr/>
            <p:nvPr/>
          </p:nvSpPr>
          <p:spPr>
            <a:xfrm>
              <a:off x="5251301" y="2108112"/>
              <a:ext cx="1420462" cy="869671"/>
            </a:xfrm>
            <a:custGeom>
              <a:avLst/>
              <a:gdLst/>
              <a:ahLst/>
              <a:cxnLst/>
              <a:rect l="l" t="t" r="r" b="b"/>
              <a:pathLst>
                <a:path w="44296" h="27120" extrusionOk="0">
                  <a:moveTo>
                    <a:pt x="35" y="0"/>
                  </a:moveTo>
                  <a:cubicBezTo>
                    <a:pt x="35" y="0"/>
                    <a:pt x="34" y="1"/>
                    <a:pt x="34" y="1"/>
                  </a:cubicBezTo>
                  <a:cubicBezTo>
                    <a:pt x="1" y="68"/>
                    <a:pt x="9875" y="6183"/>
                    <a:pt x="22089" y="13669"/>
                  </a:cubicBezTo>
                  <a:cubicBezTo>
                    <a:pt x="34253" y="21123"/>
                    <a:pt x="44146" y="27119"/>
                    <a:pt x="44261" y="27119"/>
                  </a:cubicBezTo>
                  <a:cubicBezTo>
                    <a:pt x="44261" y="27119"/>
                    <a:pt x="44261" y="27119"/>
                    <a:pt x="44262" y="27119"/>
                  </a:cubicBezTo>
                  <a:cubicBezTo>
                    <a:pt x="44295" y="27052"/>
                    <a:pt x="34420" y="20937"/>
                    <a:pt x="22206" y="13451"/>
                  </a:cubicBezTo>
                  <a:cubicBezTo>
                    <a:pt x="10060" y="5991"/>
                    <a:pt x="177" y="0"/>
                    <a:pt x="3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3131" name="Google Shape;3131;p57"/>
          <p:cNvGrpSpPr/>
          <p:nvPr/>
        </p:nvGrpSpPr>
        <p:grpSpPr>
          <a:xfrm>
            <a:off x="1806101" y="2256200"/>
            <a:ext cx="1954630" cy="1430114"/>
            <a:chOff x="1930948" y="2108112"/>
            <a:chExt cx="1954630" cy="1430114"/>
          </a:xfrm>
        </p:grpSpPr>
        <p:sp>
          <p:nvSpPr>
            <p:cNvPr id="3132" name="Google Shape;3132;p57"/>
            <p:cNvSpPr/>
            <p:nvPr/>
          </p:nvSpPr>
          <p:spPr>
            <a:xfrm>
              <a:off x="2465149" y="2108112"/>
              <a:ext cx="1420430" cy="869671"/>
            </a:xfrm>
            <a:custGeom>
              <a:avLst/>
              <a:gdLst/>
              <a:ahLst/>
              <a:cxnLst/>
              <a:rect l="l" t="t" r="r" b="b"/>
              <a:pathLst>
                <a:path w="44295" h="27120" extrusionOk="0">
                  <a:moveTo>
                    <a:pt x="44260" y="0"/>
                  </a:moveTo>
                  <a:cubicBezTo>
                    <a:pt x="44118" y="0"/>
                    <a:pt x="34235" y="5991"/>
                    <a:pt x="22089" y="13451"/>
                  </a:cubicBezTo>
                  <a:cubicBezTo>
                    <a:pt x="9875" y="20937"/>
                    <a:pt x="0" y="27052"/>
                    <a:pt x="33" y="27119"/>
                  </a:cubicBezTo>
                  <a:cubicBezTo>
                    <a:pt x="34" y="27119"/>
                    <a:pt x="34" y="27119"/>
                    <a:pt x="34" y="27119"/>
                  </a:cubicBezTo>
                  <a:cubicBezTo>
                    <a:pt x="149" y="27119"/>
                    <a:pt x="10042" y="21123"/>
                    <a:pt x="22206" y="13669"/>
                  </a:cubicBezTo>
                  <a:cubicBezTo>
                    <a:pt x="34420" y="6183"/>
                    <a:pt x="44294" y="68"/>
                    <a:pt x="44261" y="1"/>
                  </a:cubicBezTo>
                  <a:cubicBezTo>
                    <a:pt x="44261" y="1"/>
                    <a:pt x="44260" y="0"/>
                    <a:pt x="442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133" name="Google Shape;3133;p57"/>
            <p:cNvSpPr/>
            <p:nvPr/>
          </p:nvSpPr>
          <p:spPr>
            <a:xfrm>
              <a:off x="1933886" y="2896572"/>
              <a:ext cx="664952" cy="639234"/>
            </a:xfrm>
            <a:custGeom>
              <a:avLst/>
              <a:gdLst/>
              <a:ahLst/>
              <a:cxnLst/>
              <a:rect l="l" t="t" r="r" b="b"/>
              <a:pathLst>
                <a:path w="20736" h="19934" extrusionOk="0">
                  <a:moveTo>
                    <a:pt x="10000" y="1"/>
                  </a:moveTo>
                  <a:cubicBezTo>
                    <a:pt x="9986" y="1"/>
                    <a:pt x="9972" y="1"/>
                    <a:pt x="9958" y="1"/>
                  </a:cubicBezTo>
                  <a:cubicBezTo>
                    <a:pt x="4445" y="1"/>
                    <a:pt x="0" y="4479"/>
                    <a:pt x="0" y="9976"/>
                  </a:cubicBezTo>
                  <a:cubicBezTo>
                    <a:pt x="17" y="14019"/>
                    <a:pt x="2456" y="17645"/>
                    <a:pt x="6182" y="19182"/>
                  </a:cubicBezTo>
                  <a:cubicBezTo>
                    <a:pt x="7407" y="19688"/>
                    <a:pt x="8692" y="19933"/>
                    <a:pt x="9967" y="19933"/>
                  </a:cubicBezTo>
                  <a:cubicBezTo>
                    <a:pt x="12568" y="19933"/>
                    <a:pt x="15125" y="18911"/>
                    <a:pt x="17043" y="16994"/>
                  </a:cubicBezTo>
                  <a:cubicBezTo>
                    <a:pt x="19883" y="14136"/>
                    <a:pt x="20735" y="9859"/>
                    <a:pt x="19182" y="6133"/>
                  </a:cubicBezTo>
                  <a:cubicBezTo>
                    <a:pt x="17633" y="2420"/>
                    <a:pt x="14010" y="1"/>
                    <a:pt x="10000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134" name="Google Shape;3134;p57"/>
            <p:cNvSpPr/>
            <p:nvPr/>
          </p:nvSpPr>
          <p:spPr>
            <a:xfrm>
              <a:off x="1930948" y="2894151"/>
              <a:ext cx="647828" cy="644076"/>
            </a:xfrm>
            <a:custGeom>
              <a:avLst/>
              <a:gdLst/>
              <a:ahLst/>
              <a:cxnLst/>
              <a:rect l="l" t="t" r="r" b="b"/>
              <a:pathLst>
                <a:path w="20202" h="20085" extrusionOk="0">
                  <a:moveTo>
                    <a:pt x="10143" y="0"/>
                  </a:moveTo>
                  <a:lnTo>
                    <a:pt x="9475" y="34"/>
                  </a:lnTo>
                  <a:cubicBezTo>
                    <a:pt x="9257" y="51"/>
                    <a:pt x="9023" y="67"/>
                    <a:pt x="8806" y="117"/>
                  </a:cubicBezTo>
                  <a:cubicBezTo>
                    <a:pt x="8589" y="151"/>
                    <a:pt x="8355" y="167"/>
                    <a:pt x="8138" y="218"/>
                  </a:cubicBezTo>
                  <a:cubicBezTo>
                    <a:pt x="7219" y="435"/>
                    <a:pt x="6317" y="752"/>
                    <a:pt x="5481" y="1187"/>
                  </a:cubicBezTo>
                  <a:cubicBezTo>
                    <a:pt x="5264" y="1304"/>
                    <a:pt x="5064" y="1437"/>
                    <a:pt x="4863" y="1571"/>
                  </a:cubicBezTo>
                  <a:cubicBezTo>
                    <a:pt x="4646" y="1688"/>
                    <a:pt x="4445" y="1822"/>
                    <a:pt x="4245" y="1989"/>
                  </a:cubicBezTo>
                  <a:cubicBezTo>
                    <a:pt x="3426" y="2574"/>
                    <a:pt x="2708" y="3292"/>
                    <a:pt x="2123" y="4111"/>
                  </a:cubicBezTo>
                  <a:cubicBezTo>
                    <a:pt x="1505" y="4963"/>
                    <a:pt x="1020" y="5899"/>
                    <a:pt x="686" y="6884"/>
                  </a:cubicBezTo>
                  <a:cubicBezTo>
                    <a:pt x="1" y="8956"/>
                    <a:pt x="1" y="11178"/>
                    <a:pt x="703" y="13234"/>
                  </a:cubicBezTo>
                  <a:cubicBezTo>
                    <a:pt x="1037" y="14236"/>
                    <a:pt x="1521" y="15172"/>
                    <a:pt x="2156" y="16007"/>
                  </a:cubicBezTo>
                  <a:cubicBezTo>
                    <a:pt x="2741" y="16826"/>
                    <a:pt x="3460" y="17544"/>
                    <a:pt x="4278" y="18129"/>
                  </a:cubicBezTo>
                  <a:cubicBezTo>
                    <a:pt x="4479" y="18280"/>
                    <a:pt x="4679" y="18430"/>
                    <a:pt x="4896" y="18547"/>
                  </a:cubicBezTo>
                  <a:cubicBezTo>
                    <a:pt x="5097" y="18681"/>
                    <a:pt x="5297" y="18814"/>
                    <a:pt x="5515" y="18914"/>
                  </a:cubicBezTo>
                  <a:cubicBezTo>
                    <a:pt x="5949" y="19148"/>
                    <a:pt x="6384" y="19332"/>
                    <a:pt x="6835" y="19499"/>
                  </a:cubicBezTo>
                  <a:cubicBezTo>
                    <a:pt x="7269" y="19650"/>
                    <a:pt x="7720" y="19783"/>
                    <a:pt x="8171" y="19884"/>
                  </a:cubicBezTo>
                  <a:cubicBezTo>
                    <a:pt x="8405" y="19917"/>
                    <a:pt x="8622" y="19950"/>
                    <a:pt x="8856" y="19984"/>
                  </a:cubicBezTo>
                  <a:cubicBezTo>
                    <a:pt x="9074" y="20034"/>
                    <a:pt x="9291" y="20051"/>
                    <a:pt x="9525" y="20051"/>
                  </a:cubicBezTo>
                  <a:lnTo>
                    <a:pt x="10193" y="20084"/>
                  </a:lnTo>
                  <a:cubicBezTo>
                    <a:pt x="10410" y="20084"/>
                    <a:pt x="10628" y="20067"/>
                    <a:pt x="10845" y="20067"/>
                  </a:cubicBezTo>
                  <a:cubicBezTo>
                    <a:pt x="11262" y="20034"/>
                    <a:pt x="11697" y="19984"/>
                    <a:pt x="12115" y="19900"/>
                  </a:cubicBezTo>
                  <a:cubicBezTo>
                    <a:pt x="14938" y="19366"/>
                    <a:pt x="17394" y="17628"/>
                    <a:pt x="18848" y="15138"/>
                  </a:cubicBezTo>
                  <a:cubicBezTo>
                    <a:pt x="19349" y="14320"/>
                    <a:pt x="19717" y="13417"/>
                    <a:pt x="19934" y="12465"/>
                  </a:cubicBezTo>
                  <a:cubicBezTo>
                    <a:pt x="20018" y="12131"/>
                    <a:pt x="20085" y="11780"/>
                    <a:pt x="20118" y="11429"/>
                  </a:cubicBezTo>
                  <a:cubicBezTo>
                    <a:pt x="20151" y="11279"/>
                    <a:pt x="20168" y="11145"/>
                    <a:pt x="20185" y="11011"/>
                  </a:cubicBezTo>
                  <a:cubicBezTo>
                    <a:pt x="20185" y="10878"/>
                    <a:pt x="20185" y="10761"/>
                    <a:pt x="20185" y="10660"/>
                  </a:cubicBezTo>
                  <a:cubicBezTo>
                    <a:pt x="20202" y="10460"/>
                    <a:pt x="20202" y="10310"/>
                    <a:pt x="20202" y="10193"/>
                  </a:cubicBezTo>
                  <a:cubicBezTo>
                    <a:pt x="20202" y="10076"/>
                    <a:pt x="20202" y="10026"/>
                    <a:pt x="20202" y="10026"/>
                  </a:cubicBezTo>
                  <a:cubicBezTo>
                    <a:pt x="20202" y="10026"/>
                    <a:pt x="20202" y="10076"/>
                    <a:pt x="20185" y="10193"/>
                  </a:cubicBezTo>
                  <a:cubicBezTo>
                    <a:pt x="20185" y="10310"/>
                    <a:pt x="20168" y="10460"/>
                    <a:pt x="20151" y="10660"/>
                  </a:cubicBezTo>
                  <a:cubicBezTo>
                    <a:pt x="20151" y="10761"/>
                    <a:pt x="20135" y="10878"/>
                    <a:pt x="20135" y="11011"/>
                  </a:cubicBezTo>
                  <a:cubicBezTo>
                    <a:pt x="20118" y="11128"/>
                    <a:pt x="20101" y="11279"/>
                    <a:pt x="20068" y="11429"/>
                  </a:cubicBezTo>
                  <a:cubicBezTo>
                    <a:pt x="20034" y="11780"/>
                    <a:pt x="19968" y="12114"/>
                    <a:pt x="19867" y="12448"/>
                  </a:cubicBezTo>
                  <a:cubicBezTo>
                    <a:pt x="19633" y="13384"/>
                    <a:pt x="19266" y="14269"/>
                    <a:pt x="18765" y="15088"/>
                  </a:cubicBezTo>
                  <a:cubicBezTo>
                    <a:pt x="17311" y="17528"/>
                    <a:pt x="14871" y="19232"/>
                    <a:pt x="12081" y="19767"/>
                  </a:cubicBezTo>
                  <a:cubicBezTo>
                    <a:pt x="11663" y="19833"/>
                    <a:pt x="11246" y="19884"/>
                    <a:pt x="10828" y="19917"/>
                  </a:cubicBezTo>
                  <a:cubicBezTo>
                    <a:pt x="10628" y="19917"/>
                    <a:pt x="10410" y="19934"/>
                    <a:pt x="10193" y="19934"/>
                  </a:cubicBezTo>
                  <a:cubicBezTo>
                    <a:pt x="9976" y="19917"/>
                    <a:pt x="9759" y="19917"/>
                    <a:pt x="9525" y="19900"/>
                  </a:cubicBezTo>
                  <a:cubicBezTo>
                    <a:pt x="9308" y="19900"/>
                    <a:pt x="9090" y="19867"/>
                    <a:pt x="8873" y="19833"/>
                  </a:cubicBezTo>
                  <a:cubicBezTo>
                    <a:pt x="8656" y="19800"/>
                    <a:pt x="8422" y="19767"/>
                    <a:pt x="8205" y="19716"/>
                  </a:cubicBezTo>
                  <a:cubicBezTo>
                    <a:pt x="7754" y="19616"/>
                    <a:pt x="7319" y="19499"/>
                    <a:pt x="6885" y="19332"/>
                  </a:cubicBezTo>
                  <a:cubicBezTo>
                    <a:pt x="6450" y="19182"/>
                    <a:pt x="6016" y="18998"/>
                    <a:pt x="5598" y="18781"/>
                  </a:cubicBezTo>
                  <a:cubicBezTo>
                    <a:pt x="5381" y="18664"/>
                    <a:pt x="5181" y="18530"/>
                    <a:pt x="4980" y="18413"/>
                  </a:cubicBezTo>
                  <a:cubicBezTo>
                    <a:pt x="4780" y="18280"/>
                    <a:pt x="4579" y="18146"/>
                    <a:pt x="4379" y="17995"/>
                  </a:cubicBezTo>
                  <a:cubicBezTo>
                    <a:pt x="3576" y="17427"/>
                    <a:pt x="2875" y="16709"/>
                    <a:pt x="2290" y="15907"/>
                  </a:cubicBezTo>
                  <a:cubicBezTo>
                    <a:pt x="1672" y="15071"/>
                    <a:pt x="1204" y="14153"/>
                    <a:pt x="870" y="13183"/>
                  </a:cubicBezTo>
                  <a:cubicBezTo>
                    <a:pt x="185" y="11162"/>
                    <a:pt x="185" y="8973"/>
                    <a:pt x="853" y="6951"/>
                  </a:cubicBezTo>
                  <a:cubicBezTo>
                    <a:pt x="1187" y="5965"/>
                    <a:pt x="1655" y="5046"/>
                    <a:pt x="2273" y="4228"/>
                  </a:cubicBezTo>
                  <a:cubicBezTo>
                    <a:pt x="2841" y="3409"/>
                    <a:pt x="3543" y="2707"/>
                    <a:pt x="4345" y="2122"/>
                  </a:cubicBezTo>
                  <a:cubicBezTo>
                    <a:pt x="4546" y="1972"/>
                    <a:pt x="4746" y="1822"/>
                    <a:pt x="4947" y="1705"/>
                  </a:cubicBezTo>
                  <a:cubicBezTo>
                    <a:pt x="5147" y="1588"/>
                    <a:pt x="5348" y="1454"/>
                    <a:pt x="5565" y="1337"/>
                  </a:cubicBezTo>
                  <a:cubicBezTo>
                    <a:pt x="6384" y="903"/>
                    <a:pt x="7269" y="585"/>
                    <a:pt x="8171" y="385"/>
                  </a:cubicBezTo>
                  <a:cubicBezTo>
                    <a:pt x="8389" y="335"/>
                    <a:pt x="8606" y="301"/>
                    <a:pt x="8840" y="268"/>
                  </a:cubicBezTo>
                  <a:cubicBezTo>
                    <a:pt x="9057" y="218"/>
                    <a:pt x="9274" y="201"/>
                    <a:pt x="9491" y="201"/>
                  </a:cubicBezTo>
                  <a:cubicBezTo>
                    <a:pt x="9709" y="184"/>
                    <a:pt x="9926" y="167"/>
                    <a:pt x="10143" y="151"/>
                  </a:cubicBezTo>
                  <a:cubicBezTo>
                    <a:pt x="10360" y="151"/>
                    <a:pt x="10577" y="167"/>
                    <a:pt x="10795" y="184"/>
                  </a:cubicBezTo>
                  <a:cubicBezTo>
                    <a:pt x="11212" y="201"/>
                    <a:pt x="11630" y="251"/>
                    <a:pt x="12048" y="318"/>
                  </a:cubicBezTo>
                  <a:cubicBezTo>
                    <a:pt x="14838" y="836"/>
                    <a:pt x="17278" y="2523"/>
                    <a:pt x="18748" y="4963"/>
                  </a:cubicBezTo>
                  <a:cubicBezTo>
                    <a:pt x="19249" y="5782"/>
                    <a:pt x="19617" y="6667"/>
                    <a:pt x="19851" y="7603"/>
                  </a:cubicBezTo>
                  <a:cubicBezTo>
                    <a:pt x="19951" y="7937"/>
                    <a:pt x="20018" y="8288"/>
                    <a:pt x="20068" y="8622"/>
                  </a:cubicBezTo>
                  <a:cubicBezTo>
                    <a:pt x="20085" y="8772"/>
                    <a:pt x="20118" y="8923"/>
                    <a:pt x="20135" y="9040"/>
                  </a:cubicBezTo>
                  <a:cubicBezTo>
                    <a:pt x="20135" y="9173"/>
                    <a:pt x="20151" y="9290"/>
                    <a:pt x="20151" y="9391"/>
                  </a:cubicBezTo>
                  <a:cubicBezTo>
                    <a:pt x="20168" y="9591"/>
                    <a:pt x="20185" y="9741"/>
                    <a:pt x="20185" y="9858"/>
                  </a:cubicBezTo>
                  <a:cubicBezTo>
                    <a:pt x="20202" y="9975"/>
                    <a:pt x="20202" y="10026"/>
                    <a:pt x="20202" y="10026"/>
                  </a:cubicBezTo>
                  <a:cubicBezTo>
                    <a:pt x="20202" y="10026"/>
                    <a:pt x="20202" y="9975"/>
                    <a:pt x="20202" y="9858"/>
                  </a:cubicBezTo>
                  <a:cubicBezTo>
                    <a:pt x="20202" y="9741"/>
                    <a:pt x="20202" y="9591"/>
                    <a:pt x="20185" y="9391"/>
                  </a:cubicBezTo>
                  <a:cubicBezTo>
                    <a:pt x="20185" y="9290"/>
                    <a:pt x="20185" y="9173"/>
                    <a:pt x="20168" y="9040"/>
                  </a:cubicBezTo>
                  <a:cubicBezTo>
                    <a:pt x="20168" y="8906"/>
                    <a:pt x="20135" y="8772"/>
                    <a:pt x="20118" y="8622"/>
                  </a:cubicBezTo>
                  <a:cubicBezTo>
                    <a:pt x="20085" y="8271"/>
                    <a:pt x="20018" y="7920"/>
                    <a:pt x="19917" y="7586"/>
                  </a:cubicBezTo>
                  <a:cubicBezTo>
                    <a:pt x="19700" y="6650"/>
                    <a:pt x="19333" y="5748"/>
                    <a:pt x="18831" y="4913"/>
                  </a:cubicBezTo>
                  <a:cubicBezTo>
                    <a:pt x="17361" y="2440"/>
                    <a:pt x="14905" y="719"/>
                    <a:pt x="12064" y="184"/>
                  </a:cubicBezTo>
                  <a:cubicBezTo>
                    <a:pt x="11647" y="101"/>
                    <a:pt x="11229" y="51"/>
                    <a:pt x="10795" y="34"/>
                  </a:cubicBezTo>
                  <a:cubicBezTo>
                    <a:pt x="10577" y="17"/>
                    <a:pt x="10360" y="0"/>
                    <a:pt x="101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3135" name="Google Shape;3135;p57"/>
          <p:cNvGrpSpPr/>
          <p:nvPr/>
        </p:nvGrpSpPr>
        <p:grpSpPr>
          <a:xfrm>
            <a:off x="2925927" y="1760981"/>
            <a:ext cx="3356826" cy="560957"/>
            <a:chOff x="2925927" y="1608581"/>
            <a:chExt cx="3356826" cy="560957"/>
          </a:xfrm>
        </p:grpSpPr>
        <p:sp>
          <p:nvSpPr>
            <p:cNvPr id="3136" name="Google Shape;3136;p57"/>
            <p:cNvSpPr/>
            <p:nvPr/>
          </p:nvSpPr>
          <p:spPr>
            <a:xfrm>
              <a:off x="2926472" y="1612814"/>
              <a:ext cx="3355736" cy="556179"/>
            </a:xfrm>
            <a:custGeom>
              <a:avLst/>
              <a:gdLst/>
              <a:ahLst/>
              <a:cxnLst/>
              <a:rect l="l" t="t" r="r" b="b"/>
              <a:pathLst>
                <a:path w="104646" h="17344" extrusionOk="0">
                  <a:moveTo>
                    <a:pt x="8672" y="1"/>
                  </a:moveTo>
                  <a:cubicBezTo>
                    <a:pt x="3876" y="1"/>
                    <a:pt x="0" y="3860"/>
                    <a:pt x="0" y="8672"/>
                  </a:cubicBezTo>
                  <a:cubicBezTo>
                    <a:pt x="0" y="13468"/>
                    <a:pt x="3876" y="17344"/>
                    <a:pt x="8672" y="17344"/>
                  </a:cubicBezTo>
                  <a:lnTo>
                    <a:pt x="95974" y="17344"/>
                  </a:lnTo>
                  <a:cubicBezTo>
                    <a:pt x="100770" y="17344"/>
                    <a:pt x="104646" y="13468"/>
                    <a:pt x="104646" y="8672"/>
                  </a:cubicBezTo>
                  <a:cubicBezTo>
                    <a:pt x="104646" y="3860"/>
                    <a:pt x="100770" y="1"/>
                    <a:pt x="95974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137" name="Google Shape;3137;p57"/>
            <p:cNvSpPr/>
            <p:nvPr/>
          </p:nvSpPr>
          <p:spPr>
            <a:xfrm>
              <a:off x="2925927" y="1608581"/>
              <a:ext cx="3356826" cy="560957"/>
            </a:xfrm>
            <a:custGeom>
              <a:avLst/>
              <a:gdLst/>
              <a:ahLst/>
              <a:cxnLst/>
              <a:rect l="l" t="t" r="r" b="b"/>
              <a:pathLst>
                <a:path w="104680" h="17493" extrusionOk="0">
                  <a:moveTo>
                    <a:pt x="94359" y="1"/>
                  </a:moveTo>
                  <a:cubicBezTo>
                    <a:pt x="92740" y="1"/>
                    <a:pt x="91062" y="16"/>
                    <a:pt x="89324" y="16"/>
                  </a:cubicBezTo>
                  <a:lnTo>
                    <a:pt x="8221" y="149"/>
                  </a:lnTo>
                  <a:cubicBezTo>
                    <a:pt x="6216" y="149"/>
                    <a:pt x="4278" y="901"/>
                    <a:pt x="2774" y="2238"/>
                  </a:cubicBezTo>
                  <a:cubicBezTo>
                    <a:pt x="1287" y="3541"/>
                    <a:pt x="335" y="5362"/>
                    <a:pt x="84" y="7334"/>
                  </a:cubicBezTo>
                  <a:cubicBezTo>
                    <a:pt x="51" y="7568"/>
                    <a:pt x="34" y="7818"/>
                    <a:pt x="34" y="8052"/>
                  </a:cubicBezTo>
                  <a:cubicBezTo>
                    <a:pt x="17" y="8303"/>
                    <a:pt x="17" y="8537"/>
                    <a:pt x="17" y="8788"/>
                  </a:cubicBezTo>
                  <a:cubicBezTo>
                    <a:pt x="0" y="9255"/>
                    <a:pt x="34" y="9740"/>
                    <a:pt x="67" y="10225"/>
                  </a:cubicBezTo>
                  <a:cubicBezTo>
                    <a:pt x="184" y="11194"/>
                    <a:pt x="468" y="12113"/>
                    <a:pt x="903" y="12981"/>
                  </a:cubicBezTo>
                  <a:cubicBezTo>
                    <a:pt x="2206" y="15571"/>
                    <a:pt x="4796" y="17292"/>
                    <a:pt x="7703" y="17459"/>
                  </a:cubicBezTo>
                  <a:cubicBezTo>
                    <a:pt x="8171" y="17493"/>
                    <a:pt x="8639" y="17493"/>
                    <a:pt x="9090" y="17493"/>
                  </a:cubicBezTo>
                  <a:lnTo>
                    <a:pt x="10477" y="17476"/>
                  </a:lnTo>
                  <a:lnTo>
                    <a:pt x="15924" y="17476"/>
                  </a:lnTo>
                  <a:lnTo>
                    <a:pt x="26467" y="17443"/>
                  </a:lnTo>
                  <a:cubicBezTo>
                    <a:pt x="40185" y="17409"/>
                    <a:pt x="52549" y="17376"/>
                    <a:pt x="62925" y="17359"/>
                  </a:cubicBezTo>
                  <a:lnTo>
                    <a:pt x="87503" y="17276"/>
                  </a:lnTo>
                  <a:cubicBezTo>
                    <a:pt x="90410" y="17259"/>
                    <a:pt x="92649" y="17259"/>
                    <a:pt x="94187" y="17242"/>
                  </a:cubicBezTo>
                  <a:lnTo>
                    <a:pt x="95924" y="17225"/>
                  </a:lnTo>
                  <a:lnTo>
                    <a:pt x="96526" y="17225"/>
                  </a:lnTo>
                  <a:cubicBezTo>
                    <a:pt x="96526" y="17225"/>
                    <a:pt x="96325" y="17225"/>
                    <a:pt x="95924" y="17209"/>
                  </a:cubicBezTo>
                  <a:lnTo>
                    <a:pt x="87503" y="17209"/>
                  </a:lnTo>
                  <a:cubicBezTo>
                    <a:pt x="81705" y="17209"/>
                    <a:pt x="73301" y="17225"/>
                    <a:pt x="62925" y="17225"/>
                  </a:cubicBezTo>
                  <a:cubicBezTo>
                    <a:pt x="52549" y="17242"/>
                    <a:pt x="40185" y="17259"/>
                    <a:pt x="26467" y="17276"/>
                  </a:cubicBezTo>
                  <a:lnTo>
                    <a:pt x="15924" y="17309"/>
                  </a:lnTo>
                  <a:lnTo>
                    <a:pt x="9090" y="17309"/>
                  </a:lnTo>
                  <a:cubicBezTo>
                    <a:pt x="8864" y="17309"/>
                    <a:pt x="8635" y="17313"/>
                    <a:pt x="8405" y="17313"/>
                  </a:cubicBezTo>
                  <a:cubicBezTo>
                    <a:pt x="8175" y="17313"/>
                    <a:pt x="7945" y="17309"/>
                    <a:pt x="7720" y="17292"/>
                  </a:cubicBezTo>
                  <a:cubicBezTo>
                    <a:pt x="4879" y="17108"/>
                    <a:pt x="2340" y="15438"/>
                    <a:pt x="1070" y="12898"/>
                  </a:cubicBezTo>
                  <a:cubicBezTo>
                    <a:pt x="635" y="12062"/>
                    <a:pt x="351" y="11143"/>
                    <a:pt x="251" y="10208"/>
                  </a:cubicBezTo>
                  <a:cubicBezTo>
                    <a:pt x="201" y="9740"/>
                    <a:pt x="184" y="9255"/>
                    <a:pt x="184" y="8788"/>
                  </a:cubicBezTo>
                  <a:cubicBezTo>
                    <a:pt x="184" y="8537"/>
                    <a:pt x="184" y="8303"/>
                    <a:pt x="201" y="8069"/>
                  </a:cubicBezTo>
                  <a:cubicBezTo>
                    <a:pt x="201" y="7818"/>
                    <a:pt x="234" y="7585"/>
                    <a:pt x="268" y="7351"/>
                  </a:cubicBezTo>
                  <a:cubicBezTo>
                    <a:pt x="502" y="5429"/>
                    <a:pt x="1437" y="3658"/>
                    <a:pt x="2891" y="2372"/>
                  </a:cubicBezTo>
                  <a:cubicBezTo>
                    <a:pt x="4361" y="1068"/>
                    <a:pt x="6266" y="333"/>
                    <a:pt x="8221" y="333"/>
                  </a:cubicBezTo>
                  <a:lnTo>
                    <a:pt x="89324" y="133"/>
                  </a:lnTo>
                  <a:cubicBezTo>
                    <a:pt x="91062" y="133"/>
                    <a:pt x="92740" y="118"/>
                    <a:pt x="94354" y="118"/>
                  </a:cubicBezTo>
                  <a:cubicBezTo>
                    <a:pt x="95161" y="118"/>
                    <a:pt x="95952" y="121"/>
                    <a:pt x="96726" y="133"/>
                  </a:cubicBezTo>
                  <a:cubicBezTo>
                    <a:pt x="101020" y="250"/>
                    <a:pt x="104479" y="3708"/>
                    <a:pt x="104579" y="8002"/>
                  </a:cubicBezTo>
                  <a:cubicBezTo>
                    <a:pt x="104596" y="8437"/>
                    <a:pt x="104596" y="8871"/>
                    <a:pt x="104579" y="9289"/>
                  </a:cubicBezTo>
                  <a:cubicBezTo>
                    <a:pt x="104579" y="9506"/>
                    <a:pt x="104563" y="9707"/>
                    <a:pt x="104563" y="9924"/>
                  </a:cubicBezTo>
                  <a:cubicBezTo>
                    <a:pt x="104529" y="10124"/>
                    <a:pt x="104496" y="10325"/>
                    <a:pt x="104462" y="10525"/>
                  </a:cubicBezTo>
                  <a:cubicBezTo>
                    <a:pt x="104329" y="11277"/>
                    <a:pt x="104095" y="11996"/>
                    <a:pt x="103761" y="12681"/>
                  </a:cubicBezTo>
                  <a:lnTo>
                    <a:pt x="103644" y="12931"/>
                  </a:lnTo>
                  <a:lnTo>
                    <a:pt x="103493" y="13148"/>
                  </a:lnTo>
                  <a:cubicBezTo>
                    <a:pt x="103410" y="13299"/>
                    <a:pt x="103326" y="13449"/>
                    <a:pt x="103226" y="13600"/>
                  </a:cubicBezTo>
                  <a:cubicBezTo>
                    <a:pt x="103025" y="13867"/>
                    <a:pt x="102842" y="14151"/>
                    <a:pt x="102624" y="14385"/>
                  </a:cubicBezTo>
                  <a:cubicBezTo>
                    <a:pt x="102424" y="14619"/>
                    <a:pt x="102207" y="14836"/>
                    <a:pt x="101973" y="15053"/>
                  </a:cubicBezTo>
                  <a:cubicBezTo>
                    <a:pt x="101873" y="15154"/>
                    <a:pt x="101756" y="15254"/>
                    <a:pt x="101655" y="15354"/>
                  </a:cubicBezTo>
                  <a:cubicBezTo>
                    <a:pt x="101538" y="15438"/>
                    <a:pt x="101421" y="15521"/>
                    <a:pt x="101321" y="15605"/>
                  </a:cubicBezTo>
                  <a:cubicBezTo>
                    <a:pt x="100553" y="16156"/>
                    <a:pt x="99717" y="16590"/>
                    <a:pt x="98815" y="16858"/>
                  </a:cubicBezTo>
                  <a:cubicBezTo>
                    <a:pt x="98497" y="16958"/>
                    <a:pt x="98163" y="17042"/>
                    <a:pt x="97829" y="17092"/>
                  </a:cubicBezTo>
                  <a:cubicBezTo>
                    <a:pt x="97595" y="17142"/>
                    <a:pt x="97345" y="17175"/>
                    <a:pt x="97111" y="17175"/>
                  </a:cubicBezTo>
                  <a:cubicBezTo>
                    <a:pt x="96710" y="17209"/>
                    <a:pt x="96526" y="17225"/>
                    <a:pt x="96526" y="17225"/>
                  </a:cubicBezTo>
                  <a:cubicBezTo>
                    <a:pt x="96526" y="17225"/>
                    <a:pt x="96726" y="17225"/>
                    <a:pt x="97111" y="17192"/>
                  </a:cubicBezTo>
                  <a:cubicBezTo>
                    <a:pt x="97361" y="17192"/>
                    <a:pt x="97595" y="17159"/>
                    <a:pt x="97829" y="17125"/>
                  </a:cubicBezTo>
                  <a:cubicBezTo>
                    <a:pt x="98163" y="17075"/>
                    <a:pt x="98497" y="16991"/>
                    <a:pt x="98815" y="16891"/>
                  </a:cubicBezTo>
                  <a:cubicBezTo>
                    <a:pt x="99734" y="16624"/>
                    <a:pt x="100586" y="16206"/>
                    <a:pt x="101338" y="15638"/>
                  </a:cubicBezTo>
                  <a:lnTo>
                    <a:pt x="101689" y="15387"/>
                  </a:lnTo>
                  <a:cubicBezTo>
                    <a:pt x="101806" y="15287"/>
                    <a:pt x="101906" y="15187"/>
                    <a:pt x="102023" y="15087"/>
                  </a:cubicBezTo>
                  <a:cubicBezTo>
                    <a:pt x="102257" y="14886"/>
                    <a:pt x="102474" y="14669"/>
                    <a:pt x="102675" y="14418"/>
                  </a:cubicBezTo>
                  <a:cubicBezTo>
                    <a:pt x="102892" y="14184"/>
                    <a:pt x="103076" y="13900"/>
                    <a:pt x="103293" y="13633"/>
                  </a:cubicBezTo>
                  <a:cubicBezTo>
                    <a:pt x="103376" y="13483"/>
                    <a:pt x="103460" y="13332"/>
                    <a:pt x="103560" y="13182"/>
                  </a:cubicBezTo>
                  <a:lnTo>
                    <a:pt x="103694" y="12965"/>
                  </a:lnTo>
                  <a:cubicBezTo>
                    <a:pt x="103744" y="12881"/>
                    <a:pt x="103777" y="12798"/>
                    <a:pt x="103811" y="12714"/>
                  </a:cubicBezTo>
                  <a:cubicBezTo>
                    <a:pt x="104162" y="12029"/>
                    <a:pt x="104412" y="11294"/>
                    <a:pt x="104546" y="10525"/>
                  </a:cubicBezTo>
                  <a:cubicBezTo>
                    <a:pt x="104579" y="10325"/>
                    <a:pt x="104596" y="10124"/>
                    <a:pt x="104629" y="9924"/>
                  </a:cubicBezTo>
                  <a:cubicBezTo>
                    <a:pt x="104646" y="9723"/>
                    <a:pt x="104663" y="9506"/>
                    <a:pt x="104663" y="9289"/>
                  </a:cubicBezTo>
                  <a:cubicBezTo>
                    <a:pt x="104680" y="8871"/>
                    <a:pt x="104680" y="8437"/>
                    <a:pt x="104663" y="8002"/>
                  </a:cubicBezTo>
                  <a:cubicBezTo>
                    <a:pt x="104563" y="3658"/>
                    <a:pt x="101087" y="149"/>
                    <a:pt x="96743" y="16"/>
                  </a:cubicBezTo>
                  <a:cubicBezTo>
                    <a:pt x="95963" y="4"/>
                    <a:pt x="95169" y="1"/>
                    <a:pt x="943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71" name="Google Shape;3127;p57">
            <a:extLst>
              <a:ext uri="{FF2B5EF4-FFF2-40B4-BE49-F238E27FC236}">
                <a16:creationId xmlns:a16="http://schemas.microsoft.com/office/drawing/2014/main" id="{C0AA0F13-0A01-4FBD-A160-388EEEDAA31C}"/>
              </a:ext>
            </a:extLst>
          </p:cNvPr>
          <p:cNvGrpSpPr/>
          <p:nvPr/>
        </p:nvGrpSpPr>
        <p:grpSpPr>
          <a:xfrm>
            <a:off x="4278868" y="2308345"/>
            <a:ext cx="666042" cy="1245245"/>
            <a:chOff x="4254708" y="2294585"/>
            <a:chExt cx="666042" cy="1245245"/>
          </a:xfrm>
        </p:grpSpPr>
        <p:sp>
          <p:nvSpPr>
            <p:cNvPr id="72" name="Google Shape;3128;p57">
              <a:extLst>
                <a:ext uri="{FF2B5EF4-FFF2-40B4-BE49-F238E27FC236}">
                  <a16:creationId xmlns:a16="http://schemas.microsoft.com/office/drawing/2014/main" id="{080B3A37-E3D5-4E29-B4E8-01C0B758C74B}"/>
                </a:ext>
              </a:extLst>
            </p:cNvPr>
            <p:cNvSpPr/>
            <p:nvPr/>
          </p:nvSpPr>
          <p:spPr>
            <a:xfrm>
              <a:off x="4255798" y="2897919"/>
              <a:ext cx="664952" cy="639747"/>
            </a:xfrm>
            <a:custGeom>
              <a:avLst/>
              <a:gdLst/>
              <a:ahLst/>
              <a:cxnLst/>
              <a:rect l="l" t="t" r="r" b="b"/>
              <a:pathLst>
                <a:path w="20736" h="19950" extrusionOk="0">
                  <a:moveTo>
                    <a:pt x="9958" y="0"/>
                  </a:moveTo>
                  <a:cubicBezTo>
                    <a:pt x="4461" y="17"/>
                    <a:pt x="0" y="4495"/>
                    <a:pt x="17" y="9992"/>
                  </a:cubicBezTo>
                  <a:cubicBezTo>
                    <a:pt x="17" y="14019"/>
                    <a:pt x="2456" y="17661"/>
                    <a:pt x="6182" y="19198"/>
                  </a:cubicBezTo>
                  <a:cubicBezTo>
                    <a:pt x="7407" y="19704"/>
                    <a:pt x="8694" y="19949"/>
                    <a:pt x="9970" y="19949"/>
                  </a:cubicBezTo>
                  <a:cubicBezTo>
                    <a:pt x="12575" y="19949"/>
                    <a:pt x="15136" y="18927"/>
                    <a:pt x="17043" y="17010"/>
                  </a:cubicBezTo>
                  <a:cubicBezTo>
                    <a:pt x="19900" y="14152"/>
                    <a:pt x="20735" y="9858"/>
                    <a:pt x="19182" y="6132"/>
                  </a:cubicBezTo>
                  <a:cubicBezTo>
                    <a:pt x="17628" y="2423"/>
                    <a:pt x="14002" y="0"/>
                    <a:pt x="9958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3" name="Google Shape;3129;p57">
              <a:extLst>
                <a:ext uri="{FF2B5EF4-FFF2-40B4-BE49-F238E27FC236}">
                  <a16:creationId xmlns:a16="http://schemas.microsoft.com/office/drawing/2014/main" id="{50FCA83F-99A2-462A-B67F-0C0C9B51B51B}"/>
                </a:ext>
              </a:extLst>
            </p:cNvPr>
            <p:cNvSpPr/>
            <p:nvPr/>
          </p:nvSpPr>
          <p:spPr>
            <a:xfrm>
              <a:off x="4571374" y="2294585"/>
              <a:ext cx="9139" cy="602805"/>
            </a:xfrm>
            <a:custGeom>
              <a:avLst/>
              <a:gdLst/>
              <a:ahLst/>
              <a:cxnLst/>
              <a:rect l="l" t="t" r="r" b="b"/>
              <a:pathLst>
                <a:path w="285" h="18798" extrusionOk="0">
                  <a:moveTo>
                    <a:pt x="117" y="1"/>
                  </a:moveTo>
                  <a:cubicBezTo>
                    <a:pt x="51" y="1"/>
                    <a:pt x="0" y="4194"/>
                    <a:pt x="0" y="9391"/>
                  </a:cubicBezTo>
                  <a:cubicBezTo>
                    <a:pt x="17" y="14587"/>
                    <a:pt x="84" y="18798"/>
                    <a:pt x="168" y="18798"/>
                  </a:cubicBezTo>
                  <a:cubicBezTo>
                    <a:pt x="234" y="18798"/>
                    <a:pt x="284" y="14587"/>
                    <a:pt x="284" y="9391"/>
                  </a:cubicBezTo>
                  <a:cubicBezTo>
                    <a:pt x="268" y="4194"/>
                    <a:pt x="201" y="1"/>
                    <a:pt x="1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4" name="Google Shape;3130;p57">
              <a:extLst>
                <a:ext uri="{FF2B5EF4-FFF2-40B4-BE49-F238E27FC236}">
                  <a16:creationId xmlns:a16="http://schemas.microsoft.com/office/drawing/2014/main" id="{7076C936-3C62-4C4D-8B65-92BBE6F18A5D}"/>
                </a:ext>
              </a:extLst>
            </p:cNvPr>
            <p:cNvSpPr/>
            <p:nvPr/>
          </p:nvSpPr>
          <p:spPr>
            <a:xfrm>
              <a:off x="4254708" y="2895754"/>
              <a:ext cx="647828" cy="644076"/>
            </a:xfrm>
            <a:custGeom>
              <a:avLst/>
              <a:gdLst/>
              <a:ahLst/>
              <a:cxnLst/>
              <a:rect l="l" t="t" r="r" b="b"/>
              <a:pathLst>
                <a:path w="20202" h="20085" extrusionOk="0">
                  <a:moveTo>
                    <a:pt x="10026" y="1"/>
                  </a:moveTo>
                  <a:cubicBezTo>
                    <a:pt x="9809" y="1"/>
                    <a:pt x="9591" y="17"/>
                    <a:pt x="9374" y="34"/>
                  </a:cubicBezTo>
                  <a:cubicBezTo>
                    <a:pt x="8940" y="51"/>
                    <a:pt x="8522" y="101"/>
                    <a:pt x="8104" y="184"/>
                  </a:cubicBezTo>
                  <a:cubicBezTo>
                    <a:pt x="5281" y="736"/>
                    <a:pt x="2824" y="2457"/>
                    <a:pt x="1354" y="4946"/>
                  </a:cubicBezTo>
                  <a:cubicBezTo>
                    <a:pt x="869" y="5782"/>
                    <a:pt x="502" y="6684"/>
                    <a:pt x="285" y="7620"/>
                  </a:cubicBezTo>
                  <a:cubicBezTo>
                    <a:pt x="184" y="7954"/>
                    <a:pt x="118" y="8305"/>
                    <a:pt x="84" y="8656"/>
                  </a:cubicBezTo>
                  <a:cubicBezTo>
                    <a:pt x="67" y="8806"/>
                    <a:pt x="34" y="8940"/>
                    <a:pt x="34" y="9073"/>
                  </a:cubicBezTo>
                  <a:cubicBezTo>
                    <a:pt x="17" y="9207"/>
                    <a:pt x="17" y="9324"/>
                    <a:pt x="17" y="9424"/>
                  </a:cubicBezTo>
                  <a:cubicBezTo>
                    <a:pt x="17" y="9625"/>
                    <a:pt x="1" y="9792"/>
                    <a:pt x="1" y="9892"/>
                  </a:cubicBezTo>
                  <a:cubicBezTo>
                    <a:pt x="1" y="10009"/>
                    <a:pt x="1" y="10059"/>
                    <a:pt x="1" y="10059"/>
                  </a:cubicBezTo>
                  <a:cubicBezTo>
                    <a:pt x="1" y="10059"/>
                    <a:pt x="17" y="10009"/>
                    <a:pt x="17" y="9892"/>
                  </a:cubicBezTo>
                  <a:cubicBezTo>
                    <a:pt x="34" y="9792"/>
                    <a:pt x="34" y="9625"/>
                    <a:pt x="51" y="9424"/>
                  </a:cubicBezTo>
                  <a:cubicBezTo>
                    <a:pt x="67" y="9324"/>
                    <a:pt x="67" y="9207"/>
                    <a:pt x="67" y="9073"/>
                  </a:cubicBezTo>
                  <a:cubicBezTo>
                    <a:pt x="84" y="8956"/>
                    <a:pt x="118" y="8806"/>
                    <a:pt x="134" y="8656"/>
                  </a:cubicBezTo>
                  <a:cubicBezTo>
                    <a:pt x="184" y="8321"/>
                    <a:pt x="251" y="7971"/>
                    <a:pt x="352" y="7636"/>
                  </a:cubicBezTo>
                  <a:cubicBezTo>
                    <a:pt x="569" y="6701"/>
                    <a:pt x="953" y="5815"/>
                    <a:pt x="1454" y="4996"/>
                  </a:cubicBezTo>
                  <a:cubicBezTo>
                    <a:pt x="2908" y="2557"/>
                    <a:pt x="5331" y="853"/>
                    <a:pt x="8121" y="318"/>
                  </a:cubicBezTo>
                  <a:cubicBezTo>
                    <a:pt x="8539" y="251"/>
                    <a:pt x="8956" y="201"/>
                    <a:pt x="9374" y="184"/>
                  </a:cubicBezTo>
                  <a:cubicBezTo>
                    <a:pt x="9591" y="168"/>
                    <a:pt x="9809" y="151"/>
                    <a:pt x="10026" y="151"/>
                  </a:cubicBezTo>
                  <a:lnTo>
                    <a:pt x="10677" y="184"/>
                  </a:lnTo>
                  <a:cubicBezTo>
                    <a:pt x="10895" y="184"/>
                    <a:pt x="11129" y="218"/>
                    <a:pt x="11346" y="251"/>
                  </a:cubicBezTo>
                  <a:cubicBezTo>
                    <a:pt x="11563" y="285"/>
                    <a:pt x="11780" y="318"/>
                    <a:pt x="11997" y="368"/>
                  </a:cubicBezTo>
                  <a:cubicBezTo>
                    <a:pt x="12916" y="569"/>
                    <a:pt x="13785" y="886"/>
                    <a:pt x="14621" y="1321"/>
                  </a:cubicBezTo>
                  <a:cubicBezTo>
                    <a:pt x="14821" y="1421"/>
                    <a:pt x="15022" y="1554"/>
                    <a:pt x="15222" y="1671"/>
                  </a:cubicBezTo>
                  <a:cubicBezTo>
                    <a:pt x="15439" y="1805"/>
                    <a:pt x="15640" y="1939"/>
                    <a:pt x="15824" y="2089"/>
                  </a:cubicBezTo>
                  <a:cubicBezTo>
                    <a:pt x="16642" y="2674"/>
                    <a:pt x="17344" y="3376"/>
                    <a:pt x="17912" y="4178"/>
                  </a:cubicBezTo>
                  <a:cubicBezTo>
                    <a:pt x="18530" y="5013"/>
                    <a:pt x="19015" y="5932"/>
                    <a:pt x="19332" y="6901"/>
                  </a:cubicBezTo>
                  <a:cubicBezTo>
                    <a:pt x="20018" y="8923"/>
                    <a:pt x="20018" y="11112"/>
                    <a:pt x="19349" y="13133"/>
                  </a:cubicBezTo>
                  <a:cubicBezTo>
                    <a:pt x="19032" y="14119"/>
                    <a:pt x="18547" y="15038"/>
                    <a:pt x="17946" y="15874"/>
                  </a:cubicBezTo>
                  <a:cubicBezTo>
                    <a:pt x="17361" y="16676"/>
                    <a:pt x="16659" y="17394"/>
                    <a:pt x="15857" y="17962"/>
                  </a:cubicBezTo>
                  <a:cubicBezTo>
                    <a:pt x="15673" y="18113"/>
                    <a:pt x="15473" y="18263"/>
                    <a:pt x="15256" y="18380"/>
                  </a:cubicBezTo>
                  <a:cubicBezTo>
                    <a:pt x="15055" y="18497"/>
                    <a:pt x="14855" y="18631"/>
                    <a:pt x="14654" y="18747"/>
                  </a:cubicBezTo>
                  <a:cubicBezTo>
                    <a:pt x="13819" y="19182"/>
                    <a:pt x="12950" y="19499"/>
                    <a:pt x="12048" y="19717"/>
                  </a:cubicBezTo>
                  <a:cubicBezTo>
                    <a:pt x="11814" y="19767"/>
                    <a:pt x="11596" y="19783"/>
                    <a:pt x="11379" y="19817"/>
                  </a:cubicBezTo>
                  <a:cubicBezTo>
                    <a:pt x="11162" y="19867"/>
                    <a:pt x="10945" y="19884"/>
                    <a:pt x="10711" y="19900"/>
                  </a:cubicBezTo>
                  <a:lnTo>
                    <a:pt x="10059" y="19934"/>
                  </a:lnTo>
                  <a:cubicBezTo>
                    <a:pt x="9842" y="19934"/>
                    <a:pt x="9625" y="19917"/>
                    <a:pt x="9424" y="19900"/>
                  </a:cubicBezTo>
                  <a:cubicBezTo>
                    <a:pt x="8990" y="19884"/>
                    <a:pt x="8572" y="19834"/>
                    <a:pt x="8171" y="19767"/>
                  </a:cubicBezTo>
                  <a:cubicBezTo>
                    <a:pt x="5364" y="19249"/>
                    <a:pt x="2941" y="17561"/>
                    <a:pt x="1471" y="15122"/>
                  </a:cubicBezTo>
                  <a:cubicBezTo>
                    <a:pt x="970" y="14303"/>
                    <a:pt x="585" y="13417"/>
                    <a:pt x="352" y="12482"/>
                  </a:cubicBezTo>
                  <a:cubicBezTo>
                    <a:pt x="251" y="12148"/>
                    <a:pt x="184" y="11813"/>
                    <a:pt x="134" y="11463"/>
                  </a:cubicBezTo>
                  <a:cubicBezTo>
                    <a:pt x="118" y="11312"/>
                    <a:pt x="84" y="11179"/>
                    <a:pt x="84" y="11045"/>
                  </a:cubicBezTo>
                  <a:cubicBezTo>
                    <a:pt x="67" y="10911"/>
                    <a:pt x="67" y="10794"/>
                    <a:pt x="51" y="10694"/>
                  </a:cubicBezTo>
                  <a:cubicBezTo>
                    <a:pt x="34" y="10493"/>
                    <a:pt x="34" y="10343"/>
                    <a:pt x="17" y="10226"/>
                  </a:cubicBezTo>
                  <a:cubicBezTo>
                    <a:pt x="17" y="10109"/>
                    <a:pt x="1" y="10059"/>
                    <a:pt x="1" y="10059"/>
                  </a:cubicBezTo>
                  <a:cubicBezTo>
                    <a:pt x="1" y="10059"/>
                    <a:pt x="1" y="10109"/>
                    <a:pt x="1" y="10226"/>
                  </a:cubicBezTo>
                  <a:cubicBezTo>
                    <a:pt x="1" y="10343"/>
                    <a:pt x="17" y="10493"/>
                    <a:pt x="17" y="10694"/>
                  </a:cubicBezTo>
                  <a:cubicBezTo>
                    <a:pt x="17" y="10811"/>
                    <a:pt x="34" y="10928"/>
                    <a:pt x="34" y="11045"/>
                  </a:cubicBezTo>
                  <a:cubicBezTo>
                    <a:pt x="51" y="11179"/>
                    <a:pt x="67" y="11312"/>
                    <a:pt x="84" y="11463"/>
                  </a:cubicBezTo>
                  <a:cubicBezTo>
                    <a:pt x="134" y="11813"/>
                    <a:pt x="201" y="12164"/>
                    <a:pt x="285" y="12499"/>
                  </a:cubicBezTo>
                  <a:cubicBezTo>
                    <a:pt x="519" y="13451"/>
                    <a:pt x="886" y="14353"/>
                    <a:pt x="1387" y="15172"/>
                  </a:cubicBezTo>
                  <a:cubicBezTo>
                    <a:pt x="2841" y="17645"/>
                    <a:pt x="5314" y="19382"/>
                    <a:pt x="8138" y="19917"/>
                  </a:cubicBezTo>
                  <a:cubicBezTo>
                    <a:pt x="8555" y="19984"/>
                    <a:pt x="8990" y="20034"/>
                    <a:pt x="9408" y="20051"/>
                  </a:cubicBezTo>
                  <a:cubicBezTo>
                    <a:pt x="9625" y="20067"/>
                    <a:pt x="9842" y="20084"/>
                    <a:pt x="10059" y="20084"/>
                  </a:cubicBezTo>
                  <a:lnTo>
                    <a:pt x="10728" y="20051"/>
                  </a:lnTo>
                  <a:cubicBezTo>
                    <a:pt x="10961" y="20051"/>
                    <a:pt x="11179" y="20017"/>
                    <a:pt x="11396" y="19984"/>
                  </a:cubicBezTo>
                  <a:cubicBezTo>
                    <a:pt x="11630" y="19934"/>
                    <a:pt x="11847" y="19917"/>
                    <a:pt x="12081" y="19867"/>
                  </a:cubicBezTo>
                  <a:cubicBezTo>
                    <a:pt x="13000" y="19666"/>
                    <a:pt x="13885" y="19332"/>
                    <a:pt x="14721" y="18898"/>
                  </a:cubicBezTo>
                  <a:cubicBezTo>
                    <a:pt x="14938" y="18781"/>
                    <a:pt x="15139" y="18647"/>
                    <a:pt x="15356" y="18530"/>
                  </a:cubicBezTo>
                  <a:cubicBezTo>
                    <a:pt x="15573" y="18397"/>
                    <a:pt x="15774" y="18263"/>
                    <a:pt x="15957" y="18113"/>
                  </a:cubicBezTo>
                  <a:cubicBezTo>
                    <a:pt x="16776" y="17511"/>
                    <a:pt x="17495" y="16793"/>
                    <a:pt x="18079" y="15974"/>
                  </a:cubicBezTo>
                  <a:cubicBezTo>
                    <a:pt x="18714" y="15122"/>
                    <a:pt x="19199" y="14186"/>
                    <a:pt x="19516" y="13200"/>
                  </a:cubicBezTo>
                  <a:cubicBezTo>
                    <a:pt x="20201" y="11128"/>
                    <a:pt x="20201" y="8906"/>
                    <a:pt x="19500" y="6851"/>
                  </a:cubicBezTo>
                  <a:cubicBezTo>
                    <a:pt x="19182" y="5849"/>
                    <a:pt x="18681" y="4913"/>
                    <a:pt x="18063" y="4077"/>
                  </a:cubicBezTo>
                  <a:cubicBezTo>
                    <a:pt x="17762" y="3676"/>
                    <a:pt x="17428" y="3292"/>
                    <a:pt x="17077" y="2925"/>
                  </a:cubicBezTo>
                  <a:cubicBezTo>
                    <a:pt x="16709" y="2574"/>
                    <a:pt x="16325" y="2256"/>
                    <a:pt x="15924" y="1955"/>
                  </a:cubicBezTo>
                  <a:cubicBezTo>
                    <a:pt x="15740" y="1805"/>
                    <a:pt x="15523" y="1655"/>
                    <a:pt x="15322" y="1538"/>
                  </a:cubicBezTo>
                  <a:cubicBezTo>
                    <a:pt x="15105" y="1421"/>
                    <a:pt x="14905" y="1287"/>
                    <a:pt x="14687" y="1170"/>
                  </a:cubicBezTo>
                  <a:cubicBezTo>
                    <a:pt x="14270" y="953"/>
                    <a:pt x="13835" y="752"/>
                    <a:pt x="13384" y="602"/>
                  </a:cubicBezTo>
                  <a:cubicBezTo>
                    <a:pt x="12933" y="435"/>
                    <a:pt x="12499" y="301"/>
                    <a:pt x="12031" y="201"/>
                  </a:cubicBezTo>
                  <a:cubicBezTo>
                    <a:pt x="11814" y="168"/>
                    <a:pt x="11580" y="134"/>
                    <a:pt x="11362" y="101"/>
                  </a:cubicBezTo>
                  <a:cubicBezTo>
                    <a:pt x="11145" y="67"/>
                    <a:pt x="10911" y="34"/>
                    <a:pt x="10694" y="34"/>
                  </a:cubicBezTo>
                  <a:lnTo>
                    <a:pt x="1002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79" name="Google Shape;3167;p57">
            <a:extLst>
              <a:ext uri="{FF2B5EF4-FFF2-40B4-BE49-F238E27FC236}">
                <a16:creationId xmlns:a16="http://schemas.microsoft.com/office/drawing/2014/main" id="{B7286735-932B-4897-B0B7-CE1028316CE0}"/>
              </a:ext>
            </a:extLst>
          </p:cNvPr>
          <p:cNvSpPr txBox="1">
            <a:spLocks/>
          </p:cNvSpPr>
          <p:nvPr/>
        </p:nvSpPr>
        <p:spPr>
          <a:xfrm>
            <a:off x="785427" y="1884474"/>
            <a:ext cx="7704000" cy="3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7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9pPr>
          </a:lstStyle>
          <a:p>
            <a:r>
              <a:rPr lang="fr-MA" sz="2000" u="sng" dirty="0" err="1"/>
              <a:t>Back-end</a:t>
            </a:r>
            <a:endParaRPr lang="fr-MA" u="sng" dirty="0"/>
          </a:p>
        </p:txBody>
      </p:sp>
      <p:sp>
        <p:nvSpPr>
          <p:cNvPr id="7" name="Sous-titre 6">
            <a:extLst>
              <a:ext uri="{FF2B5EF4-FFF2-40B4-BE49-F238E27FC236}">
                <a16:creationId xmlns:a16="http://schemas.microsoft.com/office/drawing/2014/main" id="{BD05D377-5DEC-4DDC-A049-4F8BAF1DC0CB}"/>
              </a:ext>
            </a:extLst>
          </p:cNvPr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9" name="Sous-titre 8">
            <a:extLst>
              <a:ext uri="{FF2B5EF4-FFF2-40B4-BE49-F238E27FC236}">
                <a16:creationId xmlns:a16="http://schemas.microsoft.com/office/drawing/2014/main" id="{C1E6E4D7-3EB8-4214-B782-C43FEB2805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11" name="Sous-titre 10">
            <a:extLst>
              <a:ext uri="{FF2B5EF4-FFF2-40B4-BE49-F238E27FC236}">
                <a16:creationId xmlns:a16="http://schemas.microsoft.com/office/drawing/2014/main" id="{27F38027-8E95-4A61-AA48-C1A19ED7CAAE}"/>
              </a:ext>
            </a:extLst>
          </p:cNvPr>
          <p:cNvSpPr>
            <a:spLocks noGrp="1"/>
          </p:cNvSpPr>
          <p:nvPr>
            <p:ph type="subTitle" idx="3"/>
          </p:nvPr>
        </p:nvSpPr>
        <p:spPr/>
        <p:txBody>
          <a:bodyPr/>
          <a:lstStyle/>
          <a:p>
            <a:endParaRPr lang="fr-MA" dirty="0"/>
          </a:p>
        </p:txBody>
      </p:sp>
      <p:sp>
        <p:nvSpPr>
          <p:cNvPr id="13" name="Sous-titre 12">
            <a:extLst>
              <a:ext uri="{FF2B5EF4-FFF2-40B4-BE49-F238E27FC236}">
                <a16:creationId xmlns:a16="http://schemas.microsoft.com/office/drawing/2014/main" id="{F7C04ACA-E8AD-499F-8652-4B559EC2FE11}"/>
              </a:ext>
            </a:extLst>
          </p:cNvPr>
          <p:cNvSpPr>
            <a:spLocks noGrp="1"/>
          </p:cNvSpPr>
          <p:nvPr>
            <p:ph type="subTitle" idx="4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15" name="Sous-titre 14">
            <a:extLst>
              <a:ext uri="{FF2B5EF4-FFF2-40B4-BE49-F238E27FC236}">
                <a16:creationId xmlns:a16="http://schemas.microsoft.com/office/drawing/2014/main" id="{570DE8D0-FC9E-40D5-A706-51753E278235}"/>
              </a:ext>
            </a:extLst>
          </p:cNvPr>
          <p:cNvSpPr>
            <a:spLocks noGrp="1"/>
          </p:cNvSpPr>
          <p:nvPr>
            <p:ph type="subTitle" idx="6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17" name="Sous-titre 16">
            <a:extLst>
              <a:ext uri="{FF2B5EF4-FFF2-40B4-BE49-F238E27FC236}">
                <a16:creationId xmlns:a16="http://schemas.microsoft.com/office/drawing/2014/main" id="{70C3C2E7-CEA6-4D45-9871-092DE45009FD}"/>
              </a:ext>
            </a:extLst>
          </p:cNvPr>
          <p:cNvSpPr>
            <a:spLocks noGrp="1"/>
          </p:cNvSpPr>
          <p:nvPr>
            <p:ph type="subTitle" idx="5"/>
          </p:nvPr>
        </p:nvSpPr>
        <p:spPr/>
        <p:txBody>
          <a:bodyPr/>
          <a:lstStyle/>
          <a:p>
            <a:endParaRPr lang="fr-MA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86FA855E-234F-4F6E-8B94-1C3907E52A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5085" y="3254297"/>
            <a:ext cx="445684" cy="192860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4AA14026-2C72-4E3E-AD17-605DCA36A4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6434" y="3181853"/>
            <a:ext cx="349370" cy="348109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E6E09E23-0153-4FAC-A924-CCFAAD447D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42765" y="3051377"/>
            <a:ext cx="539337" cy="279107"/>
          </a:xfrm>
          <a:prstGeom prst="rect">
            <a:avLst/>
          </a:prstGeom>
        </p:spPr>
      </p:pic>
      <p:grpSp>
        <p:nvGrpSpPr>
          <p:cNvPr id="88" name="Google Shape;3977;p60">
            <a:extLst>
              <a:ext uri="{FF2B5EF4-FFF2-40B4-BE49-F238E27FC236}">
                <a16:creationId xmlns:a16="http://schemas.microsoft.com/office/drawing/2014/main" id="{13A2D359-3136-4605-8A6A-E3D54C55EEB6}"/>
              </a:ext>
            </a:extLst>
          </p:cNvPr>
          <p:cNvGrpSpPr/>
          <p:nvPr/>
        </p:nvGrpSpPr>
        <p:grpSpPr>
          <a:xfrm>
            <a:off x="3978420" y="91310"/>
            <a:ext cx="1807364" cy="1691727"/>
            <a:chOff x="6636943" y="2757805"/>
            <a:chExt cx="1807364" cy="1691727"/>
          </a:xfrm>
        </p:grpSpPr>
        <p:sp>
          <p:nvSpPr>
            <p:cNvPr id="89" name="Google Shape;3978;p60">
              <a:extLst>
                <a:ext uri="{FF2B5EF4-FFF2-40B4-BE49-F238E27FC236}">
                  <a16:creationId xmlns:a16="http://schemas.microsoft.com/office/drawing/2014/main" id="{06B3B993-C37A-4372-A0C7-0501B885D689}"/>
                </a:ext>
              </a:extLst>
            </p:cNvPr>
            <p:cNvSpPr/>
            <p:nvPr/>
          </p:nvSpPr>
          <p:spPr>
            <a:xfrm>
              <a:off x="6653545" y="4336491"/>
              <a:ext cx="52498" cy="103906"/>
            </a:xfrm>
            <a:custGeom>
              <a:avLst/>
              <a:gdLst/>
              <a:ahLst/>
              <a:cxnLst/>
              <a:rect l="l" t="t" r="r" b="b"/>
              <a:pathLst>
                <a:path w="1638" h="3242" extrusionOk="0">
                  <a:moveTo>
                    <a:pt x="0" y="0"/>
                  </a:moveTo>
                  <a:lnTo>
                    <a:pt x="0" y="3242"/>
                  </a:lnTo>
                  <a:lnTo>
                    <a:pt x="752" y="3242"/>
                  </a:lnTo>
                  <a:cubicBezTo>
                    <a:pt x="702" y="2908"/>
                    <a:pt x="702" y="2557"/>
                    <a:pt x="752" y="2206"/>
                  </a:cubicBezTo>
                  <a:cubicBezTo>
                    <a:pt x="819" y="1822"/>
                    <a:pt x="1637" y="836"/>
                    <a:pt x="160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3979;p60">
              <a:extLst>
                <a:ext uri="{FF2B5EF4-FFF2-40B4-BE49-F238E27FC236}">
                  <a16:creationId xmlns:a16="http://schemas.microsoft.com/office/drawing/2014/main" id="{228F3896-FF67-49F5-A612-049FEFCFE6E0}"/>
                </a:ext>
              </a:extLst>
            </p:cNvPr>
            <p:cNvSpPr/>
            <p:nvPr/>
          </p:nvSpPr>
          <p:spPr>
            <a:xfrm>
              <a:off x="6845781" y="4336491"/>
              <a:ext cx="51985" cy="103906"/>
            </a:xfrm>
            <a:custGeom>
              <a:avLst/>
              <a:gdLst/>
              <a:ahLst/>
              <a:cxnLst/>
              <a:rect l="l" t="t" r="r" b="b"/>
              <a:pathLst>
                <a:path w="1622" h="3242" extrusionOk="0">
                  <a:moveTo>
                    <a:pt x="0" y="0"/>
                  </a:moveTo>
                  <a:lnTo>
                    <a:pt x="0" y="3242"/>
                  </a:lnTo>
                  <a:lnTo>
                    <a:pt x="736" y="3242"/>
                  </a:lnTo>
                  <a:cubicBezTo>
                    <a:pt x="702" y="2908"/>
                    <a:pt x="702" y="2557"/>
                    <a:pt x="736" y="2206"/>
                  </a:cubicBezTo>
                  <a:cubicBezTo>
                    <a:pt x="819" y="1822"/>
                    <a:pt x="1621" y="836"/>
                    <a:pt x="160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3980;p60">
              <a:extLst>
                <a:ext uri="{FF2B5EF4-FFF2-40B4-BE49-F238E27FC236}">
                  <a16:creationId xmlns:a16="http://schemas.microsoft.com/office/drawing/2014/main" id="{78B0AB2A-4A5B-4D0B-99D7-FE10A2D6EA69}"/>
                </a:ext>
              </a:extLst>
            </p:cNvPr>
            <p:cNvSpPr/>
            <p:nvPr/>
          </p:nvSpPr>
          <p:spPr>
            <a:xfrm>
              <a:off x="6981256" y="4336491"/>
              <a:ext cx="52530" cy="103906"/>
            </a:xfrm>
            <a:custGeom>
              <a:avLst/>
              <a:gdLst/>
              <a:ahLst/>
              <a:cxnLst/>
              <a:rect l="l" t="t" r="r" b="b"/>
              <a:pathLst>
                <a:path w="1639" h="3242" extrusionOk="0">
                  <a:moveTo>
                    <a:pt x="17" y="0"/>
                  </a:moveTo>
                  <a:cubicBezTo>
                    <a:pt x="1" y="836"/>
                    <a:pt x="819" y="1822"/>
                    <a:pt x="886" y="2206"/>
                  </a:cubicBezTo>
                  <a:cubicBezTo>
                    <a:pt x="920" y="2557"/>
                    <a:pt x="920" y="2908"/>
                    <a:pt x="886" y="3242"/>
                  </a:cubicBezTo>
                  <a:lnTo>
                    <a:pt x="1638" y="3242"/>
                  </a:lnTo>
                  <a:lnTo>
                    <a:pt x="163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3981;p60">
              <a:extLst>
                <a:ext uri="{FF2B5EF4-FFF2-40B4-BE49-F238E27FC236}">
                  <a16:creationId xmlns:a16="http://schemas.microsoft.com/office/drawing/2014/main" id="{DBF9C084-5609-4509-B09C-9C3E46B1D743}"/>
                </a:ext>
              </a:extLst>
            </p:cNvPr>
            <p:cNvSpPr/>
            <p:nvPr/>
          </p:nvSpPr>
          <p:spPr>
            <a:xfrm>
              <a:off x="7147820" y="4336491"/>
              <a:ext cx="52498" cy="103906"/>
            </a:xfrm>
            <a:custGeom>
              <a:avLst/>
              <a:gdLst/>
              <a:ahLst/>
              <a:cxnLst/>
              <a:rect l="l" t="t" r="r" b="b"/>
              <a:pathLst>
                <a:path w="1638" h="3242" extrusionOk="0">
                  <a:moveTo>
                    <a:pt x="17" y="0"/>
                  </a:moveTo>
                  <a:cubicBezTo>
                    <a:pt x="0" y="836"/>
                    <a:pt x="802" y="1822"/>
                    <a:pt x="886" y="2206"/>
                  </a:cubicBezTo>
                  <a:cubicBezTo>
                    <a:pt x="919" y="2557"/>
                    <a:pt x="919" y="2908"/>
                    <a:pt x="886" y="3242"/>
                  </a:cubicBezTo>
                  <a:lnTo>
                    <a:pt x="1637" y="3242"/>
                  </a:lnTo>
                  <a:lnTo>
                    <a:pt x="163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3982;p60">
              <a:extLst>
                <a:ext uri="{FF2B5EF4-FFF2-40B4-BE49-F238E27FC236}">
                  <a16:creationId xmlns:a16="http://schemas.microsoft.com/office/drawing/2014/main" id="{D5F8CA7C-1CAC-4F77-A66E-C63AE1A85B89}"/>
                </a:ext>
              </a:extLst>
            </p:cNvPr>
            <p:cNvSpPr/>
            <p:nvPr/>
          </p:nvSpPr>
          <p:spPr>
            <a:xfrm>
              <a:off x="6636943" y="3822922"/>
              <a:ext cx="575682" cy="516806"/>
            </a:xfrm>
            <a:custGeom>
              <a:avLst/>
              <a:gdLst/>
              <a:ahLst/>
              <a:cxnLst/>
              <a:rect l="l" t="t" r="r" b="b"/>
              <a:pathLst>
                <a:path w="17962" h="16125" extrusionOk="0">
                  <a:moveTo>
                    <a:pt x="0" y="1"/>
                  </a:moveTo>
                  <a:lnTo>
                    <a:pt x="0" y="16125"/>
                  </a:lnTo>
                  <a:lnTo>
                    <a:pt x="17962" y="16125"/>
                  </a:lnTo>
                  <a:lnTo>
                    <a:pt x="17962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3983;p60">
              <a:extLst>
                <a:ext uri="{FF2B5EF4-FFF2-40B4-BE49-F238E27FC236}">
                  <a16:creationId xmlns:a16="http://schemas.microsoft.com/office/drawing/2014/main" id="{CCADA6C4-1087-45BB-A348-F2A954920EE5}"/>
                </a:ext>
              </a:extLst>
            </p:cNvPr>
            <p:cNvSpPr/>
            <p:nvPr/>
          </p:nvSpPr>
          <p:spPr>
            <a:xfrm>
              <a:off x="7057824" y="3822922"/>
              <a:ext cx="154801" cy="516806"/>
            </a:xfrm>
            <a:custGeom>
              <a:avLst/>
              <a:gdLst/>
              <a:ahLst/>
              <a:cxnLst/>
              <a:rect l="l" t="t" r="r" b="b"/>
              <a:pathLst>
                <a:path w="4830" h="16125" extrusionOk="0">
                  <a:moveTo>
                    <a:pt x="1" y="1"/>
                  </a:moveTo>
                  <a:lnTo>
                    <a:pt x="135" y="16125"/>
                  </a:lnTo>
                  <a:lnTo>
                    <a:pt x="4830" y="16125"/>
                  </a:lnTo>
                  <a:lnTo>
                    <a:pt x="483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3984;p60">
              <a:extLst>
                <a:ext uri="{FF2B5EF4-FFF2-40B4-BE49-F238E27FC236}">
                  <a16:creationId xmlns:a16="http://schemas.microsoft.com/office/drawing/2014/main" id="{3E8808FE-144F-4669-B21D-055FA0FE1D83}"/>
                </a:ext>
              </a:extLst>
            </p:cNvPr>
            <p:cNvSpPr/>
            <p:nvPr/>
          </p:nvSpPr>
          <p:spPr>
            <a:xfrm>
              <a:off x="6663160" y="3860966"/>
              <a:ext cx="369537" cy="131213"/>
            </a:xfrm>
            <a:custGeom>
              <a:avLst/>
              <a:gdLst/>
              <a:ahLst/>
              <a:cxnLst/>
              <a:rect l="l" t="t" r="r" b="b"/>
              <a:pathLst>
                <a:path w="11530" h="4094" extrusionOk="0">
                  <a:moveTo>
                    <a:pt x="1" y="0"/>
                  </a:moveTo>
                  <a:lnTo>
                    <a:pt x="1" y="4094"/>
                  </a:lnTo>
                  <a:lnTo>
                    <a:pt x="11530" y="4094"/>
                  </a:lnTo>
                  <a:lnTo>
                    <a:pt x="1153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3985;p60">
              <a:extLst>
                <a:ext uri="{FF2B5EF4-FFF2-40B4-BE49-F238E27FC236}">
                  <a16:creationId xmlns:a16="http://schemas.microsoft.com/office/drawing/2014/main" id="{93C662E5-1766-429C-9242-0EDA1E6A5B20}"/>
                </a:ext>
              </a:extLst>
            </p:cNvPr>
            <p:cNvSpPr/>
            <p:nvPr/>
          </p:nvSpPr>
          <p:spPr>
            <a:xfrm>
              <a:off x="6663160" y="4018395"/>
              <a:ext cx="369537" cy="131758"/>
            </a:xfrm>
            <a:custGeom>
              <a:avLst/>
              <a:gdLst/>
              <a:ahLst/>
              <a:cxnLst/>
              <a:rect l="l" t="t" r="r" b="b"/>
              <a:pathLst>
                <a:path w="11530" h="4111" extrusionOk="0">
                  <a:moveTo>
                    <a:pt x="1" y="0"/>
                  </a:moveTo>
                  <a:lnTo>
                    <a:pt x="1" y="4111"/>
                  </a:lnTo>
                  <a:lnTo>
                    <a:pt x="11530" y="4111"/>
                  </a:lnTo>
                  <a:lnTo>
                    <a:pt x="1153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3986;p60">
              <a:extLst>
                <a:ext uri="{FF2B5EF4-FFF2-40B4-BE49-F238E27FC236}">
                  <a16:creationId xmlns:a16="http://schemas.microsoft.com/office/drawing/2014/main" id="{566ED4A2-6FBB-4CD7-94A0-EAD83F726698}"/>
                </a:ext>
              </a:extLst>
            </p:cNvPr>
            <p:cNvSpPr/>
            <p:nvPr/>
          </p:nvSpPr>
          <p:spPr>
            <a:xfrm>
              <a:off x="6663160" y="4176370"/>
              <a:ext cx="369537" cy="131758"/>
            </a:xfrm>
            <a:custGeom>
              <a:avLst/>
              <a:gdLst/>
              <a:ahLst/>
              <a:cxnLst/>
              <a:rect l="l" t="t" r="r" b="b"/>
              <a:pathLst>
                <a:path w="11530" h="4111" extrusionOk="0">
                  <a:moveTo>
                    <a:pt x="1" y="0"/>
                  </a:moveTo>
                  <a:lnTo>
                    <a:pt x="1" y="4111"/>
                  </a:lnTo>
                  <a:lnTo>
                    <a:pt x="11530" y="4111"/>
                  </a:lnTo>
                  <a:lnTo>
                    <a:pt x="1153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3987;p60">
              <a:extLst>
                <a:ext uri="{FF2B5EF4-FFF2-40B4-BE49-F238E27FC236}">
                  <a16:creationId xmlns:a16="http://schemas.microsoft.com/office/drawing/2014/main" id="{CD39DCF2-8BD7-4026-830F-2D87BB632B48}"/>
                </a:ext>
              </a:extLst>
            </p:cNvPr>
            <p:cNvSpPr/>
            <p:nvPr/>
          </p:nvSpPr>
          <p:spPr>
            <a:xfrm>
              <a:off x="6788476" y="3674050"/>
              <a:ext cx="221209" cy="148392"/>
            </a:xfrm>
            <a:custGeom>
              <a:avLst/>
              <a:gdLst/>
              <a:ahLst/>
              <a:cxnLst/>
              <a:rect l="l" t="t" r="r" b="b"/>
              <a:pathLst>
                <a:path w="6902" h="4630" extrusionOk="0">
                  <a:moveTo>
                    <a:pt x="502" y="1"/>
                  </a:moveTo>
                  <a:lnTo>
                    <a:pt x="1" y="4629"/>
                  </a:lnTo>
                  <a:lnTo>
                    <a:pt x="6383" y="4629"/>
                  </a:lnTo>
                  <a:lnTo>
                    <a:pt x="690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3988;p60">
              <a:extLst>
                <a:ext uri="{FF2B5EF4-FFF2-40B4-BE49-F238E27FC236}">
                  <a16:creationId xmlns:a16="http://schemas.microsoft.com/office/drawing/2014/main" id="{3958D8F9-8D02-464F-A59C-54F5E5438C29}"/>
                </a:ext>
              </a:extLst>
            </p:cNvPr>
            <p:cNvSpPr/>
            <p:nvPr/>
          </p:nvSpPr>
          <p:spPr>
            <a:xfrm>
              <a:off x="6797578" y="3684787"/>
              <a:ext cx="199255" cy="129610"/>
            </a:xfrm>
            <a:custGeom>
              <a:avLst/>
              <a:gdLst/>
              <a:ahLst/>
              <a:cxnLst/>
              <a:rect l="l" t="t" r="r" b="b"/>
              <a:pathLst>
                <a:path w="6217" h="4044" extrusionOk="0">
                  <a:moveTo>
                    <a:pt x="485" y="0"/>
                  </a:moveTo>
                  <a:lnTo>
                    <a:pt x="1" y="4043"/>
                  </a:lnTo>
                  <a:lnTo>
                    <a:pt x="5748" y="4043"/>
                  </a:lnTo>
                  <a:lnTo>
                    <a:pt x="621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3989;p60">
              <a:extLst>
                <a:ext uri="{FF2B5EF4-FFF2-40B4-BE49-F238E27FC236}">
                  <a16:creationId xmlns:a16="http://schemas.microsoft.com/office/drawing/2014/main" id="{4174195A-0B18-4EA9-A01F-C2BEB0FA03A5}"/>
                </a:ext>
              </a:extLst>
            </p:cNvPr>
            <p:cNvSpPr/>
            <p:nvPr/>
          </p:nvSpPr>
          <p:spPr>
            <a:xfrm>
              <a:off x="6834531" y="3706741"/>
              <a:ext cx="122143" cy="85702"/>
            </a:xfrm>
            <a:custGeom>
              <a:avLst/>
              <a:gdLst/>
              <a:ahLst/>
              <a:cxnLst/>
              <a:rect l="l" t="t" r="r" b="b"/>
              <a:pathLst>
                <a:path w="3811" h="2674" extrusionOk="0">
                  <a:moveTo>
                    <a:pt x="301" y="0"/>
                  </a:moveTo>
                  <a:lnTo>
                    <a:pt x="1" y="2673"/>
                  </a:lnTo>
                  <a:lnTo>
                    <a:pt x="3626" y="2673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3990;p60">
              <a:extLst>
                <a:ext uri="{FF2B5EF4-FFF2-40B4-BE49-F238E27FC236}">
                  <a16:creationId xmlns:a16="http://schemas.microsoft.com/office/drawing/2014/main" id="{5AA241A5-708D-404D-8967-4BD4378CF8B0}"/>
                </a:ext>
              </a:extLst>
            </p:cNvPr>
            <p:cNvSpPr/>
            <p:nvPr/>
          </p:nvSpPr>
          <p:spPr>
            <a:xfrm>
              <a:off x="6993051" y="3737797"/>
              <a:ext cx="51953" cy="85157"/>
            </a:xfrm>
            <a:custGeom>
              <a:avLst/>
              <a:gdLst/>
              <a:ahLst/>
              <a:cxnLst/>
              <a:rect l="l" t="t" r="r" b="b"/>
              <a:pathLst>
                <a:path w="1621" h="2657" extrusionOk="0">
                  <a:moveTo>
                    <a:pt x="301" y="0"/>
                  </a:moveTo>
                  <a:lnTo>
                    <a:pt x="0" y="2640"/>
                  </a:lnTo>
                  <a:lnTo>
                    <a:pt x="1621" y="2657"/>
                  </a:lnTo>
                  <a:lnTo>
                    <a:pt x="30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3991;p60">
              <a:extLst>
                <a:ext uri="{FF2B5EF4-FFF2-40B4-BE49-F238E27FC236}">
                  <a16:creationId xmlns:a16="http://schemas.microsoft.com/office/drawing/2014/main" id="{F5DA292F-DF39-4889-B6B4-2E9091A0A64F}"/>
                </a:ext>
              </a:extLst>
            </p:cNvPr>
            <p:cNvSpPr/>
            <p:nvPr/>
          </p:nvSpPr>
          <p:spPr>
            <a:xfrm>
              <a:off x="6829724" y="3919873"/>
              <a:ext cx="31601" cy="27082"/>
            </a:xfrm>
            <a:custGeom>
              <a:avLst/>
              <a:gdLst/>
              <a:ahLst/>
              <a:cxnLst/>
              <a:rect l="l" t="t" r="r" b="b"/>
              <a:pathLst>
                <a:path w="986" h="845" extrusionOk="0">
                  <a:moveTo>
                    <a:pt x="568" y="0"/>
                  </a:moveTo>
                  <a:cubicBezTo>
                    <a:pt x="184" y="0"/>
                    <a:pt x="0" y="451"/>
                    <a:pt x="267" y="719"/>
                  </a:cubicBezTo>
                  <a:cubicBezTo>
                    <a:pt x="355" y="806"/>
                    <a:pt x="461" y="845"/>
                    <a:pt x="565" y="845"/>
                  </a:cubicBezTo>
                  <a:cubicBezTo>
                    <a:pt x="781" y="845"/>
                    <a:pt x="986" y="677"/>
                    <a:pt x="986" y="418"/>
                  </a:cubicBezTo>
                  <a:cubicBezTo>
                    <a:pt x="986" y="184"/>
                    <a:pt x="802" y="0"/>
                    <a:pt x="56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3992;p60">
              <a:extLst>
                <a:ext uri="{FF2B5EF4-FFF2-40B4-BE49-F238E27FC236}">
                  <a16:creationId xmlns:a16="http://schemas.microsoft.com/office/drawing/2014/main" id="{03B55D37-3A65-4D06-9CBD-00D0AE01B794}"/>
                </a:ext>
              </a:extLst>
            </p:cNvPr>
            <p:cNvSpPr/>
            <p:nvPr/>
          </p:nvSpPr>
          <p:spPr>
            <a:xfrm>
              <a:off x="6829724" y="4079450"/>
              <a:ext cx="31601" cy="26986"/>
            </a:xfrm>
            <a:custGeom>
              <a:avLst/>
              <a:gdLst/>
              <a:ahLst/>
              <a:cxnLst/>
              <a:rect l="l" t="t" r="r" b="b"/>
              <a:pathLst>
                <a:path w="986" h="842" extrusionOk="0">
                  <a:moveTo>
                    <a:pt x="568" y="0"/>
                  </a:moveTo>
                  <a:cubicBezTo>
                    <a:pt x="184" y="0"/>
                    <a:pt x="0" y="451"/>
                    <a:pt x="267" y="719"/>
                  </a:cubicBezTo>
                  <a:cubicBezTo>
                    <a:pt x="353" y="804"/>
                    <a:pt x="456" y="841"/>
                    <a:pt x="558" y="841"/>
                  </a:cubicBezTo>
                  <a:cubicBezTo>
                    <a:pt x="776" y="841"/>
                    <a:pt x="986" y="669"/>
                    <a:pt x="986" y="418"/>
                  </a:cubicBezTo>
                  <a:cubicBezTo>
                    <a:pt x="986" y="184"/>
                    <a:pt x="802" y="0"/>
                    <a:pt x="56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3993;p60">
              <a:extLst>
                <a:ext uri="{FF2B5EF4-FFF2-40B4-BE49-F238E27FC236}">
                  <a16:creationId xmlns:a16="http://schemas.microsoft.com/office/drawing/2014/main" id="{BC855D62-54B1-4561-AD04-B4F8318B5A3B}"/>
                </a:ext>
              </a:extLst>
            </p:cNvPr>
            <p:cNvSpPr/>
            <p:nvPr/>
          </p:nvSpPr>
          <p:spPr>
            <a:xfrm>
              <a:off x="6829724" y="4238483"/>
              <a:ext cx="31601" cy="27114"/>
            </a:xfrm>
            <a:custGeom>
              <a:avLst/>
              <a:gdLst/>
              <a:ahLst/>
              <a:cxnLst/>
              <a:rect l="l" t="t" r="r" b="b"/>
              <a:pathLst>
                <a:path w="986" h="846" extrusionOk="0">
                  <a:moveTo>
                    <a:pt x="568" y="1"/>
                  </a:moveTo>
                  <a:cubicBezTo>
                    <a:pt x="184" y="1"/>
                    <a:pt x="0" y="452"/>
                    <a:pt x="267" y="719"/>
                  </a:cubicBezTo>
                  <a:cubicBezTo>
                    <a:pt x="355" y="806"/>
                    <a:pt x="461" y="845"/>
                    <a:pt x="565" y="845"/>
                  </a:cubicBezTo>
                  <a:cubicBezTo>
                    <a:pt x="781" y="845"/>
                    <a:pt x="986" y="677"/>
                    <a:pt x="986" y="418"/>
                  </a:cubicBezTo>
                  <a:cubicBezTo>
                    <a:pt x="986" y="184"/>
                    <a:pt x="802" y="1"/>
                    <a:pt x="56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3994;p60">
              <a:extLst>
                <a:ext uri="{FF2B5EF4-FFF2-40B4-BE49-F238E27FC236}">
                  <a16:creationId xmlns:a16="http://schemas.microsoft.com/office/drawing/2014/main" id="{CB739B43-BA48-4D01-826B-23C7DA6C84D7}"/>
                </a:ext>
              </a:extLst>
            </p:cNvPr>
            <p:cNvSpPr/>
            <p:nvPr/>
          </p:nvSpPr>
          <p:spPr>
            <a:xfrm>
              <a:off x="6705466" y="2979494"/>
              <a:ext cx="335820" cy="426297"/>
            </a:xfrm>
            <a:custGeom>
              <a:avLst/>
              <a:gdLst/>
              <a:ahLst/>
              <a:cxnLst/>
              <a:rect l="l" t="t" r="r" b="b"/>
              <a:pathLst>
                <a:path w="10478" h="13301" extrusionOk="0">
                  <a:moveTo>
                    <a:pt x="1" y="1"/>
                  </a:moveTo>
                  <a:lnTo>
                    <a:pt x="285" y="13267"/>
                  </a:lnTo>
                  <a:lnTo>
                    <a:pt x="10477" y="13301"/>
                  </a:lnTo>
                  <a:lnTo>
                    <a:pt x="10193" y="10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3995;p60">
              <a:extLst>
                <a:ext uri="{FF2B5EF4-FFF2-40B4-BE49-F238E27FC236}">
                  <a16:creationId xmlns:a16="http://schemas.microsoft.com/office/drawing/2014/main" id="{25793F04-1681-4ADB-9C2F-C802611AA8A2}"/>
                </a:ext>
              </a:extLst>
            </p:cNvPr>
            <p:cNvSpPr/>
            <p:nvPr/>
          </p:nvSpPr>
          <p:spPr>
            <a:xfrm>
              <a:off x="6725273" y="2993981"/>
              <a:ext cx="294027" cy="389343"/>
            </a:xfrm>
            <a:custGeom>
              <a:avLst/>
              <a:gdLst/>
              <a:ahLst/>
              <a:cxnLst/>
              <a:rect l="l" t="t" r="r" b="b"/>
              <a:pathLst>
                <a:path w="9174" h="12148" extrusionOk="0">
                  <a:moveTo>
                    <a:pt x="1" y="0"/>
                  </a:moveTo>
                  <a:lnTo>
                    <a:pt x="252" y="12030"/>
                  </a:lnTo>
                  <a:lnTo>
                    <a:pt x="9174" y="12147"/>
                  </a:lnTo>
                  <a:lnTo>
                    <a:pt x="8907" y="23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3996;p60">
              <a:extLst>
                <a:ext uri="{FF2B5EF4-FFF2-40B4-BE49-F238E27FC236}">
                  <a16:creationId xmlns:a16="http://schemas.microsoft.com/office/drawing/2014/main" id="{AAAD5ADE-4C8E-433D-8BC1-47B7172BACAC}"/>
                </a:ext>
              </a:extLst>
            </p:cNvPr>
            <p:cNvSpPr/>
            <p:nvPr/>
          </p:nvSpPr>
          <p:spPr>
            <a:xfrm>
              <a:off x="6772419" y="3056094"/>
              <a:ext cx="195473" cy="269380"/>
            </a:xfrm>
            <a:custGeom>
              <a:avLst/>
              <a:gdLst/>
              <a:ahLst/>
              <a:cxnLst/>
              <a:rect l="l" t="t" r="r" b="b"/>
              <a:pathLst>
                <a:path w="6099" h="8405" extrusionOk="0">
                  <a:moveTo>
                    <a:pt x="0" y="0"/>
                  </a:moveTo>
                  <a:lnTo>
                    <a:pt x="184" y="8405"/>
                  </a:lnTo>
                  <a:lnTo>
                    <a:pt x="6099" y="8288"/>
                  </a:lnTo>
                  <a:lnTo>
                    <a:pt x="5915" y="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3997;p60">
              <a:extLst>
                <a:ext uri="{FF2B5EF4-FFF2-40B4-BE49-F238E27FC236}">
                  <a16:creationId xmlns:a16="http://schemas.microsoft.com/office/drawing/2014/main" id="{332B97CA-2F06-4670-A9D5-63937B581B7C}"/>
                </a:ext>
              </a:extLst>
            </p:cNvPr>
            <p:cNvSpPr/>
            <p:nvPr/>
          </p:nvSpPr>
          <p:spPr>
            <a:xfrm>
              <a:off x="6772419" y="3056094"/>
              <a:ext cx="192268" cy="269380"/>
            </a:xfrm>
            <a:custGeom>
              <a:avLst/>
              <a:gdLst/>
              <a:ahLst/>
              <a:cxnLst/>
              <a:rect l="l" t="t" r="r" b="b"/>
              <a:pathLst>
                <a:path w="5999" h="8405" extrusionOk="0">
                  <a:moveTo>
                    <a:pt x="0" y="0"/>
                  </a:moveTo>
                  <a:lnTo>
                    <a:pt x="184" y="8405"/>
                  </a:lnTo>
                  <a:lnTo>
                    <a:pt x="5999" y="39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3998;p60">
              <a:extLst>
                <a:ext uri="{FF2B5EF4-FFF2-40B4-BE49-F238E27FC236}">
                  <a16:creationId xmlns:a16="http://schemas.microsoft.com/office/drawing/2014/main" id="{38EAD8E9-9A1B-48C4-8E47-A99359C226E4}"/>
                </a:ext>
              </a:extLst>
            </p:cNvPr>
            <p:cNvSpPr/>
            <p:nvPr/>
          </p:nvSpPr>
          <p:spPr>
            <a:xfrm>
              <a:off x="8150280" y="2757805"/>
              <a:ext cx="294027" cy="374344"/>
            </a:xfrm>
            <a:custGeom>
              <a:avLst/>
              <a:gdLst/>
              <a:ahLst/>
              <a:cxnLst/>
              <a:rect l="l" t="t" r="r" b="b"/>
              <a:pathLst>
                <a:path w="9174" h="11680" extrusionOk="0">
                  <a:moveTo>
                    <a:pt x="0" y="1"/>
                  </a:moveTo>
                  <a:lnTo>
                    <a:pt x="234" y="11646"/>
                  </a:lnTo>
                  <a:lnTo>
                    <a:pt x="9173" y="11680"/>
                  </a:lnTo>
                  <a:lnTo>
                    <a:pt x="9173" y="11680"/>
                  </a:lnTo>
                  <a:lnTo>
                    <a:pt x="8923" y="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3999;p60">
              <a:extLst>
                <a:ext uri="{FF2B5EF4-FFF2-40B4-BE49-F238E27FC236}">
                  <a16:creationId xmlns:a16="http://schemas.microsoft.com/office/drawing/2014/main" id="{D0805BE5-A211-4B8D-B0D8-461A22DD4BD0}"/>
                </a:ext>
              </a:extLst>
            </p:cNvPr>
            <p:cNvSpPr/>
            <p:nvPr/>
          </p:nvSpPr>
          <p:spPr>
            <a:xfrm>
              <a:off x="8167427" y="2770657"/>
              <a:ext cx="257586" cy="341685"/>
            </a:xfrm>
            <a:custGeom>
              <a:avLst/>
              <a:gdLst/>
              <a:ahLst/>
              <a:cxnLst/>
              <a:rect l="l" t="t" r="r" b="b"/>
              <a:pathLst>
                <a:path w="8037" h="10661" extrusionOk="0">
                  <a:moveTo>
                    <a:pt x="0" y="1"/>
                  </a:moveTo>
                  <a:lnTo>
                    <a:pt x="217" y="10560"/>
                  </a:lnTo>
                  <a:lnTo>
                    <a:pt x="8037" y="10661"/>
                  </a:lnTo>
                  <a:lnTo>
                    <a:pt x="7820" y="21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4000;p60">
              <a:extLst>
                <a:ext uri="{FF2B5EF4-FFF2-40B4-BE49-F238E27FC236}">
                  <a16:creationId xmlns:a16="http://schemas.microsoft.com/office/drawing/2014/main" id="{3A77EFCA-C820-47C6-8920-8B6E51603736}"/>
                </a:ext>
              </a:extLst>
            </p:cNvPr>
            <p:cNvSpPr/>
            <p:nvPr/>
          </p:nvSpPr>
          <p:spPr>
            <a:xfrm>
              <a:off x="8208643" y="2825270"/>
              <a:ext cx="171403" cy="236753"/>
            </a:xfrm>
            <a:custGeom>
              <a:avLst/>
              <a:gdLst/>
              <a:ahLst/>
              <a:cxnLst/>
              <a:rect l="l" t="t" r="r" b="b"/>
              <a:pathLst>
                <a:path w="5348" h="7387" extrusionOk="0">
                  <a:moveTo>
                    <a:pt x="1" y="1"/>
                  </a:moveTo>
                  <a:lnTo>
                    <a:pt x="168" y="7386"/>
                  </a:lnTo>
                  <a:lnTo>
                    <a:pt x="5347" y="7269"/>
                  </a:lnTo>
                  <a:lnTo>
                    <a:pt x="5197" y="8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4001;p60">
              <a:extLst>
                <a:ext uri="{FF2B5EF4-FFF2-40B4-BE49-F238E27FC236}">
                  <a16:creationId xmlns:a16="http://schemas.microsoft.com/office/drawing/2014/main" id="{9669CEA7-CF6A-464D-AE6E-933AC53D5765}"/>
                </a:ext>
              </a:extLst>
            </p:cNvPr>
            <p:cNvSpPr/>
            <p:nvPr/>
          </p:nvSpPr>
          <p:spPr>
            <a:xfrm>
              <a:off x="8208643" y="2825270"/>
              <a:ext cx="168711" cy="236753"/>
            </a:xfrm>
            <a:custGeom>
              <a:avLst/>
              <a:gdLst/>
              <a:ahLst/>
              <a:cxnLst/>
              <a:rect l="l" t="t" r="r" b="b"/>
              <a:pathLst>
                <a:path w="5264" h="7387" extrusionOk="0">
                  <a:moveTo>
                    <a:pt x="1" y="1"/>
                  </a:moveTo>
                  <a:lnTo>
                    <a:pt x="168" y="7386"/>
                  </a:lnTo>
                  <a:lnTo>
                    <a:pt x="5264" y="347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4002;p60">
              <a:extLst>
                <a:ext uri="{FF2B5EF4-FFF2-40B4-BE49-F238E27FC236}">
                  <a16:creationId xmlns:a16="http://schemas.microsoft.com/office/drawing/2014/main" id="{5C1B6F55-785C-49D4-B76F-C08C6D0390E0}"/>
                </a:ext>
              </a:extLst>
            </p:cNvPr>
            <p:cNvSpPr/>
            <p:nvPr/>
          </p:nvSpPr>
          <p:spPr>
            <a:xfrm>
              <a:off x="8114416" y="4163518"/>
              <a:ext cx="72305" cy="166051"/>
            </a:xfrm>
            <a:custGeom>
              <a:avLst/>
              <a:gdLst/>
              <a:ahLst/>
              <a:cxnLst/>
              <a:rect l="l" t="t" r="r" b="b"/>
              <a:pathLst>
                <a:path w="2256" h="5181" extrusionOk="0">
                  <a:moveTo>
                    <a:pt x="33" y="0"/>
                  </a:moveTo>
                  <a:cubicBezTo>
                    <a:pt x="0" y="117"/>
                    <a:pt x="1337" y="5180"/>
                    <a:pt x="1337" y="5180"/>
                  </a:cubicBezTo>
                  <a:lnTo>
                    <a:pt x="2256" y="4996"/>
                  </a:lnTo>
                  <a:lnTo>
                    <a:pt x="98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4003;p60">
              <a:extLst>
                <a:ext uri="{FF2B5EF4-FFF2-40B4-BE49-F238E27FC236}">
                  <a16:creationId xmlns:a16="http://schemas.microsoft.com/office/drawing/2014/main" id="{B17D6F87-A770-438C-8511-708DA5262DCC}"/>
                </a:ext>
              </a:extLst>
            </p:cNvPr>
            <p:cNvSpPr/>
            <p:nvPr/>
          </p:nvSpPr>
          <p:spPr>
            <a:xfrm>
              <a:off x="8284153" y="4140474"/>
              <a:ext cx="89996" cy="189095"/>
            </a:xfrm>
            <a:custGeom>
              <a:avLst/>
              <a:gdLst/>
              <a:ahLst/>
              <a:cxnLst/>
              <a:rect l="l" t="t" r="r" b="b"/>
              <a:pathLst>
                <a:path w="2808" h="5900" extrusionOk="0">
                  <a:moveTo>
                    <a:pt x="1822" y="1"/>
                  </a:moveTo>
                  <a:lnTo>
                    <a:pt x="1" y="5899"/>
                  </a:lnTo>
                  <a:lnTo>
                    <a:pt x="1070" y="5899"/>
                  </a:lnTo>
                  <a:lnTo>
                    <a:pt x="2808" y="419"/>
                  </a:lnTo>
                  <a:lnTo>
                    <a:pt x="1822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4004;p60">
              <a:extLst>
                <a:ext uri="{FF2B5EF4-FFF2-40B4-BE49-F238E27FC236}">
                  <a16:creationId xmlns:a16="http://schemas.microsoft.com/office/drawing/2014/main" id="{B6C56547-2802-4C6E-9D4F-AC36DE064549}"/>
                </a:ext>
              </a:extLst>
            </p:cNvPr>
            <p:cNvSpPr/>
            <p:nvPr/>
          </p:nvSpPr>
          <p:spPr>
            <a:xfrm>
              <a:off x="8329151" y="4111052"/>
              <a:ext cx="99099" cy="218517"/>
            </a:xfrm>
            <a:custGeom>
              <a:avLst/>
              <a:gdLst/>
              <a:ahLst/>
              <a:cxnLst/>
              <a:rect l="l" t="t" r="r" b="b"/>
              <a:pathLst>
                <a:path w="3092" h="6818" extrusionOk="0">
                  <a:moveTo>
                    <a:pt x="2089" y="0"/>
                  </a:moveTo>
                  <a:lnTo>
                    <a:pt x="0" y="6817"/>
                  </a:lnTo>
                  <a:lnTo>
                    <a:pt x="1069" y="6817"/>
                  </a:lnTo>
                  <a:lnTo>
                    <a:pt x="3091" y="434"/>
                  </a:lnTo>
                  <a:lnTo>
                    <a:pt x="208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4005;p60">
              <a:extLst>
                <a:ext uri="{FF2B5EF4-FFF2-40B4-BE49-F238E27FC236}">
                  <a16:creationId xmlns:a16="http://schemas.microsoft.com/office/drawing/2014/main" id="{D35590B6-9177-4132-9873-0DEDFD93F8F8}"/>
                </a:ext>
              </a:extLst>
            </p:cNvPr>
            <p:cNvSpPr/>
            <p:nvPr/>
          </p:nvSpPr>
          <p:spPr>
            <a:xfrm>
              <a:off x="8136370" y="4316140"/>
              <a:ext cx="237779" cy="118361"/>
            </a:xfrm>
            <a:custGeom>
              <a:avLst/>
              <a:gdLst/>
              <a:ahLst/>
              <a:cxnLst/>
              <a:rect l="l" t="t" r="r" b="b"/>
              <a:pathLst>
                <a:path w="7419" h="3693" extrusionOk="0">
                  <a:moveTo>
                    <a:pt x="0" y="0"/>
                  </a:moveTo>
                  <a:lnTo>
                    <a:pt x="1069" y="3693"/>
                  </a:lnTo>
                  <a:lnTo>
                    <a:pt x="6433" y="3693"/>
                  </a:lnTo>
                  <a:lnTo>
                    <a:pt x="741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4006;p60">
              <a:extLst>
                <a:ext uri="{FF2B5EF4-FFF2-40B4-BE49-F238E27FC236}">
                  <a16:creationId xmlns:a16="http://schemas.microsoft.com/office/drawing/2014/main" id="{7732E407-AC8C-4858-B61C-23D3C86A6072}"/>
                </a:ext>
              </a:extLst>
            </p:cNvPr>
            <p:cNvSpPr/>
            <p:nvPr/>
          </p:nvSpPr>
          <p:spPr>
            <a:xfrm>
              <a:off x="8139575" y="4071951"/>
              <a:ext cx="85702" cy="244221"/>
            </a:xfrm>
            <a:custGeom>
              <a:avLst/>
              <a:gdLst/>
              <a:ahLst/>
              <a:cxnLst/>
              <a:rect l="l" t="t" r="r" b="b"/>
              <a:pathLst>
                <a:path w="2674" h="7620" extrusionOk="0">
                  <a:moveTo>
                    <a:pt x="0" y="0"/>
                  </a:moveTo>
                  <a:lnTo>
                    <a:pt x="17" y="50"/>
                  </a:lnTo>
                  <a:lnTo>
                    <a:pt x="1253" y="5431"/>
                  </a:lnTo>
                  <a:cubicBezTo>
                    <a:pt x="1404" y="6099"/>
                    <a:pt x="1538" y="6650"/>
                    <a:pt x="1621" y="7035"/>
                  </a:cubicBezTo>
                  <a:cubicBezTo>
                    <a:pt x="1671" y="7218"/>
                    <a:pt x="1705" y="7369"/>
                    <a:pt x="1721" y="7469"/>
                  </a:cubicBezTo>
                  <a:cubicBezTo>
                    <a:pt x="1738" y="7519"/>
                    <a:pt x="1755" y="7553"/>
                    <a:pt x="1755" y="7586"/>
                  </a:cubicBezTo>
                  <a:cubicBezTo>
                    <a:pt x="1755" y="7603"/>
                    <a:pt x="1771" y="7619"/>
                    <a:pt x="1771" y="7619"/>
                  </a:cubicBezTo>
                  <a:cubicBezTo>
                    <a:pt x="1771" y="7603"/>
                    <a:pt x="1771" y="7603"/>
                    <a:pt x="1771" y="7586"/>
                  </a:cubicBezTo>
                  <a:cubicBezTo>
                    <a:pt x="1755" y="7553"/>
                    <a:pt x="1755" y="7519"/>
                    <a:pt x="1738" y="7469"/>
                  </a:cubicBezTo>
                  <a:lnTo>
                    <a:pt x="1654" y="7035"/>
                  </a:lnTo>
                  <a:cubicBezTo>
                    <a:pt x="1554" y="6650"/>
                    <a:pt x="1437" y="6099"/>
                    <a:pt x="1287" y="5414"/>
                  </a:cubicBezTo>
                  <a:cubicBezTo>
                    <a:pt x="988" y="4051"/>
                    <a:pt x="556" y="2159"/>
                    <a:pt x="91" y="67"/>
                  </a:cubicBezTo>
                  <a:lnTo>
                    <a:pt x="956" y="67"/>
                  </a:lnTo>
                  <a:lnTo>
                    <a:pt x="2156" y="5431"/>
                  </a:lnTo>
                  <a:cubicBezTo>
                    <a:pt x="2306" y="6099"/>
                    <a:pt x="2440" y="6650"/>
                    <a:pt x="2523" y="7035"/>
                  </a:cubicBezTo>
                  <a:cubicBezTo>
                    <a:pt x="2573" y="7218"/>
                    <a:pt x="2607" y="7369"/>
                    <a:pt x="2624" y="7469"/>
                  </a:cubicBezTo>
                  <a:cubicBezTo>
                    <a:pt x="2640" y="7519"/>
                    <a:pt x="2657" y="7553"/>
                    <a:pt x="2657" y="7586"/>
                  </a:cubicBezTo>
                  <a:cubicBezTo>
                    <a:pt x="2657" y="7603"/>
                    <a:pt x="2657" y="7619"/>
                    <a:pt x="2674" y="7619"/>
                  </a:cubicBezTo>
                  <a:cubicBezTo>
                    <a:pt x="2674" y="7603"/>
                    <a:pt x="2674" y="7603"/>
                    <a:pt x="2674" y="7586"/>
                  </a:cubicBezTo>
                  <a:cubicBezTo>
                    <a:pt x="2657" y="7553"/>
                    <a:pt x="2657" y="7519"/>
                    <a:pt x="2640" y="7469"/>
                  </a:cubicBezTo>
                  <a:cubicBezTo>
                    <a:pt x="2624" y="7369"/>
                    <a:pt x="2590" y="7218"/>
                    <a:pt x="2557" y="7035"/>
                  </a:cubicBezTo>
                  <a:cubicBezTo>
                    <a:pt x="2473" y="6650"/>
                    <a:pt x="2356" y="6099"/>
                    <a:pt x="2206" y="5414"/>
                  </a:cubicBezTo>
                  <a:cubicBezTo>
                    <a:pt x="1905" y="4044"/>
                    <a:pt x="1487" y="2139"/>
                    <a:pt x="1020" y="34"/>
                  </a:cubicBezTo>
                  <a:lnTo>
                    <a:pt x="102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4007;p60">
              <a:extLst>
                <a:ext uri="{FF2B5EF4-FFF2-40B4-BE49-F238E27FC236}">
                  <a16:creationId xmlns:a16="http://schemas.microsoft.com/office/drawing/2014/main" id="{30157D57-C106-45B0-A1D1-9B13FC793743}"/>
                </a:ext>
              </a:extLst>
            </p:cNvPr>
            <p:cNvSpPr/>
            <p:nvPr/>
          </p:nvSpPr>
          <p:spPr>
            <a:xfrm>
              <a:off x="7078176" y="2889530"/>
              <a:ext cx="1006274" cy="1378983"/>
            </a:xfrm>
            <a:custGeom>
              <a:avLst/>
              <a:gdLst/>
              <a:ahLst/>
              <a:cxnLst/>
              <a:rect l="l" t="t" r="r" b="b"/>
              <a:pathLst>
                <a:path w="31397" h="43026" extrusionOk="0">
                  <a:moveTo>
                    <a:pt x="1" y="1"/>
                  </a:moveTo>
                  <a:lnTo>
                    <a:pt x="1" y="43025"/>
                  </a:lnTo>
                  <a:lnTo>
                    <a:pt x="31396" y="43025"/>
                  </a:lnTo>
                  <a:lnTo>
                    <a:pt x="3139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4008;p60">
              <a:extLst>
                <a:ext uri="{FF2B5EF4-FFF2-40B4-BE49-F238E27FC236}">
                  <a16:creationId xmlns:a16="http://schemas.microsoft.com/office/drawing/2014/main" id="{E83954B6-2F5C-4DD8-A24B-9D64879A2B35}"/>
                </a:ext>
              </a:extLst>
            </p:cNvPr>
            <p:cNvSpPr/>
            <p:nvPr/>
          </p:nvSpPr>
          <p:spPr>
            <a:xfrm>
              <a:off x="7162275" y="2945233"/>
              <a:ext cx="882529" cy="1241329"/>
            </a:xfrm>
            <a:custGeom>
              <a:avLst/>
              <a:gdLst/>
              <a:ahLst/>
              <a:cxnLst/>
              <a:rect l="l" t="t" r="r" b="b"/>
              <a:pathLst>
                <a:path w="27536" h="38731" extrusionOk="0">
                  <a:moveTo>
                    <a:pt x="0" y="1"/>
                  </a:moveTo>
                  <a:lnTo>
                    <a:pt x="0" y="38731"/>
                  </a:lnTo>
                  <a:lnTo>
                    <a:pt x="27536" y="38731"/>
                  </a:lnTo>
                  <a:lnTo>
                    <a:pt x="27536" y="33902"/>
                  </a:lnTo>
                  <a:lnTo>
                    <a:pt x="275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4009;p60">
              <a:extLst>
                <a:ext uri="{FF2B5EF4-FFF2-40B4-BE49-F238E27FC236}">
                  <a16:creationId xmlns:a16="http://schemas.microsoft.com/office/drawing/2014/main" id="{9589408F-4BD4-4444-914A-FECD26F70882}"/>
                </a:ext>
              </a:extLst>
            </p:cNvPr>
            <p:cNvSpPr/>
            <p:nvPr/>
          </p:nvSpPr>
          <p:spPr>
            <a:xfrm>
              <a:off x="7155833" y="2928631"/>
              <a:ext cx="875061" cy="1234919"/>
            </a:xfrm>
            <a:custGeom>
              <a:avLst/>
              <a:gdLst/>
              <a:ahLst/>
              <a:cxnLst/>
              <a:rect l="l" t="t" r="r" b="b"/>
              <a:pathLst>
                <a:path w="27303" h="38531" extrusionOk="0">
                  <a:moveTo>
                    <a:pt x="1" y="1"/>
                  </a:moveTo>
                  <a:lnTo>
                    <a:pt x="1" y="38530"/>
                  </a:lnTo>
                  <a:lnTo>
                    <a:pt x="27302" y="38530"/>
                  </a:lnTo>
                  <a:lnTo>
                    <a:pt x="27302" y="33735"/>
                  </a:lnTo>
                  <a:lnTo>
                    <a:pt x="2730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4010;p60">
              <a:extLst>
                <a:ext uri="{FF2B5EF4-FFF2-40B4-BE49-F238E27FC236}">
                  <a16:creationId xmlns:a16="http://schemas.microsoft.com/office/drawing/2014/main" id="{3AEE7C6D-E2A8-4FA4-8FE2-9D08F9B2608E}"/>
                </a:ext>
              </a:extLst>
            </p:cNvPr>
            <p:cNvSpPr/>
            <p:nvPr/>
          </p:nvSpPr>
          <p:spPr>
            <a:xfrm>
              <a:off x="7139776" y="2931836"/>
              <a:ext cx="882561" cy="1217259"/>
            </a:xfrm>
            <a:custGeom>
              <a:avLst/>
              <a:gdLst/>
              <a:ahLst/>
              <a:cxnLst/>
              <a:rect l="l" t="t" r="r" b="b"/>
              <a:pathLst>
                <a:path w="27537" h="37980" extrusionOk="0">
                  <a:moveTo>
                    <a:pt x="0" y="1"/>
                  </a:moveTo>
                  <a:lnTo>
                    <a:pt x="0" y="37979"/>
                  </a:lnTo>
                  <a:lnTo>
                    <a:pt x="21722" y="37979"/>
                  </a:lnTo>
                  <a:lnTo>
                    <a:pt x="24879" y="35423"/>
                  </a:lnTo>
                  <a:lnTo>
                    <a:pt x="27536" y="33251"/>
                  </a:lnTo>
                  <a:lnTo>
                    <a:pt x="275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4011;p60">
              <a:extLst>
                <a:ext uri="{FF2B5EF4-FFF2-40B4-BE49-F238E27FC236}">
                  <a16:creationId xmlns:a16="http://schemas.microsoft.com/office/drawing/2014/main" id="{DDDB76AE-988D-41BA-9356-0F5E54037E34}"/>
                </a:ext>
              </a:extLst>
            </p:cNvPr>
            <p:cNvSpPr/>
            <p:nvPr/>
          </p:nvSpPr>
          <p:spPr>
            <a:xfrm>
              <a:off x="7138686" y="2930778"/>
              <a:ext cx="884708" cy="1219374"/>
            </a:xfrm>
            <a:custGeom>
              <a:avLst/>
              <a:gdLst/>
              <a:ahLst/>
              <a:cxnLst/>
              <a:rect l="l" t="t" r="r" b="b"/>
              <a:pathLst>
                <a:path w="27604" h="38046" extrusionOk="0">
                  <a:moveTo>
                    <a:pt x="25080" y="35322"/>
                  </a:moveTo>
                  <a:lnTo>
                    <a:pt x="25080" y="35322"/>
                  </a:lnTo>
                  <a:cubicBezTo>
                    <a:pt x="24963" y="35406"/>
                    <a:pt x="24897" y="35456"/>
                    <a:pt x="24897" y="35456"/>
                  </a:cubicBezTo>
                  <a:lnTo>
                    <a:pt x="24913" y="35456"/>
                  </a:lnTo>
                  <a:cubicBezTo>
                    <a:pt x="24913" y="35456"/>
                    <a:pt x="24964" y="35406"/>
                    <a:pt x="25080" y="35322"/>
                  </a:cubicBezTo>
                  <a:close/>
                  <a:moveTo>
                    <a:pt x="24897" y="35456"/>
                  </a:moveTo>
                  <a:lnTo>
                    <a:pt x="24897" y="35456"/>
                  </a:lnTo>
                  <a:cubicBezTo>
                    <a:pt x="24897" y="35456"/>
                    <a:pt x="24830" y="35506"/>
                    <a:pt x="24713" y="35623"/>
                  </a:cubicBezTo>
                  <a:cubicBezTo>
                    <a:pt x="24847" y="35506"/>
                    <a:pt x="24897" y="35456"/>
                    <a:pt x="24897" y="35456"/>
                  </a:cubicBezTo>
                  <a:close/>
                  <a:moveTo>
                    <a:pt x="1" y="0"/>
                  </a:moveTo>
                  <a:lnTo>
                    <a:pt x="1" y="34"/>
                  </a:lnTo>
                  <a:cubicBezTo>
                    <a:pt x="1" y="14320"/>
                    <a:pt x="1" y="27486"/>
                    <a:pt x="1" y="38012"/>
                  </a:cubicBezTo>
                  <a:lnTo>
                    <a:pt x="1" y="38046"/>
                  </a:lnTo>
                  <a:lnTo>
                    <a:pt x="34" y="38046"/>
                  </a:lnTo>
                  <a:lnTo>
                    <a:pt x="21756" y="38029"/>
                  </a:lnTo>
                  <a:lnTo>
                    <a:pt x="21772" y="38029"/>
                  </a:lnTo>
                  <a:lnTo>
                    <a:pt x="24128" y="36108"/>
                  </a:lnTo>
                  <a:lnTo>
                    <a:pt x="24713" y="35623"/>
                  </a:lnTo>
                  <a:lnTo>
                    <a:pt x="24713" y="35623"/>
                  </a:lnTo>
                  <a:lnTo>
                    <a:pt x="24111" y="36091"/>
                  </a:lnTo>
                  <a:lnTo>
                    <a:pt x="21756" y="38012"/>
                  </a:lnTo>
                  <a:lnTo>
                    <a:pt x="68" y="37996"/>
                  </a:lnTo>
                  <a:lnTo>
                    <a:pt x="68" y="37996"/>
                  </a:lnTo>
                  <a:cubicBezTo>
                    <a:pt x="68" y="27480"/>
                    <a:pt x="68" y="14333"/>
                    <a:pt x="68" y="67"/>
                  </a:cubicBezTo>
                  <a:lnTo>
                    <a:pt x="27553" y="67"/>
                  </a:lnTo>
                  <a:cubicBezTo>
                    <a:pt x="27553" y="15707"/>
                    <a:pt x="27570" y="27841"/>
                    <a:pt x="27570" y="33284"/>
                  </a:cubicBezTo>
                  <a:lnTo>
                    <a:pt x="25582" y="34905"/>
                  </a:lnTo>
                  <a:lnTo>
                    <a:pt x="25081" y="35322"/>
                  </a:lnTo>
                  <a:lnTo>
                    <a:pt x="25582" y="34921"/>
                  </a:lnTo>
                  <a:lnTo>
                    <a:pt x="27587" y="33301"/>
                  </a:lnTo>
                  <a:cubicBezTo>
                    <a:pt x="27587" y="27837"/>
                    <a:pt x="27604" y="15690"/>
                    <a:pt x="27604" y="34"/>
                  </a:cubicBezTo>
                  <a:lnTo>
                    <a:pt x="276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4012;p60">
              <a:extLst>
                <a:ext uri="{FF2B5EF4-FFF2-40B4-BE49-F238E27FC236}">
                  <a16:creationId xmlns:a16="http://schemas.microsoft.com/office/drawing/2014/main" id="{C29A4DEA-4574-4AC4-B87F-B2FB3316FB26}"/>
                </a:ext>
              </a:extLst>
            </p:cNvPr>
            <p:cNvSpPr/>
            <p:nvPr/>
          </p:nvSpPr>
          <p:spPr>
            <a:xfrm>
              <a:off x="7400566" y="2846711"/>
              <a:ext cx="361492" cy="123713"/>
            </a:xfrm>
            <a:custGeom>
              <a:avLst/>
              <a:gdLst/>
              <a:ahLst/>
              <a:cxnLst/>
              <a:rect l="l" t="t" r="r" b="b"/>
              <a:pathLst>
                <a:path w="11279" h="3860" extrusionOk="0">
                  <a:moveTo>
                    <a:pt x="1922" y="0"/>
                  </a:moveTo>
                  <a:cubicBezTo>
                    <a:pt x="869" y="0"/>
                    <a:pt x="0" y="852"/>
                    <a:pt x="0" y="1905"/>
                  </a:cubicBezTo>
                  <a:lnTo>
                    <a:pt x="0" y="3860"/>
                  </a:lnTo>
                  <a:lnTo>
                    <a:pt x="11279" y="3860"/>
                  </a:lnTo>
                  <a:lnTo>
                    <a:pt x="11279" y="1838"/>
                  </a:lnTo>
                  <a:cubicBezTo>
                    <a:pt x="11279" y="819"/>
                    <a:pt x="10460" y="0"/>
                    <a:pt x="944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4013;p60">
              <a:extLst>
                <a:ext uri="{FF2B5EF4-FFF2-40B4-BE49-F238E27FC236}">
                  <a16:creationId xmlns:a16="http://schemas.microsoft.com/office/drawing/2014/main" id="{9494880B-75F6-4644-AB25-2173E324C254}"/>
                </a:ext>
              </a:extLst>
            </p:cNvPr>
            <p:cNvSpPr/>
            <p:nvPr/>
          </p:nvSpPr>
          <p:spPr>
            <a:xfrm>
              <a:off x="7476076" y="2779759"/>
              <a:ext cx="207812" cy="66985"/>
            </a:xfrm>
            <a:custGeom>
              <a:avLst/>
              <a:gdLst/>
              <a:ahLst/>
              <a:cxnLst/>
              <a:rect l="l" t="t" r="r" b="b"/>
              <a:pathLst>
                <a:path w="6484" h="2090" extrusionOk="0">
                  <a:moveTo>
                    <a:pt x="0" y="1"/>
                  </a:moveTo>
                  <a:lnTo>
                    <a:pt x="418" y="2089"/>
                  </a:lnTo>
                  <a:lnTo>
                    <a:pt x="6132" y="2089"/>
                  </a:lnTo>
                  <a:lnTo>
                    <a:pt x="648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4014;p60">
              <a:extLst>
                <a:ext uri="{FF2B5EF4-FFF2-40B4-BE49-F238E27FC236}">
                  <a16:creationId xmlns:a16="http://schemas.microsoft.com/office/drawing/2014/main" id="{6ECE0853-993D-461B-8AA2-D8DCBBE1660F}"/>
                </a:ext>
              </a:extLst>
            </p:cNvPr>
            <p:cNvSpPr/>
            <p:nvPr/>
          </p:nvSpPr>
          <p:spPr>
            <a:xfrm>
              <a:off x="7231887" y="3125707"/>
              <a:ext cx="148904" cy="148904"/>
            </a:xfrm>
            <a:custGeom>
              <a:avLst/>
              <a:gdLst/>
              <a:ahLst/>
              <a:cxnLst/>
              <a:rect l="l" t="t" r="r" b="b"/>
              <a:pathLst>
                <a:path w="4646" h="4646" extrusionOk="0">
                  <a:moveTo>
                    <a:pt x="4512" y="134"/>
                  </a:moveTo>
                  <a:lnTo>
                    <a:pt x="4512" y="4512"/>
                  </a:lnTo>
                  <a:lnTo>
                    <a:pt x="134" y="4512"/>
                  </a:lnTo>
                  <a:lnTo>
                    <a:pt x="134" y="134"/>
                  </a:lnTo>
                  <a:close/>
                  <a:moveTo>
                    <a:pt x="0" y="0"/>
                  </a:moveTo>
                  <a:lnTo>
                    <a:pt x="0" y="4645"/>
                  </a:lnTo>
                  <a:lnTo>
                    <a:pt x="4645" y="4645"/>
                  </a:lnTo>
                  <a:lnTo>
                    <a:pt x="464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4015;p60">
              <a:extLst>
                <a:ext uri="{FF2B5EF4-FFF2-40B4-BE49-F238E27FC236}">
                  <a16:creationId xmlns:a16="http://schemas.microsoft.com/office/drawing/2014/main" id="{1F3B8C28-D430-43FE-AEDC-14828485BFD2}"/>
                </a:ext>
              </a:extLst>
            </p:cNvPr>
            <p:cNvSpPr/>
            <p:nvPr/>
          </p:nvSpPr>
          <p:spPr>
            <a:xfrm>
              <a:off x="7443930" y="3160513"/>
              <a:ext cx="462193" cy="2179"/>
            </a:xfrm>
            <a:custGeom>
              <a:avLst/>
              <a:gdLst/>
              <a:ahLst/>
              <a:cxnLst/>
              <a:rect l="l" t="t" r="r" b="b"/>
              <a:pathLst>
                <a:path w="14421" h="68" extrusionOk="0">
                  <a:moveTo>
                    <a:pt x="7219" y="0"/>
                  </a:moveTo>
                  <a:cubicBezTo>
                    <a:pt x="3226" y="0"/>
                    <a:pt x="1" y="17"/>
                    <a:pt x="1" y="34"/>
                  </a:cubicBezTo>
                  <a:cubicBezTo>
                    <a:pt x="1" y="51"/>
                    <a:pt x="3226" y="67"/>
                    <a:pt x="7219" y="67"/>
                  </a:cubicBezTo>
                  <a:cubicBezTo>
                    <a:pt x="11196" y="67"/>
                    <a:pt x="14420" y="51"/>
                    <a:pt x="14420" y="34"/>
                  </a:cubicBezTo>
                  <a:cubicBezTo>
                    <a:pt x="14420" y="17"/>
                    <a:pt x="11196" y="0"/>
                    <a:pt x="721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4016;p60">
              <a:extLst>
                <a:ext uri="{FF2B5EF4-FFF2-40B4-BE49-F238E27FC236}">
                  <a16:creationId xmlns:a16="http://schemas.microsoft.com/office/drawing/2014/main" id="{FF24B1E0-3DE3-4E9A-8A71-1A0EB07CFF48}"/>
                </a:ext>
              </a:extLst>
            </p:cNvPr>
            <p:cNvSpPr/>
            <p:nvPr/>
          </p:nvSpPr>
          <p:spPr>
            <a:xfrm>
              <a:off x="7443930" y="3191569"/>
              <a:ext cx="462193" cy="2179"/>
            </a:xfrm>
            <a:custGeom>
              <a:avLst/>
              <a:gdLst/>
              <a:ahLst/>
              <a:cxnLst/>
              <a:rect l="l" t="t" r="r" b="b"/>
              <a:pathLst>
                <a:path w="14421" h="68" extrusionOk="0">
                  <a:moveTo>
                    <a:pt x="7219" y="0"/>
                  </a:moveTo>
                  <a:cubicBezTo>
                    <a:pt x="3226" y="0"/>
                    <a:pt x="1" y="17"/>
                    <a:pt x="1" y="34"/>
                  </a:cubicBezTo>
                  <a:cubicBezTo>
                    <a:pt x="1" y="51"/>
                    <a:pt x="3226" y="67"/>
                    <a:pt x="7219" y="67"/>
                  </a:cubicBezTo>
                  <a:cubicBezTo>
                    <a:pt x="11196" y="67"/>
                    <a:pt x="14420" y="51"/>
                    <a:pt x="14420" y="34"/>
                  </a:cubicBezTo>
                  <a:cubicBezTo>
                    <a:pt x="14420" y="17"/>
                    <a:pt x="11196" y="0"/>
                    <a:pt x="721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4017;p60">
              <a:extLst>
                <a:ext uri="{FF2B5EF4-FFF2-40B4-BE49-F238E27FC236}">
                  <a16:creationId xmlns:a16="http://schemas.microsoft.com/office/drawing/2014/main" id="{FFC49D42-3B86-490E-B818-88FD9EC54DFB}"/>
                </a:ext>
              </a:extLst>
            </p:cNvPr>
            <p:cNvSpPr/>
            <p:nvPr/>
          </p:nvSpPr>
          <p:spPr>
            <a:xfrm>
              <a:off x="7443930" y="3222626"/>
              <a:ext cx="462193" cy="2179"/>
            </a:xfrm>
            <a:custGeom>
              <a:avLst/>
              <a:gdLst/>
              <a:ahLst/>
              <a:cxnLst/>
              <a:rect l="l" t="t" r="r" b="b"/>
              <a:pathLst>
                <a:path w="14421" h="68" extrusionOk="0">
                  <a:moveTo>
                    <a:pt x="7219" y="1"/>
                  </a:moveTo>
                  <a:cubicBezTo>
                    <a:pt x="3226" y="1"/>
                    <a:pt x="1" y="1"/>
                    <a:pt x="1" y="34"/>
                  </a:cubicBezTo>
                  <a:cubicBezTo>
                    <a:pt x="1" y="51"/>
                    <a:pt x="3226" y="67"/>
                    <a:pt x="7219" y="67"/>
                  </a:cubicBezTo>
                  <a:cubicBezTo>
                    <a:pt x="11196" y="67"/>
                    <a:pt x="14420" y="51"/>
                    <a:pt x="14420" y="34"/>
                  </a:cubicBezTo>
                  <a:cubicBezTo>
                    <a:pt x="14420" y="1"/>
                    <a:pt x="11196" y="1"/>
                    <a:pt x="72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4018;p60">
              <a:extLst>
                <a:ext uri="{FF2B5EF4-FFF2-40B4-BE49-F238E27FC236}">
                  <a16:creationId xmlns:a16="http://schemas.microsoft.com/office/drawing/2014/main" id="{D58AFAC2-B815-47A5-AE27-76B9E95CC92B}"/>
                </a:ext>
              </a:extLst>
            </p:cNvPr>
            <p:cNvSpPr/>
            <p:nvPr/>
          </p:nvSpPr>
          <p:spPr>
            <a:xfrm>
              <a:off x="7443930" y="3253137"/>
              <a:ext cx="462193" cy="2179"/>
            </a:xfrm>
            <a:custGeom>
              <a:avLst/>
              <a:gdLst/>
              <a:ahLst/>
              <a:cxnLst/>
              <a:rect l="l" t="t" r="r" b="b"/>
              <a:pathLst>
                <a:path w="14421" h="68" extrusionOk="0">
                  <a:moveTo>
                    <a:pt x="7219" y="1"/>
                  </a:moveTo>
                  <a:cubicBezTo>
                    <a:pt x="3226" y="1"/>
                    <a:pt x="1" y="18"/>
                    <a:pt x="1" y="34"/>
                  </a:cubicBezTo>
                  <a:cubicBezTo>
                    <a:pt x="1" y="51"/>
                    <a:pt x="3226" y="68"/>
                    <a:pt x="7219" y="68"/>
                  </a:cubicBezTo>
                  <a:cubicBezTo>
                    <a:pt x="11196" y="68"/>
                    <a:pt x="14420" y="51"/>
                    <a:pt x="14420" y="34"/>
                  </a:cubicBezTo>
                  <a:cubicBezTo>
                    <a:pt x="14420" y="18"/>
                    <a:pt x="11196" y="1"/>
                    <a:pt x="72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4019;p60">
              <a:extLst>
                <a:ext uri="{FF2B5EF4-FFF2-40B4-BE49-F238E27FC236}">
                  <a16:creationId xmlns:a16="http://schemas.microsoft.com/office/drawing/2014/main" id="{A2344A5D-3F77-4EAE-9609-BB5A0D3476C3}"/>
                </a:ext>
              </a:extLst>
            </p:cNvPr>
            <p:cNvSpPr/>
            <p:nvPr/>
          </p:nvSpPr>
          <p:spPr>
            <a:xfrm>
              <a:off x="7231887" y="3354896"/>
              <a:ext cx="148904" cy="148904"/>
            </a:xfrm>
            <a:custGeom>
              <a:avLst/>
              <a:gdLst/>
              <a:ahLst/>
              <a:cxnLst/>
              <a:rect l="l" t="t" r="r" b="b"/>
              <a:pathLst>
                <a:path w="4646" h="4646" extrusionOk="0">
                  <a:moveTo>
                    <a:pt x="4512" y="134"/>
                  </a:moveTo>
                  <a:lnTo>
                    <a:pt x="4512" y="4512"/>
                  </a:lnTo>
                  <a:lnTo>
                    <a:pt x="134" y="4512"/>
                  </a:lnTo>
                  <a:lnTo>
                    <a:pt x="134" y="134"/>
                  </a:lnTo>
                  <a:close/>
                  <a:moveTo>
                    <a:pt x="0" y="1"/>
                  </a:moveTo>
                  <a:lnTo>
                    <a:pt x="0" y="4646"/>
                  </a:lnTo>
                  <a:lnTo>
                    <a:pt x="4645" y="4646"/>
                  </a:lnTo>
                  <a:lnTo>
                    <a:pt x="464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4020;p60">
              <a:extLst>
                <a:ext uri="{FF2B5EF4-FFF2-40B4-BE49-F238E27FC236}">
                  <a16:creationId xmlns:a16="http://schemas.microsoft.com/office/drawing/2014/main" id="{6BFC4E5F-450A-4750-AE9A-979E5C64A7E9}"/>
                </a:ext>
              </a:extLst>
            </p:cNvPr>
            <p:cNvSpPr/>
            <p:nvPr/>
          </p:nvSpPr>
          <p:spPr>
            <a:xfrm>
              <a:off x="7261854" y="3364543"/>
              <a:ext cx="145699" cy="114611"/>
            </a:xfrm>
            <a:custGeom>
              <a:avLst/>
              <a:gdLst/>
              <a:ahLst/>
              <a:cxnLst/>
              <a:rect l="l" t="t" r="r" b="b"/>
              <a:pathLst>
                <a:path w="4546" h="3576" extrusionOk="0">
                  <a:moveTo>
                    <a:pt x="3994" y="0"/>
                  </a:moveTo>
                  <a:lnTo>
                    <a:pt x="1638" y="2273"/>
                  </a:lnTo>
                  <a:lnTo>
                    <a:pt x="602" y="1454"/>
                  </a:lnTo>
                  <a:lnTo>
                    <a:pt x="1" y="2122"/>
                  </a:lnTo>
                  <a:lnTo>
                    <a:pt x="1588" y="3576"/>
                  </a:lnTo>
                  <a:lnTo>
                    <a:pt x="4546" y="652"/>
                  </a:lnTo>
                  <a:lnTo>
                    <a:pt x="39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4021;p60">
              <a:extLst>
                <a:ext uri="{FF2B5EF4-FFF2-40B4-BE49-F238E27FC236}">
                  <a16:creationId xmlns:a16="http://schemas.microsoft.com/office/drawing/2014/main" id="{13057134-FF09-4658-B101-57756897BD99}"/>
                </a:ext>
              </a:extLst>
            </p:cNvPr>
            <p:cNvSpPr/>
            <p:nvPr/>
          </p:nvSpPr>
          <p:spPr>
            <a:xfrm>
              <a:off x="7443930" y="3389702"/>
              <a:ext cx="462193" cy="2179"/>
            </a:xfrm>
            <a:custGeom>
              <a:avLst/>
              <a:gdLst/>
              <a:ahLst/>
              <a:cxnLst/>
              <a:rect l="l" t="t" r="r" b="b"/>
              <a:pathLst>
                <a:path w="14421" h="68" extrusionOk="0">
                  <a:moveTo>
                    <a:pt x="7219" y="1"/>
                  </a:moveTo>
                  <a:cubicBezTo>
                    <a:pt x="3226" y="1"/>
                    <a:pt x="1" y="17"/>
                    <a:pt x="1" y="34"/>
                  </a:cubicBezTo>
                  <a:cubicBezTo>
                    <a:pt x="1" y="51"/>
                    <a:pt x="3226" y="67"/>
                    <a:pt x="7219" y="67"/>
                  </a:cubicBezTo>
                  <a:cubicBezTo>
                    <a:pt x="11196" y="67"/>
                    <a:pt x="14420" y="51"/>
                    <a:pt x="14420" y="34"/>
                  </a:cubicBezTo>
                  <a:cubicBezTo>
                    <a:pt x="14420" y="17"/>
                    <a:pt x="11196" y="1"/>
                    <a:pt x="72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4022;p60">
              <a:extLst>
                <a:ext uri="{FF2B5EF4-FFF2-40B4-BE49-F238E27FC236}">
                  <a16:creationId xmlns:a16="http://schemas.microsoft.com/office/drawing/2014/main" id="{32129C58-51AF-4074-B694-1203F2B5A836}"/>
                </a:ext>
              </a:extLst>
            </p:cNvPr>
            <p:cNvSpPr/>
            <p:nvPr/>
          </p:nvSpPr>
          <p:spPr>
            <a:xfrm>
              <a:off x="7443930" y="3420759"/>
              <a:ext cx="462193" cy="2179"/>
            </a:xfrm>
            <a:custGeom>
              <a:avLst/>
              <a:gdLst/>
              <a:ahLst/>
              <a:cxnLst/>
              <a:rect l="l" t="t" r="r" b="b"/>
              <a:pathLst>
                <a:path w="14421" h="68" extrusionOk="0">
                  <a:moveTo>
                    <a:pt x="7219" y="1"/>
                  </a:moveTo>
                  <a:cubicBezTo>
                    <a:pt x="3226" y="1"/>
                    <a:pt x="1" y="17"/>
                    <a:pt x="1" y="34"/>
                  </a:cubicBezTo>
                  <a:cubicBezTo>
                    <a:pt x="1" y="51"/>
                    <a:pt x="3226" y="68"/>
                    <a:pt x="7219" y="68"/>
                  </a:cubicBezTo>
                  <a:cubicBezTo>
                    <a:pt x="11196" y="68"/>
                    <a:pt x="14420" y="51"/>
                    <a:pt x="14420" y="34"/>
                  </a:cubicBezTo>
                  <a:cubicBezTo>
                    <a:pt x="14420" y="17"/>
                    <a:pt x="11196" y="1"/>
                    <a:pt x="72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4023;p60">
              <a:extLst>
                <a:ext uri="{FF2B5EF4-FFF2-40B4-BE49-F238E27FC236}">
                  <a16:creationId xmlns:a16="http://schemas.microsoft.com/office/drawing/2014/main" id="{97486C1E-D0ED-4DB5-B44E-8D6411964C6E}"/>
                </a:ext>
              </a:extLst>
            </p:cNvPr>
            <p:cNvSpPr/>
            <p:nvPr/>
          </p:nvSpPr>
          <p:spPr>
            <a:xfrm>
              <a:off x="7443930" y="3451815"/>
              <a:ext cx="462193" cy="2179"/>
            </a:xfrm>
            <a:custGeom>
              <a:avLst/>
              <a:gdLst/>
              <a:ahLst/>
              <a:cxnLst/>
              <a:rect l="l" t="t" r="r" b="b"/>
              <a:pathLst>
                <a:path w="14421" h="68" extrusionOk="0">
                  <a:moveTo>
                    <a:pt x="7219" y="1"/>
                  </a:moveTo>
                  <a:cubicBezTo>
                    <a:pt x="3226" y="1"/>
                    <a:pt x="1" y="1"/>
                    <a:pt x="1" y="34"/>
                  </a:cubicBezTo>
                  <a:cubicBezTo>
                    <a:pt x="1" y="51"/>
                    <a:pt x="3226" y="68"/>
                    <a:pt x="7219" y="68"/>
                  </a:cubicBezTo>
                  <a:cubicBezTo>
                    <a:pt x="11196" y="68"/>
                    <a:pt x="14420" y="51"/>
                    <a:pt x="14420" y="34"/>
                  </a:cubicBezTo>
                  <a:cubicBezTo>
                    <a:pt x="14420" y="1"/>
                    <a:pt x="11196" y="1"/>
                    <a:pt x="72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4024;p60">
              <a:extLst>
                <a:ext uri="{FF2B5EF4-FFF2-40B4-BE49-F238E27FC236}">
                  <a16:creationId xmlns:a16="http://schemas.microsoft.com/office/drawing/2014/main" id="{31FBBDF7-0AEE-4147-B104-8C17C27FC02D}"/>
                </a:ext>
              </a:extLst>
            </p:cNvPr>
            <p:cNvSpPr/>
            <p:nvPr/>
          </p:nvSpPr>
          <p:spPr>
            <a:xfrm>
              <a:off x="7443930" y="3482359"/>
              <a:ext cx="462193" cy="2179"/>
            </a:xfrm>
            <a:custGeom>
              <a:avLst/>
              <a:gdLst/>
              <a:ahLst/>
              <a:cxnLst/>
              <a:rect l="l" t="t" r="r" b="b"/>
              <a:pathLst>
                <a:path w="14421" h="68" extrusionOk="0">
                  <a:moveTo>
                    <a:pt x="7219" y="0"/>
                  </a:moveTo>
                  <a:cubicBezTo>
                    <a:pt x="3226" y="0"/>
                    <a:pt x="1" y="17"/>
                    <a:pt x="1" y="34"/>
                  </a:cubicBezTo>
                  <a:cubicBezTo>
                    <a:pt x="1" y="50"/>
                    <a:pt x="3226" y="67"/>
                    <a:pt x="7219" y="67"/>
                  </a:cubicBezTo>
                  <a:cubicBezTo>
                    <a:pt x="11196" y="67"/>
                    <a:pt x="14420" y="50"/>
                    <a:pt x="14420" y="34"/>
                  </a:cubicBezTo>
                  <a:cubicBezTo>
                    <a:pt x="14420" y="17"/>
                    <a:pt x="11196" y="0"/>
                    <a:pt x="721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4025;p60">
              <a:extLst>
                <a:ext uri="{FF2B5EF4-FFF2-40B4-BE49-F238E27FC236}">
                  <a16:creationId xmlns:a16="http://schemas.microsoft.com/office/drawing/2014/main" id="{3620681D-AF30-4A8A-8416-673A1D0677FD}"/>
                </a:ext>
              </a:extLst>
            </p:cNvPr>
            <p:cNvSpPr/>
            <p:nvPr/>
          </p:nvSpPr>
          <p:spPr>
            <a:xfrm>
              <a:off x="7231887" y="3576586"/>
              <a:ext cx="148904" cy="148904"/>
            </a:xfrm>
            <a:custGeom>
              <a:avLst/>
              <a:gdLst/>
              <a:ahLst/>
              <a:cxnLst/>
              <a:rect l="l" t="t" r="r" b="b"/>
              <a:pathLst>
                <a:path w="4646" h="4646" extrusionOk="0">
                  <a:moveTo>
                    <a:pt x="4512" y="135"/>
                  </a:moveTo>
                  <a:lnTo>
                    <a:pt x="4512" y="4512"/>
                  </a:lnTo>
                  <a:lnTo>
                    <a:pt x="134" y="4512"/>
                  </a:lnTo>
                  <a:lnTo>
                    <a:pt x="134" y="135"/>
                  </a:lnTo>
                  <a:close/>
                  <a:moveTo>
                    <a:pt x="0" y="1"/>
                  </a:moveTo>
                  <a:lnTo>
                    <a:pt x="0" y="4646"/>
                  </a:lnTo>
                  <a:lnTo>
                    <a:pt x="4645" y="4646"/>
                  </a:lnTo>
                  <a:lnTo>
                    <a:pt x="464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4026;p60">
              <a:extLst>
                <a:ext uri="{FF2B5EF4-FFF2-40B4-BE49-F238E27FC236}">
                  <a16:creationId xmlns:a16="http://schemas.microsoft.com/office/drawing/2014/main" id="{75BF25BE-6257-4C29-9931-7AC0416B799E}"/>
                </a:ext>
              </a:extLst>
            </p:cNvPr>
            <p:cNvSpPr/>
            <p:nvPr/>
          </p:nvSpPr>
          <p:spPr>
            <a:xfrm>
              <a:off x="7261854" y="3586233"/>
              <a:ext cx="145699" cy="114643"/>
            </a:xfrm>
            <a:custGeom>
              <a:avLst/>
              <a:gdLst/>
              <a:ahLst/>
              <a:cxnLst/>
              <a:rect l="l" t="t" r="r" b="b"/>
              <a:pathLst>
                <a:path w="4546" h="3577" extrusionOk="0">
                  <a:moveTo>
                    <a:pt x="3994" y="1"/>
                  </a:moveTo>
                  <a:lnTo>
                    <a:pt x="1638" y="2273"/>
                  </a:lnTo>
                  <a:lnTo>
                    <a:pt x="602" y="1454"/>
                  </a:lnTo>
                  <a:lnTo>
                    <a:pt x="1" y="2123"/>
                  </a:lnTo>
                  <a:lnTo>
                    <a:pt x="1588" y="3576"/>
                  </a:lnTo>
                  <a:lnTo>
                    <a:pt x="4546" y="669"/>
                  </a:lnTo>
                  <a:lnTo>
                    <a:pt x="39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4027;p60">
              <a:extLst>
                <a:ext uri="{FF2B5EF4-FFF2-40B4-BE49-F238E27FC236}">
                  <a16:creationId xmlns:a16="http://schemas.microsoft.com/office/drawing/2014/main" id="{C8EF30A3-F91E-4F66-B501-350C4BC748C2}"/>
                </a:ext>
              </a:extLst>
            </p:cNvPr>
            <p:cNvSpPr/>
            <p:nvPr/>
          </p:nvSpPr>
          <p:spPr>
            <a:xfrm>
              <a:off x="7443930" y="3611392"/>
              <a:ext cx="462193" cy="2179"/>
            </a:xfrm>
            <a:custGeom>
              <a:avLst/>
              <a:gdLst/>
              <a:ahLst/>
              <a:cxnLst/>
              <a:rect l="l" t="t" r="r" b="b"/>
              <a:pathLst>
                <a:path w="14421" h="68" extrusionOk="0">
                  <a:moveTo>
                    <a:pt x="7219" y="1"/>
                  </a:moveTo>
                  <a:cubicBezTo>
                    <a:pt x="3226" y="1"/>
                    <a:pt x="1" y="18"/>
                    <a:pt x="1" y="34"/>
                  </a:cubicBezTo>
                  <a:cubicBezTo>
                    <a:pt x="1" y="51"/>
                    <a:pt x="3226" y="68"/>
                    <a:pt x="7219" y="68"/>
                  </a:cubicBezTo>
                  <a:cubicBezTo>
                    <a:pt x="11196" y="68"/>
                    <a:pt x="14420" y="51"/>
                    <a:pt x="14420" y="34"/>
                  </a:cubicBezTo>
                  <a:cubicBezTo>
                    <a:pt x="14420" y="18"/>
                    <a:pt x="11196" y="1"/>
                    <a:pt x="72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4028;p60">
              <a:extLst>
                <a:ext uri="{FF2B5EF4-FFF2-40B4-BE49-F238E27FC236}">
                  <a16:creationId xmlns:a16="http://schemas.microsoft.com/office/drawing/2014/main" id="{07FCE066-969E-4DB3-AF14-12FACCD81E9E}"/>
                </a:ext>
              </a:extLst>
            </p:cNvPr>
            <p:cNvSpPr/>
            <p:nvPr/>
          </p:nvSpPr>
          <p:spPr>
            <a:xfrm>
              <a:off x="7443930" y="3642481"/>
              <a:ext cx="462193" cy="2147"/>
            </a:xfrm>
            <a:custGeom>
              <a:avLst/>
              <a:gdLst/>
              <a:ahLst/>
              <a:cxnLst/>
              <a:rect l="l" t="t" r="r" b="b"/>
              <a:pathLst>
                <a:path w="14421" h="67" extrusionOk="0">
                  <a:moveTo>
                    <a:pt x="7219" y="0"/>
                  </a:moveTo>
                  <a:cubicBezTo>
                    <a:pt x="3226" y="0"/>
                    <a:pt x="1" y="17"/>
                    <a:pt x="1" y="33"/>
                  </a:cubicBezTo>
                  <a:cubicBezTo>
                    <a:pt x="1" y="50"/>
                    <a:pt x="3226" y="67"/>
                    <a:pt x="7219" y="67"/>
                  </a:cubicBezTo>
                  <a:cubicBezTo>
                    <a:pt x="11196" y="67"/>
                    <a:pt x="14420" y="50"/>
                    <a:pt x="14420" y="33"/>
                  </a:cubicBezTo>
                  <a:cubicBezTo>
                    <a:pt x="14420" y="17"/>
                    <a:pt x="11196" y="0"/>
                    <a:pt x="721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4029;p60">
              <a:extLst>
                <a:ext uri="{FF2B5EF4-FFF2-40B4-BE49-F238E27FC236}">
                  <a16:creationId xmlns:a16="http://schemas.microsoft.com/office/drawing/2014/main" id="{1D59C3D5-3F06-4F45-9D27-24E27C01E3F3}"/>
                </a:ext>
              </a:extLst>
            </p:cNvPr>
            <p:cNvSpPr/>
            <p:nvPr/>
          </p:nvSpPr>
          <p:spPr>
            <a:xfrm>
              <a:off x="7443930" y="3673537"/>
              <a:ext cx="462193" cy="2147"/>
            </a:xfrm>
            <a:custGeom>
              <a:avLst/>
              <a:gdLst/>
              <a:ahLst/>
              <a:cxnLst/>
              <a:rect l="l" t="t" r="r" b="b"/>
              <a:pathLst>
                <a:path w="14421" h="67" extrusionOk="0">
                  <a:moveTo>
                    <a:pt x="7219" y="0"/>
                  </a:moveTo>
                  <a:cubicBezTo>
                    <a:pt x="3226" y="0"/>
                    <a:pt x="1" y="17"/>
                    <a:pt x="1" y="34"/>
                  </a:cubicBezTo>
                  <a:cubicBezTo>
                    <a:pt x="1" y="50"/>
                    <a:pt x="3226" y="67"/>
                    <a:pt x="7219" y="67"/>
                  </a:cubicBezTo>
                  <a:cubicBezTo>
                    <a:pt x="11196" y="67"/>
                    <a:pt x="14420" y="50"/>
                    <a:pt x="14420" y="34"/>
                  </a:cubicBezTo>
                  <a:cubicBezTo>
                    <a:pt x="14420" y="17"/>
                    <a:pt x="11196" y="0"/>
                    <a:pt x="721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4030;p60">
              <a:extLst>
                <a:ext uri="{FF2B5EF4-FFF2-40B4-BE49-F238E27FC236}">
                  <a16:creationId xmlns:a16="http://schemas.microsoft.com/office/drawing/2014/main" id="{CE63A73E-5D24-4CE5-9DD0-607D3CBE98A3}"/>
                </a:ext>
              </a:extLst>
            </p:cNvPr>
            <p:cNvSpPr/>
            <p:nvPr/>
          </p:nvSpPr>
          <p:spPr>
            <a:xfrm>
              <a:off x="7443930" y="3704049"/>
              <a:ext cx="462193" cy="2179"/>
            </a:xfrm>
            <a:custGeom>
              <a:avLst/>
              <a:gdLst/>
              <a:ahLst/>
              <a:cxnLst/>
              <a:rect l="l" t="t" r="r" b="b"/>
              <a:pathLst>
                <a:path w="14421" h="68" extrusionOk="0">
                  <a:moveTo>
                    <a:pt x="7219" y="1"/>
                  </a:moveTo>
                  <a:cubicBezTo>
                    <a:pt x="3226" y="1"/>
                    <a:pt x="1" y="17"/>
                    <a:pt x="1" y="34"/>
                  </a:cubicBezTo>
                  <a:cubicBezTo>
                    <a:pt x="1" y="67"/>
                    <a:pt x="3226" y="67"/>
                    <a:pt x="7219" y="67"/>
                  </a:cubicBezTo>
                  <a:cubicBezTo>
                    <a:pt x="11196" y="67"/>
                    <a:pt x="14420" y="67"/>
                    <a:pt x="14420" y="34"/>
                  </a:cubicBezTo>
                  <a:cubicBezTo>
                    <a:pt x="14420" y="17"/>
                    <a:pt x="11196" y="1"/>
                    <a:pt x="72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4031;p60">
              <a:extLst>
                <a:ext uri="{FF2B5EF4-FFF2-40B4-BE49-F238E27FC236}">
                  <a16:creationId xmlns:a16="http://schemas.microsoft.com/office/drawing/2014/main" id="{BB11AF6E-7904-4D0A-80C4-3D62B79CA3AC}"/>
                </a:ext>
              </a:extLst>
            </p:cNvPr>
            <p:cNvSpPr/>
            <p:nvPr/>
          </p:nvSpPr>
          <p:spPr>
            <a:xfrm>
              <a:off x="7231887" y="3790808"/>
              <a:ext cx="148904" cy="148904"/>
            </a:xfrm>
            <a:custGeom>
              <a:avLst/>
              <a:gdLst/>
              <a:ahLst/>
              <a:cxnLst/>
              <a:rect l="l" t="t" r="r" b="b"/>
              <a:pathLst>
                <a:path w="4646" h="4646" extrusionOk="0">
                  <a:moveTo>
                    <a:pt x="4512" y="134"/>
                  </a:moveTo>
                  <a:lnTo>
                    <a:pt x="4512" y="4512"/>
                  </a:lnTo>
                  <a:lnTo>
                    <a:pt x="134" y="4512"/>
                  </a:lnTo>
                  <a:lnTo>
                    <a:pt x="134" y="134"/>
                  </a:lnTo>
                  <a:close/>
                  <a:moveTo>
                    <a:pt x="0" y="0"/>
                  </a:moveTo>
                  <a:lnTo>
                    <a:pt x="0" y="4645"/>
                  </a:lnTo>
                  <a:lnTo>
                    <a:pt x="4645" y="4645"/>
                  </a:lnTo>
                  <a:lnTo>
                    <a:pt x="464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4032;p60">
              <a:extLst>
                <a:ext uri="{FF2B5EF4-FFF2-40B4-BE49-F238E27FC236}">
                  <a16:creationId xmlns:a16="http://schemas.microsoft.com/office/drawing/2014/main" id="{E7B4CEC9-CDC4-4BAF-945F-9FC5B818DD5A}"/>
                </a:ext>
              </a:extLst>
            </p:cNvPr>
            <p:cNvSpPr/>
            <p:nvPr/>
          </p:nvSpPr>
          <p:spPr>
            <a:xfrm>
              <a:off x="7261854" y="3800455"/>
              <a:ext cx="145699" cy="114611"/>
            </a:xfrm>
            <a:custGeom>
              <a:avLst/>
              <a:gdLst/>
              <a:ahLst/>
              <a:cxnLst/>
              <a:rect l="l" t="t" r="r" b="b"/>
              <a:pathLst>
                <a:path w="4546" h="3576" extrusionOk="0">
                  <a:moveTo>
                    <a:pt x="3994" y="0"/>
                  </a:moveTo>
                  <a:lnTo>
                    <a:pt x="1638" y="2272"/>
                  </a:lnTo>
                  <a:lnTo>
                    <a:pt x="602" y="1454"/>
                  </a:lnTo>
                  <a:lnTo>
                    <a:pt x="1" y="2122"/>
                  </a:lnTo>
                  <a:lnTo>
                    <a:pt x="1588" y="3576"/>
                  </a:lnTo>
                  <a:lnTo>
                    <a:pt x="4546" y="652"/>
                  </a:lnTo>
                  <a:lnTo>
                    <a:pt x="39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4033;p60">
              <a:extLst>
                <a:ext uri="{FF2B5EF4-FFF2-40B4-BE49-F238E27FC236}">
                  <a16:creationId xmlns:a16="http://schemas.microsoft.com/office/drawing/2014/main" id="{1816A855-481B-4539-934B-D392C592B55A}"/>
                </a:ext>
              </a:extLst>
            </p:cNvPr>
            <p:cNvSpPr/>
            <p:nvPr/>
          </p:nvSpPr>
          <p:spPr>
            <a:xfrm>
              <a:off x="7443930" y="3825614"/>
              <a:ext cx="462193" cy="2179"/>
            </a:xfrm>
            <a:custGeom>
              <a:avLst/>
              <a:gdLst/>
              <a:ahLst/>
              <a:cxnLst/>
              <a:rect l="l" t="t" r="r" b="b"/>
              <a:pathLst>
                <a:path w="14421" h="68" extrusionOk="0">
                  <a:moveTo>
                    <a:pt x="7219" y="0"/>
                  </a:moveTo>
                  <a:cubicBezTo>
                    <a:pt x="3226" y="0"/>
                    <a:pt x="1" y="17"/>
                    <a:pt x="1" y="34"/>
                  </a:cubicBezTo>
                  <a:cubicBezTo>
                    <a:pt x="1" y="51"/>
                    <a:pt x="3226" y="67"/>
                    <a:pt x="7219" y="67"/>
                  </a:cubicBezTo>
                  <a:cubicBezTo>
                    <a:pt x="11196" y="67"/>
                    <a:pt x="14420" y="51"/>
                    <a:pt x="14420" y="34"/>
                  </a:cubicBezTo>
                  <a:cubicBezTo>
                    <a:pt x="14420" y="17"/>
                    <a:pt x="11196" y="0"/>
                    <a:pt x="721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4034;p60">
              <a:extLst>
                <a:ext uri="{FF2B5EF4-FFF2-40B4-BE49-F238E27FC236}">
                  <a16:creationId xmlns:a16="http://schemas.microsoft.com/office/drawing/2014/main" id="{DD24686F-A2E7-40B5-86A6-8A820CEF521B}"/>
                </a:ext>
              </a:extLst>
            </p:cNvPr>
            <p:cNvSpPr/>
            <p:nvPr/>
          </p:nvSpPr>
          <p:spPr>
            <a:xfrm>
              <a:off x="7443930" y="3856671"/>
              <a:ext cx="462193" cy="2179"/>
            </a:xfrm>
            <a:custGeom>
              <a:avLst/>
              <a:gdLst/>
              <a:ahLst/>
              <a:cxnLst/>
              <a:rect l="l" t="t" r="r" b="b"/>
              <a:pathLst>
                <a:path w="14421" h="68" extrusionOk="0">
                  <a:moveTo>
                    <a:pt x="7219" y="0"/>
                  </a:moveTo>
                  <a:cubicBezTo>
                    <a:pt x="3226" y="0"/>
                    <a:pt x="1" y="17"/>
                    <a:pt x="1" y="34"/>
                  </a:cubicBezTo>
                  <a:cubicBezTo>
                    <a:pt x="1" y="51"/>
                    <a:pt x="3226" y="67"/>
                    <a:pt x="7219" y="67"/>
                  </a:cubicBezTo>
                  <a:cubicBezTo>
                    <a:pt x="11196" y="67"/>
                    <a:pt x="14420" y="51"/>
                    <a:pt x="14420" y="34"/>
                  </a:cubicBezTo>
                  <a:cubicBezTo>
                    <a:pt x="14420" y="17"/>
                    <a:pt x="11196" y="0"/>
                    <a:pt x="721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4035;p60">
              <a:extLst>
                <a:ext uri="{FF2B5EF4-FFF2-40B4-BE49-F238E27FC236}">
                  <a16:creationId xmlns:a16="http://schemas.microsoft.com/office/drawing/2014/main" id="{2B0ABC37-BCDF-44DF-82C4-EB31B80A2E17}"/>
                </a:ext>
              </a:extLst>
            </p:cNvPr>
            <p:cNvSpPr/>
            <p:nvPr/>
          </p:nvSpPr>
          <p:spPr>
            <a:xfrm>
              <a:off x="7443930" y="3887727"/>
              <a:ext cx="462193" cy="2179"/>
            </a:xfrm>
            <a:custGeom>
              <a:avLst/>
              <a:gdLst/>
              <a:ahLst/>
              <a:cxnLst/>
              <a:rect l="l" t="t" r="r" b="b"/>
              <a:pathLst>
                <a:path w="14421" h="68" extrusionOk="0">
                  <a:moveTo>
                    <a:pt x="7219" y="1"/>
                  </a:moveTo>
                  <a:cubicBezTo>
                    <a:pt x="3226" y="1"/>
                    <a:pt x="1" y="17"/>
                    <a:pt x="1" y="34"/>
                  </a:cubicBezTo>
                  <a:cubicBezTo>
                    <a:pt x="1" y="51"/>
                    <a:pt x="3226" y="67"/>
                    <a:pt x="7219" y="67"/>
                  </a:cubicBezTo>
                  <a:cubicBezTo>
                    <a:pt x="11196" y="67"/>
                    <a:pt x="14420" y="51"/>
                    <a:pt x="14420" y="34"/>
                  </a:cubicBezTo>
                  <a:cubicBezTo>
                    <a:pt x="14420" y="17"/>
                    <a:pt x="11196" y="1"/>
                    <a:pt x="72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4036;p60">
              <a:extLst>
                <a:ext uri="{FF2B5EF4-FFF2-40B4-BE49-F238E27FC236}">
                  <a16:creationId xmlns:a16="http://schemas.microsoft.com/office/drawing/2014/main" id="{0CDC6173-16AF-4918-88E7-4A4373025948}"/>
                </a:ext>
              </a:extLst>
            </p:cNvPr>
            <p:cNvSpPr/>
            <p:nvPr/>
          </p:nvSpPr>
          <p:spPr>
            <a:xfrm>
              <a:off x="7443930" y="3918239"/>
              <a:ext cx="462193" cy="2179"/>
            </a:xfrm>
            <a:custGeom>
              <a:avLst/>
              <a:gdLst/>
              <a:ahLst/>
              <a:cxnLst/>
              <a:rect l="l" t="t" r="r" b="b"/>
              <a:pathLst>
                <a:path w="14421" h="68" extrusionOk="0">
                  <a:moveTo>
                    <a:pt x="7219" y="1"/>
                  </a:moveTo>
                  <a:cubicBezTo>
                    <a:pt x="3226" y="1"/>
                    <a:pt x="1" y="18"/>
                    <a:pt x="1" y="34"/>
                  </a:cubicBezTo>
                  <a:cubicBezTo>
                    <a:pt x="1" y="51"/>
                    <a:pt x="3226" y="68"/>
                    <a:pt x="7219" y="68"/>
                  </a:cubicBezTo>
                  <a:cubicBezTo>
                    <a:pt x="11196" y="68"/>
                    <a:pt x="14420" y="51"/>
                    <a:pt x="14420" y="34"/>
                  </a:cubicBezTo>
                  <a:cubicBezTo>
                    <a:pt x="14420" y="18"/>
                    <a:pt x="11196" y="1"/>
                    <a:pt x="72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4037;p60">
              <a:extLst>
                <a:ext uri="{FF2B5EF4-FFF2-40B4-BE49-F238E27FC236}">
                  <a16:creationId xmlns:a16="http://schemas.microsoft.com/office/drawing/2014/main" id="{7D8DA486-F81A-4A0E-A59D-B78E8F7FBC08}"/>
                </a:ext>
              </a:extLst>
            </p:cNvPr>
            <p:cNvSpPr/>
            <p:nvPr/>
          </p:nvSpPr>
          <p:spPr>
            <a:xfrm>
              <a:off x="7766866" y="3947693"/>
              <a:ext cx="96951" cy="200313"/>
            </a:xfrm>
            <a:custGeom>
              <a:avLst/>
              <a:gdLst/>
              <a:ahLst/>
              <a:cxnLst/>
              <a:rect l="l" t="t" r="r" b="b"/>
              <a:pathLst>
                <a:path w="3025" h="6250" extrusionOk="0">
                  <a:moveTo>
                    <a:pt x="3024" y="1"/>
                  </a:moveTo>
                  <a:lnTo>
                    <a:pt x="0" y="6250"/>
                  </a:lnTo>
                  <a:lnTo>
                    <a:pt x="2156" y="6250"/>
                  </a:lnTo>
                  <a:lnTo>
                    <a:pt x="302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4038;p60">
              <a:extLst>
                <a:ext uri="{FF2B5EF4-FFF2-40B4-BE49-F238E27FC236}">
                  <a16:creationId xmlns:a16="http://schemas.microsoft.com/office/drawing/2014/main" id="{DDB81502-B919-415C-BE20-496D6A363AE4}"/>
                </a:ext>
              </a:extLst>
            </p:cNvPr>
            <p:cNvSpPr/>
            <p:nvPr/>
          </p:nvSpPr>
          <p:spPr>
            <a:xfrm>
              <a:off x="7835934" y="3948783"/>
              <a:ext cx="186403" cy="200313"/>
            </a:xfrm>
            <a:custGeom>
              <a:avLst/>
              <a:gdLst/>
              <a:ahLst/>
              <a:cxnLst/>
              <a:rect l="l" t="t" r="r" b="b"/>
              <a:pathLst>
                <a:path w="5816" h="6250" extrusionOk="0">
                  <a:moveTo>
                    <a:pt x="869" y="0"/>
                  </a:moveTo>
                  <a:lnTo>
                    <a:pt x="1" y="6249"/>
                  </a:lnTo>
                  <a:lnTo>
                    <a:pt x="1" y="6249"/>
                  </a:lnTo>
                  <a:lnTo>
                    <a:pt x="5815" y="1538"/>
                  </a:lnTo>
                  <a:lnTo>
                    <a:pt x="8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4039;p60">
              <a:extLst>
                <a:ext uri="{FF2B5EF4-FFF2-40B4-BE49-F238E27FC236}">
                  <a16:creationId xmlns:a16="http://schemas.microsoft.com/office/drawing/2014/main" id="{6405E2EB-58C8-4424-AB16-D5E22B4F5652}"/>
                </a:ext>
              </a:extLst>
            </p:cNvPr>
            <p:cNvSpPr/>
            <p:nvPr/>
          </p:nvSpPr>
          <p:spPr>
            <a:xfrm>
              <a:off x="7835934" y="3947693"/>
              <a:ext cx="189063" cy="201402"/>
            </a:xfrm>
            <a:custGeom>
              <a:avLst/>
              <a:gdLst/>
              <a:ahLst/>
              <a:cxnLst/>
              <a:rect l="l" t="t" r="r" b="b"/>
              <a:pathLst>
                <a:path w="5899" h="6284" extrusionOk="0">
                  <a:moveTo>
                    <a:pt x="17" y="6201"/>
                  </a:moveTo>
                  <a:cubicBezTo>
                    <a:pt x="14" y="6220"/>
                    <a:pt x="11" y="6237"/>
                    <a:pt x="8" y="6251"/>
                  </a:cubicBezTo>
                  <a:lnTo>
                    <a:pt x="8" y="6251"/>
                  </a:lnTo>
                  <a:cubicBezTo>
                    <a:pt x="14" y="6235"/>
                    <a:pt x="16" y="6221"/>
                    <a:pt x="17" y="6201"/>
                  </a:cubicBezTo>
                  <a:close/>
                  <a:moveTo>
                    <a:pt x="8" y="6251"/>
                  </a:moveTo>
                  <a:cubicBezTo>
                    <a:pt x="6" y="6256"/>
                    <a:pt x="3" y="6261"/>
                    <a:pt x="1" y="6267"/>
                  </a:cubicBezTo>
                  <a:cubicBezTo>
                    <a:pt x="1" y="6267"/>
                    <a:pt x="1" y="6283"/>
                    <a:pt x="1" y="6283"/>
                  </a:cubicBezTo>
                  <a:cubicBezTo>
                    <a:pt x="3" y="6274"/>
                    <a:pt x="5" y="6263"/>
                    <a:pt x="8" y="6251"/>
                  </a:cubicBezTo>
                  <a:close/>
                  <a:moveTo>
                    <a:pt x="836" y="1"/>
                  </a:moveTo>
                  <a:lnTo>
                    <a:pt x="836" y="34"/>
                  </a:lnTo>
                  <a:cubicBezTo>
                    <a:pt x="585" y="1856"/>
                    <a:pt x="385" y="3426"/>
                    <a:pt x="234" y="4546"/>
                  </a:cubicBezTo>
                  <a:cubicBezTo>
                    <a:pt x="168" y="5097"/>
                    <a:pt x="101" y="5531"/>
                    <a:pt x="67" y="5832"/>
                  </a:cubicBezTo>
                  <a:cubicBezTo>
                    <a:pt x="51" y="5983"/>
                    <a:pt x="34" y="6100"/>
                    <a:pt x="17" y="6166"/>
                  </a:cubicBezTo>
                  <a:cubicBezTo>
                    <a:pt x="17" y="6180"/>
                    <a:pt x="17" y="6192"/>
                    <a:pt x="17" y="6201"/>
                  </a:cubicBezTo>
                  <a:lnTo>
                    <a:pt x="17" y="6201"/>
                  </a:lnTo>
                  <a:cubicBezTo>
                    <a:pt x="55" y="5983"/>
                    <a:pt x="124" y="5445"/>
                    <a:pt x="268" y="4512"/>
                  </a:cubicBezTo>
                  <a:cubicBezTo>
                    <a:pt x="417" y="3419"/>
                    <a:pt x="632" y="1882"/>
                    <a:pt x="896" y="81"/>
                  </a:cubicBezTo>
                  <a:lnTo>
                    <a:pt x="896" y="81"/>
                  </a:lnTo>
                  <a:lnTo>
                    <a:pt x="3894" y="1003"/>
                  </a:lnTo>
                  <a:lnTo>
                    <a:pt x="5758" y="1571"/>
                  </a:lnTo>
                  <a:lnTo>
                    <a:pt x="5758" y="1571"/>
                  </a:lnTo>
                  <a:lnTo>
                    <a:pt x="1671" y="4913"/>
                  </a:lnTo>
                  <a:lnTo>
                    <a:pt x="1" y="6283"/>
                  </a:lnTo>
                  <a:cubicBezTo>
                    <a:pt x="1" y="6283"/>
                    <a:pt x="17" y="6283"/>
                    <a:pt x="34" y="6267"/>
                  </a:cubicBezTo>
                  <a:lnTo>
                    <a:pt x="118" y="6200"/>
                  </a:lnTo>
                  <a:lnTo>
                    <a:pt x="435" y="5949"/>
                  </a:lnTo>
                  <a:lnTo>
                    <a:pt x="1655" y="4963"/>
                  </a:lnTo>
                  <a:lnTo>
                    <a:pt x="5849" y="1588"/>
                  </a:lnTo>
                  <a:lnTo>
                    <a:pt x="5899" y="1555"/>
                  </a:lnTo>
                  <a:lnTo>
                    <a:pt x="5832" y="1538"/>
                  </a:lnTo>
                  <a:lnTo>
                    <a:pt x="3927" y="937"/>
                  </a:lnTo>
                  <a:lnTo>
                    <a:pt x="88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4040;p60">
              <a:extLst>
                <a:ext uri="{FF2B5EF4-FFF2-40B4-BE49-F238E27FC236}">
                  <a16:creationId xmlns:a16="http://schemas.microsoft.com/office/drawing/2014/main" id="{9FA9730F-C813-47C1-A5A0-A24E0999689E}"/>
                </a:ext>
              </a:extLst>
            </p:cNvPr>
            <p:cNvSpPr/>
            <p:nvPr/>
          </p:nvSpPr>
          <p:spPr>
            <a:xfrm>
              <a:off x="7658152" y="2779759"/>
              <a:ext cx="25736" cy="66985"/>
            </a:xfrm>
            <a:custGeom>
              <a:avLst/>
              <a:gdLst/>
              <a:ahLst/>
              <a:cxnLst/>
              <a:rect l="l" t="t" r="r" b="b"/>
              <a:pathLst>
                <a:path w="803" h="2090" extrusionOk="0">
                  <a:moveTo>
                    <a:pt x="368" y="1"/>
                  </a:moveTo>
                  <a:lnTo>
                    <a:pt x="0" y="2089"/>
                  </a:lnTo>
                  <a:lnTo>
                    <a:pt x="451" y="2089"/>
                  </a:lnTo>
                  <a:lnTo>
                    <a:pt x="80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4041;p60">
              <a:extLst>
                <a:ext uri="{FF2B5EF4-FFF2-40B4-BE49-F238E27FC236}">
                  <a16:creationId xmlns:a16="http://schemas.microsoft.com/office/drawing/2014/main" id="{7E2FCF9E-4B52-4EB2-89A4-1989A66FEEA6}"/>
                </a:ext>
              </a:extLst>
            </p:cNvPr>
            <p:cNvSpPr/>
            <p:nvPr/>
          </p:nvSpPr>
          <p:spPr>
            <a:xfrm>
              <a:off x="7028915" y="3262304"/>
              <a:ext cx="108201" cy="222331"/>
            </a:xfrm>
            <a:custGeom>
              <a:avLst/>
              <a:gdLst/>
              <a:ahLst/>
              <a:cxnLst/>
              <a:rect l="l" t="t" r="r" b="b"/>
              <a:pathLst>
                <a:path w="3376" h="6937" extrusionOk="0">
                  <a:moveTo>
                    <a:pt x="1863" y="0"/>
                  </a:moveTo>
                  <a:cubicBezTo>
                    <a:pt x="1213" y="0"/>
                    <a:pt x="565" y="191"/>
                    <a:pt x="1" y="567"/>
                  </a:cubicBezTo>
                  <a:lnTo>
                    <a:pt x="68" y="3926"/>
                  </a:lnTo>
                  <a:lnTo>
                    <a:pt x="68" y="5713"/>
                  </a:lnTo>
                  <a:cubicBezTo>
                    <a:pt x="68" y="6315"/>
                    <a:pt x="385" y="6883"/>
                    <a:pt x="987" y="6933"/>
                  </a:cubicBezTo>
                  <a:cubicBezTo>
                    <a:pt x="1017" y="6935"/>
                    <a:pt x="1047" y="6937"/>
                    <a:pt x="1076" y="6937"/>
                  </a:cubicBezTo>
                  <a:cubicBezTo>
                    <a:pt x="1690" y="6937"/>
                    <a:pt x="2208" y="6451"/>
                    <a:pt x="2240" y="5814"/>
                  </a:cubicBezTo>
                  <a:cubicBezTo>
                    <a:pt x="2256" y="5179"/>
                    <a:pt x="2290" y="4544"/>
                    <a:pt x="2290" y="4544"/>
                  </a:cubicBezTo>
                  <a:cubicBezTo>
                    <a:pt x="2290" y="4544"/>
                    <a:pt x="3242" y="4460"/>
                    <a:pt x="3309" y="3508"/>
                  </a:cubicBezTo>
                  <a:cubicBezTo>
                    <a:pt x="3376" y="2555"/>
                    <a:pt x="3342" y="350"/>
                    <a:pt x="3342" y="350"/>
                  </a:cubicBezTo>
                  <a:cubicBezTo>
                    <a:pt x="2874" y="116"/>
                    <a:pt x="2368" y="0"/>
                    <a:pt x="186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4042;p60">
              <a:extLst>
                <a:ext uri="{FF2B5EF4-FFF2-40B4-BE49-F238E27FC236}">
                  <a16:creationId xmlns:a16="http://schemas.microsoft.com/office/drawing/2014/main" id="{9FF78DD2-BCEF-4BCD-BB2B-DC670620C5E3}"/>
                </a:ext>
              </a:extLst>
            </p:cNvPr>
            <p:cNvSpPr/>
            <p:nvPr/>
          </p:nvSpPr>
          <p:spPr>
            <a:xfrm>
              <a:off x="7012858" y="3237048"/>
              <a:ext cx="149449" cy="180217"/>
            </a:xfrm>
            <a:custGeom>
              <a:avLst/>
              <a:gdLst/>
              <a:ahLst/>
              <a:cxnLst/>
              <a:rect l="l" t="t" r="r" b="b"/>
              <a:pathLst>
                <a:path w="4663" h="5623" extrusionOk="0">
                  <a:moveTo>
                    <a:pt x="2874" y="3126"/>
                  </a:moveTo>
                  <a:lnTo>
                    <a:pt x="2874" y="3126"/>
                  </a:lnTo>
                  <a:cubicBezTo>
                    <a:pt x="2869" y="3126"/>
                    <a:pt x="2863" y="3126"/>
                    <a:pt x="2858" y="3126"/>
                  </a:cubicBezTo>
                  <a:lnTo>
                    <a:pt x="2874" y="3126"/>
                  </a:lnTo>
                  <a:cubicBezTo>
                    <a:pt x="2874" y="3126"/>
                    <a:pt x="2874" y="3126"/>
                    <a:pt x="2874" y="3126"/>
                  </a:cubicBezTo>
                  <a:close/>
                  <a:moveTo>
                    <a:pt x="2759" y="0"/>
                  </a:moveTo>
                  <a:cubicBezTo>
                    <a:pt x="2548" y="0"/>
                    <a:pt x="2340" y="56"/>
                    <a:pt x="2156" y="169"/>
                  </a:cubicBezTo>
                  <a:cubicBezTo>
                    <a:pt x="1872" y="353"/>
                    <a:pt x="1571" y="520"/>
                    <a:pt x="1254" y="653"/>
                  </a:cubicBezTo>
                  <a:cubicBezTo>
                    <a:pt x="986" y="737"/>
                    <a:pt x="686" y="754"/>
                    <a:pt x="452" y="904"/>
                  </a:cubicBezTo>
                  <a:cubicBezTo>
                    <a:pt x="251" y="1054"/>
                    <a:pt x="117" y="1272"/>
                    <a:pt x="67" y="1522"/>
                  </a:cubicBezTo>
                  <a:cubicBezTo>
                    <a:pt x="17" y="1773"/>
                    <a:pt x="0" y="2023"/>
                    <a:pt x="17" y="2274"/>
                  </a:cubicBezTo>
                  <a:cubicBezTo>
                    <a:pt x="34" y="2976"/>
                    <a:pt x="34" y="3678"/>
                    <a:pt x="51" y="4379"/>
                  </a:cubicBezTo>
                  <a:cubicBezTo>
                    <a:pt x="34" y="4680"/>
                    <a:pt x="101" y="4981"/>
                    <a:pt x="251" y="5231"/>
                  </a:cubicBezTo>
                  <a:cubicBezTo>
                    <a:pt x="454" y="5521"/>
                    <a:pt x="833" y="5623"/>
                    <a:pt x="1191" y="5623"/>
                  </a:cubicBezTo>
                  <a:cubicBezTo>
                    <a:pt x="1246" y="5623"/>
                    <a:pt x="1301" y="5620"/>
                    <a:pt x="1354" y="5616"/>
                  </a:cubicBezTo>
                  <a:cubicBezTo>
                    <a:pt x="1772" y="5566"/>
                    <a:pt x="2156" y="5382"/>
                    <a:pt x="2457" y="5081"/>
                  </a:cubicBezTo>
                  <a:cubicBezTo>
                    <a:pt x="2624" y="4914"/>
                    <a:pt x="2741" y="4680"/>
                    <a:pt x="2791" y="4429"/>
                  </a:cubicBezTo>
                  <a:cubicBezTo>
                    <a:pt x="2808" y="4246"/>
                    <a:pt x="2674" y="4079"/>
                    <a:pt x="2507" y="4028"/>
                  </a:cubicBezTo>
                  <a:cubicBezTo>
                    <a:pt x="2306" y="3978"/>
                    <a:pt x="2139" y="3861"/>
                    <a:pt x="2039" y="3678"/>
                  </a:cubicBezTo>
                  <a:cubicBezTo>
                    <a:pt x="1922" y="3427"/>
                    <a:pt x="1989" y="3143"/>
                    <a:pt x="2223" y="2993"/>
                  </a:cubicBezTo>
                  <a:cubicBezTo>
                    <a:pt x="2300" y="2945"/>
                    <a:pt x="2385" y="2923"/>
                    <a:pt x="2470" y="2923"/>
                  </a:cubicBezTo>
                  <a:cubicBezTo>
                    <a:pt x="2624" y="2923"/>
                    <a:pt x="2777" y="2997"/>
                    <a:pt x="2874" y="3126"/>
                  </a:cubicBezTo>
                  <a:lnTo>
                    <a:pt x="2874" y="3126"/>
                  </a:lnTo>
                  <a:cubicBezTo>
                    <a:pt x="3026" y="3115"/>
                    <a:pt x="3043" y="2956"/>
                    <a:pt x="3075" y="2859"/>
                  </a:cubicBezTo>
                  <a:cubicBezTo>
                    <a:pt x="3142" y="2642"/>
                    <a:pt x="3142" y="2408"/>
                    <a:pt x="3092" y="2191"/>
                  </a:cubicBezTo>
                  <a:lnTo>
                    <a:pt x="3092" y="2191"/>
                  </a:lnTo>
                  <a:cubicBezTo>
                    <a:pt x="3251" y="2268"/>
                    <a:pt x="3419" y="2304"/>
                    <a:pt x="3583" y="2304"/>
                  </a:cubicBezTo>
                  <a:cubicBezTo>
                    <a:pt x="4024" y="2304"/>
                    <a:pt x="4442" y="2044"/>
                    <a:pt x="4612" y="1606"/>
                  </a:cubicBezTo>
                  <a:cubicBezTo>
                    <a:pt x="4662" y="1439"/>
                    <a:pt x="4662" y="1272"/>
                    <a:pt x="4612" y="1121"/>
                  </a:cubicBezTo>
                  <a:cubicBezTo>
                    <a:pt x="4478" y="670"/>
                    <a:pt x="4044" y="703"/>
                    <a:pt x="3743" y="520"/>
                  </a:cubicBezTo>
                  <a:cubicBezTo>
                    <a:pt x="3526" y="403"/>
                    <a:pt x="3376" y="186"/>
                    <a:pt x="3158" y="69"/>
                  </a:cubicBezTo>
                  <a:cubicBezTo>
                    <a:pt x="3028" y="23"/>
                    <a:pt x="2893" y="0"/>
                    <a:pt x="27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4043;p60">
              <a:extLst>
                <a:ext uri="{FF2B5EF4-FFF2-40B4-BE49-F238E27FC236}">
                  <a16:creationId xmlns:a16="http://schemas.microsoft.com/office/drawing/2014/main" id="{BA8054B2-CA86-4706-841A-3F7B8211F1CF}"/>
                </a:ext>
              </a:extLst>
            </p:cNvPr>
            <p:cNvSpPr/>
            <p:nvPr/>
          </p:nvSpPr>
          <p:spPr>
            <a:xfrm>
              <a:off x="6966257" y="3207114"/>
              <a:ext cx="65895" cy="70286"/>
            </a:xfrm>
            <a:custGeom>
              <a:avLst/>
              <a:gdLst/>
              <a:ahLst/>
              <a:cxnLst/>
              <a:rect l="l" t="t" r="r" b="b"/>
              <a:pathLst>
                <a:path w="2056" h="2193" extrusionOk="0">
                  <a:moveTo>
                    <a:pt x="1070" y="0"/>
                  </a:moveTo>
                  <a:cubicBezTo>
                    <a:pt x="636" y="33"/>
                    <a:pt x="251" y="334"/>
                    <a:pt x="118" y="769"/>
                  </a:cubicBezTo>
                  <a:cubicBezTo>
                    <a:pt x="1" y="1203"/>
                    <a:pt x="151" y="1654"/>
                    <a:pt x="502" y="1938"/>
                  </a:cubicBezTo>
                  <a:cubicBezTo>
                    <a:pt x="719" y="2104"/>
                    <a:pt x="981" y="2192"/>
                    <a:pt x="1248" y="2192"/>
                  </a:cubicBezTo>
                  <a:cubicBezTo>
                    <a:pt x="1413" y="2192"/>
                    <a:pt x="1579" y="2159"/>
                    <a:pt x="1739" y="2089"/>
                  </a:cubicBezTo>
                  <a:lnTo>
                    <a:pt x="1739" y="2089"/>
                  </a:lnTo>
                  <a:lnTo>
                    <a:pt x="1688" y="2105"/>
                  </a:lnTo>
                  <a:cubicBezTo>
                    <a:pt x="1839" y="1805"/>
                    <a:pt x="1956" y="1487"/>
                    <a:pt x="2006" y="1153"/>
                  </a:cubicBezTo>
                  <a:cubicBezTo>
                    <a:pt x="2056" y="819"/>
                    <a:pt x="1939" y="468"/>
                    <a:pt x="1705" y="234"/>
                  </a:cubicBezTo>
                  <a:cubicBezTo>
                    <a:pt x="1521" y="84"/>
                    <a:pt x="1304" y="0"/>
                    <a:pt x="10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4044;p60">
              <a:extLst>
                <a:ext uri="{FF2B5EF4-FFF2-40B4-BE49-F238E27FC236}">
                  <a16:creationId xmlns:a16="http://schemas.microsoft.com/office/drawing/2014/main" id="{B1A53E75-0035-47C7-AB2E-69458A5C5C6C}"/>
                </a:ext>
              </a:extLst>
            </p:cNvPr>
            <p:cNvSpPr/>
            <p:nvPr/>
          </p:nvSpPr>
          <p:spPr>
            <a:xfrm>
              <a:off x="7011800" y="3263329"/>
              <a:ext cx="14999" cy="14487"/>
            </a:xfrm>
            <a:custGeom>
              <a:avLst/>
              <a:gdLst/>
              <a:ahLst/>
              <a:cxnLst/>
              <a:rect l="l" t="t" r="r" b="b"/>
              <a:pathLst>
                <a:path w="468" h="452" extrusionOk="0">
                  <a:moveTo>
                    <a:pt x="468" y="0"/>
                  </a:moveTo>
                  <a:cubicBezTo>
                    <a:pt x="434" y="0"/>
                    <a:pt x="401" y="134"/>
                    <a:pt x="267" y="268"/>
                  </a:cubicBezTo>
                  <a:cubicBezTo>
                    <a:pt x="150" y="385"/>
                    <a:pt x="0" y="418"/>
                    <a:pt x="17" y="452"/>
                  </a:cubicBezTo>
                  <a:cubicBezTo>
                    <a:pt x="251" y="435"/>
                    <a:pt x="451" y="251"/>
                    <a:pt x="4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4045;p60">
              <a:extLst>
                <a:ext uri="{FF2B5EF4-FFF2-40B4-BE49-F238E27FC236}">
                  <a16:creationId xmlns:a16="http://schemas.microsoft.com/office/drawing/2014/main" id="{F852ED73-0272-4D52-AD73-F1D830EA04E1}"/>
                </a:ext>
              </a:extLst>
            </p:cNvPr>
            <p:cNvSpPr/>
            <p:nvPr/>
          </p:nvSpPr>
          <p:spPr>
            <a:xfrm>
              <a:off x="6981256" y="3242977"/>
              <a:ext cx="35383" cy="37050"/>
            </a:xfrm>
            <a:custGeom>
              <a:avLst/>
              <a:gdLst/>
              <a:ahLst/>
              <a:cxnLst/>
              <a:rect l="l" t="t" r="r" b="b"/>
              <a:pathLst>
                <a:path w="1104" h="1156" extrusionOk="0">
                  <a:moveTo>
                    <a:pt x="418" y="1"/>
                  </a:moveTo>
                  <a:lnTo>
                    <a:pt x="418" y="1"/>
                  </a:lnTo>
                  <a:cubicBezTo>
                    <a:pt x="335" y="67"/>
                    <a:pt x="251" y="151"/>
                    <a:pt x="201" y="234"/>
                  </a:cubicBezTo>
                  <a:cubicBezTo>
                    <a:pt x="118" y="335"/>
                    <a:pt x="67" y="435"/>
                    <a:pt x="34" y="552"/>
                  </a:cubicBezTo>
                  <a:cubicBezTo>
                    <a:pt x="1" y="702"/>
                    <a:pt x="17" y="853"/>
                    <a:pt x="101" y="986"/>
                  </a:cubicBezTo>
                  <a:cubicBezTo>
                    <a:pt x="191" y="1091"/>
                    <a:pt x="321" y="1156"/>
                    <a:pt x="456" y="1156"/>
                  </a:cubicBezTo>
                  <a:cubicBezTo>
                    <a:pt x="471" y="1156"/>
                    <a:pt x="487" y="1155"/>
                    <a:pt x="502" y="1153"/>
                  </a:cubicBezTo>
                  <a:cubicBezTo>
                    <a:pt x="619" y="1153"/>
                    <a:pt x="736" y="1120"/>
                    <a:pt x="836" y="1053"/>
                  </a:cubicBezTo>
                  <a:cubicBezTo>
                    <a:pt x="936" y="1020"/>
                    <a:pt x="1020" y="953"/>
                    <a:pt x="1103" y="869"/>
                  </a:cubicBezTo>
                  <a:lnTo>
                    <a:pt x="1103" y="869"/>
                  </a:lnTo>
                  <a:cubicBezTo>
                    <a:pt x="1087" y="869"/>
                    <a:pt x="1003" y="936"/>
                    <a:pt x="819" y="1020"/>
                  </a:cubicBezTo>
                  <a:cubicBezTo>
                    <a:pt x="719" y="1070"/>
                    <a:pt x="619" y="1087"/>
                    <a:pt x="502" y="1087"/>
                  </a:cubicBezTo>
                  <a:cubicBezTo>
                    <a:pt x="488" y="1088"/>
                    <a:pt x="475" y="1089"/>
                    <a:pt x="461" y="1089"/>
                  </a:cubicBezTo>
                  <a:cubicBezTo>
                    <a:pt x="344" y="1089"/>
                    <a:pt x="243" y="1026"/>
                    <a:pt x="168" y="936"/>
                  </a:cubicBezTo>
                  <a:cubicBezTo>
                    <a:pt x="84" y="819"/>
                    <a:pt x="67" y="686"/>
                    <a:pt x="101" y="569"/>
                  </a:cubicBezTo>
                  <a:cubicBezTo>
                    <a:pt x="118" y="452"/>
                    <a:pt x="168" y="351"/>
                    <a:pt x="235" y="268"/>
                  </a:cubicBezTo>
                  <a:cubicBezTo>
                    <a:pt x="301" y="184"/>
                    <a:pt x="368" y="101"/>
                    <a:pt x="41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4046;p60">
              <a:extLst>
                <a:ext uri="{FF2B5EF4-FFF2-40B4-BE49-F238E27FC236}">
                  <a16:creationId xmlns:a16="http://schemas.microsoft.com/office/drawing/2014/main" id="{1F3FBE08-D6A7-4386-B734-3DA2FB14B515}"/>
                </a:ext>
              </a:extLst>
            </p:cNvPr>
            <p:cNvSpPr/>
            <p:nvPr/>
          </p:nvSpPr>
          <p:spPr>
            <a:xfrm>
              <a:off x="6964654" y="3274354"/>
              <a:ext cx="50895" cy="50799"/>
            </a:xfrm>
            <a:custGeom>
              <a:avLst/>
              <a:gdLst/>
              <a:ahLst/>
              <a:cxnLst/>
              <a:rect l="l" t="t" r="r" b="b"/>
              <a:pathLst>
                <a:path w="1588" h="1585" extrusionOk="0">
                  <a:moveTo>
                    <a:pt x="1511" y="0"/>
                  </a:moveTo>
                  <a:cubicBezTo>
                    <a:pt x="1499" y="0"/>
                    <a:pt x="1486" y="2"/>
                    <a:pt x="1471" y="7"/>
                  </a:cubicBezTo>
                  <a:cubicBezTo>
                    <a:pt x="1371" y="24"/>
                    <a:pt x="1271" y="91"/>
                    <a:pt x="1204" y="158"/>
                  </a:cubicBezTo>
                  <a:cubicBezTo>
                    <a:pt x="1103" y="291"/>
                    <a:pt x="1037" y="442"/>
                    <a:pt x="1020" y="609"/>
                  </a:cubicBezTo>
                  <a:cubicBezTo>
                    <a:pt x="1003" y="793"/>
                    <a:pt x="970" y="976"/>
                    <a:pt x="920" y="1160"/>
                  </a:cubicBezTo>
                  <a:cubicBezTo>
                    <a:pt x="870" y="1327"/>
                    <a:pt x="736" y="1461"/>
                    <a:pt x="569" y="1511"/>
                  </a:cubicBezTo>
                  <a:cubicBezTo>
                    <a:pt x="553" y="1513"/>
                    <a:pt x="538" y="1514"/>
                    <a:pt x="523" y="1514"/>
                  </a:cubicBezTo>
                  <a:cubicBezTo>
                    <a:pt x="388" y="1514"/>
                    <a:pt x="260" y="1449"/>
                    <a:pt x="184" y="1344"/>
                  </a:cubicBezTo>
                  <a:cubicBezTo>
                    <a:pt x="134" y="1260"/>
                    <a:pt x="84" y="1177"/>
                    <a:pt x="51" y="1077"/>
                  </a:cubicBezTo>
                  <a:cubicBezTo>
                    <a:pt x="34" y="1043"/>
                    <a:pt x="17" y="993"/>
                    <a:pt x="1" y="960"/>
                  </a:cubicBezTo>
                  <a:lnTo>
                    <a:pt x="1" y="960"/>
                  </a:lnTo>
                  <a:cubicBezTo>
                    <a:pt x="1" y="1010"/>
                    <a:pt x="17" y="1043"/>
                    <a:pt x="17" y="1077"/>
                  </a:cubicBezTo>
                  <a:cubicBezTo>
                    <a:pt x="51" y="1177"/>
                    <a:pt x="101" y="1277"/>
                    <a:pt x="151" y="1377"/>
                  </a:cubicBezTo>
                  <a:cubicBezTo>
                    <a:pt x="201" y="1428"/>
                    <a:pt x="251" y="1494"/>
                    <a:pt x="318" y="1528"/>
                  </a:cubicBezTo>
                  <a:cubicBezTo>
                    <a:pt x="368" y="1565"/>
                    <a:pt x="437" y="1584"/>
                    <a:pt x="504" y="1584"/>
                  </a:cubicBezTo>
                  <a:cubicBezTo>
                    <a:pt x="526" y="1584"/>
                    <a:pt x="548" y="1582"/>
                    <a:pt x="569" y="1578"/>
                  </a:cubicBezTo>
                  <a:cubicBezTo>
                    <a:pt x="769" y="1528"/>
                    <a:pt x="936" y="1377"/>
                    <a:pt x="987" y="1177"/>
                  </a:cubicBezTo>
                  <a:cubicBezTo>
                    <a:pt x="1037" y="993"/>
                    <a:pt x="1070" y="809"/>
                    <a:pt x="1087" y="609"/>
                  </a:cubicBezTo>
                  <a:cubicBezTo>
                    <a:pt x="1087" y="458"/>
                    <a:pt x="1154" y="325"/>
                    <a:pt x="1237" y="191"/>
                  </a:cubicBezTo>
                  <a:cubicBezTo>
                    <a:pt x="1304" y="124"/>
                    <a:pt x="1388" y="57"/>
                    <a:pt x="1488" y="41"/>
                  </a:cubicBezTo>
                  <a:cubicBezTo>
                    <a:pt x="1555" y="24"/>
                    <a:pt x="1588" y="24"/>
                    <a:pt x="1588" y="24"/>
                  </a:cubicBezTo>
                  <a:cubicBezTo>
                    <a:pt x="1564" y="12"/>
                    <a:pt x="1541" y="0"/>
                    <a:pt x="15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4047;p60">
              <a:extLst>
                <a:ext uri="{FF2B5EF4-FFF2-40B4-BE49-F238E27FC236}">
                  <a16:creationId xmlns:a16="http://schemas.microsoft.com/office/drawing/2014/main" id="{5D575AEA-D74A-4DA3-9F71-F8F36F08A435}"/>
                </a:ext>
              </a:extLst>
            </p:cNvPr>
            <p:cNvSpPr/>
            <p:nvPr/>
          </p:nvSpPr>
          <p:spPr>
            <a:xfrm>
              <a:off x="6934143" y="3561619"/>
              <a:ext cx="81407" cy="138296"/>
            </a:xfrm>
            <a:custGeom>
              <a:avLst/>
              <a:gdLst/>
              <a:ahLst/>
              <a:cxnLst/>
              <a:rect l="l" t="t" r="r" b="b"/>
              <a:pathLst>
                <a:path w="2540" h="4315" extrusionOk="0">
                  <a:moveTo>
                    <a:pt x="485" y="0"/>
                  </a:moveTo>
                  <a:cubicBezTo>
                    <a:pt x="485" y="0"/>
                    <a:pt x="0" y="3542"/>
                    <a:pt x="485" y="3993"/>
                  </a:cubicBezTo>
                  <a:cubicBezTo>
                    <a:pt x="685" y="4207"/>
                    <a:pt x="950" y="4314"/>
                    <a:pt x="1228" y="4314"/>
                  </a:cubicBezTo>
                  <a:cubicBezTo>
                    <a:pt x="1297" y="4314"/>
                    <a:pt x="1367" y="4308"/>
                    <a:pt x="1437" y="4294"/>
                  </a:cubicBezTo>
                  <a:lnTo>
                    <a:pt x="2356" y="3526"/>
                  </a:lnTo>
                  <a:lnTo>
                    <a:pt x="254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4048;p60">
              <a:extLst>
                <a:ext uri="{FF2B5EF4-FFF2-40B4-BE49-F238E27FC236}">
                  <a16:creationId xmlns:a16="http://schemas.microsoft.com/office/drawing/2014/main" id="{D1B7CA1E-886D-4136-B2CE-8B22CF91A45A}"/>
                </a:ext>
              </a:extLst>
            </p:cNvPr>
            <p:cNvSpPr/>
            <p:nvPr/>
          </p:nvSpPr>
          <p:spPr>
            <a:xfrm>
              <a:off x="7270956" y="3173910"/>
              <a:ext cx="146244" cy="114611"/>
            </a:xfrm>
            <a:custGeom>
              <a:avLst/>
              <a:gdLst/>
              <a:ahLst/>
              <a:cxnLst/>
              <a:rect l="l" t="t" r="r" b="b"/>
              <a:pathLst>
                <a:path w="4563" h="3576" extrusionOk="0">
                  <a:moveTo>
                    <a:pt x="3994" y="0"/>
                  </a:moveTo>
                  <a:lnTo>
                    <a:pt x="1655" y="2289"/>
                  </a:lnTo>
                  <a:lnTo>
                    <a:pt x="619" y="1454"/>
                  </a:lnTo>
                  <a:lnTo>
                    <a:pt x="1" y="2122"/>
                  </a:lnTo>
                  <a:lnTo>
                    <a:pt x="1605" y="3576"/>
                  </a:lnTo>
                  <a:lnTo>
                    <a:pt x="4562" y="668"/>
                  </a:lnTo>
                  <a:lnTo>
                    <a:pt x="39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4049;p60">
              <a:extLst>
                <a:ext uri="{FF2B5EF4-FFF2-40B4-BE49-F238E27FC236}">
                  <a16:creationId xmlns:a16="http://schemas.microsoft.com/office/drawing/2014/main" id="{A94B4D91-4B74-42FF-8541-F60648E0F9B6}"/>
                </a:ext>
              </a:extLst>
            </p:cNvPr>
            <p:cNvSpPr/>
            <p:nvPr/>
          </p:nvSpPr>
          <p:spPr>
            <a:xfrm>
              <a:off x="7195479" y="3247785"/>
              <a:ext cx="175121" cy="251721"/>
            </a:xfrm>
            <a:custGeom>
              <a:avLst/>
              <a:gdLst/>
              <a:ahLst/>
              <a:cxnLst/>
              <a:rect l="l" t="t" r="r" b="b"/>
              <a:pathLst>
                <a:path w="5464" h="7854" extrusionOk="0">
                  <a:moveTo>
                    <a:pt x="4086" y="0"/>
                  </a:moveTo>
                  <a:cubicBezTo>
                    <a:pt x="4070" y="0"/>
                    <a:pt x="4060" y="16"/>
                    <a:pt x="4060" y="51"/>
                  </a:cubicBezTo>
                  <a:cubicBezTo>
                    <a:pt x="4077" y="218"/>
                    <a:pt x="4077" y="1137"/>
                    <a:pt x="4077" y="1137"/>
                  </a:cubicBezTo>
                  <a:lnTo>
                    <a:pt x="2473" y="4495"/>
                  </a:lnTo>
                  <a:cubicBezTo>
                    <a:pt x="2306" y="4947"/>
                    <a:pt x="1938" y="5281"/>
                    <a:pt x="1487" y="5448"/>
                  </a:cubicBezTo>
                  <a:lnTo>
                    <a:pt x="0" y="5882"/>
                  </a:lnTo>
                  <a:lnTo>
                    <a:pt x="585" y="7854"/>
                  </a:lnTo>
                  <a:lnTo>
                    <a:pt x="2657" y="7169"/>
                  </a:lnTo>
                  <a:cubicBezTo>
                    <a:pt x="3191" y="6985"/>
                    <a:pt x="3609" y="6567"/>
                    <a:pt x="3793" y="6033"/>
                  </a:cubicBezTo>
                  <a:lnTo>
                    <a:pt x="5213" y="1688"/>
                  </a:lnTo>
                  <a:cubicBezTo>
                    <a:pt x="5313" y="1404"/>
                    <a:pt x="5380" y="1120"/>
                    <a:pt x="5447" y="836"/>
                  </a:cubicBezTo>
                  <a:cubicBezTo>
                    <a:pt x="5464" y="536"/>
                    <a:pt x="5397" y="252"/>
                    <a:pt x="5263" y="1"/>
                  </a:cubicBezTo>
                  <a:lnTo>
                    <a:pt x="4361" y="569"/>
                  </a:lnTo>
                  <a:cubicBezTo>
                    <a:pt x="4334" y="285"/>
                    <a:pt x="4153" y="0"/>
                    <a:pt x="408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4050;p60">
              <a:extLst>
                <a:ext uri="{FF2B5EF4-FFF2-40B4-BE49-F238E27FC236}">
                  <a16:creationId xmlns:a16="http://schemas.microsoft.com/office/drawing/2014/main" id="{86CEC945-FA57-4B36-BE98-CFD3FF03ACB8}"/>
                </a:ext>
              </a:extLst>
            </p:cNvPr>
            <p:cNvSpPr/>
            <p:nvPr/>
          </p:nvSpPr>
          <p:spPr>
            <a:xfrm>
              <a:off x="7069073" y="4391105"/>
              <a:ext cx="111438" cy="48492"/>
            </a:xfrm>
            <a:custGeom>
              <a:avLst/>
              <a:gdLst/>
              <a:ahLst/>
              <a:cxnLst/>
              <a:rect l="l" t="t" r="r" b="b"/>
              <a:pathLst>
                <a:path w="3477" h="1513" extrusionOk="0">
                  <a:moveTo>
                    <a:pt x="1856" y="1"/>
                  </a:moveTo>
                  <a:lnTo>
                    <a:pt x="1" y="17"/>
                  </a:lnTo>
                  <a:lnTo>
                    <a:pt x="18" y="1488"/>
                  </a:lnTo>
                  <a:lnTo>
                    <a:pt x="135" y="1488"/>
                  </a:lnTo>
                  <a:cubicBezTo>
                    <a:pt x="394" y="1496"/>
                    <a:pt x="1045" y="1513"/>
                    <a:pt x="1676" y="1513"/>
                  </a:cubicBezTo>
                  <a:cubicBezTo>
                    <a:pt x="2307" y="1513"/>
                    <a:pt x="2917" y="1496"/>
                    <a:pt x="3092" y="1438"/>
                  </a:cubicBezTo>
                  <a:cubicBezTo>
                    <a:pt x="3476" y="1321"/>
                    <a:pt x="1889" y="986"/>
                    <a:pt x="1889" y="986"/>
                  </a:cubicBezTo>
                  <a:lnTo>
                    <a:pt x="1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4051;p60">
              <a:extLst>
                <a:ext uri="{FF2B5EF4-FFF2-40B4-BE49-F238E27FC236}">
                  <a16:creationId xmlns:a16="http://schemas.microsoft.com/office/drawing/2014/main" id="{55378E85-1A36-492F-AD8A-FCF19B2E1D9F}"/>
                </a:ext>
              </a:extLst>
            </p:cNvPr>
            <p:cNvSpPr/>
            <p:nvPr/>
          </p:nvSpPr>
          <p:spPr>
            <a:xfrm>
              <a:off x="7069073" y="4421007"/>
              <a:ext cx="21986" cy="16730"/>
            </a:xfrm>
            <a:custGeom>
              <a:avLst/>
              <a:gdLst/>
              <a:ahLst/>
              <a:cxnLst/>
              <a:rect l="l" t="t" r="r" b="b"/>
              <a:pathLst>
                <a:path w="686" h="522" extrusionOk="0">
                  <a:moveTo>
                    <a:pt x="65" y="0"/>
                  </a:moveTo>
                  <a:cubicBezTo>
                    <a:pt x="44" y="0"/>
                    <a:pt x="22" y="1"/>
                    <a:pt x="1" y="3"/>
                  </a:cubicBezTo>
                  <a:lnTo>
                    <a:pt x="18" y="521"/>
                  </a:lnTo>
                  <a:lnTo>
                    <a:pt x="686" y="521"/>
                  </a:lnTo>
                  <a:cubicBezTo>
                    <a:pt x="653" y="371"/>
                    <a:pt x="569" y="220"/>
                    <a:pt x="452" y="120"/>
                  </a:cubicBezTo>
                  <a:cubicBezTo>
                    <a:pt x="336" y="47"/>
                    <a:pt x="207" y="0"/>
                    <a:pt x="65" y="0"/>
                  </a:cubicBezTo>
                  <a:close/>
                </a:path>
              </a:pathLst>
            </a:custGeom>
            <a:solidFill>
              <a:schemeClr val="lt1">
                <a:alpha val="5625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4052;p60">
              <a:extLst>
                <a:ext uri="{FF2B5EF4-FFF2-40B4-BE49-F238E27FC236}">
                  <a16:creationId xmlns:a16="http://schemas.microsoft.com/office/drawing/2014/main" id="{A6B6FB96-5324-4A92-8EB4-690699DD5BF9}"/>
                </a:ext>
              </a:extLst>
            </p:cNvPr>
            <p:cNvSpPr/>
            <p:nvPr/>
          </p:nvSpPr>
          <p:spPr>
            <a:xfrm>
              <a:off x="7069618" y="4429116"/>
              <a:ext cx="102304" cy="10801"/>
            </a:xfrm>
            <a:custGeom>
              <a:avLst/>
              <a:gdLst/>
              <a:ahLst/>
              <a:cxnLst/>
              <a:rect l="l" t="t" r="r" b="b"/>
              <a:pathLst>
                <a:path w="3192" h="337" extrusionOk="0">
                  <a:moveTo>
                    <a:pt x="2641" y="1"/>
                  </a:moveTo>
                  <a:cubicBezTo>
                    <a:pt x="2540" y="1"/>
                    <a:pt x="2473" y="235"/>
                    <a:pt x="2473" y="235"/>
                  </a:cubicBezTo>
                  <a:lnTo>
                    <a:pt x="1" y="252"/>
                  </a:lnTo>
                  <a:lnTo>
                    <a:pt x="1" y="302"/>
                  </a:lnTo>
                  <a:cubicBezTo>
                    <a:pt x="332" y="325"/>
                    <a:pt x="812" y="336"/>
                    <a:pt x="1297" y="336"/>
                  </a:cubicBezTo>
                  <a:cubicBezTo>
                    <a:pt x="2182" y="336"/>
                    <a:pt x="3082" y="300"/>
                    <a:pt x="3125" y="235"/>
                  </a:cubicBezTo>
                  <a:cubicBezTo>
                    <a:pt x="3192" y="151"/>
                    <a:pt x="2641" y="1"/>
                    <a:pt x="2641" y="1"/>
                  </a:cubicBezTo>
                  <a:close/>
                </a:path>
              </a:pathLst>
            </a:custGeom>
            <a:solidFill>
              <a:schemeClr val="lt1">
                <a:alpha val="5625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4053;p60">
              <a:extLst>
                <a:ext uri="{FF2B5EF4-FFF2-40B4-BE49-F238E27FC236}">
                  <a16:creationId xmlns:a16="http://schemas.microsoft.com/office/drawing/2014/main" id="{E20F685C-A774-40CA-8CA3-BC05B6A828A3}"/>
                </a:ext>
              </a:extLst>
            </p:cNvPr>
            <p:cNvSpPr/>
            <p:nvPr/>
          </p:nvSpPr>
          <p:spPr>
            <a:xfrm>
              <a:off x="7072823" y="4435558"/>
              <a:ext cx="95894" cy="2404"/>
            </a:xfrm>
            <a:custGeom>
              <a:avLst/>
              <a:gdLst/>
              <a:ahLst/>
              <a:cxnLst/>
              <a:rect l="l" t="t" r="r" b="b"/>
              <a:pathLst>
                <a:path w="2992" h="75" extrusionOk="0">
                  <a:moveTo>
                    <a:pt x="2908" y="0"/>
                  </a:moveTo>
                  <a:lnTo>
                    <a:pt x="2574" y="17"/>
                  </a:lnTo>
                  <a:cubicBezTo>
                    <a:pt x="2290" y="34"/>
                    <a:pt x="1889" y="34"/>
                    <a:pt x="1454" y="51"/>
                  </a:cubicBezTo>
                  <a:lnTo>
                    <a:pt x="1" y="51"/>
                  </a:lnTo>
                  <a:lnTo>
                    <a:pt x="335" y="67"/>
                  </a:lnTo>
                  <a:cubicBezTo>
                    <a:pt x="524" y="67"/>
                    <a:pt x="766" y="75"/>
                    <a:pt x="1034" y="75"/>
                  </a:cubicBezTo>
                  <a:cubicBezTo>
                    <a:pt x="1169" y="75"/>
                    <a:pt x="1310" y="73"/>
                    <a:pt x="1454" y="67"/>
                  </a:cubicBezTo>
                  <a:cubicBezTo>
                    <a:pt x="1889" y="67"/>
                    <a:pt x="2290" y="51"/>
                    <a:pt x="2574" y="34"/>
                  </a:cubicBezTo>
                  <a:lnTo>
                    <a:pt x="2908" y="17"/>
                  </a:lnTo>
                  <a:lnTo>
                    <a:pt x="299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4054;p60">
              <a:extLst>
                <a:ext uri="{FF2B5EF4-FFF2-40B4-BE49-F238E27FC236}">
                  <a16:creationId xmlns:a16="http://schemas.microsoft.com/office/drawing/2014/main" id="{F461877E-5998-43EA-AC4B-E406CA00B9C1}"/>
                </a:ext>
              </a:extLst>
            </p:cNvPr>
            <p:cNvSpPr/>
            <p:nvPr/>
          </p:nvSpPr>
          <p:spPr>
            <a:xfrm>
              <a:off x="7148878" y="4428058"/>
              <a:ext cx="5929" cy="9679"/>
            </a:xfrm>
            <a:custGeom>
              <a:avLst/>
              <a:gdLst/>
              <a:ahLst/>
              <a:cxnLst/>
              <a:rect l="l" t="t" r="r" b="b"/>
              <a:pathLst>
                <a:path w="185" h="302" extrusionOk="0">
                  <a:moveTo>
                    <a:pt x="184" y="0"/>
                  </a:moveTo>
                  <a:lnTo>
                    <a:pt x="184" y="0"/>
                  </a:lnTo>
                  <a:cubicBezTo>
                    <a:pt x="67" y="51"/>
                    <a:pt x="0" y="168"/>
                    <a:pt x="0" y="301"/>
                  </a:cubicBezTo>
                  <a:cubicBezTo>
                    <a:pt x="17" y="234"/>
                    <a:pt x="34" y="184"/>
                    <a:pt x="67" y="134"/>
                  </a:cubicBezTo>
                  <a:cubicBezTo>
                    <a:pt x="101" y="84"/>
                    <a:pt x="134" y="51"/>
                    <a:pt x="18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4055;p60">
              <a:extLst>
                <a:ext uri="{FF2B5EF4-FFF2-40B4-BE49-F238E27FC236}">
                  <a16:creationId xmlns:a16="http://schemas.microsoft.com/office/drawing/2014/main" id="{431CFA40-A8FD-45ED-92E8-7743A2409DF2}"/>
                </a:ext>
              </a:extLst>
            </p:cNvPr>
            <p:cNvSpPr/>
            <p:nvPr/>
          </p:nvSpPr>
          <p:spPr>
            <a:xfrm>
              <a:off x="7131218" y="4423764"/>
              <a:ext cx="3237" cy="5384"/>
            </a:xfrm>
            <a:custGeom>
              <a:avLst/>
              <a:gdLst/>
              <a:ahLst/>
              <a:cxnLst/>
              <a:rect l="l" t="t" r="r" b="b"/>
              <a:pathLst>
                <a:path w="101" h="168" extrusionOk="0">
                  <a:moveTo>
                    <a:pt x="100" y="1"/>
                  </a:moveTo>
                  <a:cubicBezTo>
                    <a:pt x="100" y="1"/>
                    <a:pt x="67" y="34"/>
                    <a:pt x="50" y="84"/>
                  </a:cubicBezTo>
                  <a:cubicBezTo>
                    <a:pt x="17" y="118"/>
                    <a:pt x="0" y="151"/>
                    <a:pt x="0" y="168"/>
                  </a:cubicBezTo>
                  <a:cubicBezTo>
                    <a:pt x="17" y="168"/>
                    <a:pt x="33" y="134"/>
                    <a:pt x="67" y="84"/>
                  </a:cubicBezTo>
                  <a:cubicBezTo>
                    <a:pt x="84" y="51"/>
                    <a:pt x="100" y="1"/>
                    <a:pt x="1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4056;p60">
              <a:extLst>
                <a:ext uri="{FF2B5EF4-FFF2-40B4-BE49-F238E27FC236}">
                  <a16:creationId xmlns:a16="http://schemas.microsoft.com/office/drawing/2014/main" id="{92C648CB-BA6B-4653-8D84-D7EE4958AE3B}"/>
                </a:ext>
              </a:extLst>
            </p:cNvPr>
            <p:cNvSpPr/>
            <p:nvPr/>
          </p:nvSpPr>
          <p:spPr>
            <a:xfrm>
              <a:off x="7126379" y="4423091"/>
              <a:ext cx="3782" cy="3397"/>
            </a:xfrm>
            <a:custGeom>
              <a:avLst/>
              <a:gdLst/>
              <a:ahLst/>
              <a:cxnLst/>
              <a:rect l="l" t="t" r="r" b="b"/>
              <a:pathLst>
                <a:path w="118" h="106" extrusionOk="0">
                  <a:moveTo>
                    <a:pt x="114" y="1"/>
                  </a:moveTo>
                  <a:cubicBezTo>
                    <a:pt x="105" y="1"/>
                    <a:pt x="78" y="25"/>
                    <a:pt x="51" y="39"/>
                  </a:cubicBezTo>
                  <a:cubicBezTo>
                    <a:pt x="17" y="72"/>
                    <a:pt x="1" y="105"/>
                    <a:pt x="1" y="105"/>
                  </a:cubicBezTo>
                  <a:cubicBezTo>
                    <a:pt x="1" y="105"/>
                    <a:pt x="34" y="89"/>
                    <a:pt x="68" y="55"/>
                  </a:cubicBezTo>
                  <a:cubicBezTo>
                    <a:pt x="101" y="22"/>
                    <a:pt x="118" y="5"/>
                    <a:pt x="118" y="5"/>
                  </a:cubicBezTo>
                  <a:cubicBezTo>
                    <a:pt x="118" y="2"/>
                    <a:pt x="116" y="1"/>
                    <a:pt x="11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4057;p60">
              <a:extLst>
                <a:ext uri="{FF2B5EF4-FFF2-40B4-BE49-F238E27FC236}">
                  <a16:creationId xmlns:a16="http://schemas.microsoft.com/office/drawing/2014/main" id="{8B8AFA9F-660C-4915-A79A-3C1FE04071C5}"/>
                </a:ext>
              </a:extLst>
            </p:cNvPr>
            <p:cNvSpPr/>
            <p:nvPr/>
          </p:nvSpPr>
          <p:spPr>
            <a:xfrm>
              <a:off x="7123174" y="4420559"/>
              <a:ext cx="6442" cy="577"/>
            </a:xfrm>
            <a:custGeom>
              <a:avLst/>
              <a:gdLst/>
              <a:ahLst/>
              <a:cxnLst/>
              <a:rect l="l" t="t" r="r" b="b"/>
              <a:pathLst>
                <a:path w="201" h="18" extrusionOk="0">
                  <a:moveTo>
                    <a:pt x="0" y="1"/>
                  </a:moveTo>
                  <a:lnTo>
                    <a:pt x="0" y="17"/>
                  </a:lnTo>
                  <a:lnTo>
                    <a:pt x="101" y="17"/>
                  </a:lnTo>
                  <a:cubicBezTo>
                    <a:pt x="134" y="17"/>
                    <a:pt x="168" y="17"/>
                    <a:pt x="2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4058;p60">
              <a:extLst>
                <a:ext uri="{FF2B5EF4-FFF2-40B4-BE49-F238E27FC236}">
                  <a16:creationId xmlns:a16="http://schemas.microsoft.com/office/drawing/2014/main" id="{539EB509-C134-4FBA-9C22-EFFDA9B330E3}"/>
                </a:ext>
              </a:extLst>
            </p:cNvPr>
            <p:cNvSpPr/>
            <p:nvPr/>
          </p:nvSpPr>
          <p:spPr>
            <a:xfrm>
              <a:off x="7122116" y="4416809"/>
              <a:ext cx="6987" cy="1154"/>
            </a:xfrm>
            <a:custGeom>
              <a:avLst/>
              <a:gdLst/>
              <a:ahLst/>
              <a:cxnLst/>
              <a:rect l="l" t="t" r="r" b="b"/>
              <a:pathLst>
                <a:path w="218" h="36" extrusionOk="0">
                  <a:moveTo>
                    <a:pt x="0" y="1"/>
                  </a:moveTo>
                  <a:cubicBezTo>
                    <a:pt x="41" y="21"/>
                    <a:pt x="89" y="36"/>
                    <a:pt x="135" y="36"/>
                  </a:cubicBezTo>
                  <a:cubicBezTo>
                    <a:pt x="164" y="36"/>
                    <a:pt x="192" y="30"/>
                    <a:pt x="217" y="17"/>
                  </a:cubicBezTo>
                  <a:cubicBezTo>
                    <a:pt x="195" y="17"/>
                    <a:pt x="173" y="10"/>
                    <a:pt x="150" y="10"/>
                  </a:cubicBezTo>
                  <a:cubicBezTo>
                    <a:pt x="139" y="10"/>
                    <a:pt x="128" y="12"/>
                    <a:pt x="117" y="17"/>
                  </a:cubicBezTo>
                  <a:cubicBezTo>
                    <a:pt x="84" y="1"/>
                    <a:pt x="33" y="1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4059;p60">
              <a:extLst>
                <a:ext uri="{FF2B5EF4-FFF2-40B4-BE49-F238E27FC236}">
                  <a16:creationId xmlns:a16="http://schemas.microsoft.com/office/drawing/2014/main" id="{03DBD32B-E582-43B9-BC03-039865E89147}"/>
                </a:ext>
              </a:extLst>
            </p:cNvPr>
            <p:cNvSpPr/>
            <p:nvPr/>
          </p:nvSpPr>
          <p:spPr>
            <a:xfrm>
              <a:off x="7133334" y="4418187"/>
              <a:ext cx="11282" cy="6698"/>
            </a:xfrm>
            <a:custGeom>
              <a:avLst/>
              <a:gdLst/>
              <a:ahLst/>
              <a:cxnLst/>
              <a:rect l="l" t="t" r="r" b="b"/>
              <a:pathLst>
                <a:path w="352" h="209" extrusionOk="0">
                  <a:moveTo>
                    <a:pt x="212" y="17"/>
                  </a:moveTo>
                  <a:cubicBezTo>
                    <a:pt x="247" y="17"/>
                    <a:pt x="283" y="29"/>
                    <a:pt x="318" y="41"/>
                  </a:cubicBezTo>
                  <a:cubicBezTo>
                    <a:pt x="335" y="58"/>
                    <a:pt x="318" y="75"/>
                    <a:pt x="302" y="91"/>
                  </a:cubicBezTo>
                  <a:cubicBezTo>
                    <a:pt x="285" y="108"/>
                    <a:pt x="268" y="108"/>
                    <a:pt x="235" y="125"/>
                  </a:cubicBezTo>
                  <a:cubicBezTo>
                    <a:pt x="201" y="141"/>
                    <a:pt x="151" y="141"/>
                    <a:pt x="118" y="158"/>
                  </a:cubicBezTo>
                  <a:cubicBezTo>
                    <a:pt x="82" y="167"/>
                    <a:pt x="51" y="171"/>
                    <a:pt x="30" y="173"/>
                  </a:cubicBezTo>
                  <a:lnTo>
                    <a:pt x="30" y="173"/>
                  </a:lnTo>
                  <a:cubicBezTo>
                    <a:pt x="43" y="142"/>
                    <a:pt x="55" y="120"/>
                    <a:pt x="68" y="108"/>
                  </a:cubicBezTo>
                  <a:cubicBezTo>
                    <a:pt x="101" y="75"/>
                    <a:pt x="135" y="41"/>
                    <a:pt x="168" y="24"/>
                  </a:cubicBezTo>
                  <a:cubicBezTo>
                    <a:pt x="183" y="20"/>
                    <a:pt x="197" y="17"/>
                    <a:pt x="212" y="17"/>
                  </a:cubicBezTo>
                  <a:close/>
                  <a:moveTo>
                    <a:pt x="236" y="1"/>
                  </a:moveTo>
                  <a:cubicBezTo>
                    <a:pt x="165" y="1"/>
                    <a:pt x="96" y="34"/>
                    <a:pt x="51" y="91"/>
                  </a:cubicBezTo>
                  <a:cubicBezTo>
                    <a:pt x="34" y="108"/>
                    <a:pt x="34" y="141"/>
                    <a:pt x="18" y="174"/>
                  </a:cubicBezTo>
                  <a:lnTo>
                    <a:pt x="18" y="174"/>
                  </a:lnTo>
                  <a:cubicBezTo>
                    <a:pt x="7" y="175"/>
                    <a:pt x="1" y="175"/>
                    <a:pt x="1" y="175"/>
                  </a:cubicBezTo>
                  <a:lnTo>
                    <a:pt x="18" y="175"/>
                  </a:lnTo>
                  <a:cubicBezTo>
                    <a:pt x="18" y="192"/>
                    <a:pt x="18" y="208"/>
                    <a:pt x="18" y="208"/>
                  </a:cubicBezTo>
                  <a:cubicBezTo>
                    <a:pt x="22" y="196"/>
                    <a:pt x="26" y="185"/>
                    <a:pt x="30" y="175"/>
                  </a:cubicBezTo>
                  <a:lnTo>
                    <a:pt x="118" y="175"/>
                  </a:lnTo>
                  <a:cubicBezTo>
                    <a:pt x="168" y="158"/>
                    <a:pt x="201" y="158"/>
                    <a:pt x="252" y="141"/>
                  </a:cubicBezTo>
                  <a:cubicBezTo>
                    <a:pt x="268" y="125"/>
                    <a:pt x="302" y="125"/>
                    <a:pt x="318" y="108"/>
                  </a:cubicBezTo>
                  <a:cubicBezTo>
                    <a:pt x="335" y="91"/>
                    <a:pt x="335" y="91"/>
                    <a:pt x="352" y="75"/>
                  </a:cubicBezTo>
                  <a:cubicBezTo>
                    <a:pt x="352" y="58"/>
                    <a:pt x="335" y="41"/>
                    <a:pt x="335" y="24"/>
                  </a:cubicBezTo>
                  <a:cubicBezTo>
                    <a:pt x="303" y="8"/>
                    <a:pt x="269" y="1"/>
                    <a:pt x="2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4060;p60">
              <a:extLst>
                <a:ext uri="{FF2B5EF4-FFF2-40B4-BE49-F238E27FC236}">
                  <a16:creationId xmlns:a16="http://schemas.microsoft.com/office/drawing/2014/main" id="{845C2339-CE24-4218-A750-32CBE6ECA3F9}"/>
                </a:ext>
              </a:extLst>
            </p:cNvPr>
            <p:cNvSpPr/>
            <p:nvPr/>
          </p:nvSpPr>
          <p:spPr>
            <a:xfrm>
              <a:off x="7129071" y="4416264"/>
              <a:ext cx="5929" cy="7532"/>
            </a:xfrm>
            <a:custGeom>
              <a:avLst/>
              <a:gdLst/>
              <a:ahLst/>
              <a:cxnLst/>
              <a:rect l="l" t="t" r="r" b="b"/>
              <a:pathLst>
                <a:path w="185" h="235" extrusionOk="0">
                  <a:moveTo>
                    <a:pt x="34" y="1"/>
                  </a:moveTo>
                  <a:cubicBezTo>
                    <a:pt x="17" y="18"/>
                    <a:pt x="0" y="34"/>
                    <a:pt x="0" y="68"/>
                  </a:cubicBezTo>
                  <a:cubicBezTo>
                    <a:pt x="0" y="84"/>
                    <a:pt x="17" y="101"/>
                    <a:pt x="34" y="118"/>
                  </a:cubicBezTo>
                  <a:cubicBezTo>
                    <a:pt x="50" y="135"/>
                    <a:pt x="67" y="168"/>
                    <a:pt x="84" y="185"/>
                  </a:cubicBezTo>
                  <a:cubicBezTo>
                    <a:pt x="100" y="201"/>
                    <a:pt x="134" y="218"/>
                    <a:pt x="151" y="235"/>
                  </a:cubicBezTo>
                  <a:cubicBezTo>
                    <a:pt x="151" y="235"/>
                    <a:pt x="134" y="218"/>
                    <a:pt x="100" y="168"/>
                  </a:cubicBezTo>
                  <a:cubicBezTo>
                    <a:pt x="84" y="151"/>
                    <a:pt x="50" y="135"/>
                    <a:pt x="50" y="101"/>
                  </a:cubicBezTo>
                  <a:cubicBezTo>
                    <a:pt x="34" y="84"/>
                    <a:pt x="17" y="34"/>
                    <a:pt x="50" y="34"/>
                  </a:cubicBezTo>
                  <a:cubicBezTo>
                    <a:pt x="53" y="31"/>
                    <a:pt x="57" y="30"/>
                    <a:pt x="61" y="30"/>
                  </a:cubicBezTo>
                  <a:cubicBezTo>
                    <a:pt x="79" y="30"/>
                    <a:pt x="104" y="57"/>
                    <a:pt x="117" y="84"/>
                  </a:cubicBezTo>
                  <a:cubicBezTo>
                    <a:pt x="134" y="101"/>
                    <a:pt x="151" y="135"/>
                    <a:pt x="167" y="151"/>
                  </a:cubicBezTo>
                  <a:cubicBezTo>
                    <a:pt x="167" y="118"/>
                    <a:pt x="167" y="84"/>
                    <a:pt x="134" y="68"/>
                  </a:cubicBezTo>
                  <a:cubicBezTo>
                    <a:pt x="117" y="34"/>
                    <a:pt x="84" y="1"/>
                    <a:pt x="34" y="1"/>
                  </a:cubicBezTo>
                  <a:close/>
                  <a:moveTo>
                    <a:pt x="167" y="151"/>
                  </a:moveTo>
                  <a:cubicBezTo>
                    <a:pt x="167" y="185"/>
                    <a:pt x="167" y="201"/>
                    <a:pt x="167" y="235"/>
                  </a:cubicBezTo>
                  <a:cubicBezTo>
                    <a:pt x="184" y="218"/>
                    <a:pt x="184" y="185"/>
                    <a:pt x="167" y="15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4061;p60">
              <a:extLst>
                <a:ext uri="{FF2B5EF4-FFF2-40B4-BE49-F238E27FC236}">
                  <a16:creationId xmlns:a16="http://schemas.microsoft.com/office/drawing/2014/main" id="{C9BF8202-FACC-409F-ACAD-6F0C6862C237}"/>
                </a:ext>
              </a:extLst>
            </p:cNvPr>
            <p:cNvSpPr/>
            <p:nvPr/>
          </p:nvSpPr>
          <p:spPr>
            <a:xfrm>
              <a:off x="7069618" y="4420559"/>
              <a:ext cx="21441" cy="16634"/>
            </a:xfrm>
            <a:custGeom>
              <a:avLst/>
              <a:gdLst/>
              <a:ahLst/>
              <a:cxnLst/>
              <a:rect l="l" t="t" r="r" b="b"/>
              <a:pathLst>
                <a:path w="669" h="519" extrusionOk="0">
                  <a:moveTo>
                    <a:pt x="1" y="1"/>
                  </a:moveTo>
                  <a:cubicBezTo>
                    <a:pt x="1" y="9"/>
                    <a:pt x="13" y="9"/>
                    <a:pt x="36" y="9"/>
                  </a:cubicBezTo>
                  <a:cubicBezTo>
                    <a:pt x="59" y="9"/>
                    <a:pt x="92" y="9"/>
                    <a:pt x="134" y="17"/>
                  </a:cubicBezTo>
                  <a:cubicBezTo>
                    <a:pt x="368" y="34"/>
                    <a:pt x="552" y="184"/>
                    <a:pt x="636" y="385"/>
                  </a:cubicBezTo>
                  <a:cubicBezTo>
                    <a:pt x="669" y="468"/>
                    <a:pt x="669" y="519"/>
                    <a:pt x="669" y="519"/>
                  </a:cubicBezTo>
                  <a:cubicBezTo>
                    <a:pt x="669" y="519"/>
                    <a:pt x="669" y="502"/>
                    <a:pt x="669" y="485"/>
                  </a:cubicBezTo>
                  <a:cubicBezTo>
                    <a:pt x="669" y="452"/>
                    <a:pt x="652" y="418"/>
                    <a:pt x="652" y="385"/>
                  </a:cubicBezTo>
                  <a:cubicBezTo>
                    <a:pt x="569" y="168"/>
                    <a:pt x="368" y="1"/>
                    <a:pt x="1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4062;p60">
              <a:extLst>
                <a:ext uri="{FF2B5EF4-FFF2-40B4-BE49-F238E27FC236}">
                  <a16:creationId xmlns:a16="http://schemas.microsoft.com/office/drawing/2014/main" id="{5E7689B8-9348-4308-B49F-7AE534DAC046}"/>
                </a:ext>
              </a:extLst>
            </p:cNvPr>
            <p:cNvSpPr/>
            <p:nvPr/>
          </p:nvSpPr>
          <p:spPr>
            <a:xfrm>
              <a:off x="7074971" y="4395912"/>
              <a:ext cx="1122" cy="24679"/>
            </a:xfrm>
            <a:custGeom>
              <a:avLst/>
              <a:gdLst/>
              <a:ahLst/>
              <a:cxnLst/>
              <a:rect l="l" t="t" r="r" b="b"/>
              <a:pathLst>
                <a:path w="35" h="770" extrusionOk="0">
                  <a:moveTo>
                    <a:pt x="17" y="1"/>
                  </a:moveTo>
                  <a:cubicBezTo>
                    <a:pt x="1" y="252"/>
                    <a:pt x="1" y="502"/>
                    <a:pt x="17" y="770"/>
                  </a:cubicBezTo>
                  <a:cubicBezTo>
                    <a:pt x="34" y="502"/>
                    <a:pt x="34" y="252"/>
                    <a:pt x="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4063;p60">
              <a:extLst>
                <a:ext uri="{FF2B5EF4-FFF2-40B4-BE49-F238E27FC236}">
                  <a16:creationId xmlns:a16="http://schemas.microsoft.com/office/drawing/2014/main" id="{0850B6CB-72C6-4E45-B377-18322B2B4906}"/>
                </a:ext>
              </a:extLst>
            </p:cNvPr>
            <p:cNvSpPr/>
            <p:nvPr/>
          </p:nvSpPr>
          <p:spPr>
            <a:xfrm>
              <a:off x="7098527" y="4431552"/>
              <a:ext cx="17724" cy="1058"/>
            </a:xfrm>
            <a:custGeom>
              <a:avLst/>
              <a:gdLst/>
              <a:ahLst/>
              <a:cxnLst/>
              <a:rect l="l" t="t" r="r" b="b"/>
              <a:pathLst>
                <a:path w="553" h="33" extrusionOk="0">
                  <a:moveTo>
                    <a:pt x="512" y="1"/>
                  </a:moveTo>
                  <a:cubicBezTo>
                    <a:pt x="461" y="1"/>
                    <a:pt x="368" y="8"/>
                    <a:pt x="268" y="8"/>
                  </a:cubicBezTo>
                  <a:lnTo>
                    <a:pt x="1" y="8"/>
                  </a:lnTo>
                  <a:cubicBezTo>
                    <a:pt x="60" y="20"/>
                    <a:pt x="127" y="32"/>
                    <a:pt x="191" y="32"/>
                  </a:cubicBezTo>
                  <a:cubicBezTo>
                    <a:pt x="218" y="32"/>
                    <a:pt x="244" y="30"/>
                    <a:pt x="268" y="25"/>
                  </a:cubicBezTo>
                  <a:cubicBezTo>
                    <a:pt x="368" y="25"/>
                    <a:pt x="452" y="25"/>
                    <a:pt x="552" y="8"/>
                  </a:cubicBezTo>
                  <a:cubicBezTo>
                    <a:pt x="552" y="3"/>
                    <a:pt x="537" y="1"/>
                    <a:pt x="51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4064;p60">
              <a:extLst>
                <a:ext uri="{FF2B5EF4-FFF2-40B4-BE49-F238E27FC236}">
                  <a16:creationId xmlns:a16="http://schemas.microsoft.com/office/drawing/2014/main" id="{69702A30-B832-41FD-893A-381984ACFA19}"/>
                </a:ext>
              </a:extLst>
            </p:cNvPr>
            <p:cNvSpPr/>
            <p:nvPr/>
          </p:nvSpPr>
          <p:spPr>
            <a:xfrm>
              <a:off x="7086765" y="4431808"/>
              <a:ext cx="2179" cy="3782"/>
            </a:xfrm>
            <a:custGeom>
              <a:avLst/>
              <a:gdLst/>
              <a:ahLst/>
              <a:cxnLst/>
              <a:rect l="l" t="t" r="r" b="b"/>
              <a:pathLst>
                <a:path w="68" h="118" extrusionOk="0">
                  <a:moveTo>
                    <a:pt x="0" y="0"/>
                  </a:moveTo>
                  <a:cubicBezTo>
                    <a:pt x="0" y="17"/>
                    <a:pt x="17" y="34"/>
                    <a:pt x="34" y="51"/>
                  </a:cubicBezTo>
                  <a:cubicBezTo>
                    <a:pt x="34" y="84"/>
                    <a:pt x="50" y="117"/>
                    <a:pt x="50" y="117"/>
                  </a:cubicBezTo>
                  <a:cubicBezTo>
                    <a:pt x="67" y="101"/>
                    <a:pt x="67" y="84"/>
                    <a:pt x="50" y="51"/>
                  </a:cubicBezTo>
                  <a:cubicBezTo>
                    <a:pt x="34" y="17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4065;p60">
              <a:extLst>
                <a:ext uri="{FF2B5EF4-FFF2-40B4-BE49-F238E27FC236}">
                  <a16:creationId xmlns:a16="http://schemas.microsoft.com/office/drawing/2014/main" id="{73559FFE-764F-4D17-BADD-B98F44DED994}"/>
                </a:ext>
              </a:extLst>
            </p:cNvPr>
            <p:cNvSpPr/>
            <p:nvPr/>
          </p:nvSpPr>
          <p:spPr>
            <a:xfrm>
              <a:off x="7082470" y="4426456"/>
              <a:ext cx="2179" cy="2404"/>
            </a:xfrm>
            <a:custGeom>
              <a:avLst/>
              <a:gdLst/>
              <a:ahLst/>
              <a:cxnLst/>
              <a:rect l="l" t="t" r="r" b="b"/>
              <a:pathLst>
                <a:path w="68" h="75" extrusionOk="0">
                  <a:moveTo>
                    <a:pt x="1" y="0"/>
                  </a:moveTo>
                  <a:cubicBezTo>
                    <a:pt x="1" y="0"/>
                    <a:pt x="1" y="34"/>
                    <a:pt x="17" y="50"/>
                  </a:cubicBezTo>
                  <a:cubicBezTo>
                    <a:pt x="41" y="62"/>
                    <a:pt x="56" y="74"/>
                    <a:pt x="63" y="74"/>
                  </a:cubicBezTo>
                  <a:cubicBezTo>
                    <a:pt x="66" y="74"/>
                    <a:pt x="67" y="72"/>
                    <a:pt x="67" y="67"/>
                  </a:cubicBezTo>
                  <a:cubicBezTo>
                    <a:pt x="67" y="67"/>
                    <a:pt x="67" y="50"/>
                    <a:pt x="34" y="34"/>
                  </a:cubicBezTo>
                  <a:cubicBezTo>
                    <a:pt x="17" y="17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4066;p60">
              <a:extLst>
                <a:ext uri="{FF2B5EF4-FFF2-40B4-BE49-F238E27FC236}">
                  <a16:creationId xmlns:a16="http://schemas.microsoft.com/office/drawing/2014/main" id="{3F0F94C7-937B-43D7-B00D-F71D49F0F6C2}"/>
                </a:ext>
              </a:extLst>
            </p:cNvPr>
            <p:cNvSpPr/>
            <p:nvPr/>
          </p:nvSpPr>
          <p:spPr>
            <a:xfrm>
              <a:off x="7076060" y="4423764"/>
              <a:ext cx="3782" cy="1635"/>
            </a:xfrm>
            <a:custGeom>
              <a:avLst/>
              <a:gdLst/>
              <a:ahLst/>
              <a:cxnLst/>
              <a:rect l="l" t="t" r="r" b="b"/>
              <a:pathLst>
                <a:path w="118" h="51" extrusionOk="0">
                  <a:moveTo>
                    <a:pt x="67" y="1"/>
                  </a:moveTo>
                  <a:cubicBezTo>
                    <a:pt x="33" y="1"/>
                    <a:pt x="0" y="1"/>
                    <a:pt x="0" y="18"/>
                  </a:cubicBezTo>
                  <a:cubicBezTo>
                    <a:pt x="0" y="18"/>
                    <a:pt x="33" y="18"/>
                    <a:pt x="50" y="34"/>
                  </a:cubicBezTo>
                  <a:cubicBezTo>
                    <a:pt x="84" y="34"/>
                    <a:pt x="100" y="51"/>
                    <a:pt x="100" y="51"/>
                  </a:cubicBezTo>
                  <a:cubicBezTo>
                    <a:pt x="117" y="34"/>
                    <a:pt x="100" y="18"/>
                    <a:pt x="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4067;p60">
              <a:extLst>
                <a:ext uri="{FF2B5EF4-FFF2-40B4-BE49-F238E27FC236}">
                  <a16:creationId xmlns:a16="http://schemas.microsoft.com/office/drawing/2014/main" id="{9651AFE3-99AE-4094-A201-EFE0853DB222}"/>
                </a:ext>
              </a:extLst>
            </p:cNvPr>
            <p:cNvSpPr/>
            <p:nvPr/>
          </p:nvSpPr>
          <p:spPr>
            <a:xfrm>
              <a:off x="7071221" y="4422834"/>
              <a:ext cx="2179" cy="961"/>
            </a:xfrm>
            <a:custGeom>
              <a:avLst/>
              <a:gdLst/>
              <a:ahLst/>
              <a:cxnLst/>
              <a:rect l="l" t="t" r="r" b="b"/>
              <a:pathLst>
                <a:path w="68" h="30" extrusionOk="0">
                  <a:moveTo>
                    <a:pt x="26" y="1"/>
                  </a:moveTo>
                  <a:cubicBezTo>
                    <a:pt x="22" y="1"/>
                    <a:pt x="17" y="5"/>
                    <a:pt x="17" y="13"/>
                  </a:cubicBezTo>
                  <a:cubicBezTo>
                    <a:pt x="1" y="13"/>
                    <a:pt x="17" y="13"/>
                    <a:pt x="34" y="30"/>
                  </a:cubicBezTo>
                  <a:lnTo>
                    <a:pt x="68" y="30"/>
                  </a:lnTo>
                  <a:cubicBezTo>
                    <a:pt x="68" y="13"/>
                    <a:pt x="51" y="13"/>
                    <a:pt x="34" y="13"/>
                  </a:cubicBezTo>
                  <a:cubicBezTo>
                    <a:pt x="34" y="5"/>
                    <a:pt x="30" y="1"/>
                    <a:pt x="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4068;p60">
              <a:extLst>
                <a:ext uri="{FF2B5EF4-FFF2-40B4-BE49-F238E27FC236}">
                  <a16:creationId xmlns:a16="http://schemas.microsoft.com/office/drawing/2014/main" id="{F5A5A846-212B-496D-932A-AAEE9B3E19AF}"/>
                </a:ext>
              </a:extLst>
            </p:cNvPr>
            <p:cNvSpPr/>
            <p:nvPr/>
          </p:nvSpPr>
          <p:spPr>
            <a:xfrm>
              <a:off x="6862928" y="4349888"/>
              <a:ext cx="83907" cy="99483"/>
            </a:xfrm>
            <a:custGeom>
              <a:avLst/>
              <a:gdLst/>
              <a:ahLst/>
              <a:cxnLst/>
              <a:rect l="l" t="t" r="r" b="b"/>
              <a:pathLst>
                <a:path w="2618" h="3104" extrusionOk="0">
                  <a:moveTo>
                    <a:pt x="936" y="0"/>
                  </a:moveTo>
                  <a:lnTo>
                    <a:pt x="0" y="1119"/>
                  </a:lnTo>
                  <a:lnTo>
                    <a:pt x="84" y="1186"/>
                  </a:lnTo>
                  <a:cubicBezTo>
                    <a:pt x="468" y="1537"/>
                    <a:pt x="2022" y="2941"/>
                    <a:pt x="2356" y="3091"/>
                  </a:cubicBezTo>
                  <a:cubicBezTo>
                    <a:pt x="2376" y="3099"/>
                    <a:pt x="2392" y="3103"/>
                    <a:pt x="2405" y="3103"/>
                  </a:cubicBezTo>
                  <a:cubicBezTo>
                    <a:pt x="2618" y="3103"/>
                    <a:pt x="1738" y="1955"/>
                    <a:pt x="1738" y="1955"/>
                  </a:cubicBezTo>
                  <a:lnTo>
                    <a:pt x="2373" y="1186"/>
                  </a:lnTo>
                  <a:lnTo>
                    <a:pt x="93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4069;p60">
              <a:extLst>
                <a:ext uri="{FF2B5EF4-FFF2-40B4-BE49-F238E27FC236}">
                  <a16:creationId xmlns:a16="http://schemas.microsoft.com/office/drawing/2014/main" id="{B3E0E1F6-C58E-4B51-9F73-393FBBAAB5FA}"/>
                </a:ext>
              </a:extLst>
            </p:cNvPr>
            <p:cNvSpPr/>
            <p:nvPr/>
          </p:nvSpPr>
          <p:spPr>
            <a:xfrm>
              <a:off x="6863441" y="4371843"/>
              <a:ext cx="19839" cy="27339"/>
            </a:xfrm>
            <a:custGeom>
              <a:avLst/>
              <a:gdLst/>
              <a:ahLst/>
              <a:cxnLst/>
              <a:rect l="l" t="t" r="r" b="b"/>
              <a:pathLst>
                <a:path w="619" h="853" extrusionOk="0">
                  <a:moveTo>
                    <a:pt x="335" y="0"/>
                  </a:moveTo>
                  <a:lnTo>
                    <a:pt x="1" y="401"/>
                  </a:lnTo>
                  <a:lnTo>
                    <a:pt x="519" y="852"/>
                  </a:lnTo>
                  <a:cubicBezTo>
                    <a:pt x="602" y="702"/>
                    <a:pt x="619" y="551"/>
                    <a:pt x="586" y="384"/>
                  </a:cubicBezTo>
                  <a:cubicBezTo>
                    <a:pt x="552" y="234"/>
                    <a:pt x="469" y="100"/>
                    <a:pt x="335" y="0"/>
                  </a:cubicBezTo>
                  <a:close/>
                </a:path>
              </a:pathLst>
            </a:custGeom>
            <a:solidFill>
              <a:schemeClr val="lt1">
                <a:alpha val="5625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4070;p60">
              <a:extLst>
                <a:ext uri="{FF2B5EF4-FFF2-40B4-BE49-F238E27FC236}">
                  <a16:creationId xmlns:a16="http://schemas.microsoft.com/office/drawing/2014/main" id="{8D819E6F-FCA1-4DAA-8175-B3B25E4D40DB}"/>
                </a:ext>
              </a:extLst>
            </p:cNvPr>
            <p:cNvSpPr/>
            <p:nvPr/>
          </p:nvSpPr>
          <p:spPr>
            <a:xfrm>
              <a:off x="6862928" y="4384695"/>
              <a:ext cx="80894" cy="64837"/>
            </a:xfrm>
            <a:custGeom>
              <a:avLst/>
              <a:gdLst/>
              <a:ahLst/>
              <a:cxnLst/>
              <a:rect l="l" t="t" r="r" b="b"/>
              <a:pathLst>
                <a:path w="2524" h="2023" extrusionOk="0">
                  <a:moveTo>
                    <a:pt x="33" y="0"/>
                  </a:moveTo>
                  <a:lnTo>
                    <a:pt x="0" y="17"/>
                  </a:lnTo>
                  <a:cubicBezTo>
                    <a:pt x="660" y="677"/>
                    <a:pt x="2267" y="2022"/>
                    <a:pt x="2418" y="2022"/>
                  </a:cubicBezTo>
                  <a:cubicBezTo>
                    <a:pt x="2420" y="2022"/>
                    <a:pt x="2421" y="2022"/>
                    <a:pt x="2423" y="2022"/>
                  </a:cubicBezTo>
                  <a:cubicBezTo>
                    <a:pt x="2523" y="2005"/>
                    <a:pt x="2206" y="1521"/>
                    <a:pt x="2206" y="1521"/>
                  </a:cubicBezTo>
                  <a:cubicBezTo>
                    <a:pt x="2190" y="1508"/>
                    <a:pt x="2171" y="1503"/>
                    <a:pt x="2150" y="1503"/>
                  </a:cubicBezTo>
                  <a:cubicBezTo>
                    <a:pt x="2056" y="1503"/>
                    <a:pt x="1922" y="1604"/>
                    <a:pt x="1922" y="1604"/>
                  </a:cubicBezTo>
                  <a:lnTo>
                    <a:pt x="33" y="0"/>
                  </a:lnTo>
                  <a:close/>
                </a:path>
              </a:pathLst>
            </a:custGeom>
            <a:solidFill>
              <a:schemeClr val="lt1">
                <a:alpha val="5625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4071;p60">
              <a:extLst>
                <a:ext uri="{FF2B5EF4-FFF2-40B4-BE49-F238E27FC236}">
                  <a16:creationId xmlns:a16="http://schemas.microsoft.com/office/drawing/2014/main" id="{6954B6AE-B8BF-4C04-BD4C-7F9386873CCC}"/>
                </a:ext>
              </a:extLst>
            </p:cNvPr>
            <p:cNvSpPr/>
            <p:nvPr/>
          </p:nvSpPr>
          <p:spPr>
            <a:xfrm>
              <a:off x="6863441" y="4383605"/>
              <a:ext cx="77369" cy="64933"/>
            </a:xfrm>
            <a:custGeom>
              <a:avLst/>
              <a:gdLst/>
              <a:ahLst/>
              <a:cxnLst/>
              <a:rect l="l" t="t" r="r" b="b"/>
              <a:pathLst>
                <a:path w="2414" h="2026" extrusionOk="0">
                  <a:moveTo>
                    <a:pt x="1" y="1"/>
                  </a:moveTo>
                  <a:lnTo>
                    <a:pt x="1" y="17"/>
                  </a:lnTo>
                  <a:cubicBezTo>
                    <a:pt x="1" y="17"/>
                    <a:pt x="17" y="17"/>
                    <a:pt x="17" y="34"/>
                  </a:cubicBezTo>
                  <a:cubicBezTo>
                    <a:pt x="17" y="17"/>
                    <a:pt x="1" y="17"/>
                    <a:pt x="1" y="1"/>
                  </a:cubicBezTo>
                  <a:close/>
                  <a:moveTo>
                    <a:pt x="17" y="34"/>
                  </a:moveTo>
                  <a:lnTo>
                    <a:pt x="84" y="101"/>
                  </a:lnTo>
                  <a:lnTo>
                    <a:pt x="335" y="318"/>
                  </a:lnTo>
                  <a:cubicBezTo>
                    <a:pt x="552" y="519"/>
                    <a:pt x="853" y="769"/>
                    <a:pt x="1187" y="1053"/>
                  </a:cubicBezTo>
                  <a:cubicBezTo>
                    <a:pt x="1521" y="1337"/>
                    <a:pt x="1822" y="1588"/>
                    <a:pt x="2056" y="1755"/>
                  </a:cubicBezTo>
                  <a:lnTo>
                    <a:pt x="2323" y="1956"/>
                  </a:lnTo>
                  <a:lnTo>
                    <a:pt x="2056" y="1738"/>
                  </a:lnTo>
                  <a:cubicBezTo>
                    <a:pt x="1839" y="1571"/>
                    <a:pt x="1538" y="1321"/>
                    <a:pt x="1204" y="1037"/>
                  </a:cubicBezTo>
                  <a:cubicBezTo>
                    <a:pt x="870" y="753"/>
                    <a:pt x="569" y="502"/>
                    <a:pt x="352" y="318"/>
                  </a:cubicBezTo>
                  <a:lnTo>
                    <a:pt x="101" y="84"/>
                  </a:lnTo>
                  <a:lnTo>
                    <a:pt x="17" y="34"/>
                  </a:lnTo>
                  <a:close/>
                  <a:moveTo>
                    <a:pt x="2323" y="1956"/>
                  </a:moveTo>
                  <a:lnTo>
                    <a:pt x="2390" y="2022"/>
                  </a:lnTo>
                  <a:cubicBezTo>
                    <a:pt x="2390" y="2025"/>
                    <a:pt x="2391" y="2026"/>
                    <a:pt x="2392" y="2026"/>
                  </a:cubicBezTo>
                  <a:cubicBezTo>
                    <a:pt x="2398" y="2026"/>
                    <a:pt x="2414" y="2002"/>
                    <a:pt x="2411" y="2002"/>
                  </a:cubicBezTo>
                  <a:lnTo>
                    <a:pt x="2411" y="2002"/>
                  </a:lnTo>
                  <a:cubicBezTo>
                    <a:pt x="2411" y="2002"/>
                    <a:pt x="2409" y="2003"/>
                    <a:pt x="2407" y="2006"/>
                  </a:cubicBezTo>
                  <a:lnTo>
                    <a:pt x="2323" y="1956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4072;p60">
              <a:extLst>
                <a:ext uri="{FF2B5EF4-FFF2-40B4-BE49-F238E27FC236}">
                  <a16:creationId xmlns:a16="http://schemas.microsoft.com/office/drawing/2014/main" id="{96ECDB3A-5AAF-4B54-B77C-8DD7E4DBCCF6}"/>
                </a:ext>
              </a:extLst>
            </p:cNvPr>
            <p:cNvSpPr/>
            <p:nvPr/>
          </p:nvSpPr>
          <p:spPr>
            <a:xfrm>
              <a:off x="6923951" y="4432770"/>
              <a:ext cx="10769" cy="3878"/>
            </a:xfrm>
            <a:custGeom>
              <a:avLst/>
              <a:gdLst/>
              <a:ahLst/>
              <a:cxnLst/>
              <a:rect l="l" t="t" r="r" b="b"/>
              <a:pathLst>
                <a:path w="336" h="121" extrusionOk="0">
                  <a:moveTo>
                    <a:pt x="231" y="1"/>
                  </a:moveTo>
                  <a:cubicBezTo>
                    <a:pt x="141" y="1"/>
                    <a:pt x="62" y="47"/>
                    <a:pt x="1" y="121"/>
                  </a:cubicBezTo>
                  <a:cubicBezTo>
                    <a:pt x="88" y="63"/>
                    <a:pt x="188" y="17"/>
                    <a:pt x="289" y="17"/>
                  </a:cubicBezTo>
                  <a:cubicBezTo>
                    <a:pt x="304" y="17"/>
                    <a:pt x="320" y="18"/>
                    <a:pt x="335" y="21"/>
                  </a:cubicBezTo>
                  <a:cubicBezTo>
                    <a:pt x="299" y="7"/>
                    <a:pt x="265" y="1"/>
                    <a:pt x="2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4073;p60">
              <a:extLst>
                <a:ext uri="{FF2B5EF4-FFF2-40B4-BE49-F238E27FC236}">
                  <a16:creationId xmlns:a16="http://schemas.microsoft.com/office/drawing/2014/main" id="{4E33BD4A-4641-4BA2-93FC-ACB956C3DC0D}"/>
                </a:ext>
              </a:extLst>
            </p:cNvPr>
            <p:cNvSpPr/>
            <p:nvPr/>
          </p:nvSpPr>
          <p:spPr>
            <a:xfrm>
              <a:off x="6915938" y="4416809"/>
              <a:ext cx="5897" cy="1635"/>
            </a:xfrm>
            <a:custGeom>
              <a:avLst/>
              <a:gdLst/>
              <a:ahLst/>
              <a:cxnLst/>
              <a:rect l="l" t="t" r="r" b="b"/>
              <a:pathLst>
                <a:path w="184" h="51" extrusionOk="0">
                  <a:moveTo>
                    <a:pt x="184" y="1"/>
                  </a:moveTo>
                  <a:cubicBezTo>
                    <a:pt x="151" y="1"/>
                    <a:pt x="117" y="1"/>
                    <a:pt x="100" y="17"/>
                  </a:cubicBezTo>
                  <a:cubicBezTo>
                    <a:pt x="50" y="34"/>
                    <a:pt x="0" y="51"/>
                    <a:pt x="17" y="51"/>
                  </a:cubicBezTo>
                  <a:cubicBezTo>
                    <a:pt x="34" y="51"/>
                    <a:pt x="67" y="51"/>
                    <a:pt x="100" y="34"/>
                  </a:cubicBezTo>
                  <a:cubicBezTo>
                    <a:pt x="151" y="17"/>
                    <a:pt x="184" y="1"/>
                    <a:pt x="1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4074;p60">
              <a:extLst>
                <a:ext uri="{FF2B5EF4-FFF2-40B4-BE49-F238E27FC236}">
                  <a16:creationId xmlns:a16="http://schemas.microsoft.com/office/drawing/2014/main" id="{B83687DE-E710-4C90-BE36-56FAD6306B16}"/>
                </a:ext>
              </a:extLst>
            </p:cNvPr>
            <p:cNvSpPr/>
            <p:nvPr/>
          </p:nvSpPr>
          <p:spPr>
            <a:xfrm>
              <a:off x="6914336" y="4413059"/>
              <a:ext cx="4840" cy="577"/>
            </a:xfrm>
            <a:custGeom>
              <a:avLst/>
              <a:gdLst/>
              <a:ahLst/>
              <a:cxnLst/>
              <a:rect l="l" t="t" r="r" b="b"/>
              <a:pathLst>
                <a:path w="151" h="18" extrusionOk="0">
                  <a:moveTo>
                    <a:pt x="67" y="1"/>
                  </a:moveTo>
                  <a:cubicBezTo>
                    <a:pt x="34" y="1"/>
                    <a:pt x="0" y="1"/>
                    <a:pt x="0" y="17"/>
                  </a:cubicBezTo>
                  <a:lnTo>
                    <a:pt x="67" y="17"/>
                  </a:lnTo>
                  <a:cubicBezTo>
                    <a:pt x="117" y="17"/>
                    <a:pt x="150" y="17"/>
                    <a:pt x="15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4075;p60">
              <a:extLst>
                <a:ext uri="{FF2B5EF4-FFF2-40B4-BE49-F238E27FC236}">
                  <a16:creationId xmlns:a16="http://schemas.microsoft.com/office/drawing/2014/main" id="{8F0B0623-999D-4D18-9C59-059BEC93E0E5}"/>
                </a:ext>
              </a:extLst>
            </p:cNvPr>
            <p:cNvSpPr/>
            <p:nvPr/>
          </p:nvSpPr>
          <p:spPr>
            <a:xfrm>
              <a:off x="6915394" y="4407162"/>
              <a:ext cx="4840" cy="4327"/>
            </a:xfrm>
            <a:custGeom>
              <a:avLst/>
              <a:gdLst/>
              <a:ahLst/>
              <a:cxnLst/>
              <a:rect l="l" t="t" r="r" b="b"/>
              <a:pathLst>
                <a:path w="151" h="135" extrusionOk="0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34" y="34"/>
                    <a:pt x="67" y="68"/>
                  </a:cubicBezTo>
                  <a:cubicBezTo>
                    <a:pt x="117" y="101"/>
                    <a:pt x="151" y="134"/>
                    <a:pt x="151" y="134"/>
                  </a:cubicBezTo>
                  <a:cubicBezTo>
                    <a:pt x="151" y="118"/>
                    <a:pt x="117" y="84"/>
                    <a:pt x="84" y="51"/>
                  </a:cubicBezTo>
                  <a:cubicBezTo>
                    <a:pt x="51" y="18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4076;p60">
              <a:extLst>
                <a:ext uri="{FF2B5EF4-FFF2-40B4-BE49-F238E27FC236}">
                  <a16:creationId xmlns:a16="http://schemas.microsoft.com/office/drawing/2014/main" id="{F569AF66-9C45-4A4B-A4AF-96F987E8378C}"/>
                </a:ext>
              </a:extLst>
            </p:cNvPr>
            <p:cNvSpPr/>
            <p:nvPr/>
          </p:nvSpPr>
          <p:spPr>
            <a:xfrm>
              <a:off x="6916996" y="4403412"/>
              <a:ext cx="5384" cy="4872"/>
            </a:xfrm>
            <a:custGeom>
              <a:avLst/>
              <a:gdLst/>
              <a:ahLst/>
              <a:cxnLst/>
              <a:rect l="l" t="t" r="r" b="b"/>
              <a:pathLst>
                <a:path w="168" h="152" extrusionOk="0">
                  <a:moveTo>
                    <a:pt x="1" y="1"/>
                  </a:moveTo>
                  <a:cubicBezTo>
                    <a:pt x="34" y="68"/>
                    <a:pt x="101" y="135"/>
                    <a:pt x="168" y="151"/>
                  </a:cubicBezTo>
                  <a:cubicBezTo>
                    <a:pt x="168" y="151"/>
                    <a:pt x="134" y="118"/>
                    <a:pt x="84" y="84"/>
                  </a:cubicBezTo>
                  <a:cubicBezTo>
                    <a:pt x="34" y="34"/>
                    <a:pt x="17" y="1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4077;p60">
              <a:extLst>
                <a:ext uri="{FF2B5EF4-FFF2-40B4-BE49-F238E27FC236}">
                  <a16:creationId xmlns:a16="http://schemas.microsoft.com/office/drawing/2014/main" id="{A80E6624-CB7E-4787-B651-C5EFEFB60732}"/>
                </a:ext>
              </a:extLst>
            </p:cNvPr>
            <p:cNvSpPr/>
            <p:nvPr/>
          </p:nvSpPr>
          <p:spPr>
            <a:xfrm>
              <a:off x="6920746" y="4414886"/>
              <a:ext cx="11826" cy="6250"/>
            </a:xfrm>
            <a:custGeom>
              <a:avLst/>
              <a:gdLst/>
              <a:ahLst/>
              <a:cxnLst/>
              <a:rect l="l" t="t" r="r" b="b"/>
              <a:pathLst>
                <a:path w="369" h="195" extrusionOk="0">
                  <a:moveTo>
                    <a:pt x="150" y="20"/>
                  </a:moveTo>
                  <a:cubicBezTo>
                    <a:pt x="179" y="20"/>
                    <a:pt x="211" y="32"/>
                    <a:pt x="235" y="44"/>
                  </a:cubicBezTo>
                  <a:cubicBezTo>
                    <a:pt x="285" y="61"/>
                    <a:pt x="318" y="94"/>
                    <a:pt x="335" y="127"/>
                  </a:cubicBezTo>
                  <a:cubicBezTo>
                    <a:pt x="335" y="152"/>
                    <a:pt x="326" y="167"/>
                    <a:pt x="314" y="167"/>
                  </a:cubicBezTo>
                  <a:cubicBezTo>
                    <a:pt x="310" y="167"/>
                    <a:pt x="306" y="165"/>
                    <a:pt x="301" y="161"/>
                  </a:cubicBezTo>
                  <a:cubicBezTo>
                    <a:pt x="268" y="161"/>
                    <a:pt x="251" y="161"/>
                    <a:pt x="235" y="144"/>
                  </a:cubicBezTo>
                  <a:cubicBezTo>
                    <a:pt x="184" y="127"/>
                    <a:pt x="151" y="111"/>
                    <a:pt x="118" y="94"/>
                  </a:cubicBezTo>
                  <a:cubicBezTo>
                    <a:pt x="80" y="75"/>
                    <a:pt x="53" y="57"/>
                    <a:pt x="37" y="44"/>
                  </a:cubicBezTo>
                  <a:lnTo>
                    <a:pt x="37" y="44"/>
                  </a:lnTo>
                  <a:cubicBezTo>
                    <a:pt x="60" y="34"/>
                    <a:pt x="85" y="27"/>
                    <a:pt x="118" y="27"/>
                  </a:cubicBezTo>
                  <a:cubicBezTo>
                    <a:pt x="127" y="22"/>
                    <a:pt x="139" y="20"/>
                    <a:pt x="150" y="20"/>
                  </a:cubicBezTo>
                  <a:close/>
                  <a:moveTo>
                    <a:pt x="171" y="0"/>
                  </a:moveTo>
                  <a:cubicBezTo>
                    <a:pt x="149" y="0"/>
                    <a:pt x="125" y="3"/>
                    <a:pt x="101" y="10"/>
                  </a:cubicBezTo>
                  <a:cubicBezTo>
                    <a:pt x="85" y="10"/>
                    <a:pt x="52" y="26"/>
                    <a:pt x="35" y="43"/>
                  </a:cubicBezTo>
                  <a:lnTo>
                    <a:pt x="35" y="43"/>
                  </a:lnTo>
                  <a:cubicBezTo>
                    <a:pt x="23" y="33"/>
                    <a:pt x="17" y="27"/>
                    <a:pt x="17" y="27"/>
                  </a:cubicBezTo>
                  <a:lnTo>
                    <a:pt x="17" y="27"/>
                  </a:lnTo>
                  <a:cubicBezTo>
                    <a:pt x="21" y="34"/>
                    <a:pt x="25" y="40"/>
                    <a:pt x="29" y="47"/>
                  </a:cubicBezTo>
                  <a:lnTo>
                    <a:pt x="29" y="47"/>
                  </a:lnTo>
                  <a:cubicBezTo>
                    <a:pt x="30" y="46"/>
                    <a:pt x="31" y="46"/>
                    <a:pt x="32" y="45"/>
                  </a:cubicBezTo>
                  <a:lnTo>
                    <a:pt x="32" y="45"/>
                  </a:lnTo>
                  <a:cubicBezTo>
                    <a:pt x="31" y="46"/>
                    <a:pt x="31" y="47"/>
                    <a:pt x="30" y="48"/>
                  </a:cubicBezTo>
                  <a:lnTo>
                    <a:pt x="30" y="48"/>
                  </a:lnTo>
                  <a:cubicBezTo>
                    <a:pt x="29" y="48"/>
                    <a:pt x="29" y="47"/>
                    <a:pt x="29" y="47"/>
                  </a:cubicBezTo>
                  <a:lnTo>
                    <a:pt x="29" y="47"/>
                  </a:lnTo>
                  <a:cubicBezTo>
                    <a:pt x="19" y="51"/>
                    <a:pt x="10" y="56"/>
                    <a:pt x="1" y="61"/>
                  </a:cubicBezTo>
                  <a:cubicBezTo>
                    <a:pt x="1" y="61"/>
                    <a:pt x="15" y="61"/>
                    <a:pt x="30" y="48"/>
                  </a:cubicBezTo>
                  <a:lnTo>
                    <a:pt x="30" y="48"/>
                  </a:lnTo>
                  <a:cubicBezTo>
                    <a:pt x="48" y="74"/>
                    <a:pt x="74" y="97"/>
                    <a:pt x="101" y="111"/>
                  </a:cubicBezTo>
                  <a:cubicBezTo>
                    <a:pt x="134" y="127"/>
                    <a:pt x="184" y="144"/>
                    <a:pt x="218" y="161"/>
                  </a:cubicBezTo>
                  <a:cubicBezTo>
                    <a:pt x="251" y="178"/>
                    <a:pt x="268" y="178"/>
                    <a:pt x="301" y="194"/>
                  </a:cubicBezTo>
                  <a:cubicBezTo>
                    <a:pt x="318" y="194"/>
                    <a:pt x="335" y="194"/>
                    <a:pt x="351" y="178"/>
                  </a:cubicBezTo>
                  <a:cubicBezTo>
                    <a:pt x="351" y="161"/>
                    <a:pt x="368" y="144"/>
                    <a:pt x="351" y="127"/>
                  </a:cubicBezTo>
                  <a:cubicBezTo>
                    <a:pt x="325" y="48"/>
                    <a:pt x="257" y="0"/>
                    <a:pt x="1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4078;p60">
              <a:extLst>
                <a:ext uri="{FF2B5EF4-FFF2-40B4-BE49-F238E27FC236}">
                  <a16:creationId xmlns:a16="http://schemas.microsoft.com/office/drawing/2014/main" id="{17DDBBEE-E12B-47F6-806F-5B47D1334A72}"/>
                </a:ext>
              </a:extLst>
            </p:cNvPr>
            <p:cNvSpPr/>
            <p:nvPr/>
          </p:nvSpPr>
          <p:spPr>
            <a:xfrm>
              <a:off x="6920746" y="4408251"/>
              <a:ext cx="4327" cy="8589"/>
            </a:xfrm>
            <a:custGeom>
              <a:avLst/>
              <a:gdLst/>
              <a:ahLst/>
              <a:cxnLst/>
              <a:rect l="l" t="t" r="r" b="b"/>
              <a:pathLst>
                <a:path w="135" h="268" extrusionOk="0">
                  <a:moveTo>
                    <a:pt x="84" y="0"/>
                  </a:moveTo>
                  <a:cubicBezTo>
                    <a:pt x="67" y="0"/>
                    <a:pt x="34" y="0"/>
                    <a:pt x="34" y="34"/>
                  </a:cubicBezTo>
                  <a:cubicBezTo>
                    <a:pt x="17" y="50"/>
                    <a:pt x="17" y="67"/>
                    <a:pt x="1" y="84"/>
                  </a:cubicBezTo>
                  <a:cubicBezTo>
                    <a:pt x="1" y="117"/>
                    <a:pt x="1" y="134"/>
                    <a:pt x="1" y="167"/>
                  </a:cubicBezTo>
                  <a:cubicBezTo>
                    <a:pt x="1" y="201"/>
                    <a:pt x="17" y="234"/>
                    <a:pt x="34" y="251"/>
                  </a:cubicBezTo>
                  <a:cubicBezTo>
                    <a:pt x="34" y="251"/>
                    <a:pt x="17" y="217"/>
                    <a:pt x="17" y="167"/>
                  </a:cubicBezTo>
                  <a:cubicBezTo>
                    <a:pt x="17" y="134"/>
                    <a:pt x="17" y="117"/>
                    <a:pt x="34" y="84"/>
                  </a:cubicBezTo>
                  <a:cubicBezTo>
                    <a:pt x="34" y="57"/>
                    <a:pt x="45" y="29"/>
                    <a:pt x="67" y="29"/>
                  </a:cubicBezTo>
                  <a:cubicBezTo>
                    <a:pt x="72" y="29"/>
                    <a:pt x="78" y="31"/>
                    <a:pt x="84" y="34"/>
                  </a:cubicBezTo>
                  <a:cubicBezTo>
                    <a:pt x="101" y="50"/>
                    <a:pt x="118" y="84"/>
                    <a:pt x="101" y="117"/>
                  </a:cubicBezTo>
                  <a:cubicBezTo>
                    <a:pt x="101" y="151"/>
                    <a:pt x="101" y="167"/>
                    <a:pt x="84" y="201"/>
                  </a:cubicBezTo>
                  <a:cubicBezTo>
                    <a:pt x="67" y="217"/>
                    <a:pt x="51" y="234"/>
                    <a:pt x="34" y="268"/>
                  </a:cubicBezTo>
                  <a:cubicBezTo>
                    <a:pt x="34" y="268"/>
                    <a:pt x="67" y="251"/>
                    <a:pt x="101" y="201"/>
                  </a:cubicBezTo>
                  <a:cubicBezTo>
                    <a:pt x="118" y="184"/>
                    <a:pt x="118" y="151"/>
                    <a:pt x="134" y="117"/>
                  </a:cubicBezTo>
                  <a:cubicBezTo>
                    <a:pt x="134" y="84"/>
                    <a:pt x="118" y="34"/>
                    <a:pt x="8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4079;p60">
              <a:extLst>
                <a:ext uri="{FF2B5EF4-FFF2-40B4-BE49-F238E27FC236}">
                  <a16:creationId xmlns:a16="http://schemas.microsoft.com/office/drawing/2014/main" id="{DE6F0DD4-139B-4CC1-B2D8-8E21ACEC18C7}"/>
                </a:ext>
              </a:extLst>
            </p:cNvPr>
            <p:cNvSpPr/>
            <p:nvPr/>
          </p:nvSpPr>
          <p:spPr>
            <a:xfrm>
              <a:off x="6874690" y="4372355"/>
              <a:ext cx="10737" cy="26281"/>
            </a:xfrm>
            <a:custGeom>
              <a:avLst/>
              <a:gdLst/>
              <a:ahLst/>
              <a:cxnLst/>
              <a:rect l="l" t="t" r="r" b="b"/>
              <a:pathLst>
                <a:path w="335" h="820" extrusionOk="0">
                  <a:moveTo>
                    <a:pt x="1" y="1"/>
                  </a:moveTo>
                  <a:cubicBezTo>
                    <a:pt x="1" y="1"/>
                    <a:pt x="51" y="17"/>
                    <a:pt x="101" y="84"/>
                  </a:cubicBezTo>
                  <a:cubicBezTo>
                    <a:pt x="268" y="251"/>
                    <a:pt x="301" y="485"/>
                    <a:pt x="235" y="703"/>
                  </a:cubicBezTo>
                  <a:cubicBezTo>
                    <a:pt x="201" y="769"/>
                    <a:pt x="168" y="819"/>
                    <a:pt x="168" y="819"/>
                  </a:cubicBezTo>
                  <a:cubicBezTo>
                    <a:pt x="184" y="819"/>
                    <a:pt x="184" y="803"/>
                    <a:pt x="201" y="786"/>
                  </a:cubicBezTo>
                  <a:cubicBezTo>
                    <a:pt x="218" y="769"/>
                    <a:pt x="235" y="736"/>
                    <a:pt x="251" y="703"/>
                  </a:cubicBezTo>
                  <a:cubicBezTo>
                    <a:pt x="335" y="485"/>
                    <a:pt x="285" y="235"/>
                    <a:pt x="118" y="68"/>
                  </a:cubicBezTo>
                  <a:cubicBezTo>
                    <a:pt x="84" y="51"/>
                    <a:pt x="67" y="34"/>
                    <a:pt x="34" y="17"/>
                  </a:cubicBezTo>
                  <a:cubicBezTo>
                    <a:pt x="17" y="1"/>
                    <a:pt x="17" y="1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4080;p60">
              <a:extLst>
                <a:ext uri="{FF2B5EF4-FFF2-40B4-BE49-F238E27FC236}">
                  <a16:creationId xmlns:a16="http://schemas.microsoft.com/office/drawing/2014/main" id="{6A8F10EE-4BF5-4773-8EC5-03C04647418E}"/>
                </a:ext>
              </a:extLst>
            </p:cNvPr>
            <p:cNvSpPr/>
            <p:nvPr/>
          </p:nvSpPr>
          <p:spPr>
            <a:xfrm>
              <a:off x="6879530" y="4356843"/>
              <a:ext cx="16089" cy="18781"/>
            </a:xfrm>
            <a:custGeom>
              <a:avLst/>
              <a:gdLst/>
              <a:ahLst/>
              <a:cxnLst/>
              <a:rect l="l" t="t" r="r" b="b"/>
              <a:pathLst>
                <a:path w="502" h="586" extrusionOk="0">
                  <a:moveTo>
                    <a:pt x="501" y="0"/>
                  </a:moveTo>
                  <a:cubicBezTo>
                    <a:pt x="401" y="100"/>
                    <a:pt x="317" y="184"/>
                    <a:pt x="234" y="284"/>
                  </a:cubicBezTo>
                  <a:cubicBezTo>
                    <a:pt x="150" y="385"/>
                    <a:pt x="67" y="485"/>
                    <a:pt x="0" y="585"/>
                  </a:cubicBezTo>
                  <a:cubicBezTo>
                    <a:pt x="167" y="401"/>
                    <a:pt x="334" y="217"/>
                    <a:pt x="5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4081;p60">
              <a:extLst>
                <a:ext uri="{FF2B5EF4-FFF2-40B4-BE49-F238E27FC236}">
                  <a16:creationId xmlns:a16="http://schemas.microsoft.com/office/drawing/2014/main" id="{62DF28A3-98B9-4798-986C-28795DDD8380}"/>
                </a:ext>
              </a:extLst>
            </p:cNvPr>
            <p:cNvSpPr/>
            <p:nvPr/>
          </p:nvSpPr>
          <p:spPr>
            <a:xfrm>
              <a:off x="6889689" y="4399149"/>
              <a:ext cx="13429" cy="11282"/>
            </a:xfrm>
            <a:custGeom>
              <a:avLst/>
              <a:gdLst/>
              <a:ahLst/>
              <a:cxnLst/>
              <a:rect l="l" t="t" r="r" b="b"/>
              <a:pathLst>
                <a:path w="419" h="352" extrusionOk="0">
                  <a:moveTo>
                    <a:pt x="0" y="0"/>
                  </a:moveTo>
                  <a:lnTo>
                    <a:pt x="0" y="0"/>
                  </a:lnTo>
                  <a:cubicBezTo>
                    <a:pt x="117" y="151"/>
                    <a:pt x="251" y="268"/>
                    <a:pt x="418" y="351"/>
                  </a:cubicBezTo>
                  <a:cubicBezTo>
                    <a:pt x="418" y="351"/>
                    <a:pt x="318" y="284"/>
                    <a:pt x="201" y="184"/>
                  </a:cubicBezTo>
                  <a:cubicBezTo>
                    <a:pt x="84" y="84"/>
                    <a:pt x="1" y="0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4082;p60">
              <a:extLst>
                <a:ext uri="{FF2B5EF4-FFF2-40B4-BE49-F238E27FC236}">
                  <a16:creationId xmlns:a16="http://schemas.microsoft.com/office/drawing/2014/main" id="{8B0F6ADF-43DA-4309-81F0-4B67DE785AA7}"/>
                </a:ext>
              </a:extLst>
            </p:cNvPr>
            <p:cNvSpPr/>
            <p:nvPr/>
          </p:nvSpPr>
          <p:spPr>
            <a:xfrm>
              <a:off x="6879530" y="4391649"/>
              <a:ext cx="1635" cy="3782"/>
            </a:xfrm>
            <a:custGeom>
              <a:avLst/>
              <a:gdLst/>
              <a:ahLst/>
              <a:cxnLst/>
              <a:rect l="l" t="t" r="r" b="b"/>
              <a:pathLst>
                <a:path w="51" h="118" extrusionOk="0">
                  <a:moveTo>
                    <a:pt x="33" y="0"/>
                  </a:moveTo>
                  <a:cubicBezTo>
                    <a:pt x="33" y="0"/>
                    <a:pt x="17" y="34"/>
                    <a:pt x="17" y="67"/>
                  </a:cubicBezTo>
                  <a:cubicBezTo>
                    <a:pt x="0" y="84"/>
                    <a:pt x="0" y="117"/>
                    <a:pt x="0" y="117"/>
                  </a:cubicBezTo>
                  <a:cubicBezTo>
                    <a:pt x="0" y="117"/>
                    <a:pt x="33" y="101"/>
                    <a:pt x="33" y="67"/>
                  </a:cubicBezTo>
                  <a:cubicBezTo>
                    <a:pt x="50" y="34"/>
                    <a:pt x="33" y="0"/>
                    <a:pt x="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4083;p60">
              <a:extLst>
                <a:ext uri="{FF2B5EF4-FFF2-40B4-BE49-F238E27FC236}">
                  <a16:creationId xmlns:a16="http://schemas.microsoft.com/office/drawing/2014/main" id="{CDCF0C8A-453A-4410-AB55-A44AE5F33953}"/>
                </a:ext>
              </a:extLst>
            </p:cNvPr>
            <p:cNvSpPr/>
            <p:nvPr/>
          </p:nvSpPr>
          <p:spPr>
            <a:xfrm>
              <a:off x="6880587" y="4384695"/>
              <a:ext cx="577" cy="3237"/>
            </a:xfrm>
            <a:custGeom>
              <a:avLst/>
              <a:gdLst/>
              <a:ahLst/>
              <a:cxnLst/>
              <a:rect l="l" t="t" r="r" b="b"/>
              <a:pathLst>
                <a:path w="18" h="101" extrusionOk="0">
                  <a:moveTo>
                    <a:pt x="0" y="0"/>
                  </a:moveTo>
                  <a:cubicBezTo>
                    <a:pt x="0" y="0"/>
                    <a:pt x="0" y="33"/>
                    <a:pt x="0" y="50"/>
                  </a:cubicBezTo>
                  <a:cubicBezTo>
                    <a:pt x="0" y="84"/>
                    <a:pt x="0" y="100"/>
                    <a:pt x="17" y="100"/>
                  </a:cubicBezTo>
                  <a:cubicBezTo>
                    <a:pt x="17" y="100"/>
                    <a:pt x="17" y="84"/>
                    <a:pt x="17" y="50"/>
                  </a:cubicBezTo>
                  <a:cubicBezTo>
                    <a:pt x="17" y="17"/>
                    <a:pt x="17" y="0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4084;p60">
              <a:extLst>
                <a:ext uri="{FF2B5EF4-FFF2-40B4-BE49-F238E27FC236}">
                  <a16:creationId xmlns:a16="http://schemas.microsoft.com/office/drawing/2014/main" id="{9870EE26-1531-4228-973D-A874161ED401}"/>
                </a:ext>
              </a:extLst>
            </p:cNvPr>
            <p:cNvSpPr/>
            <p:nvPr/>
          </p:nvSpPr>
          <p:spPr>
            <a:xfrm>
              <a:off x="6877382" y="4378797"/>
              <a:ext cx="2179" cy="3237"/>
            </a:xfrm>
            <a:custGeom>
              <a:avLst/>
              <a:gdLst/>
              <a:ahLst/>
              <a:cxnLst/>
              <a:rect l="l" t="t" r="r" b="b"/>
              <a:pathLst>
                <a:path w="68" h="101" extrusionOk="0">
                  <a:moveTo>
                    <a:pt x="0" y="0"/>
                  </a:moveTo>
                  <a:cubicBezTo>
                    <a:pt x="0" y="0"/>
                    <a:pt x="17" y="17"/>
                    <a:pt x="34" y="50"/>
                  </a:cubicBezTo>
                  <a:cubicBezTo>
                    <a:pt x="50" y="67"/>
                    <a:pt x="50" y="101"/>
                    <a:pt x="67" y="101"/>
                  </a:cubicBezTo>
                  <a:cubicBezTo>
                    <a:pt x="67" y="101"/>
                    <a:pt x="67" y="67"/>
                    <a:pt x="50" y="34"/>
                  </a:cubicBezTo>
                  <a:cubicBezTo>
                    <a:pt x="34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4085;p60">
              <a:extLst>
                <a:ext uri="{FF2B5EF4-FFF2-40B4-BE49-F238E27FC236}">
                  <a16:creationId xmlns:a16="http://schemas.microsoft.com/office/drawing/2014/main" id="{8A4919F8-8FA1-4F68-8A1B-3C573CD2ED44}"/>
                </a:ext>
              </a:extLst>
            </p:cNvPr>
            <p:cNvSpPr/>
            <p:nvPr/>
          </p:nvSpPr>
          <p:spPr>
            <a:xfrm>
              <a:off x="6874690" y="4375048"/>
              <a:ext cx="1122" cy="1635"/>
            </a:xfrm>
            <a:custGeom>
              <a:avLst/>
              <a:gdLst/>
              <a:ahLst/>
              <a:cxnLst/>
              <a:rect l="l" t="t" r="r" b="b"/>
              <a:pathLst>
                <a:path w="35" h="51" extrusionOk="0">
                  <a:moveTo>
                    <a:pt x="1" y="0"/>
                  </a:moveTo>
                  <a:cubicBezTo>
                    <a:pt x="1" y="0"/>
                    <a:pt x="1" y="17"/>
                    <a:pt x="1" y="34"/>
                  </a:cubicBezTo>
                  <a:cubicBezTo>
                    <a:pt x="17" y="50"/>
                    <a:pt x="34" y="50"/>
                    <a:pt x="34" y="50"/>
                  </a:cubicBezTo>
                  <a:cubicBezTo>
                    <a:pt x="34" y="50"/>
                    <a:pt x="34" y="34"/>
                    <a:pt x="34" y="17"/>
                  </a:cubicBezTo>
                  <a:cubicBezTo>
                    <a:pt x="17" y="0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4086;p60">
              <a:extLst>
                <a:ext uri="{FF2B5EF4-FFF2-40B4-BE49-F238E27FC236}">
                  <a16:creationId xmlns:a16="http://schemas.microsoft.com/office/drawing/2014/main" id="{B74424E8-DD18-47A5-96BA-211EAD92BB30}"/>
                </a:ext>
              </a:extLst>
            </p:cNvPr>
            <p:cNvSpPr/>
            <p:nvPr/>
          </p:nvSpPr>
          <p:spPr>
            <a:xfrm>
              <a:off x="6868280" y="3742060"/>
              <a:ext cx="330435" cy="671031"/>
            </a:xfrm>
            <a:custGeom>
              <a:avLst/>
              <a:gdLst/>
              <a:ahLst/>
              <a:cxnLst/>
              <a:rect l="l" t="t" r="r" b="b"/>
              <a:pathLst>
                <a:path w="10310" h="20937" extrusionOk="0">
                  <a:moveTo>
                    <a:pt x="9340" y="1"/>
                  </a:moveTo>
                  <a:lnTo>
                    <a:pt x="5447" y="118"/>
                  </a:lnTo>
                  <a:cubicBezTo>
                    <a:pt x="5447" y="118"/>
                    <a:pt x="4829" y="2741"/>
                    <a:pt x="5013" y="3259"/>
                  </a:cubicBezTo>
                  <a:cubicBezTo>
                    <a:pt x="5180" y="3777"/>
                    <a:pt x="6316" y="4078"/>
                    <a:pt x="6316" y="4078"/>
                  </a:cubicBezTo>
                  <a:lnTo>
                    <a:pt x="6283" y="11262"/>
                  </a:lnTo>
                  <a:lnTo>
                    <a:pt x="0" y="19032"/>
                  </a:lnTo>
                  <a:lnTo>
                    <a:pt x="2323" y="20937"/>
                  </a:lnTo>
                  <a:cubicBezTo>
                    <a:pt x="2323" y="20937"/>
                    <a:pt x="9123" y="13150"/>
                    <a:pt x="9725" y="11747"/>
                  </a:cubicBezTo>
                  <a:cubicBezTo>
                    <a:pt x="10309" y="10327"/>
                    <a:pt x="9340" y="1"/>
                    <a:pt x="93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4087;p60">
              <a:extLst>
                <a:ext uri="{FF2B5EF4-FFF2-40B4-BE49-F238E27FC236}">
                  <a16:creationId xmlns:a16="http://schemas.microsoft.com/office/drawing/2014/main" id="{854A5FD2-5BEB-4851-848E-92024242BF8A}"/>
                </a:ext>
              </a:extLst>
            </p:cNvPr>
            <p:cNvSpPr/>
            <p:nvPr/>
          </p:nvSpPr>
          <p:spPr>
            <a:xfrm>
              <a:off x="6975904" y="3711548"/>
              <a:ext cx="179961" cy="699940"/>
            </a:xfrm>
            <a:custGeom>
              <a:avLst/>
              <a:gdLst/>
              <a:ahLst/>
              <a:cxnLst/>
              <a:rect l="l" t="t" r="r" b="b"/>
              <a:pathLst>
                <a:path w="5615" h="21839" extrusionOk="0">
                  <a:moveTo>
                    <a:pt x="5297" y="0"/>
                  </a:moveTo>
                  <a:lnTo>
                    <a:pt x="134" y="518"/>
                  </a:lnTo>
                  <a:lnTo>
                    <a:pt x="67" y="1955"/>
                  </a:lnTo>
                  <a:cubicBezTo>
                    <a:pt x="1" y="3192"/>
                    <a:pt x="468" y="3743"/>
                    <a:pt x="803" y="4061"/>
                  </a:cubicBezTo>
                  <a:lnTo>
                    <a:pt x="2407" y="21838"/>
                  </a:lnTo>
                  <a:lnTo>
                    <a:pt x="5615" y="21822"/>
                  </a:lnTo>
                  <a:lnTo>
                    <a:pt x="529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4088;p60">
              <a:extLst>
                <a:ext uri="{FF2B5EF4-FFF2-40B4-BE49-F238E27FC236}">
                  <a16:creationId xmlns:a16="http://schemas.microsoft.com/office/drawing/2014/main" id="{A6C8A83B-2F45-4BB0-9350-927F3DCCBB48}"/>
                </a:ext>
              </a:extLst>
            </p:cNvPr>
            <p:cNvSpPr/>
            <p:nvPr/>
          </p:nvSpPr>
          <p:spPr>
            <a:xfrm>
              <a:off x="7037504" y="3852921"/>
              <a:ext cx="39646" cy="289219"/>
            </a:xfrm>
            <a:custGeom>
              <a:avLst/>
              <a:gdLst/>
              <a:ahLst/>
              <a:cxnLst/>
              <a:rect l="l" t="t" r="r" b="b"/>
              <a:pathLst>
                <a:path w="1237" h="9024" extrusionOk="0">
                  <a:moveTo>
                    <a:pt x="618" y="1"/>
                  </a:moveTo>
                  <a:cubicBezTo>
                    <a:pt x="602" y="34"/>
                    <a:pt x="602" y="67"/>
                    <a:pt x="618" y="101"/>
                  </a:cubicBezTo>
                  <a:cubicBezTo>
                    <a:pt x="618" y="67"/>
                    <a:pt x="618" y="34"/>
                    <a:pt x="618" y="1"/>
                  </a:cubicBezTo>
                  <a:close/>
                  <a:moveTo>
                    <a:pt x="618" y="101"/>
                  </a:moveTo>
                  <a:cubicBezTo>
                    <a:pt x="618" y="168"/>
                    <a:pt x="618" y="268"/>
                    <a:pt x="618" y="385"/>
                  </a:cubicBezTo>
                  <a:cubicBezTo>
                    <a:pt x="635" y="619"/>
                    <a:pt x="652" y="953"/>
                    <a:pt x="685" y="1387"/>
                  </a:cubicBezTo>
                  <a:cubicBezTo>
                    <a:pt x="735" y="2239"/>
                    <a:pt x="819" y="3409"/>
                    <a:pt x="936" y="4712"/>
                  </a:cubicBezTo>
                  <a:cubicBezTo>
                    <a:pt x="1035" y="5692"/>
                    <a:pt x="1118" y="6605"/>
                    <a:pt x="1185" y="7371"/>
                  </a:cubicBezTo>
                  <a:lnTo>
                    <a:pt x="1185" y="7371"/>
                  </a:lnTo>
                  <a:lnTo>
                    <a:pt x="334" y="8555"/>
                  </a:lnTo>
                  <a:lnTo>
                    <a:pt x="84" y="8906"/>
                  </a:lnTo>
                  <a:lnTo>
                    <a:pt x="33" y="8990"/>
                  </a:lnTo>
                  <a:lnTo>
                    <a:pt x="33" y="8990"/>
                  </a:lnTo>
                  <a:lnTo>
                    <a:pt x="100" y="8906"/>
                  </a:lnTo>
                  <a:lnTo>
                    <a:pt x="351" y="8589"/>
                  </a:lnTo>
                  <a:cubicBezTo>
                    <a:pt x="568" y="8288"/>
                    <a:pt x="869" y="7887"/>
                    <a:pt x="1236" y="7402"/>
                  </a:cubicBezTo>
                  <a:lnTo>
                    <a:pt x="1236" y="7386"/>
                  </a:lnTo>
                  <a:cubicBezTo>
                    <a:pt x="1186" y="6617"/>
                    <a:pt x="1103" y="5698"/>
                    <a:pt x="1003" y="4712"/>
                  </a:cubicBezTo>
                  <a:cubicBezTo>
                    <a:pt x="902" y="3409"/>
                    <a:pt x="785" y="2239"/>
                    <a:pt x="719" y="1387"/>
                  </a:cubicBezTo>
                  <a:cubicBezTo>
                    <a:pt x="685" y="970"/>
                    <a:pt x="668" y="619"/>
                    <a:pt x="652" y="368"/>
                  </a:cubicBezTo>
                  <a:cubicBezTo>
                    <a:pt x="635" y="268"/>
                    <a:pt x="635" y="168"/>
                    <a:pt x="618" y="101"/>
                  </a:cubicBezTo>
                  <a:close/>
                  <a:moveTo>
                    <a:pt x="33" y="8990"/>
                  </a:moveTo>
                  <a:cubicBezTo>
                    <a:pt x="20" y="8990"/>
                    <a:pt x="18" y="9000"/>
                    <a:pt x="17" y="9012"/>
                  </a:cubicBezTo>
                  <a:lnTo>
                    <a:pt x="17" y="9012"/>
                  </a:lnTo>
                  <a:cubicBezTo>
                    <a:pt x="21" y="9006"/>
                    <a:pt x="25" y="8998"/>
                    <a:pt x="33" y="8990"/>
                  </a:cubicBezTo>
                  <a:close/>
                  <a:moveTo>
                    <a:pt x="17" y="9012"/>
                  </a:moveTo>
                  <a:cubicBezTo>
                    <a:pt x="13" y="9019"/>
                    <a:pt x="9" y="9023"/>
                    <a:pt x="0" y="9023"/>
                  </a:cubicBezTo>
                  <a:lnTo>
                    <a:pt x="17" y="9023"/>
                  </a:lnTo>
                  <a:cubicBezTo>
                    <a:pt x="17" y="9019"/>
                    <a:pt x="17" y="9016"/>
                    <a:pt x="17" y="90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4089;p60">
              <a:extLst>
                <a:ext uri="{FF2B5EF4-FFF2-40B4-BE49-F238E27FC236}">
                  <a16:creationId xmlns:a16="http://schemas.microsoft.com/office/drawing/2014/main" id="{A2653133-2CE4-4D02-9CF8-B3CC398FB249}"/>
                </a:ext>
              </a:extLst>
            </p:cNvPr>
            <p:cNvSpPr/>
            <p:nvPr/>
          </p:nvSpPr>
          <p:spPr>
            <a:xfrm>
              <a:off x="7015550" y="3841671"/>
              <a:ext cx="53556" cy="11282"/>
            </a:xfrm>
            <a:custGeom>
              <a:avLst/>
              <a:gdLst/>
              <a:ahLst/>
              <a:cxnLst/>
              <a:rect l="l" t="t" r="r" b="b"/>
              <a:pathLst>
                <a:path w="1671" h="352" extrusionOk="0">
                  <a:moveTo>
                    <a:pt x="0" y="1"/>
                  </a:moveTo>
                  <a:cubicBezTo>
                    <a:pt x="551" y="184"/>
                    <a:pt x="1103" y="301"/>
                    <a:pt x="1671" y="352"/>
                  </a:cubicBezTo>
                  <a:cubicBezTo>
                    <a:pt x="1119" y="218"/>
                    <a:pt x="568" y="10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4090;p60">
              <a:extLst>
                <a:ext uri="{FF2B5EF4-FFF2-40B4-BE49-F238E27FC236}">
                  <a16:creationId xmlns:a16="http://schemas.microsoft.com/office/drawing/2014/main" id="{7E93A543-498A-4502-9B2F-846866E5DAEB}"/>
                </a:ext>
              </a:extLst>
            </p:cNvPr>
            <p:cNvSpPr/>
            <p:nvPr/>
          </p:nvSpPr>
          <p:spPr>
            <a:xfrm>
              <a:off x="7083528" y="4082207"/>
              <a:ext cx="55735" cy="9583"/>
            </a:xfrm>
            <a:custGeom>
              <a:avLst/>
              <a:gdLst/>
              <a:ahLst/>
              <a:cxnLst/>
              <a:rect l="l" t="t" r="r" b="b"/>
              <a:pathLst>
                <a:path w="1739" h="299" extrusionOk="0">
                  <a:moveTo>
                    <a:pt x="721" y="1"/>
                  </a:moveTo>
                  <a:cubicBezTo>
                    <a:pt x="559" y="1"/>
                    <a:pt x="396" y="21"/>
                    <a:pt x="235" y="65"/>
                  </a:cubicBezTo>
                  <a:cubicBezTo>
                    <a:pt x="151" y="81"/>
                    <a:pt x="68" y="115"/>
                    <a:pt x="1" y="165"/>
                  </a:cubicBezTo>
                  <a:cubicBezTo>
                    <a:pt x="223" y="100"/>
                    <a:pt x="452" y="67"/>
                    <a:pt x="682" y="67"/>
                  </a:cubicBezTo>
                  <a:cubicBezTo>
                    <a:pt x="1042" y="67"/>
                    <a:pt x="1403" y="146"/>
                    <a:pt x="1739" y="299"/>
                  </a:cubicBezTo>
                  <a:cubicBezTo>
                    <a:pt x="1672" y="248"/>
                    <a:pt x="1605" y="198"/>
                    <a:pt x="1521" y="165"/>
                  </a:cubicBezTo>
                  <a:cubicBezTo>
                    <a:pt x="1269" y="60"/>
                    <a:pt x="997" y="1"/>
                    <a:pt x="72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4091;p60">
              <a:extLst>
                <a:ext uri="{FF2B5EF4-FFF2-40B4-BE49-F238E27FC236}">
                  <a16:creationId xmlns:a16="http://schemas.microsoft.com/office/drawing/2014/main" id="{2FF8EB6C-640D-4E98-86B1-2F17939B84FA}"/>
                </a:ext>
              </a:extLst>
            </p:cNvPr>
            <p:cNvSpPr/>
            <p:nvPr/>
          </p:nvSpPr>
          <p:spPr>
            <a:xfrm>
              <a:off x="7044459" y="4124417"/>
              <a:ext cx="131758" cy="171403"/>
            </a:xfrm>
            <a:custGeom>
              <a:avLst/>
              <a:gdLst/>
              <a:ahLst/>
              <a:cxnLst/>
              <a:rect l="l" t="t" r="r" b="b"/>
              <a:pathLst>
                <a:path w="4111" h="5348" extrusionOk="0">
                  <a:moveTo>
                    <a:pt x="4093" y="1"/>
                  </a:moveTo>
                  <a:cubicBezTo>
                    <a:pt x="4064" y="1"/>
                    <a:pt x="3150" y="1181"/>
                    <a:pt x="2022" y="2657"/>
                  </a:cubicBezTo>
                  <a:cubicBezTo>
                    <a:pt x="903" y="4128"/>
                    <a:pt x="0" y="5331"/>
                    <a:pt x="17" y="5347"/>
                  </a:cubicBezTo>
                  <a:cubicBezTo>
                    <a:pt x="34" y="5347"/>
                    <a:pt x="953" y="4161"/>
                    <a:pt x="2089" y="2691"/>
                  </a:cubicBezTo>
                  <a:cubicBezTo>
                    <a:pt x="3208" y="1220"/>
                    <a:pt x="4111" y="1"/>
                    <a:pt x="4094" y="1"/>
                  </a:cubicBezTo>
                  <a:cubicBezTo>
                    <a:pt x="4094" y="1"/>
                    <a:pt x="4094" y="1"/>
                    <a:pt x="40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4092;p60">
              <a:extLst>
                <a:ext uri="{FF2B5EF4-FFF2-40B4-BE49-F238E27FC236}">
                  <a16:creationId xmlns:a16="http://schemas.microsoft.com/office/drawing/2014/main" id="{C2E23888-8393-4B4F-96B6-4AA2F082E37B}"/>
                </a:ext>
              </a:extLst>
            </p:cNvPr>
            <p:cNvSpPr/>
            <p:nvPr/>
          </p:nvSpPr>
          <p:spPr>
            <a:xfrm>
              <a:off x="7110322" y="3758149"/>
              <a:ext cx="51440" cy="20127"/>
            </a:xfrm>
            <a:custGeom>
              <a:avLst/>
              <a:gdLst/>
              <a:ahLst/>
              <a:cxnLst/>
              <a:rect l="l" t="t" r="r" b="b"/>
              <a:pathLst>
                <a:path w="1605" h="628" extrusionOk="0">
                  <a:moveTo>
                    <a:pt x="0" y="0"/>
                  </a:moveTo>
                  <a:lnTo>
                    <a:pt x="0" y="0"/>
                  </a:lnTo>
                  <a:cubicBezTo>
                    <a:pt x="17" y="100"/>
                    <a:pt x="51" y="184"/>
                    <a:pt x="117" y="267"/>
                  </a:cubicBezTo>
                  <a:cubicBezTo>
                    <a:pt x="297" y="503"/>
                    <a:pt x="567" y="627"/>
                    <a:pt x="837" y="627"/>
                  </a:cubicBezTo>
                  <a:cubicBezTo>
                    <a:pt x="1045" y="627"/>
                    <a:pt x="1253" y="554"/>
                    <a:pt x="1421" y="401"/>
                  </a:cubicBezTo>
                  <a:cubicBezTo>
                    <a:pt x="1504" y="351"/>
                    <a:pt x="1571" y="267"/>
                    <a:pt x="1604" y="167"/>
                  </a:cubicBezTo>
                  <a:lnTo>
                    <a:pt x="1604" y="167"/>
                  </a:lnTo>
                  <a:cubicBezTo>
                    <a:pt x="1538" y="234"/>
                    <a:pt x="1471" y="301"/>
                    <a:pt x="1387" y="368"/>
                  </a:cubicBezTo>
                  <a:cubicBezTo>
                    <a:pt x="1231" y="496"/>
                    <a:pt x="1041" y="557"/>
                    <a:pt x="850" y="557"/>
                  </a:cubicBezTo>
                  <a:cubicBezTo>
                    <a:pt x="593" y="557"/>
                    <a:pt x="333" y="445"/>
                    <a:pt x="151" y="234"/>
                  </a:cubicBezTo>
                  <a:cubicBezTo>
                    <a:pt x="101" y="167"/>
                    <a:pt x="51" y="84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4093;p60">
              <a:extLst>
                <a:ext uri="{FF2B5EF4-FFF2-40B4-BE49-F238E27FC236}">
                  <a16:creationId xmlns:a16="http://schemas.microsoft.com/office/drawing/2014/main" id="{4E8BE5F0-EAA1-4EA4-91FE-279019EEF8A3}"/>
                </a:ext>
              </a:extLst>
            </p:cNvPr>
            <p:cNvSpPr/>
            <p:nvPr/>
          </p:nvSpPr>
          <p:spPr>
            <a:xfrm>
              <a:off x="6984461" y="3278841"/>
              <a:ext cx="37531" cy="124835"/>
            </a:xfrm>
            <a:custGeom>
              <a:avLst/>
              <a:gdLst/>
              <a:ahLst/>
              <a:cxnLst/>
              <a:rect l="l" t="t" r="r" b="b"/>
              <a:pathLst>
                <a:path w="1171" h="3895" extrusionOk="0">
                  <a:moveTo>
                    <a:pt x="1003" y="1"/>
                  </a:moveTo>
                  <a:lnTo>
                    <a:pt x="1003" y="1"/>
                  </a:lnTo>
                  <a:cubicBezTo>
                    <a:pt x="1" y="1137"/>
                    <a:pt x="68" y="2858"/>
                    <a:pt x="1171" y="3894"/>
                  </a:cubicBezTo>
                  <a:lnTo>
                    <a:pt x="100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4094;p60">
              <a:extLst>
                <a:ext uri="{FF2B5EF4-FFF2-40B4-BE49-F238E27FC236}">
                  <a16:creationId xmlns:a16="http://schemas.microsoft.com/office/drawing/2014/main" id="{20B1AF5B-32FD-45F0-B482-F691356721E0}"/>
                </a:ext>
              </a:extLst>
            </p:cNvPr>
            <p:cNvSpPr/>
            <p:nvPr/>
          </p:nvSpPr>
          <p:spPr>
            <a:xfrm>
              <a:off x="6937348" y="3468962"/>
              <a:ext cx="65895" cy="130347"/>
            </a:xfrm>
            <a:custGeom>
              <a:avLst/>
              <a:gdLst/>
              <a:ahLst/>
              <a:cxnLst/>
              <a:rect l="l" t="t" r="r" b="b"/>
              <a:pathLst>
                <a:path w="2056" h="4067" extrusionOk="0">
                  <a:moveTo>
                    <a:pt x="836" y="1"/>
                  </a:moveTo>
                  <a:cubicBezTo>
                    <a:pt x="836" y="1"/>
                    <a:pt x="134" y="786"/>
                    <a:pt x="1" y="3777"/>
                  </a:cubicBezTo>
                  <a:cubicBezTo>
                    <a:pt x="1" y="3777"/>
                    <a:pt x="1486" y="4066"/>
                    <a:pt x="1900" y="4066"/>
                  </a:cubicBezTo>
                  <a:cubicBezTo>
                    <a:pt x="1963" y="4066"/>
                    <a:pt x="2001" y="4059"/>
                    <a:pt x="2006" y="4044"/>
                  </a:cubicBezTo>
                  <a:cubicBezTo>
                    <a:pt x="2056" y="3944"/>
                    <a:pt x="836" y="1"/>
                    <a:pt x="8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4095;p60">
              <a:extLst>
                <a:ext uri="{FF2B5EF4-FFF2-40B4-BE49-F238E27FC236}">
                  <a16:creationId xmlns:a16="http://schemas.microsoft.com/office/drawing/2014/main" id="{7AE72737-4865-441D-8C46-33835F856F7C}"/>
                </a:ext>
              </a:extLst>
            </p:cNvPr>
            <p:cNvSpPr/>
            <p:nvPr/>
          </p:nvSpPr>
          <p:spPr>
            <a:xfrm>
              <a:off x="6953405" y="3421849"/>
              <a:ext cx="290277" cy="327231"/>
            </a:xfrm>
            <a:custGeom>
              <a:avLst/>
              <a:gdLst/>
              <a:ahLst/>
              <a:cxnLst/>
              <a:rect l="l" t="t" r="r" b="b"/>
              <a:pathLst>
                <a:path w="9057" h="10210" extrusionOk="0">
                  <a:moveTo>
                    <a:pt x="8322" y="0"/>
                  </a:moveTo>
                  <a:cubicBezTo>
                    <a:pt x="6968" y="217"/>
                    <a:pt x="4930" y="485"/>
                    <a:pt x="4930" y="485"/>
                  </a:cubicBezTo>
                  <a:lnTo>
                    <a:pt x="4629" y="501"/>
                  </a:lnTo>
                  <a:cubicBezTo>
                    <a:pt x="4629" y="501"/>
                    <a:pt x="2524" y="618"/>
                    <a:pt x="2474" y="618"/>
                  </a:cubicBezTo>
                  <a:cubicBezTo>
                    <a:pt x="1605" y="719"/>
                    <a:pt x="569" y="785"/>
                    <a:pt x="201" y="1738"/>
                  </a:cubicBezTo>
                  <a:cubicBezTo>
                    <a:pt x="1" y="2239"/>
                    <a:pt x="185" y="2991"/>
                    <a:pt x="519" y="3776"/>
                  </a:cubicBezTo>
                  <a:lnTo>
                    <a:pt x="1304" y="6166"/>
                  </a:lnTo>
                  <a:cubicBezTo>
                    <a:pt x="1605" y="7486"/>
                    <a:pt x="1104" y="7419"/>
                    <a:pt x="836" y="8739"/>
                  </a:cubicBezTo>
                  <a:cubicBezTo>
                    <a:pt x="803" y="8939"/>
                    <a:pt x="652" y="10025"/>
                    <a:pt x="652" y="10209"/>
                  </a:cubicBezTo>
                  <a:lnTo>
                    <a:pt x="6734" y="10209"/>
                  </a:lnTo>
                  <a:lnTo>
                    <a:pt x="6634" y="9257"/>
                  </a:lnTo>
                  <a:cubicBezTo>
                    <a:pt x="6634" y="9257"/>
                    <a:pt x="5932" y="5648"/>
                    <a:pt x="5932" y="5598"/>
                  </a:cubicBezTo>
                  <a:lnTo>
                    <a:pt x="6049" y="5380"/>
                  </a:lnTo>
                  <a:cubicBezTo>
                    <a:pt x="6333" y="4779"/>
                    <a:pt x="6350" y="4077"/>
                    <a:pt x="6083" y="3459"/>
                  </a:cubicBezTo>
                  <a:lnTo>
                    <a:pt x="9057" y="2456"/>
                  </a:lnTo>
                  <a:lnTo>
                    <a:pt x="832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4096;p60">
              <a:extLst>
                <a:ext uri="{FF2B5EF4-FFF2-40B4-BE49-F238E27FC236}">
                  <a16:creationId xmlns:a16="http://schemas.microsoft.com/office/drawing/2014/main" id="{E8DB85E6-477A-45E8-93EB-592E1427F951}"/>
                </a:ext>
              </a:extLst>
            </p:cNvPr>
            <p:cNvSpPr/>
            <p:nvPr/>
          </p:nvSpPr>
          <p:spPr>
            <a:xfrm>
              <a:off x="7132212" y="3501621"/>
              <a:ext cx="110412" cy="39966"/>
            </a:xfrm>
            <a:custGeom>
              <a:avLst/>
              <a:gdLst/>
              <a:ahLst/>
              <a:cxnLst/>
              <a:rect l="l" t="t" r="r" b="b"/>
              <a:pathLst>
                <a:path w="3445" h="1247" extrusionOk="0">
                  <a:moveTo>
                    <a:pt x="3444" y="1"/>
                  </a:moveTo>
                  <a:cubicBezTo>
                    <a:pt x="3394" y="1"/>
                    <a:pt x="3344" y="17"/>
                    <a:pt x="3294" y="34"/>
                  </a:cubicBezTo>
                  <a:cubicBezTo>
                    <a:pt x="3211" y="51"/>
                    <a:pt x="3094" y="84"/>
                    <a:pt x="2926" y="134"/>
                  </a:cubicBezTo>
                  <a:cubicBezTo>
                    <a:pt x="2609" y="235"/>
                    <a:pt x="2175" y="368"/>
                    <a:pt x="1707" y="519"/>
                  </a:cubicBezTo>
                  <a:cubicBezTo>
                    <a:pt x="1289" y="636"/>
                    <a:pt x="888" y="786"/>
                    <a:pt x="504" y="970"/>
                  </a:cubicBezTo>
                  <a:cubicBezTo>
                    <a:pt x="353" y="1037"/>
                    <a:pt x="236" y="1087"/>
                    <a:pt x="153" y="1137"/>
                  </a:cubicBezTo>
                  <a:cubicBezTo>
                    <a:pt x="138" y="1117"/>
                    <a:pt x="118" y="1109"/>
                    <a:pt x="97" y="1109"/>
                  </a:cubicBezTo>
                  <a:cubicBezTo>
                    <a:pt x="49" y="1109"/>
                    <a:pt x="0" y="1156"/>
                    <a:pt x="36" y="1204"/>
                  </a:cubicBezTo>
                  <a:cubicBezTo>
                    <a:pt x="48" y="1234"/>
                    <a:pt x="71" y="1247"/>
                    <a:pt x="95" y="1247"/>
                  </a:cubicBezTo>
                  <a:cubicBezTo>
                    <a:pt x="136" y="1247"/>
                    <a:pt x="180" y="1207"/>
                    <a:pt x="170" y="1154"/>
                  </a:cubicBezTo>
                  <a:cubicBezTo>
                    <a:pt x="253" y="1120"/>
                    <a:pt x="370" y="1070"/>
                    <a:pt x="520" y="1003"/>
                  </a:cubicBezTo>
                  <a:cubicBezTo>
                    <a:pt x="821" y="886"/>
                    <a:pt x="1256" y="736"/>
                    <a:pt x="1723" y="586"/>
                  </a:cubicBezTo>
                  <a:cubicBezTo>
                    <a:pt x="2208" y="418"/>
                    <a:pt x="2626" y="285"/>
                    <a:pt x="2943" y="185"/>
                  </a:cubicBezTo>
                  <a:cubicBezTo>
                    <a:pt x="3094" y="134"/>
                    <a:pt x="3227" y="84"/>
                    <a:pt x="3311" y="51"/>
                  </a:cubicBezTo>
                  <a:cubicBezTo>
                    <a:pt x="3361" y="34"/>
                    <a:pt x="3394" y="17"/>
                    <a:pt x="34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4097;p60">
              <a:extLst>
                <a:ext uri="{FF2B5EF4-FFF2-40B4-BE49-F238E27FC236}">
                  <a16:creationId xmlns:a16="http://schemas.microsoft.com/office/drawing/2014/main" id="{71C26E2C-05B2-4BA6-BD22-5BC75683A66D}"/>
                </a:ext>
              </a:extLst>
            </p:cNvPr>
            <p:cNvSpPr/>
            <p:nvPr/>
          </p:nvSpPr>
          <p:spPr>
            <a:xfrm>
              <a:off x="6974301" y="3458802"/>
              <a:ext cx="257073" cy="2147"/>
            </a:xfrm>
            <a:custGeom>
              <a:avLst/>
              <a:gdLst/>
              <a:ahLst/>
              <a:cxnLst/>
              <a:rect l="l" t="t" r="r" b="b"/>
              <a:pathLst>
                <a:path w="8021" h="67" extrusionOk="0">
                  <a:moveTo>
                    <a:pt x="4011" y="0"/>
                  </a:moveTo>
                  <a:cubicBezTo>
                    <a:pt x="1788" y="0"/>
                    <a:pt x="0" y="17"/>
                    <a:pt x="0" y="33"/>
                  </a:cubicBezTo>
                  <a:cubicBezTo>
                    <a:pt x="0" y="50"/>
                    <a:pt x="1788" y="67"/>
                    <a:pt x="4011" y="67"/>
                  </a:cubicBezTo>
                  <a:cubicBezTo>
                    <a:pt x="6216" y="67"/>
                    <a:pt x="8021" y="50"/>
                    <a:pt x="8021" y="33"/>
                  </a:cubicBezTo>
                  <a:cubicBezTo>
                    <a:pt x="8021" y="17"/>
                    <a:pt x="6216" y="0"/>
                    <a:pt x="40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4098;p60">
              <a:extLst>
                <a:ext uri="{FF2B5EF4-FFF2-40B4-BE49-F238E27FC236}">
                  <a16:creationId xmlns:a16="http://schemas.microsoft.com/office/drawing/2014/main" id="{114D6F34-F413-42DA-816A-71C35E04393D}"/>
                </a:ext>
              </a:extLst>
            </p:cNvPr>
            <p:cNvSpPr/>
            <p:nvPr/>
          </p:nvSpPr>
          <p:spPr>
            <a:xfrm>
              <a:off x="6951258" y="3496813"/>
              <a:ext cx="286014" cy="2179"/>
            </a:xfrm>
            <a:custGeom>
              <a:avLst/>
              <a:gdLst/>
              <a:ahLst/>
              <a:cxnLst/>
              <a:rect l="l" t="t" r="r" b="b"/>
              <a:pathLst>
                <a:path w="8924" h="68" extrusionOk="0">
                  <a:moveTo>
                    <a:pt x="4462" y="0"/>
                  </a:moveTo>
                  <a:cubicBezTo>
                    <a:pt x="1989" y="0"/>
                    <a:pt x="1" y="17"/>
                    <a:pt x="1" y="34"/>
                  </a:cubicBezTo>
                  <a:cubicBezTo>
                    <a:pt x="1" y="50"/>
                    <a:pt x="1989" y="67"/>
                    <a:pt x="4462" y="67"/>
                  </a:cubicBezTo>
                  <a:cubicBezTo>
                    <a:pt x="6918" y="67"/>
                    <a:pt x="8923" y="50"/>
                    <a:pt x="8923" y="34"/>
                  </a:cubicBezTo>
                  <a:cubicBezTo>
                    <a:pt x="8923" y="17"/>
                    <a:pt x="6918" y="0"/>
                    <a:pt x="44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4099;p60">
              <a:extLst>
                <a:ext uri="{FF2B5EF4-FFF2-40B4-BE49-F238E27FC236}">
                  <a16:creationId xmlns:a16="http://schemas.microsoft.com/office/drawing/2014/main" id="{276B2535-C8EB-4991-A95A-319D2CCE47A9}"/>
                </a:ext>
              </a:extLst>
            </p:cNvPr>
            <p:cNvSpPr/>
            <p:nvPr/>
          </p:nvSpPr>
          <p:spPr>
            <a:xfrm>
              <a:off x="6943245" y="3540466"/>
              <a:ext cx="24134" cy="2019"/>
            </a:xfrm>
            <a:custGeom>
              <a:avLst/>
              <a:gdLst/>
              <a:ahLst/>
              <a:cxnLst/>
              <a:rect l="l" t="t" r="r" b="b"/>
              <a:pathLst>
                <a:path w="753" h="63" extrusionOk="0">
                  <a:moveTo>
                    <a:pt x="376" y="0"/>
                  </a:moveTo>
                  <a:cubicBezTo>
                    <a:pt x="251" y="0"/>
                    <a:pt x="126" y="8"/>
                    <a:pt x="0" y="25"/>
                  </a:cubicBezTo>
                  <a:cubicBezTo>
                    <a:pt x="126" y="50"/>
                    <a:pt x="251" y="63"/>
                    <a:pt x="376" y="63"/>
                  </a:cubicBezTo>
                  <a:cubicBezTo>
                    <a:pt x="502" y="63"/>
                    <a:pt x="627" y="50"/>
                    <a:pt x="752" y="25"/>
                  </a:cubicBezTo>
                  <a:cubicBezTo>
                    <a:pt x="627" y="8"/>
                    <a:pt x="502" y="0"/>
                    <a:pt x="3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4100;p60">
              <a:extLst>
                <a:ext uri="{FF2B5EF4-FFF2-40B4-BE49-F238E27FC236}">
                  <a16:creationId xmlns:a16="http://schemas.microsoft.com/office/drawing/2014/main" id="{548686E2-040A-43B5-BE75-C6EC3EF4E4C4}"/>
                </a:ext>
              </a:extLst>
            </p:cNvPr>
            <p:cNvSpPr/>
            <p:nvPr/>
          </p:nvSpPr>
          <p:spPr>
            <a:xfrm>
              <a:off x="6967347" y="3541780"/>
              <a:ext cx="186916" cy="2179"/>
            </a:xfrm>
            <a:custGeom>
              <a:avLst/>
              <a:gdLst/>
              <a:ahLst/>
              <a:cxnLst/>
              <a:rect l="l" t="t" r="r" b="b"/>
              <a:pathLst>
                <a:path w="5832" h="68" extrusionOk="0">
                  <a:moveTo>
                    <a:pt x="2908" y="1"/>
                  </a:moveTo>
                  <a:cubicBezTo>
                    <a:pt x="1304" y="1"/>
                    <a:pt x="0" y="18"/>
                    <a:pt x="0" y="34"/>
                  </a:cubicBezTo>
                  <a:cubicBezTo>
                    <a:pt x="0" y="51"/>
                    <a:pt x="1304" y="68"/>
                    <a:pt x="2908" y="68"/>
                  </a:cubicBezTo>
                  <a:cubicBezTo>
                    <a:pt x="4528" y="68"/>
                    <a:pt x="5832" y="51"/>
                    <a:pt x="5832" y="34"/>
                  </a:cubicBezTo>
                  <a:cubicBezTo>
                    <a:pt x="5832" y="18"/>
                    <a:pt x="4528" y="1"/>
                    <a:pt x="29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4101;p60">
              <a:extLst>
                <a:ext uri="{FF2B5EF4-FFF2-40B4-BE49-F238E27FC236}">
                  <a16:creationId xmlns:a16="http://schemas.microsoft.com/office/drawing/2014/main" id="{01A98C98-A0C6-4D2B-A5AC-27F78D6FFDD0}"/>
                </a:ext>
              </a:extLst>
            </p:cNvPr>
            <p:cNvSpPr/>
            <p:nvPr/>
          </p:nvSpPr>
          <p:spPr>
            <a:xfrm>
              <a:off x="6982346" y="3586233"/>
              <a:ext cx="167621" cy="2179"/>
            </a:xfrm>
            <a:custGeom>
              <a:avLst/>
              <a:gdLst/>
              <a:ahLst/>
              <a:cxnLst/>
              <a:rect l="l" t="t" r="r" b="b"/>
              <a:pathLst>
                <a:path w="5230" h="68" extrusionOk="0">
                  <a:moveTo>
                    <a:pt x="2607" y="1"/>
                  </a:moveTo>
                  <a:cubicBezTo>
                    <a:pt x="1170" y="1"/>
                    <a:pt x="0" y="17"/>
                    <a:pt x="0" y="34"/>
                  </a:cubicBezTo>
                  <a:cubicBezTo>
                    <a:pt x="0" y="51"/>
                    <a:pt x="1170" y="68"/>
                    <a:pt x="2607" y="68"/>
                  </a:cubicBezTo>
                  <a:cubicBezTo>
                    <a:pt x="4060" y="68"/>
                    <a:pt x="5230" y="51"/>
                    <a:pt x="5230" y="34"/>
                  </a:cubicBezTo>
                  <a:cubicBezTo>
                    <a:pt x="5230" y="17"/>
                    <a:pt x="4060" y="1"/>
                    <a:pt x="26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4102;p60">
              <a:extLst>
                <a:ext uri="{FF2B5EF4-FFF2-40B4-BE49-F238E27FC236}">
                  <a16:creationId xmlns:a16="http://schemas.microsoft.com/office/drawing/2014/main" id="{7E23B152-4248-426A-B9BD-BEBA7D0D4BF7}"/>
                </a:ext>
              </a:extLst>
            </p:cNvPr>
            <p:cNvSpPr/>
            <p:nvPr/>
          </p:nvSpPr>
          <p:spPr>
            <a:xfrm>
              <a:off x="6996801" y="3627994"/>
              <a:ext cx="152109" cy="2179"/>
            </a:xfrm>
            <a:custGeom>
              <a:avLst/>
              <a:gdLst/>
              <a:ahLst/>
              <a:cxnLst/>
              <a:rect l="l" t="t" r="r" b="b"/>
              <a:pathLst>
                <a:path w="4746" h="68" extrusionOk="0">
                  <a:moveTo>
                    <a:pt x="2373" y="1"/>
                  </a:moveTo>
                  <a:cubicBezTo>
                    <a:pt x="1053" y="1"/>
                    <a:pt x="0" y="18"/>
                    <a:pt x="0" y="34"/>
                  </a:cubicBezTo>
                  <a:cubicBezTo>
                    <a:pt x="0" y="51"/>
                    <a:pt x="1053" y="68"/>
                    <a:pt x="2373" y="68"/>
                  </a:cubicBezTo>
                  <a:cubicBezTo>
                    <a:pt x="3676" y="68"/>
                    <a:pt x="4745" y="51"/>
                    <a:pt x="4745" y="34"/>
                  </a:cubicBezTo>
                  <a:cubicBezTo>
                    <a:pt x="4745" y="18"/>
                    <a:pt x="3676" y="1"/>
                    <a:pt x="23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4103;p60">
              <a:extLst>
                <a:ext uri="{FF2B5EF4-FFF2-40B4-BE49-F238E27FC236}">
                  <a16:creationId xmlns:a16="http://schemas.microsoft.com/office/drawing/2014/main" id="{6550E484-2FFF-4F93-B1D7-CC128B26CF66}"/>
                </a:ext>
              </a:extLst>
            </p:cNvPr>
            <p:cNvSpPr/>
            <p:nvPr/>
          </p:nvSpPr>
          <p:spPr>
            <a:xfrm>
              <a:off x="6992506" y="3661743"/>
              <a:ext cx="162814" cy="2179"/>
            </a:xfrm>
            <a:custGeom>
              <a:avLst/>
              <a:gdLst/>
              <a:ahLst/>
              <a:cxnLst/>
              <a:rect l="l" t="t" r="r" b="b"/>
              <a:pathLst>
                <a:path w="5080" h="68" extrusionOk="0">
                  <a:moveTo>
                    <a:pt x="2540" y="1"/>
                  </a:moveTo>
                  <a:cubicBezTo>
                    <a:pt x="1137" y="1"/>
                    <a:pt x="1" y="1"/>
                    <a:pt x="1" y="34"/>
                  </a:cubicBezTo>
                  <a:cubicBezTo>
                    <a:pt x="1" y="51"/>
                    <a:pt x="1137" y="67"/>
                    <a:pt x="2540" y="67"/>
                  </a:cubicBezTo>
                  <a:cubicBezTo>
                    <a:pt x="3944" y="67"/>
                    <a:pt x="5080" y="51"/>
                    <a:pt x="5080" y="34"/>
                  </a:cubicBezTo>
                  <a:cubicBezTo>
                    <a:pt x="5080" y="17"/>
                    <a:pt x="3944" y="1"/>
                    <a:pt x="25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4104;p60">
              <a:extLst>
                <a:ext uri="{FF2B5EF4-FFF2-40B4-BE49-F238E27FC236}">
                  <a16:creationId xmlns:a16="http://schemas.microsoft.com/office/drawing/2014/main" id="{A162D8D1-0EF6-43B4-BBEF-32C9038874F3}"/>
                </a:ext>
              </a:extLst>
            </p:cNvPr>
            <p:cNvSpPr/>
            <p:nvPr/>
          </p:nvSpPr>
          <p:spPr>
            <a:xfrm>
              <a:off x="6980711" y="3704594"/>
              <a:ext cx="185345" cy="2179"/>
            </a:xfrm>
            <a:custGeom>
              <a:avLst/>
              <a:gdLst/>
              <a:ahLst/>
              <a:cxnLst/>
              <a:rect l="l" t="t" r="r" b="b"/>
              <a:pathLst>
                <a:path w="5783" h="68" extrusionOk="0">
                  <a:moveTo>
                    <a:pt x="2892" y="0"/>
                  </a:moveTo>
                  <a:cubicBezTo>
                    <a:pt x="1304" y="0"/>
                    <a:pt x="1" y="0"/>
                    <a:pt x="1" y="34"/>
                  </a:cubicBezTo>
                  <a:cubicBezTo>
                    <a:pt x="1" y="50"/>
                    <a:pt x="1304" y="67"/>
                    <a:pt x="2892" y="67"/>
                  </a:cubicBezTo>
                  <a:cubicBezTo>
                    <a:pt x="4496" y="67"/>
                    <a:pt x="5782" y="50"/>
                    <a:pt x="5782" y="34"/>
                  </a:cubicBezTo>
                  <a:cubicBezTo>
                    <a:pt x="5782" y="0"/>
                    <a:pt x="4496" y="0"/>
                    <a:pt x="28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4105;p60">
              <a:extLst>
                <a:ext uri="{FF2B5EF4-FFF2-40B4-BE49-F238E27FC236}">
                  <a16:creationId xmlns:a16="http://schemas.microsoft.com/office/drawing/2014/main" id="{B8E0A322-A54A-4BCD-A1A2-0CA86673FB26}"/>
                </a:ext>
              </a:extLst>
            </p:cNvPr>
            <p:cNvSpPr/>
            <p:nvPr/>
          </p:nvSpPr>
          <p:spPr>
            <a:xfrm>
              <a:off x="6959302" y="3515563"/>
              <a:ext cx="34293" cy="100156"/>
            </a:xfrm>
            <a:custGeom>
              <a:avLst/>
              <a:gdLst/>
              <a:ahLst/>
              <a:cxnLst/>
              <a:rect l="l" t="t" r="r" b="b"/>
              <a:pathLst>
                <a:path w="1070" h="3125" extrusionOk="0">
                  <a:moveTo>
                    <a:pt x="1" y="0"/>
                  </a:moveTo>
                  <a:cubicBezTo>
                    <a:pt x="1" y="34"/>
                    <a:pt x="17" y="84"/>
                    <a:pt x="17" y="134"/>
                  </a:cubicBezTo>
                  <a:cubicBezTo>
                    <a:pt x="34" y="201"/>
                    <a:pt x="67" y="318"/>
                    <a:pt x="118" y="468"/>
                  </a:cubicBezTo>
                  <a:cubicBezTo>
                    <a:pt x="201" y="752"/>
                    <a:pt x="318" y="1153"/>
                    <a:pt x="485" y="1587"/>
                  </a:cubicBezTo>
                  <a:cubicBezTo>
                    <a:pt x="636" y="2022"/>
                    <a:pt x="786" y="2406"/>
                    <a:pt x="886" y="2674"/>
                  </a:cubicBezTo>
                  <a:cubicBezTo>
                    <a:pt x="936" y="2807"/>
                    <a:pt x="986" y="2924"/>
                    <a:pt x="1020" y="3008"/>
                  </a:cubicBezTo>
                  <a:cubicBezTo>
                    <a:pt x="1037" y="3058"/>
                    <a:pt x="1053" y="3091"/>
                    <a:pt x="1070" y="3125"/>
                  </a:cubicBezTo>
                  <a:cubicBezTo>
                    <a:pt x="1070" y="3091"/>
                    <a:pt x="1053" y="3041"/>
                    <a:pt x="1053" y="3008"/>
                  </a:cubicBezTo>
                  <a:cubicBezTo>
                    <a:pt x="1020" y="2924"/>
                    <a:pt x="986" y="2807"/>
                    <a:pt x="936" y="2657"/>
                  </a:cubicBezTo>
                  <a:cubicBezTo>
                    <a:pt x="836" y="2373"/>
                    <a:pt x="702" y="1988"/>
                    <a:pt x="552" y="1554"/>
                  </a:cubicBezTo>
                  <a:cubicBezTo>
                    <a:pt x="385" y="1136"/>
                    <a:pt x="251" y="735"/>
                    <a:pt x="151" y="451"/>
                  </a:cubicBezTo>
                  <a:cubicBezTo>
                    <a:pt x="118" y="301"/>
                    <a:pt x="67" y="151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1886408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7" name="Google Shape;2117;p44"/>
          <p:cNvSpPr txBox="1">
            <a:spLocks noGrp="1"/>
          </p:cNvSpPr>
          <p:nvPr>
            <p:ph type="title" idx="3"/>
          </p:nvPr>
        </p:nvSpPr>
        <p:spPr>
          <a:xfrm>
            <a:off x="868856" y="944037"/>
            <a:ext cx="3206958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accent1">
                    <a:lumMod val="50000"/>
                    <a:lumOff val="50000"/>
                  </a:schemeClr>
                </a:solidFill>
                <a:latin typeface="Montserrat" panose="00000500000000000000" pitchFamily="2" charset="0"/>
              </a:rPr>
              <a:t>Démonstration des interfaces:</a:t>
            </a:r>
            <a:endParaRPr b="1" dirty="0">
              <a:solidFill>
                <a:schemeClr val="accent1">
                  <a:lumMod val="50000"/>
                  <a:lumOff val="50000"/>
                </a:schemeClr>
              </a:solidFill>
              <a:latin typeface="Montserrat" panose="00000500000000000000" pitchFamily="2" charset="0"/>
            </a:endParaRPr>
          </a:p>
        </p:txBody>
      </p:sp>
      <p:grpSp>
        <p:nvGrpSpPr>
          <p:cNvPr id="2157" name="Google Shape;2157;p44"/>
          <p:cNvGrpSpPr/>
          <p:nvPr/>
        </p:nvGrpSpPr>
        <p:grpSpPr>
          <a:xfrm>
            <a:off x="5032915" y="1966233"/>
            <a:ext cx="2992444" cy="2707392"/>
            <a:chOff x="5032915" y="1966233"/>
            <a:chExt cx="2992444" cy="2707392"/>
          </a:xfrm>
        </p:grpSpPr>
        <p:sp>
          <p:nvSpPr>
            <p:cNvPr id="2158" name="Google Shape;2158;p44"/>
            <p:cNvSpPr/>
            <p:nvPr/>
          </p:nvSpPr>
          <p:spPr>
            <a:xfrm>
              <a:off x="6970915" y="3772346"/>
              <a:ext cx="235119" cy="901278"/>
            </a:xfrm>
            <a:custGeom>
              <a:avLst/>
              <a:gdLst/>
              <a:ahLst/>
              <a:cxnLst/>
              <a:rect l="l" t="t" r="r" b="b"/>
              <a:pathLst>
                <a:path w="7336" h="28121" extrusionOk="0">
                  <a:moveTo>
                    <a:pt x="0" y="0"/>
                  </a:moveTo>
                  <a:lnTo>
                    <a:pt x="5965" y="28121"/>
                  </a:lnTo>
                  <a:lnTo>
                    <a:pt x="7336" y="28121"/>
                  </a:lnTo>
                  <a:lnTo>
                    <a:pt x="237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59" name="Google Shape;2159;p44"/>
            <p:cNvGrpSpPr/>
            <p:nvPr/>
          </p:nvGrpSpPr>
          <p:grpSpPr>
            <a:xfrm>
              <a:off x="5032915" y="1966233"/>
              <a:ext cx="2992444" cy="2707392"/>
              <a:chOff x="5326840" y="1961634"/>
              <a:chExt cx="2992444" cy="2707392"/>
            </a:xfrm>
          </p:grpSpPr>
          <p:sp>
            <p:nvSpPr>
              <p:cNvPr id="2160" name="Google Shape;2160;p44"/>
              <p:cNvSpPr/>
              <p:nvPr/>
            </p:nvSpPr>
            <p:spPr>
              <a:xfrm>
                <a:off x="6182704" y="4001777"/>
                <a:ext cx="338865" cy="205665"/>
              </a:xfrm>
              <a:custGeom>
                <a:avLst/>
                <a:gdLst/>
                <a:ahLst/>
                <a:cxnLst/>
                <a:rect l="l" t="t" r="r" b="b"/>
                <a:pathLst>
                  <a:path w="10573" h="6417" extrusionOk="0">
                    <a:moveTo>
                      <a:pt x="5460" y="0"/>
                    </a:moveTo>
                    <a:lnTo>
                      <a:pt x="4157" y="2724"/>
                    </a:lnTo>
                    <a:cubicBezTo>
                      <a:pt x="4157" y="2724"/>
                      <a:pt x="1619" y="2151"/>
                      <a:pt x="575" y="2151"/>
                    </a:cubicBezTo>
                    <a:cubicBezTo>
                      <a:pt x="181" y="2151"/>
                      <a:pt x="0" y="2232"/>
                      <a:pt x="247" y="2456"/>
                    </a:cubicBezTo>
                    <a:cubicBezTo>
                      <a:pt x="1049" y="3191"/>
                      <a:pt x="6931" y="5698"/>
                      <a:pt x="8384" y="6299"/>
                    </a:cubicBezTo>
                    <a:lnTo>
                      <a:pt x="8702" y="6416"/>
                    </a:lnTo>
                    <a:lnTo>
                      <a:pt x="10573" y="2423"/>
                    </a:lnTo>
                    <a:lnTo>
                      <a:pt x="546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1" name="Google Shape;2161;p44"/>
              <p:cNvSpPr/>
              <p:nvPr/>
            </p:nvSpPr>
            <p:spPr>
              <a:xfrm>
                <a:off x="6402663" y="4151515"/>
                <a:ext cx="81439" cy="53780"/>
              </a:xfrm>
              <a:custGeom>
                <a:avLst/>
                <a:gdLst/>
                <a:ahLst/>
                <a:cxnLst/>
                <a:rect l="l" t="t" r="r" b="b"/>
                <a:pathLst>
                  <a:path w="2541" h="1678" extrusionOk="0">
                    <a:moveTo>
                      <a:pt x="1626" y="0"/>
                    </a:moveTo>
                    <a:cubicBezTo>
                      <a:pt x="1474" y="0"/>
                      <a:pt x="1321" y="19"/>
                      <a:pt x="1170" y="57"/>
                    </a:cubicBezTo>
                    <a:cubicBezTo>
                      <a:pt x="702" y="157"/>
                      <a:pt x="285" y="441"/>
                      <a:pt x="1" y="825"/>
                    </a:cubicBezTo>
                    <a:lnTo>
                      <a:pt x="1872" y="1677"/>
                    </a:lnTo>
                    <a:lnTo>
                      <a:pt x="2540" y="240"/>
                    </a:lnTo>
                    <a:cubicBezTo>
                      <a:pt x="2258" y="82"/>
                      <a:pt x="1944" y="0"/>
                      <a:pt x="162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2" name="Google Shape;2162;p44"/>
              <p:cNvSpPr/>
              <p:nvPr/>
            </p:nvSpPr>
            <p:spPr>
              <a:xfrm>
                <a:off x="6185332" y="4070973"/>
                <a:ext cx="277874" cy="136469"/>
              </a:xfrm>
              <a:custGeom>
                <a:avLst/>
                <a:gdLst/>
                <a:ahLst/>
                <a:cxnLst/>
                <a:rect l="l" t="t" r="r" b="b"/>
                <a:pathLst>
                  <a:path w="8670" h="4258" extrusionOk="0">
                    <a:moveTo>
                      <a:pt x="507" y="1"/>
                    </a:moveTo>
                    <a:cubicBezTo>
                      <a:pt x="219" y="1"/>
                      <a:pt x="0" y="40"/>
                      <a:pt x="31" y="164"/>
                    </a:cubicBezTo>
                    <a:cubicBezTo>
                      <a:pt x="98" y="514"/>
                      <a:pt x="5930" y="3271"/>
                      <a:pt x="8620" y="4257"/>
                    </a:cubicBezTo>
                    <a:lnTo>
                      <a:pt x="8670" y="4140"/>
                    </a:lnTo>
                    <a:lnTo>
                      <a:pt x="1819" y="982"/>
                    </a:lnTo>
                    <a:cubicBezTo>
                      <a:pt x="1819" y="982"/>
                      <a:pt x="1970" y="264"/>
                      <a:pt x="1686" y="113"/>
                    </a:cubicBezTo>
                    <a:cubicBezTo>
                      <a:pt x="1686" y="113"/>
                      <a:pt x="997" y="1"/>
                      <a:pt x="50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3" name="Google Shape;2163;p44"/>
              <p:cNvSpPr/>
              <p:nvPr/>
            </p:nvSpPr>
            <p:spPr>
              <a:xfrm>
                <a:off x="6187383" y="4073537"/>
                <a:ext cx="278514" cy="131213"/>
              </a:xfrm>
              <a:custGeom>
                <a:avLst/>
                <a:gdLst/>
                <a:ahLst/>
                <a:cxnLst/>
                <a:rect l="l" t="t" r="r" b="b"/>
                <a:pathLst>
                  <a:path w="8690" h="4094" extrusionOk="0">
                    <a:moveTo>
                      <a:pt x="1" y="0"/>
                    </a:moveTo>
                    <a:cubicBezTo>
                      <a:pt x="18" y="17"/>
                      <a:pt x="51" y="33"/>
                      <a:pt x="84" y="50"/>
                    </a:cubicBezTo>
                    <a:cubicBezTo>
                      <a:pt x="151" y="84"/>
                      <a:pt x="235" y="134"/>
                      <a:pt x="335" y="184"/>
                    </a:cubicBezTo>
                    <a:lnTo>
                      <a:pt x="1237" y="668"/>
                    </a:lnTo>
                    <a:cubicBezTo>
                      <a:pt x="2006" y="1069"/>
                      <a:pt x="3092" y="1604"/>
                      <a:pt x="4295" y="2172"/>
                    </a:cubicBezTo>
                    <a:cubicBezTo>
                      <a:pt x="5481" y="2740"/>
                      <a:pt x="6584" y="3225"/>
                      <a:pt x="7386" y="3559"/>
                    </a:cubicBezTo>
                    <a:lnTo>
                      <a:pt x="8338" y="3960"/>
                    </a:lnTo>
                    <a:lnTo>
                      <a:pt x="8589" y="4077"/>
                    </a:lnTo>
                    <a:cubicBezTo>
                      <a:pt x="8622" y="4077"/>
                      <a:pt x="8656" y="4094"/>
                      <a:pt x="8689" y="4094"/>
                    </a:cubicBezTo>
                    <a:cubicBezTo>
                      <a:pt x="8656" y="4077"/>
                      <a:pt x="8622" y="4060"/>
                      <a:pt x="8606" y="4060"/>
                    </a:cubicBezTo>
                    <a:lnTo>
                      <a:pt x="8338" y="3943"/>
                    </a:lnTo>
                    <a:cubicBezTo>
                      <a:pt x="8088" y="3826"/>
                      <a:pt x="7770" y="3693"/>
                      <a:pt x="7403" y="3526"/>
                    </a:cubicBezTo>
                    <a:cubicBezTo>
                      <a:pt x="6617" y="3158"/>
                      <a:pt x="5515" y="2673"/>
                      <a:pt x="4312" y="2105"/>
                    </a:cubicBezTo>
                    <a:cubicBezTo>
                      <a:pt x="3125" y="1537"/>
                      <a:pt x="2039" y="1003"/>
                      <a:pt x="1254" y="618"/>
                    </a:cubicBezTo>
                    <a:cubicBezTo>
                      <a:pt x="903" y="434"/>
                      <a:pt x="586" y="284"/>
                      <a:pt x="335" y="150"/>
                    </a:cubicBezTo>
                    <a:cubicBezTo>
                      <a:pt x="251" y="117"/>
                      <a:pt x="168" y="67"/>
                      <a:pt x="84" y="33"/>
                    </a:cubicBezTo>
                    <a:cubicBezTo>
                      <a:pt x="68" y="17"/>
                      <a:pt x="34" y="0"/>
                      <a:pt x="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4" name="Google Shape;2164;p44"/>
              <p:cNvSpPr/>
              <p:nvPr/>
            </p:nvSpPr>
            <p:spPr>
              <a:xfrm>
                <a:off x="6238791" y="4071903"/>
                <a:ext cx="9679" cy="33236"/>
              </a:xfrm>
              <a:custGeom>
                <a:avLst/>
                <a:gdLst/>
                <a:ahLst/>
                <a:cxnLst/>
                <a:rect l="l" t="t" r="r" b="b"/>
                <a:pathLst>
                  <a:path w="302" h="1037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68" y="318"/>
                      <a:pt x="201" y="686"/>
                      <a:pt x="118" y="1037"/>
                    </a:cubicBezTo>
                    <a:cubicBezTo>
                      <a:pt x="302" y="703"/>
                      <a:pt x="252" y="285"/>
                      <a:pt x="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5" name="Google Shape;2165;p44"/>
              <p:cNvSpPr/>
              <p:nvPr/>
            </p:nvSpPr>
            <p:spPr>
              <a:xfrm>
                <a:off x="6312698" y="4088504"/>
                <a:ext cx="6987" cy="14038"/>
              </a:xfrm>
              <a:custGeom>
                <a:avLst/>
                <a:gdLst/>
                <a:ahLst/>
                <a:cxnLst/>
                <a:rect l="l" t="t" r="r" b="b"/>
                <a:pathLst>
                  <a:path w="218" h="438" extrusionOk="0">
                    <a:moveTo>
                      <a:pt x="17" y="1"/>
                    </a:moveTo>
                    <a:cubicBezTo>
                      <a:pt x="1" y="1"/>
                      <a:pt x="34" y="118"/>
                      <a:pt x="84" y="235"/>
                    </a:cubicBezTo>
                    <a:cubicBezTo>
                      <a:pt x="131" y="343"/>
                      <a:pt x="177" y="437"/>
                      <a:pt x="197" y="437"/>
                    </a:cubicBezTo>
                    <a:cubicBezTo>
                      <a:pt x="199" y="437"/>
                      <a:pt x="200" y="436"/>
                      <a:pt x="201" y="435"/>
                    </a:cubicBezTo>
                    <a:cubicBezTo>
                      <a:pt x="218" y="435"/>
                      <a:pt x="201" y="335"/>
                      <a:pt x="151" y="201"/>
                    </a:cubicBezTo>
                    <a:cubicBezTo>
                      <a:pt x="101" y="84"/>
                      <a:pt x="34" y="1"/>
                      <a:pt x="1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6" name="Google Shape;2166;p44"/>
              <p:cNvSpPr/>
              <p:nvPr/>
            </p:nvSpPr>
            <p:spPr>
              <a:xfrm>
                <a:off x="6317538" y="4083152"/>
                <a:ext cx="17692" cy="8077"/>
              </a:xfrm>
              <a:custGeom>
                <a:avLst/>
                <a:gdLst/>
                <a:ahLst/>
                <a:cxnLst/>
                <a:rect l="l" t="t" r="r" b="b"/>
                <a:pathLst>
                  <a:path w="552" h="252" extrusionOk="0">
                    <a:moveTo>
                      <a:pt x="0" y="1"/>
                    </a:moveTo>
                    <a:cubicBezTo>
                      <a:pt x="0" y="17"/>
                      <a:pt x="117" y="84"/>
                      <a:pt x="267" y="151"/>
                    </a:cubicBezTo>
                    <a:cubicBezTo>
                      <a:pt x="351" y="201"/>
                      <a:pt x="451" y="235"/>
                      <a:pt x="551" y="251"/>
                    </a:cubicBezTo>
                    <a:cubicBezTo>
                      <a:pt x="551" y="235"/>
                      <a:pt x="434" y="168"/>
                      <a:pt x="284" y="84"/>
                    </a:cubicBezTo>
                    <a:cubicBezTo>
                      <a:pt x="201" y="34"/>
                      <a:pt x="100" y="17"/>
                      <a:pt x="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7" name="Google Shape;2167;p44"/>
              <p:cNvSpPr/>
              <p:nvPr/>
            </p:nvSpPr>
            <p:spPr>
              <a:xfrm>
                <a:off x="6322890" y="4073537"/>
                <a:ext cx="20384" cy="8237"/>
              </a:xfrm>
              <a:custGeom>
                <a:avLst/>
                <a:gdLst/>
                <a:ahLst/>
                <a:cxnLst/>
                <a:rect l="l" t="t" r="r" b="b"/>
                <a:pathLst>
                  <a:path w="636" h="257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84" y="100"/>
                      <a:pt x="184" y="167"/>
                      <a:pt x="284" y="201"/>
                    </a:cubicBezTo>
                    <a:cubicBezTo>
                      <a:pt x="372" y="238"/>
                      <a:pt x="460" y="257"/>
                      <a:pt x="547" y="257"/>
                    </a:cubicBezTo>
                    <a:cubicBezTo>
                      <a:pt x="577" y="257"/>
                      <a:pt x="606" y="255"/>
                      <a:pt x="635" y="251"/>
                    </a:cubicBezTo>
                    <a:cubicBezTo>
                      <a:pt x="418" y="167"/>
                      <a:pt x="217" y="84"/>
                      <a:pt x="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8" name="Google Shape;2168;p44"/>
              <p:cNvSpPr/>
              <p:nvPr/>
            </p:nvSpPr>
            <p:spPr>
              <a:xfrm>
                <a:off x="6276835" y="4059595"/>
                <a:ext cx="27018" cy="28941"/>
              </a:xfrm>
              <a:custGeom>
                <a:avLst/>
                <a:gdLst/>
                <a:ahLst/>
                <a:cxnLst/>
                <a:rect l="l" t="t" r="r" b="b"/>
                <a:pathLst>
                  <a:path w="843" h="903" extrusionOk="0">
                    <a:moveTo>
                      <a:pt x="134" y="67"/>
                    </a:moveTo>
                    <a:cubicBezTo>
                      <a:pt x="284" y="67"/>
                      <a:pt x="435" y="134"/>
                      <a:pt x="535" y="235"/>
                    </a:cubicBezTo>
                    <a:cubicBezTo>
                      <a:pt x="635" y="318"/>
                      <a:pt x="702" y="435"/>
                      <a:pt x="735" y="552"/>
                    </a:cubicBezTo>
                    <a:cubicBezTo>
                      <a:pt x="757" y="628"/>
                      <a:pt x="765" y="705"/>
                      <a:pt x="763" y="781"/>
                    </a:cubicBezTo>
                    <a:lnTo>
                      <a:pt x="763" y="781"/>
                    </a:lnTo>
                    <a:cubicBezTo>
                      <a:pt x="708" y="750"/>
                      <a:pt x="628" y="703"/>
                      <a:pt x="535" y="636"/>
                    </a:cubicBezTo>
                    <a:cubicBezTo>
                      <a:pt x="435" y="569"/>
                      <a:pt x="334" y="485"/>
                      <a:pt x="251" y="385"/>
                    </a:cubicBezTo>
                    <a:cubicBezTo>
                      <a:pt x="184" y="335"/>
                      <a:pt x="134" y="285"/>
                      <a:pt x="100" y="218"/>
                    </a:cubicBezTo>
                    <a:cubicBezTo>
                      <a:pt x="50" y="168"/>
                      <a:pt x="67" y="84"/>
                      <a:pt x="134" y="67"/>
                    </a:cubicBezTo>
                    <a:close/>
                    <a:moveTo>
                      <a:pt x="117" y="1"/>
                    </a:moveTo>
                    <a:cubicBezTo>
                      <a:pt x="67" y="17"/>
                      <a:pt x="17" y="67"/>
                      <a:pt x="0" y="118"/>
                    </a:cubicBezTo>
                    <a:cubicBezTo>
                      <a:pt x="0" y="168"/>
                      <a:pt x="17" y="218"/>
                      <a:pt x="34" y="251"/>
                    </a:cubicBezTo>
                    <a:cubicBezTo>
                      <a:pt x="84" y="318"/>
                      <a:pt x="134" y="385"/>
                      <a:pt x="201" y="435"/>
                    </a:cubicBezTo>
                    <a:cubicBezTo>
                      <a:pt x="301" y="519"/>
                      <a:pt x="401" y="602"/>
                      <a:pt x="518" y="686"/>
                    </a:cubicBezTo>
                    <a:cubicBezTo>
                      <a:pt x="597" y="738"/>
                      <a:pt x="675" y="780"/>
                      <a:pt x="761" y="812"/>
                    </a:cubicBezTo>
                    <a:lnTo>
                      <a:pt x="761" y="812"/>
                    </a:lnTo>
                    <a:cubicBezTo>
                      <a:pt x="760" y="842"/>
                      <a:pt x="756" y="872"/>
                      <a:pt x="752" y="903"/>
                    </a:cubicBezTo>
                    <a:cubicBezTo>
                      <a:pt x="752" y="903"/>
                      <a:pt x="766" y="875"/>
                      <a:pt x="781" y="819"/>
                    </a:cubicBezTo>
                    <a:lnTo>
                      <a:pt x="781" y="819"/>
                    </a:lnTo>
                    <a:cubicBezTo>
                      <a:pt x="799" y="825"/>
                      <a:pt x="817" y="831"/>
                      <a:pt x="836" y="836"/>
                    </a:cubicBezTo>
                    <a:cubicBezTo>
                      <a:pt x="842" y="829"/>
                      <a:pt x="824" y="817"/>
                      <a:pt x="787" y="795"/>
                    </a:cubicBezTo>
                    <a:lnTo>
                      <a:pt x="787" y="795"/>
                    </a:lnTo>
                    <a:cubicBezTo>
                      <a:pt x="802" y="713"/>
                      <a:pt x="802" y="616"/>
                      <a:pt x="785" y="535"/>
                    </a:cubicBezTo>
                    <a:cubicBezTo>
                      <a:pt x="719" y="218"/>
                      <a:pt x="435" y="1"/>
                      <a:pt x="11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9" name="Google Shape;2169;p44"/>
              <p:cNvSpPr/>
              <p:nvPr/>
            </p:nvSpPr>
            <p:spPr>
              <a:xfrm>
                <a:off x="6300391" y="4069371"/>
                <a:ext cx="23044" cy="16506"/>
              </a:xfrm>
              <a:custGeom>
                <a:avLst/>
                <a:gdLst/>
                <a:ahLst/>
                <a:cxnLst/>
                <a:rect l="l" t="t" r="r" b="b"/>
                <a:pathLst>
                  <a:path w="719" h="515" extrusionOk="0">
                    <a:moveTo>
                      <a:pt x="492" y="1"/>
                    </a:moveTo>
                    <a:cubicBezTo>
                      <a:pt x="418" y="1"/>
                      <a:pt x="345" y="23"/>
                      <a:pt x="284" y="63"/>
                    </a:cubicBezTo>
                    <a:cubicBezTo>
                      <a:pt x="201" y="113"/>
                      <a:pt x="134" y="180"/>
                      <a:pt x="84" y="264"/>
                    </a:cubicBezTo>
                    <a:cubicBezTo>
                      <a:pt x="34" y="331"/>
                      <a:pt x="0" y="414"/>
                      <a:pt x="17" y="514"/>
                    </a:cubicBezTo>
                    <a:lnTo>
                      <a:pt x="17" y="498"/>
                    </a:lnTo>
                    <a:cubicBezTo>
                      <a:pt x="50" y="431"/>
                      <a:pt x="84" y="364"/>
                      <a:pt x="117" y="280"/>
                    </a:cubicBezTo>
                    <a:cubicBezTo>
                      <a:pt x="184" y="214"/>
                      <a:pt x="251" y="163"/>
                      <a:pt x="318" y="113"/>
                    </a:cubicBezTo>
                    <a:cubicBezTo>
                      <a:pt x="372" y="81"/>
                      <a:pt x="433" y="62"/>
                      <a:pt x="496" y="62"/>
                    </a:cubicBezTo>
                    <a:cubicBezTo>
                      <a:pt x="531" y="62"/>
                      <a:pt x="566" y="68"/>
                      <a:pt x="602" y="80"/>
                    </a:cubicBezTo>
                    <a:cubicBezTo>
                      <a:pt x="669" y="130"/>
                      <a:pt x="585" y="247"/>
                      <a:pt x="502" y="297"/>
                    </a:cubicBezTo>
                    <a:cubicBezTo>
                      <a:pt x="435" y="347"/>
                      <a:pt x="368" y="381"/>
                      <a:pt x="284" y="431"/>
                    </a:cubicBezTo>
                    <a:cubicBezTo>
                      <a:pt x="134" y="481"/>
                      <a:pt x="50" y="498"/>
                      <a:pt x="50" y="514"/>
                    </a:cubicBezTo>
                    <a:cubicBezTo>
                      <a:pt x="134" y="514"/>
                      <a:pt x="218" y="498"/>
                      <a:pt x="301" y="464"/>
                    </a:cubicBezTo>
                    <a:cubicBezTo>
                      <a:pt x="385" y="431"/>
                      <a:pt x="468" y="397"/>
                      <a:pt x="552" y="347"/>
                    </a:cubicBezTo>
                    <a:cubicBezTo>
                      <a:pt x="602" y="314"/>
                      <a:pt x="635" y="280"/>
                      <a:pt x="669" y="230"/>
                    </a:cubicBezTo>
                    <a:cubicBezTo>
                      <a:pt x="719" y="163"/>
                      <a:pt x="702" y="80"/>
                      <a:pt x="635" y="30"/>
                    </a:cubicBezTo>
                    <a:cubicBezTo>
                      <a:pt x="589" y="10"/>
                      <a:pt x="540" y="1"/>
                      <a:pt x="4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0" name="Google Shape;2170;p44"/>
              <p:cNvSpPr/>
              <p:nvPr/>
            </p:nvSpPr>
            <p:spPr>
              <a:xfrm>
                <a:off x="6403753" y="4148053"/>
                <a:ext cx="79804" cy="29390"/>
              </a:xfrm>
              <a:custGeom>
                <a:avLst/>
                <a:gdLst/>
                <a:ahLst/>
                <a:cxnLst/>
                <a:rect l="l" t="t" r="r" b="b"/>
                <a:pathLst>
                  <a:path w="2490" h="917" extrusionOk="0">
                    <a:moveTo>
                      <a:pt x="1496" y="0"/>
                    </a:moveTo>
                    <a:cubicBezTo>
                      <a:pt x="1021" y="0"/>
                      <a:pt x="559" y="194"/>
                      <a:pt x="234" y="566"/>
                    </a:cubicBezTo>
                    <a:cubicBezTo>
                      <a:pt x="150" y="632"/>
                      <a:pt x="100" y="716"/>
                      <a:pt x="34" y="816"/>
                    </a:cubicBezTo>
                    <a:cubicBezTo>
                      <a:pt x="17" y="850"/>
                      <a:pt x="0" y="883"/>
                      <a:pt x="0" y="916"/>
                    </a:cubicBezTo>
                    <a:cubicBezTo>
                      <a:pt x="0" y="916"/>
                      <a:pt x="84" y="783"/>
                      <a:pt x="267" y="599"/>
                    </a:cubicBezTo>
                    <a:cubicBezTo>
                      <a:pt x="599" y="256"/>
                      <a:pt x="1056" y="64"/>
                      <a:pt x="1526" y="64"/>
                    </a:cubicBezTo>
                    <a:cubicBezTo>
                      <a:pt x="1719" y="64"/>
                      <a:pt x="1915" y="96"/>
                      <a:pt x="2105" y="165"/>
                    </a:cubicBezTo>
                    <a:cubicBezTo>
                      <a:pt x="2356" y="248"/>
                      <a:pt x="2490" y="332"/>
                      <a:pt x="2490" y="332"/>
                    </a:cubicBezTo>
                    <a:cubicBezTo>
                      <a:pt x="2473" y="298"/>
                      <a:pt x="2440" y="265"/>
                      <a:pt x="2406" y="248"/>
                    </a:cubicBezTo>
                    <a:cubicBezTo>
                      <a:pt x="2323" y="198"/>
                      <a:pt x="2222" y="148"/>
                      <a:pt x="2122" y="114"/>
                    </a:cubicBezTo>
                    <a:cubicBezTo>
                      <a:pt x="1918" y="38"/>
                      <a:pt x="1706" y="0"/>
                      <a:pt x="149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1" name="Google Shape;2171;p44"/>
              <p:cNvSpPr/>
              <p:nvPr/>
            </p:nvSpPr>
            <p:spPr>
              <a:xfrm>
                <a:off x="6468013" y="4082094"/>
                <a:ext cx="31089" cy="68042"/>
              </a:xfrm>
              <a:custGeom>
                <a:avLst/>
                <a:gdLst/>
                <a:ahLst/>
                <a:cxnLst/>
                <a:rect l="l" t="t" r="r" b="b"/>
                <a:pathLst>
                  <a:path w="970" h="2123" extrusionOk="0">
                    <a:moveTo>
                      <a:pt x="969" y="0"/>
                    </a:moveTo>
                    <a:lnTo>
                      <a:pt x="969" y="0"/>
                    </a:lnTo>
                    <a:cubicBezTo>
                      <a:pt x="602" y="685"/>
                      <a:pt x="284" y="1404"/>
                      <a:pt x="0" y="2122"/>
                    </a:cubicBezTo>
                    <a:cubicBezTo>
                      <a:pt x="368" y="1437"/>
                      <a:pt x="685" y="736"/>
                      <a:pt x="96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2" name="Google Shape;2172;p44"/>
              <p:cNvSpPr/>
              <p:nvPr/>
            </p:nvSpPr>
            <p:spPr>
              <a:xfrm>
                <a:off x="6341608" y="4130266"/>
                <a:ext cx="48235" cy="22018"/>
              </a:xfrm>
              <a:custGeom>
                <a:avLst/>
                <a:gdLst/>
                <a:ahLst/>
                <a:cxnLst/>
                <a:rect l="l" t="t" r="r" b="b"/>
                <a:pathLst>
                  <a:path w="1505" h="687" extrusionOk="0">
                    <a:moveTo>
                      <a:pt x="5" y="0"/>
                    </a:moveTo>
                    <a:cubicBezTo>
                      <a:pt x="3" y="0"/>
                      <a:pt x="2" y="0"/>
                      <a:pt x="1" y="1"/>
                    </a:cubicBezTo>
                    <a:cubicBezTo>
                      <a:pt x="452" y="319"/>
                      <a:pt x="970" y="552"/>
                      <a:pt x="1505" y="686"/>
                    </a:cubicBezTo>
                    <a:cubicBezTo>
                      <a:pt x="1505" y="669"/>
                      <a:pt x="1171" y="536"/>
                      <a:pt x="753" y="352"/>
                    </a:cubicBezTo>
                    <a:cubicBezTo>
                      <a:pt x="353" y="176"/>
                      <a:pt x="45" y="0"/>
                      <a:pt x="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3" name="Google Shape;2173;p44"/>
              <p:cNvSpPr/>
              <p:nvPr/>
            </p:nvSpPr>
            <p:spPr>
              <a:xfrm>
                <a:off x="6412855" y="4167476"/>
                <a:ext cx="9134" cy="7371"/>
              </a:xfrm>
              <a:custGeom>
                <a:avLst/>
                <a:gdLst/>
                <a:ahLst/>
                <a:cxnLst/>
                <a:rect l="l" t="t" r="r" b="b"/>
                <a:pathLst>
                  <a:path w="285" h="230" extrusionOk="0">
                    <a:moveTo>
                      <a:pt x="259" y="1"/>
                    </a:moveTo>
                    <a:cubicBezTo>
                      <a:pt x="224" y="1"/>
                      <a:pt x="158" y="19"/>
                      <a:pt x="100" y="77"/>
                    </a:cubicBezTo>
                    <a:cubicBezTo>
                      <a:pt x="17" y="143"/>
                      <a:pt x="0" y="227"/>
                      <a:pt x="17" y="227"/>
                    </a:cubicBezTo>
                    <a:cubicBezTo>
                      <a:pt x="19" y="229"/>
                      <a:pt x="21" y="230"/>
                      <a:pt x="23" y="230"/>
                    </a:cubicBezTo>
                    <a:cubicBezTo>
                      <a:pt x="44" y="230"/>
                      <a:pt x="91" y="171"/>
                      <a:pt x="151" y="127"/>
                    </a:cubicBezTo>
                    <a:cubicBezTo>
                      <a:pt x="217" y="60"/>
                      <a:pt x="284" y="26"/>
                      <a:pt x="284" y="10"/>
                    </a:cubicBezTo>
                    <a:cubicBezTo>
                      <a:pt x="284" y="5"/>
                      <a:pt x="275" y="1"/>
                      <a:pt x="25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4" name="Google Shape;2174;p44"/>
              <p:cNvSpPr/>
              <p:nvPr/>
            </p:nvSpPr>
            <p:spPr>
              <a:xfrm>
                <a:off x="6431572" y="4157925"/>
                <a:ext cx="9679" cy="3814"/>
              </a:xfrm>
              <a:custGeom>
                <a:avLst/>
                <a:gdLst/>
                <a:ahLst/>
                <a:cxnLst/>
                <a:rect l="l" t="t" r="r" b="b"/>
                <a:pathLst>
                  <a:path w="302" h="119" extrusionOk="0">
                    <a:moveTo>
                      <a:pt x="275" y="0"/>
                    </a:moveTo>
                    <a:cubicBezTo>
                      <a:pt x="246" y="0"/>
                      <a:pt x="199" y="12"/>
                      <a:pt x="151" y="24"/>
                    </a:cubicBezTo>
                    <a:cubicBezTo>
                      <a:pt x="68" y="57"/>
                      <a:pt x="1" y="90"/>
                      <a:pt x="18" y="107"/>
                    </a:cubicBezTo>
                    <a:cubicBezTo>
                      <a:pt x="18" y="114"/>
                      <a:pt x="29" y="118"/>
                      <a:pt x="49" y="118"/>
                    </a:cubicBezTo>
                    <a:cubicBezTo>
                      <a:pt x="76" y="118"/>
                      <a:pt x="119" y="110"/>
                      <a:pt x="168" y="90"/>
                    </a:cubicBezTo>
                    <a:cubicBezTo>
                      <a:pt x="252" y="74"/>
                      <a:pt x="302" y="24"/>
                      <a:pt x="302" y="7"/>
                    </a:cubicBezTo>
                    <a:cubicBezTo>
                      <a:pt x="297" y="2"/>
                      <a:pt x="288" y="0"/>
                      <a:pt x="27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5" name="Google Shape;2175;p44"/>
              <p:cNvSpPr/>
              <p:nvPr/>
            </p:nvSpPr>
            <p:spPr>
              <a:xfrm>
                <a:off x="6450866" y="4156418"/>
                <a:ext cx="11282" cy="3493"/>
              </a:xfrm>
              <a:custGeom>
                <a:avLst/>
                <a:gdLst/>
                <a:ahLst/>
                <a:cxnLst/>
                <a:rect l="l" t="t" r="r" b="b"/>
                <a:pathLst>
                  <a:path w="352" h="109" extrusionOk="0">
                    <a:moveTo>
                      <a:pt x="138" y="0"/>
                    </a:moveTo>
                    <a:cubicBezTo>
                      <a:pt x="50" y="0"/>
                      <a:pt x="0" y="40"/>
                      <a:pt x="0" y="54"/>
                    </a:cubicBezTo>
                    <a:cubicBezTo>
                      <a:pt x="17" y="71"/>
                      <a:pt x="84" y="71"/>
                      <a:pt x="168" y="71"/>
                    </a:cubicBezTo>
                    <a:cubicBezTo>
                      <a:pt x="235" y="84"/>
                      <a:pt x="303" y="109"/>
                      <a:pt x="326" y="109"/>
                    </a:cubicBezTo>
                    <a:cubicBezTo>
                      <a:pt x="332" y="109"/>
                      <a:pt x="335" y="107"/>
                      <a:pt x="335" y="104"/>
                    </a:cubicBezTo>
                    <a:cubicBezTo>
                      <a:pt x="351" y="87"/>
                      <a:pt x="285" y="21"/>
                      <a:pt x="184" y="4"/>
                    </a:cubicBezTo>
                    <a:cubicBezTo>
                      <a:pt x="168" y="1"/>
                      <a:pt x="153" y="0"/>
                      <a:pt x="13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6" name="Google Shape;2176;p44"/>
              <p:cNvSpPr/>
              <p:nvPr/>
            </p:nvSpPr>
            <p:spPr>
              <a:xfrm>
                <a:off x="6469615" y="4160809"/>
                <a:ext cx="5929" cy="2179"/>
              </a:xfrm>
              <a:custGeom>
                <a:avLst/>
                <a:gdLst/>
                <a:ahLst/>
                <a:cxnLst/>
                <a:rect l="l" t="t" r="r" b="b"/>
                <a:pathLst>
                  <a:path w="185" h="68" extrusionOk="0">
                    <a:moveTo>
                      <a:pt x="101" y="0"/>
                    </a:moveTo>
                    <a:cubicBezTo>
                      <a:pt x="50" y="0"/>
                      <a:pt x="0" y="17"/>
                      <a:pt x="0" y="34"/>
                    </a:cubicBezTo>
                    <a:cubicBezTo>
                      <a:pt x="0" y="51"/>
                      <a:pt x="50" y="67"/>
                      <a:pt x="101" y="67"/>
                    </a:cubicBezTo>
                    <a:cubicBezTo>
                      <a:pt x="151" y="67"/>
                      <a:pt x="184" y="67"/>
                      <a:pt x="184" y="51"/>
                    </a:cubicBezTo>
                    <a:cubicBezTo>
                      <a:pt x="184" y="17"/>
                      <a:pt x="151" y="0"/>
                      <a:pt x="10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7" name="Google Shape;2177;p44"/>
              <p:cNvSpPr/>
              <p:nvPr/>
            </p:nvSpPr>
            <p:spPr>
              <a:xfrm>
                <a:off x="7783761" y="2885764"/>
                <a:ext cx="327231" cy="174256"/>
              </a:xfrm>
              <a:custGeom>
                <a:avLst/>
                <a:gdLst/>
                <a:ahLst/>
                <a:cxnLst/>
                <a:rect l="l" t="t" r="r" b="b"/>
                <a:pathLst>
                  <a:path w="10210" h="5437" extrusionOk="0">
                    <a:moveTo>
                      <a:pt x="8316" y="1249"/>
                    </a:moveTo>
                    <a:cubicBezTo>
                      <a:pt x="8590" y="1249"/>
                      <a:pt x="8936" y="1291"/>
                      <a:pt x="9156" y="1471"/>
                    </a:cubicBezTo>
                    <a:cubicBezTo>
                      <a:pt x="9323" y="1638"/>
                      <a:pt x="9424" y="1872"/>
                      <a:pt x="9390" y="2106"/>
                    </a:cubicBezTo>
                    <a:cubicBezTo>
                      <a:pt x="9424" y="2373"/>
                      <a:pt x="9323" y="2640"/>
                      <a:pt x="9106" y="2824"/>
                    </a:cubicBezTo>
                    <a:lnTo>
                      <a:pt x="9123" y="2824"/>
                    </a:lnTo>
                    <a:cubicBezTo>
                      <a:pt x="8912" y="2975"/>
                      <a:pt x="8612" y="3023"/>
                      <a:pt x="8318" y="3023"/>
                    </a:cubicBezTo>
                    <a:cubicBezTo>
                      <a:pt x="8122" y="3023"/>
                      <a:pt x="7930" y="3001"/>
                      <a:pt x="7770" y="2975"/>
                    </a:cubicBezTo>
                    <a:cubicBezTo>
                      <a:pt x="7970" y="2407"/>
                      <a:pt x="8104" y="1838"/>
                      <a:pt x="8154" y="1254"/>
                    </a:cubicBezTo>
                    <a:cubicBezTo>
                      <a:pt x="8203" y="1251"/>
                      <a:pt x="8258" y="1249"/>
                      <a:pt x="8316" y="1249"/>
                    </a:cubicBezTo>
                    <a:close/>
                    <a:moveTo>
                      <a:pt x="251" y="1"/>
                    </a:moveTo>
                    <a:cubicBezTo>
                      <a:pt x="251" y="1"/>
                      <a:pt x="0" y="5247"/>
                      <a:pt x="4027" y="5431"/>
                    </a:cubicBezTo>
                    <a:cubicBezTo>
                      <a:pt x="4113" y="5435"/>
                      <a:pt x="4197" y="5437"/>
                      <a:pt x="4279" y="5437"/>
                    </a:cubicBezTo>
                    <a:cubicBezTo>
                      <a:pt x="5913" y="5437"/>
                      <a:pt x="6879" y="4663"/>
                      <a:pt x="7435" y="3693"/>
                    </a:cubicBezTo>
                    <a:cubicBezTo>
                      <a:pt x="7719" y="3760"/>
                      <a:pt x="8020" y="3810"/>
                      <a:pt x="8338" y="3810"/>
                    </a:cubicBezTo>
                    <a:cubicBezTo>
                      <a:pt x="8362" y="3811"/>
                      <a:pt x="8386" y="3811"/>
                      <a:pt x="8411" y="3811"/>
                    </a:cubicBezTo>
                    <a:cubicBezTo>
                      <a:pt x="8821" y="3811"/>
                      <a:pt x="9227" y="3680"/>
                      <a:pt x="9574" y="3459"/>
                    </a:cubicBezTo>
                    <a:cubicBezTo>
                      <a:pt x="9858" y="3242"/>
                      <a:pt x="10176" y="2858"/>
                      <a:pt x="10176" y="2106"/>
                    </a:cubicBezTo>
                    <a:cubicBezTo>
                      <a:pt x="10209" y="1638"/>
                      <a:pt x="10009" y="1187"/>
                      <a:pt x="9658" y="886"/>
                    </a:cubicBezTo>
                    <a:cubicBezTo>
                      <a:pt x="9278" y="598"/>
                      <a:pt x="8816" y="447"/>
                      <a:pt x="8346" y="447"/>
                    </a:cubicBezTo>
                    <a:cubicBezTo>
                      <a:pt x="8299" y="447"/>
                      <a:pt x="8251" y="449"/>
                      <a:pt x="8204" y="452"/>
                    </a:cubicBezTo>
                    <a:cubicBezTo>
                      <a:pt x="8204" y="184"/>
                      <a:pt x="8187" y="1"/>
                      <a:pt x="818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8" name="Google Shape;2178;p44"/>
              <p:cNvSpPr/>
              <p:nvPr/>
            </p:nvSpPr>
            <p:spPr>
              <a:xfrm>
                <a:off x="7835170" y="2597122"/>
                <a:ext cx="152109" cy="273675"/>
              </a:xfrm>
              <a:custGeom>
                <a:avLst/>
                <a:gdLst/>
                <a:ahLst/>
                <a:cxnLst/>
                <a:rect l="l" t="t" r="r" b="b"/>
                <a:pathLst>
                  <a:path w="4746" h="8539" extrusionOk="0">
                    <a:moveTo>
                      <a:pt x="2256" y="1"/>
                    </a:moveTo>
                    <a:cubicBezTo>
                      <a:pt x="2237" y="16"/>
                      <a:pt x="2218" y="32"/>
                      <a:pt x="2199" y="49"/>
                    </a:cubicBezTo>
                    <a:lnTo>
                      <a:pt x="2199" y="49"/>
                    </a:lnTo>
                    <a:cubicBezTo>
                      <a:pt x="1580" y="475"/>
                      <a:pt x="1276" y="1198"/>
                      <a:pt x="1420" y="1922"/>
                    </a:cubicBezTo>
                    <a:cubicBezTo>
                      <a:pt x="1470" y="2290"/>
                      <a:pt x="1654" y="2607"/>
                      <a:pt x="1905" y="2858"/>
                    </a:cubicBezTo>
                    <a:cubicBezTo>
                      <a:pt x="2156" y="3092"/>
                      <a:pt x="2423" y="3275"/>
                      <a:pt x="2573" y="3526"/>
                    </a:cubicBezTo>
                    <a:cubicBezTo>
                      <a:pt x="2707" y="3777"/>
                      <a:pt x="2707" y="4077"/>
                      <a:pt x="2557" y="4328"/>
                    </a:cubicBezTo>
                    <a:cubicBezTo>
                      <a:pt x="2423" y="4579"/>
                      <a:pt x="2222" y="4779"/>
                      <a:pt x="1988" y="4930"/>
                    </a:cubicBezTo>
                    <a:cubicBezTo>
                      <a:pt x="1537" y="5230"/>
                      <a:pt x="1036" y="5397"/>
                      <a:pt x="635" y="5698"/>
                    </a:cubicBezTo>
                    <a:cubicBezTo>
                      <a:pt x="284" y="5966"/>
                      <a:pt x="50" y="6383"/>
                      <a:pt x="17" y="6834"/>
                    </a:cubicBezTo>
                    <a:cubicBezTo>
                      <a:pt x="0" y="7152"/>
                      <a:pt x="67" y="7486"/>
                      <a:pt x="217" y="7787"/>
                    </a:cubicBezTo>
                    <a:cubicBezTo>
                      <a:pt x="318" y="7971"/>
                      <a:pt x="451" y="8138"/>
                      <a:pt x="602" y="8255"/>
                    </a:cubicBezTo>
                    <a:cubicBezTo>
                      <a:pt x="652" y="8288"/>
                      <a:pt x="702" y="8321"/>
                      <a:pt x="735" y="8355"/>
                    </a:cubicBezTo>
                    <a:cubicBezTo>
                      <a:pt x="769" y="8372"/>
                      <a:pt x="785" y="8372"/>
                      <a:pt x="785" y="8372"/>
                    </a:cubicBezTo>
                    <a:cubicBezTo>
                      <a:pt x="568" y="8204"/>
                      <a:pt x="401" y="8004"/>
                      <a:pt x="284" y="7753"/>
                    </a:cubicBezTo>
                    <a:cubicBezTo>
                      <a:pt x="134" y="7469"/>
                      <a:pt x="84" y="7152"/>
                      <a:pt x="117" y="6834"/>
                    </a:cubicBezTo>
                    <a:cubicBezTo>
                      <a:pt x="151" y="6417"/>
                      <a:pt x="368" y="6032"/>
                      <a:pt x="719" y="5798"/>
                    </a:cubicBezTo>
                    <a:cubicBezTo>
                      <a:pt x="1086" y="5514"/>
                      <a:pt x="1587" y="5364"/>
                      <a:pt x="2072" y="5047"/>
                    </a:cubicBezTo>
                    <a:cubicBezTo>
                      <a:pt x="2323" y="4880"/>
                      <a:pt x="2540" y="4662"/>
                      <a:pt x="2690" y="4395"/>
                    </a:cubicBezTo>
                    <a:cubicBezTo>
                      <a:pt x="2774" y="4261"/>
                      <a:pt x="2807" y="4094"/>
                      <a:pt x="2824" y="3927"/>
                    </a:cubicBezTo>
                    <a:cubicBezTo>
                      <a:pt x="2841" y="3760"/>
                      <a:pt x="2790" y="3593"/>
                      <a:pt x="2707" y="3443"/>
                    </a:cubicBezTo>
                    <a:cubicBezTo>
                      <a:pt x="2540" y="3142"/>
                      <a:pt x="2239" y="2958"/>
                      <a:pt x="2022" y="2741"/>
                    </a:cubicBezTo>
                    <a:cubicBezTo>
                      <a:pt x="1788" y="2507"/>
                      <a:pt x="1638" y="2223"/>
                      <a:pt x="1587" y="1905"/>
                    </a:cubicBezTo>
                    <a:cubicBezTo>
                      <a:pt x="1488" y="1397"/>
                      <a:pt x="1628" y="880"/>
                      <a:pt x="1953" y="496"/>
                    </a:cubicBezTo>
                    <a:lnTo>
                      <a:pt x="1953" y="496"/>
                    </a:lnTo>
                    <a:cubicBezTo>
                      <a:pt x="1937" y="609"/>
                      <a:pt x="1944" y="725"/>
                      <a:pt x="1972" y="836"/>
                    </a:cubicBezTo>
                    <a:cubicBezTo>
                      <a:pt x="2005" y="1037"/>
                      <a:pt x="2089" y="1220"/>
                      <a:pt x="2206" y="1371"/>
                    </a:cubicBezTo>
                    <a:cubicBezTo>
                      <a:pt x="2440" y="1655"/>
                      <a:pt x="2757" y="1872"/>
                      <a:pt x="3091" y="2022"/>
                    </a:cubicBezTo>
                    <a:cubicBezTo>
                      <a:pt x="3409" y="2156"/>
                      <a:pt x="3693" y="2323"/>
                      <a:pt x="3943" y="2557"/>
                    </a:cubicBezTo>
                    <a:cubicBezTo>
                      <a:pt x="4161" y="2774"/>
                      <a:pt x="4328" y="3058"/>
                      <a:pt x="4411" y="3376"/>
                    </a:cubicBezTo>
                    <a:cubicBezTo>
                      <a:pt x="4578" y="3944"/>
                      <a:pt x="4478" y="4562"/>
                      <a:pt x="4127" y="5047"/>
                    </a:cubicBezTo>
                    <a:cubicBezTo>
                      <a:pt x="3776" y="5481"/>
                      <a:pt x="3292" y="5765"/>
                      <a:pt x="3024" y="6199"/>
                    </a:cubicBezTo>
                    <a:cubicBezTo>
                      <a:pt x="2891" y="6417"/>
                      <a:pt x="2824" y="6651"/>
                      <a:pt x="2824" y="6901"/>
                    </a:cubicBezTo>
                    <a:cubicBezTo>
                      <a:pt x="2807" y="7118"/>
                      <a:pt x="2907" y="7336"/>
                      <a:pt x="3075" y="7486"/>
                    </a:cubicBezTo>
                    <a:cubicBezTo>
                      <a:pt x="3225" y="7603"/>
                      <a:pt x="3409" y="7670"/>
                      <a:pt x="3592" y="7720"/>
                    </a:cubicBezTo>
                    <a:cubicBezTo>
                      <a:pt x="3726" y="7753"/>
                      <a:pt x="3877" y="7787"/>
                      <a:pt x="4010" y="7854"/>
                    </a:cubicBezTo>
                    <a:cubicBezTo>
                      <a:pt x="4194" y="7954"/>
                      <a:pt x="4311" y="8138"/>
                      <a:pt x="4328" y="8338"/>
                    </a:cubicBezTo>
                    <a:cubicBezTo>
                      <a:pt x="4328" y="8405"/>
                      <a:pt x="4311" y="8472"/>
                      <a:pt x="4278" y="8539"/>
                    </a:cubicBezTo>
                    <a:cubicBezTo>
                      <a:pt x="4278" y="8539"/>
                      <a:pt x="4294" y="8522"/>
                      <a:pt x="4311" y="8505"/>
                    </a:cubicBezTo>
                    <a:cubicBezTo>
                      <a:pt x="4344" y="8455"/>
                      <a:pt x="4361" y="8388"/>
                      <a:pt x="4361" y="8338"/>
                    </a:cubicBezTo>
                    <a:cubicBezTo>
                      <a:pt x="4361" y="8121"/>
                      <a:pt x="4244" y="7904"/>
                      <a:pt x="4044" y="7803"/>
                    </a:cubicBezTo>
                    <a:cubicBezTo>
                      <a:pt x="3793" y="7653"/>
                      <a:pt x="3425" y="7653"/>
                      <a:pt x="3141" y="7419"/>
                    </a:cubicBezTo>
                    <a:cubicBezTo>
                      <a:pt x="2841" y="7169"/>
                      <a:pt x="2874" y="6667"/>
                      <a:pt x="3125" y="6266"/>
                    </a:cubicBezTo>
                    <a:cubicBezTo>
                      <a:pt x="3375" y="5865"/>
                      <a:pt x="3860" y="5598"/>
                      <a:pt x="4244" y="5147"/>
                    </a:cubicBezTo>
                    <a:cubicBezTo>
                      <a:pt x="4628" y="4612"/>
                      <a:pt x="4745" y="3944"/>
                      <a:pt x="4562" y="3326"/>
                    </a:cubicBezTo>
                    <a:cubicBezTo>
                      <a:pt x="4478" y="2991"/>
                      <a:pt x="4311" y="2691"/>
                      <a:pt x="4060" y="2440"/>
                    </a:cubicBezTo>
                    <a:cubicBezTo>
                      <a:pt x="3793" y="2206"/>
                      <a:pt x="3492" y="2006"/>
                      <a:pt x="3175" y="1872"/>
                    </a:cubicBezTo>
                    <a:cubicBezTo>
                      <a:pt x="2857" y="1738"/>
                      <a:pt x="2573" y="1538"/>
                      <a:pt x="2339" y="1270"/>
                    </a:cubicBezTo>
                    <a:cubicBezTo>
                      <a:pt x="2122" y="1003"/>
                      <a:pt x="2072" y="652"/>
                      <a:pt x="2189" y="335"/>
                    </a:cubicBezTo>
                    <a:cubicBezTo>
                      <a:pt x="2239" y="251"/>
                      <a:pt x="2289" y="201"/>
                      <a:pt x="2356" y="151"/>
                    </a:cubicBezTo>
                    <a:lnTo>
                      <a:pt x="2356" y="151"/>
                    </a:lnTo>
                    <a:cubicBezTo>
                      <a:pt x="2356" y="151"/>
                      <a:pt x="2356" y="151"/>
                      <a:pt x="2356" y="151"/>
                    </a:cubicBezTo>
                    <a:lnTo>
                      <a:pt x="2272" y="1"/>
                    </a:lnTo>
                    <a:cubicBezTo>
                      <a:pt x="2269" y="3"/>
                      <a:pt x="2265" y="6"/>
                      <a:pt x="2261" y="8"/>
                    </a:cubicBezTo>
                    <a:lnTo>
                      <a:pt x="2261" y="8"/>
                    </a:lnTo>
                    <a:lnTo>
                      <a:pt x="225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9" name="Google Shape;2179;p44"/>
              <p:cNvSpPr/>
              <p:nvPr/>
            </p:nvSpPr>
            <p:spPr>
              <a:xfrm>
                <a:off x="7062957" y="3777908"/>
                <a:ext cx="59998" cy="891118"/>
              </a:xfrm>
              <a:custGeom>
                <a:avLst/>
                <a:gdLst/>
                <a:ahLst/>
                <a:cxnLst/>
                <a:rect l="l" t="t" r="r" b="b"/>
                <a:pathLst>
                  <a:path w="1872" h="27804" extrusionOk="0">
                    <a:moveTo>
                      <a:pt x="1872" y="1"/>
                    </a:moveTo>
                    <a:lnTo>
                      <a:pt x="84" y="68"/>
                    </a:lnTo>
                    <a:lnTo>
                      <a:pt x="0" y="27804"/>
                    </a:lnTo>
                    <a:lnTo>
                      <a:pt x="1237" y="27804"/>
                    </a:lnTo>
                    <a:lnTo>
                      <a:pt x="187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0" name="Google Shape;2180;p44"/>
              <p:cNvSpPr/>
              <p:nvPr/>
            </p:nvSpPr>
            <p:spPr>
              <a:xfrm>
                <a:off x="6651691" y="3774158"/>
                <a:ext cx="254926" cy="894868"/>
              </a:xfrm>
              <a:custGeom>
                <a:avLst/>
                <a:gdLst/>
                <a:ahLst/>
                <a:cxnLst/>
                <a:rect l="l" t="t" r="r" b="b"/>
                <a:pathLst>
                  <a:path w="7954" h="27921" extrusionOk="0">
                    <a:moveTo>
                      <a:pt x="5982" y="1"/>
                    </a:moveTo>
                    <a:lnTo>
                      <a:pt x="0" y="27921"/>
                    </a:lnTo>
                    <a:lnTo>
                      <a:pt x="1370" y="27921"/>
                    </a:lnTo>
                    <a:lnTo>
                      <a:pt x="7953" y="118"/>
                    </a:lnTo>
                    <a:lnTo>
                      <a:pt x="598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1" name="Google Shape;2181;p44"/>
              <p:cNvSpPr/>
              <p:nvPr/>
            </p:nvSpPr>
            <p:spPr>
              <a:xfrm>
                <a:off x="6459776" y="2797659"/>
                <a:ext cx="1293506" cy="1004864"/>
              </a:xfrm>
              <a:custGeom>
                <a:avLst/>
                <a:gdLst/>
                <a:ahLst/>
                <a:cxnLst/>
                <a:rect l="l" t="t" r="r" b="b"/>
                <a:pathLst>
                  <a:path w="40359" h="31353" extrusionOk="0">
                    <a:moveTo>
                      <a:pt x="32420" y="1"/>
                    </a:moveTo>
                    <a:cubicBezTo>
                      <a:pt x="21878" y="1"/>
                      <a:pt x="22460" y="14473"/>
                      <a:pt x="19906" y="21179"/>
                    </a:cubicBezTo>
                    <a:cubicBezTo>
                      <a:pt x="17786" y="26748"/>
                      <a:pt x="12045" y="27252"/>
                      <a:pt x="9320" y="27252"/>
                    </a:cubicBezTo>
                    <a:cubicBezTo>
                      <a:pt x="8718" y="27252"/>
                      <a:pt x="8263" y="27227"/>
                      <a:pt x="8027" y="27227"/>
                    </a:cubicBezTo>
                    <a:cubicBezTo>
                      <a:pt x="7930" y="27227"/>
                      <a:pt x="7802" y="27227"/>
                      <a:pt x="7648" y="27227"/>
                    </a:cubicBezTo>
                    <a:cubicBezTo>
                      <a:pt x="5755" y="27227"/>
                      <a:pt x="1" y="27313"/>
                      <a:pt x="2195" y="29600"/>
                    </a:cubicBezTo>
                    <a:cubicBezTo>
                      <a:pt x="3299" y="30758"/>
                      <a:pt x="10011" y="31352"/>
                      <a:pt x="17159" y="31352"/>
                    </a:cubicBezTo>
                    <a:cubicBezTo>
                      <a:pt x="25381" y="31352"/>
                      <a:pt x="34178" y="30566"/>
                      <a:pt x="35679" y="28948"/>
                    </a:cubicBezTo>
                    <a:cubicBezTo>
                      <a:pt x="38486" y="25941"/>
                      <a:pt x="38921" y="17085"/>
                      <a:pt x="39673" y="8330"/>
                    </a:cubicBezTo>
                    <a:cubicBezTo>
                      <a:pt x="40359" y="354"/>
                      <a:pt x="34127" y="6"/>
                      <a:pt x="33034" y="6"/>
                    </a:cubicBezTo>
                    <a:cubicBezTo>
                      <a:pt x="32930" y="6"/>
                      <a:pt x="32872" y="9"/>
                      <a:pt x="32872" y="9"/>
                    </a:cubicBezTo>
                    <a:cubicBezTo>
                      <a:pt x="32719" y="4"/>
                      <a:pt x="32569" y="1"/>
                      <a:pt x="3242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2" name="Google Shape;2182;p44"/>
              <p:cNvSpPr/>
              <p:nvPr/>
            </p:nvSpPr>
            <p:spPr>
              <a:xfrm>
                <a:off x="6506024" y="2798492"/>
                <a:ext cx="1232226" cy="1005344"/>
              </a:xfrm>
              <a:custGeom>
                <a:avLst/>
                <a:gdLst/>
                <a:ahLst/>
                <a:cxnLst/>
                <a:rect l="l" t="t" r="r" b="b"/>
                <a:pathLst>
                  <a:path w="38447" h="31368" extrusionOk="0">
                    <a:moveTo>
                      <a:pt x="31914" y="0"/>
                    </a:moveTo>
                    <a:lnTo>
                      <a:pt x="31914" y="0"/>
                    </a:lnTo>
                    <a:cubicBezTo>
                      <a:pt x="31914" y="0"/>
                      <a:pt x="37695" y="1187"/>
                      <a:pt x="37144" y="7218"/>
                    </a:cubicBezTo>
                    <a:cubicBezTo>
                      <a:pt x="36609" y="13267"/>
                      <a:pt x="35088" y="23860"/>
                      <a:pt x="32281" y="26550"/>
                    </a:cubicBezTo>
                    <a:cubicBezTo>
                      <a:pt x="29964" y="28785"/>
                      <a:pt x="22064" y="29573"/>
                      <a:pt x="16033" y="29573"/>
                    </a:cubicBezTo>
                    <a:cubicBezTo>
                      <a:pt x="14759" y="29573"/>
                      <a:pt x="13569" y="29538"/>
                      <a:pt x="12532" y="29474"/>
                    </a:cubicBezTo>
                    <a:cubicBezTo>
                      <a:pt x="5615" y="29039"/>
                      <a:pt x="1254" y="27719"/>
                      <a:pt x="1254" y="27719"/>
                    </a:cubicBezTo>
                    <a:cubicBezTo>
                      <a:pt x="1254" y="27719"/>
                      <a:pt x="0" y="28538"/>
                      <a:pt x="368" y="29056"/>
                    </a:cubicBezTo>
                    <a:cubicBezTo>
                      <a:pt x="723" y="29535"/>
                      <a:pt x="3630" y="31368"/>
                      <a:pt x="16954" y="31368"/>
                    </a:cubicBezTo>
                    <a:cubicBezTo>
                      <a:pt x="18053" y="31368"/>
                      <a:pt x="19223" y="31355"/>
                      <a:pt x="20468" y="31328"/>
                    </a:cubicBezTo>
                    <a:cubicBezTo>
                      <a:pt x="36793" y="30978"/>
                      <a:pt x="35657" y="28572"/>
                      <a:pt x="36342" y="25932"/>
                    </a:cubicBezTo>
                    <a:cubicBezTo>
                      <a:pt x="37010" y="23308"/>
                      <a:pt x="38447" y="9273"/>
                      <a:pt x="38246" y="6182"/>
                    </a:cubicBezTo>
                    <a:cubicBezTo>
                      <a:pt x="38046" y="3091"/>
                      <a:pt x="36492" y="535"/>
                      <a:pt x="3191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3" name="Google Shape;2183;p44"/>
              <p:cNvSpPr/>
              <p:nvPr/>
            </p:nvSpPr>
            <p:spPr>
              <a:xfrm>
                <a:off x="6779122" y="1961987"/>
                <a:ext cx="599816" cy="586579"/>
              </a:xfrm>
              <a:custGeom>
                <a:avLst/>
                <a:gdLst/>
                <a:ahLst/>
                <a:cxnLst/>
                <a:rect l="l" t="t" r="r" b="b"/>
                <a:pathLst>
                  <a:path w="18715" h="18302" extrusionOk="0">
                    <a:moveTo>
                      <a:pt x="9823" y="1"/>
                    </a:moveTo>
                    <a:cubicBezTo>
                      <a:pt x="9350" y="1"/>
                      <a:pt x="8871" y="77"/>
                      <a:pt x="8405" y="235"/>
                    </a:cubicBezTo>
                    <a:lnTo>
                      <a:pt x="6701" y="1037"/>
                    </a:lnTo>
                    <a:cubicBezTo>
                      <a:pt x="6564" y="978"/>
                      <a:pt x="6424" y="950"/>
                      <a:pt x="6285" y="950"/>
                    </a:cubicBezTo>
                    <a:cubicBezTo>
                      <a:pt x="5645" y="950"/>
                      <a:pt x="5021" y="1525"/>
                      <a:pt x="4746" y="2157"/>
                    </a:cubicBezTo>
                    <a:cubicBezTo>
                      <a:pt x="4429" y="2925"/>
                      <a:pt x="4395" y="3811"/>
                      <a:pt x="4011" y="4546"/>
                    </a:cubicBezTo>
                    <a:cubicBezTo>
                      <a:pt x="3242" y="6117"/>
                      <a:pt x="1104" y="6902"/>
                      <a:pt x="903" y="8640"/>
                    </a:cubicBezTo>
                    <a:cubicBezTo>
                      <a:pt x="736" y="9926"/>
                      <a:pt x="1772" y="11196"/>
                      <a:pt x="1421" y="12449"/>
                    </a:cubicBezTo>
                    <a:cubicBezTo>
                      <a:pt x="1170" y="13285"/>
                      <a:pt x="352" y="13869"/>
                      <a:pt x="185" y="14722"/>
                    </a:cubicBezTo>
                    <a:cubicBezTo>
                      <a:pt x="1" y="15640"/>
                      <a:pt x="652" y="16526"/>
                      <a:pt x="1388" y="17094"/>
                    </a:cubicBezTo>
                    <a:cubicBezTo>
                      <a:pt x="2476" y="17896"/>
                      <a:pt x="3762" y="18302"/>
                      <a:pt x="5053" y="18302"/>
                    </a:cubicBezTo>
                    <a:cubicBezTo>
                      <a:pt x="6102" y="18302"/>
                      <a:pt x="7153" y="18034"/>
                      <a:pt x="8104" y="17495"/>
                    </a:cubicBezTo>
                    <a:cubicBezTo>
                      <a:pt x="9090" y="16910"/>
                      <a:pt x="9959" y="16025"/>
                      <a:pt x="11095" y="15824"/>
                    </a:cubicBezTo>
                    <a:cubicBezTo>
                      <a:pt x="11273" y="15791"/>
                      <a:pt x="11451" y="15775"/>
                      <a:pt x="11629" y="15775"/>
                    </a:cubicBezTo>
                    <a:cubicBezTo>
                      <a:pt x="12418" y="15775"/>
                      <a:pt x="13202" y="16076"/>
                      <a:pt x="13952" y="16376"/>
                    </a:cubicBezTo>
                    <a:cubicBezTo>
                      <a:pt x="14727" y="16685"/>
                      <a:pt x="15536" y="16995"/>
                      <a:pt x="16352" y="16995"/>
                    </a:cubicBezTo>
                    <a:cubicBezTo>
                      <a:pt x="16504" y="16995"/>
                      <a:pt x="16657" y="16984"/>
                      <a:pt x="16810" y="16960"/>
                    </a:cubicBezTo>
                    <a:cubicBezTo>
                      <a:pt x="17795" y="16810"/>
                      <a:pt x="18714" y="15908"/>
                      <a:pt x="18514" y="14939"/>
                    </a:cubicBezTo>
                    <a:cubicBezTo>
                      <a:pt x="18347" y="14120"/>
                      <a:pt x="17461" y="13585"/>
                      <a:pt x="17328" y="12767"/>
                    </a:cubicBezTo>
                    <a:cubicBezTo>
                      <a:pt x="17177" y="11881"/>
                      <a:pt x="17929" y="11096"/>
                      <a:pt x="18079" y="10227"/>
                    </a:cubicBezTo>
                    <a:cubicBezTo>
                      <a:pt x="18247" y="9275"/>
                      <a:pt x="17712" y="8356"/>
                      <a:pt x="17060" y="7654"/>
                    </a:cubicBezTo>
                    <a:cubicBezTo>
                      <a:pt x="16425" y="6952"/>
                      <a:pt x="15640" y="6367"/>
                      <a:pt x="15105" y="5582"/>
                    </a:cubicBezTo>
                    <a:cubicBezTo>
                      <a:pt x="14370" y="4462"/>
                      <a:pt x="14203" y="3042"/>
                      <a:pt x="13468" y="1923"/>
                    </a:cubicBezTo>
                    <a:cubicBezTo>
                      <a:pt x="12627" y="693"/>
                      <a:pt x="11250" y="1"/>
                      <a:pt x="98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4" name="Google Shape;2184;p44"/>
              <p:cNvSpPr/>
              <p:nvPr/>
            </p:nvSpPr>
            <p:spPr>
              <a:xfrm>
                <a:off x="6942449" y="1973781"/>
                <a:ext cx="263515" cy="500204"/>
              </a:xfrm>
              <a:custGeom>
                <a:avLst/>
                <a:gdLst/>
                <a:ahLst/>
                <a:cxnLst/>
                <a:rect l="l" t="t" r="r" b="b"/>
                <a:pathLst>
                  <a:path w="8222" h="15607" extrusionOk="0">
                    <a:moveTo>
                      <a:pt x="4462" y="1"/>
                    </a:moveTo>
                    <a:lnTo>
                      <a:pt x="235" y="2023"/>
                    </a:lnTo>
                    <a:cubicBezTo>
                      <a:pt x="235" y="2023"/>
                      <a:pt x="1" y="7436"/>
                      <a:pt x="101" y="9775"/>
                    </a:cubicBezTo>
                    <a:cubicBezTo>
                      <a:pt x="201" y="12115"/>
                      <a:pt x="2507" y="12415"/>
                      <a:pt x="2507" y="12415"/>
                    </a:cubicBezTo>
                    <a:cubicBezTo>
                      <a:pt x="2507" y="12415"/>
                      <a:pt x="2708" y="15005"/>
                      <a:pt x="2591" y="15607"/>
                    </a:cubicBezTo>
                    <a:lnTo>
                      <a:pt x="8222" y="15573"/>
                    </a:lnTo>
                    <a:lnTo>
                      <a:pt x="8155" y="4211"/>
                    </a:lnTo>
                    <a:lnTo>
                      <a:pt x="446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5" name="Google Shape;2185;p44"/>
              <p:cNvSpPr/>
              <p:nvPr/>
            </p:nvSpPr>
            <p:spPr>
              <a:xfrm>
                <a:off x="6959596" y="2161755"/>
                <a:ext cx="18781" cy="19326"/>
              </a:xfrm>
              <a:custGeom>
                <a:avLst/>
                <a:gdLst/>
                <a:ahLst/>
                <a:cxnLst/>
                <a:rect l="l" t="t" r="r" b="b"/>
                <a:pathLst>
                  <a:path w="586" h="603" extrusionOk="0">
                    <a:moveTo>
                      <a:pt x="301" y="1"/>
                    </a:moveTo>
                    <a:cubicBezTo>
                      <a:pt x="134" y="1"/>
                      <a:pt x="1" y="134"/>
                      <a:pt x="1" y="301"/>
                    </a:cubicBezTo>
                    <a:cubicBezTo>
                      <a:pt x="1" y="468"/>
                      <a:pt x="134" y="602"/>
                      <a:pt x="285" y="602"/>
                    </a:cubicBezTo>
                    <a:cubicBezTo>
                      <a:pt x="452" y="602"/>
                      <a:pt x="585" y="485"/>
                      <a:pt x="585" y="318"/>
                    </a:cubicBezTo>
                    <a:cubicBezTo>
                      <a:pt x="585" y="151"/>
                      <a:pt x="468" y="17"/>
                      <a:pt x="30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6" name="Google Shape;2186;p44"/>
              <p:cNvSpPr/>
              <p:nvPr/>
            </p:nvSpPr>
            <p:spPr>
              <a:xfrm>
                <a:off x="6953186" y="2143326"/>
                <a:ext cx="38043" cy="11634"/>
              </a:xfrm>
              <a:custGeom>
                <a:avLst/>
                <a:gdLst/>
                <a:ahLst/>
                <a:cxnLst/>
                <a:rect l="l" t="t" r="r" b="b"/>
                <a:pathLst>
                  <a:path w="1187" h="363" extrusionOk="0">
                    <a:moveTo>
                      <a:pt x="610" y="1"/>
                    </a:moveTo>
                    <a:cubicBezTo>
                      <a:pt x="437" y="1"/>
                      <a:pt x="267" y="59"/>
                      <a:pt x="134" y="175"/>
                    </a:cubicBezTo>
                    <a:cubicBezTo>
                      <a:pt x="34" y="258"/>
                      <a:pt x="0" y="342"/>
                      <a:pt x="17" y="358"/>
                    </a:cubicBezTo>
                    <a:cubicBezTo>
                      <a:pt x="20" y="361"/>
                      <a:pt x="24" y="362"/>
                      <a:pt x="29" y="362"/>
                    </a:cubicBezTo>
                    <a:cubicBezTo>
                      <a:pt x="87" y="362"/>
                      <a:pt x="294" y="207"/>
                      <a:pt x="585" y="191"/>
                    </a:cubicBezTo>
                    <a:cubicBezTo>
                      <a:pt x="600" y="190"/>
                      <a:pt x="615" y="190"/>
                      <a:pt x="630" y="190"/>
                    </a:cubicBezTo>
                    <a:cubicBezTo>
                      <a:pt x="896" y="190"/>
                      <a:pt x="1096" y="313"/>
                      <a:pt x="1156" y="313"/>
                    </a:cubicBezTo>
                    <a:cubicBezTo>
                      <a:pt x="1162" y="313"/>
                      <a:pt x="1167" y="311"/>
                      <a:pt x="1170" y="308"/>
                    </a:cubicBezTo>
                    <a:cubicBezTo>
                      <a:pt x="1186" y="275"/>
                      <a:pt x="1153" y="208"/>
                      <a:pt x="1053" y="141"/>
                    </a:cubicBezTo>
                    <a:cubicBezTo>
                      <a:pt x="919" y="47"/>
                      <a:pt x="764" y="1"/>
                      <a:pt x="61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7" name="Google Shape;2187;p44"/>
              <p:cNvSpPr/>
              <p:nvPr/>
            </p:nvSpPr>
            <p:spPr>
              <a:xfrm>
                <a:off x="7069367" y="2161755"/>
                <a:ext cx="18781" cy="19326"/>
              </a:xfrm>
              <a:custGeom>
                <a:avLst/>
                <a:gdLst/>
                <a:ahLst/>
                <a:cxnLst/>
                <a:rect l="l" t="t" r="r" b="b"/>
                <a:pathLst>
                  <a:path w="586" h="603" extrusionOk="0">
                    <a:moveTo>
                      <a:pt x="302" y="1"/>
                    </a:moveTo>
                    <a:cubicBezTo>
                      <a:pt x="135" y="1"/>
                      <a:pt x="1" y="134"/>
                      <a:pt x="1" y="301"/>
                    </a:cubicBezTo>
                    <a:cubicBezTo>
                      <a:pt x="1" y="468"/>
                      <a:pt x="135" y="602"/>
                      <a:pt x="285" y="602"/>
                    </a:cubicBezTo>
                    <a:cubicBezTo>
                      <a:pt x="452" y="602"/>
                      <a:pt x="586" y="485"/>
                      <a:pt x="586" y="318"/>
                    </a:cubicBezTo>
                    <a:cubicBezTo>
                      <a:pt x="586" y="151"/>
                      <a:pt x="469" y="17"/>
                      <a:pt x="30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8" name="Google Shape;2188;p44"/>
              <p:cNvSpPr/>
              <p:nvPr/>
            </p:nvSpPr>
            <p:spPr>
              <a:xfrm>
                <a:off x="7065104" y="2145377"/>
                <a:ext cx="38043" cy="11346"/>
              </a:xfrm>
              <a:custGeom>
                <a:avLst/>
                <a:gdLst/>
                <a:ahLst/>
                <a:cxnLst/>
                <a:rect l="l" t="t" r="r" b="b"/>
                <a:pathLst>
                  <a:path w="1187" h="354" extrusionOk="0">
                    <a:moveTo>
                      <a:pt x="611" y="1"/>
                    </a:moveTo>
                    <a:cubicBezTo>
                      <a:pt x="436" y="1"/>
                      <a:pt x="262" y="60"/>
                      <a:pt x="117" y="177"/>
                    </a:cubicBezTo>
                    <a:cubicBezTo>
                      <a:pt x="34" y="261"/>
                      <a:pt x="0" y="328"/>
                      <a:pt x="17" y="345"/>
                    </a:cubicBezTo>
                    <a:cubicBezTo>
                      <a:pt x="21" y="350"/>
                      <a:pt x="28" y="353"/>
                      <a:pt x="37" y="353"/>
                    </a:cubicBezTo>
                    <a:cubicBezTo>
                      <a:pt x="104" y="353"/>
                      <a:pt x="305" y="209"/>
                      <a:pt x="585" y="194"/>
                    </a:cubicBezTo>
                    <a:cubicBezTo>
                      <a:pt x="600" y="193"/>
                      <a:pt x="615" y="193"/>
                      <a:pt x="630" y="193"/>
                    </a:cubicBezTo>
                    <a:cubicBezTo>
                      <a:pt x="884" y="193"/>
                      <a:pt x="1078" y="304"/>
                      <a:pt x="1147" y="304"/>
                    </a:cubicBezTo>
                    <a:cubicBezTo>
                      <a:pt x="1158" y="304"/>
                      <a:pt x="1165" y="301"/>
                      <a:pt x="1170" y="294"/>
                    </a:cubicBezTo>
                    <a:cubicBezTo>
                      <a:pt x="1187" y="278"/>
                      <a:pt x="1136" y="211"/>
                      <a:pt x="1036" y="127"/>
                    </a:cubicBezTo>
                    <a:cubicBezTo>
                      <a:pt x="906" y="43"/>
                      <a:pt x="758" y="1"/>
                      <a:pt x="61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9" name="Google Shape;2189;p44"/>
              <p:cNvSpPr/>
              <p:nvPr/>
            </p:nvSpPr>
            <p:spPr>
              <a:xfrm>
                <a:off x="7001357" y="2153165"/>
                <a:ext cx="30576" cy="91086"/>
              </a:xfrm>
              <a:custGeom>
                <a:avLst/>
                <a:gdLst/>
                <a:ahLst/>
                <a:cxnLst/>
                <a:rect l="l" t="t" r="r" b="b"/>
                <a:pathLst>
                  <a:path w="954" h="2842" extrusionOk="0">
                    <a:moveTo>
                      <a:pt x="919" y="1"/>
                    </a:moveTo>
                    <a:cubicBezTo>
                      <a:pt x="880" y="1"/>
                      <a:pt x="599" y="747"/>
                      <a:pt x="285" y="1689"/>
                    </a:cubicBezTo>
                    <a:cubicBezTo>
                      <a:pt x="201" y="1923"/>
                      <a:pt x="135" y="2140"/>
                      <a:pt x="68" y="2357"/>
                    </a:cubicBezTo>
                    <a:cubicBezTo>
                      <a:pt x="18" y="2457"/>
                      <a:pt x="1" y="2591"/>
                      <a:pt x="34" y="2691"/>
                    </a:cubicBezTo>
                    <a:cubicBezTo>
                      <a:pt x="51" y="2758"/>
                      <a:pt x="101" y="2808"/>
                      <a:pt x="168" y="2825"/>
                    </a:cubicBezTo>
                    <a:cubicBezTo>
                      <a:pt x="201" y="2825"/>
                      <a:pt x="252" y="2842"/>
                      <a:pt x="302" y="2842"/>
                    </a:cubicBezTo>
                    <a:cubicBezTo>
                      <a:pt x="469" y="2842"/>
                      <a:pt x="653" y="2842"/>
                      <a:pt x="820" y="2808"/>
                    </a:cubicBezTo>
                    <a:cubicBezTo>
                      <a:pt x="653" y="2758"/>
                      <a:pt x="485" y="2741"/>
                      <a:pt x="302" y="2741"/>
                    </a:cubicBezTo>
                    <a:cubicBezTo>
                      <a:pt x="218" y="2725"/>
                      <a:pt x="151" y="2708"/>
                      <a:pt x="135" y="2658"/>
                    </a:cubicBezTo>
                    <a:cubicBezTo>
                      <a:pt x="135" y="2574"/>
                      <a:pt x="151" y="2474"/>
                      <a:pt x="185" y="2407"/>
                    </a:cubicBezTo>
                    <a:lnTo>
                      <a:pt x="419" y="1739"/>
                    </a:lnTo>
                    <a:cubicBezTo>
                      <a:pt x="719" y="787"/>
                      <a:pt x="953" y="18"/>
                      <a:pt x="920" y="1"/>
                    </a:cubicBezTo>
                    <a:cubicBezTo>
                      <a:pt x="919" y="1"/>
                      <a:pt x="919" y="1"/>
                      <a:pt x="91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0" name="Google Shape;2190;p44"/>
              <p:cNvSpPr/>
              <p:nvPr/>
            </p:nvSpPr>
            <p:spPr>
              <a:xfrm>
                <a:off x="7022798" y="2339536"/>
                <a:ext cx="97496" cy="50607"/>
              </a:xfrm>
              <a:custGeom>
                <a:avLst/>
                <a:gdLst/>
                <a:ahLst/>
                <a:cxnLst/>
                <a:rect l="l" t="t" r="r" b="b"/>
                <a:pathLst>
                  <a:path w="3042" h="1579" extrusionOk="0">
                    <a:moveTo>
                      <a:pt x="3041" y="1"/>
                    </a:moveTo>
                    <a:lnTo>
                      <a:pt x="3041" y="1"/>
                    </a:lnTo>
                    <a:cubicBezTo>
                      <a:pt x="2139" y="619"/>
                      <a:pt x="1086" y="970"/>
                      <a:pt x="0" y="1003"/>
                    </a:cubicBezTo>
                    <a:lnTo>
                      <a:pt x="34" y="1571"/>
                    </a:lnTo>
                    <a:cubicBezTo>
                      <a:pt x="120" y="1576"/>
                      <a:pt x="204" y="1579"/>
                      <a:pt x="286" y="1579"/>
                    </a:cubicBezTo>
                    <a:cubicBezTo>
                      <a:pt x="2376" y="1579"/>
                      <a:pt x="3041" y="1"/>
                      <a:pt x="3041" y="1"/>
                    </a:cubicBez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1" name="Google Shape;2191;p44"/>
              <p:cNvSpPr/>
              <p:nvPr/>
            </p:nvSpPr>
            <p:spPr>
              <a:xfrm>
                <a:off x="7030811" y="2254059"/>
                <a:ext cx="31633" cy="22659"/>
              </a:xfrm>
              <a:custGeom>
                <a:avLst/>
                <a:gdLst/>
                <a:ahLst/>
                <a:cxnLst/>
                <a:rect l="l" t="t" r="r" b="b"/>
                <a:pathLst>
                  <a:path w="987" h="707" extrusionOk="0">
                    <a:moveTo>
                      <a:pt x="565" y="0"/>
                    </a:moveTo>
                    <a:cubicBezTo>
                      <a:pt x="501" y="0"/>
                      <a:pt x="440" y="14"/>
                      <a:pt x="385" y="45"/>
                    </a:cubicBezTo>
                    <a:cubicBezTo>
                      <a:pt x="185" y="128"/>
                      <a:pt x="51" y="295"/>
                      <a:pt x="18" y="496"/>
                    </a:cubicBezTo>
                    <a:lnTo>
                      <a:pt x="1" y="512"/>
                    </a:lnTo>
                    <a:cubicBezTo>
                      <a:pt x="1" y="546"/>
                      <a:pt x="18" y="596"/>
                      <a:pt x="51" y="613"/>
                    </a:cubicBezTo>
                    <a:cubicBezTo>
                      <a:pt x="101" y="646"/>
                      <a:pt x="135" y="663"/>
                      <a:pt x="185" y="663"/>
                    </a:cubicBezTo>
                    <a:cubicBezTo>
                      <a:pt x="280" y="695"/>
                      <a:pt x="375" y="706"/>
                      <a:pt x="475" y="706"/>
                    </a:cubicBezTo>
                    <a:cubicBezTo>
                      <a:pt x="532" y="706"/>
                      <a:pt x="591" y="702"/>
                      <a:pt x="652" y="696"/>
                    </a:cubicBezTo>
                    <a:cubicBezTo>
                      <a:pt x="803" y="663"/>
                      <a:pt x="937" y="546"/>
                      <a:pt x="970" y="395"/>
                    </a:cubicBezTo>
                    <a:cubicBezTo>
                      <a:pt x="987" y="245"/>
                      <a:pt x="903" y="111"/>
                      <a:pt x="786" y="45"/>
                    </a:cubicBezTo>
                    <a:cubicBezTo>
                      <a:pt x="715" y="18"/>
                      <a:pt x="638" y="0"/>
                      <a:pt x="565" y="0"/>
                    </a:cubicBez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2" name="Google Shape;2192;p44"/>
              <p:cNvSpPr/>
              <p:nvPr/>
            </p:nvSpPr>
            <p:spPr>
              <a:xfrm>
                <a:off x="7024401" y="2243097"/>
                <a:ext cx="33717" cy="31697"/>
              </a:xfrm>
              <a:custGeom>
                <a:avLst/>
                <a:gdLst/>
                <a:ahLst/>
                <a:cxnLst/>
                <a:rect l="l" t="t" r="r" b="b"/>
                <a:pathLst>
                  <a:path w="1052" h="989" extrusionOk="0">
                    <a:moveTo>
                      <a:pt x="993" y="0"/>
                    </a:moveTo>
                    <a:cubicBezTo>
                      <a:pt x="991" y="0"/>
                      <a:pt x="989" y="1"/>
                      <a:pt x="986" y="2"/>
                    </a:cubicBezTo>
                    <a:cubicBezTo>
                      <a:pt x="985" y="2"/>
                      <a:pt x="985" y="2"/>
                      <a:pt x="984" y="2"/>
                    </a:cubicBezTo>
                    <a:cubicBezTo>
                      <a:pt x="953" y="2"/>
                      <a:pt x="946" y="359"/>
                      <a:pt x="669" y="637"/>
                    </a:cubicBezTo>
                    <a:cubicBezTo>
                      <a:pt x="368" y="905"/>
                      <a:pt x="0" y="871"/>
                      <a:pt x="0" y="921"/>
                    </a:cubicBezTo>
                    <a:cubicBezTo>
                      <a:pt x="0" y="955"/>
                      <a:pt x="84" y="988"/>
                      <a:pt x="234" y="988"/>
                    </a:cubicBezTo>
                    <a:cubicBezTo>
                      <a:pt x="652" y="971"/>
                      <a:pt x="1003" y="654"/>
                      <a:pt x="1036" y="236"/>
                    </a:cubicBezTo>
                    <a:cubicBezTo>
                      <a:pt x="1052" y="97"/>
                      <a:pt x="1024" y="0"/>
                      <a:pt x="99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3" name="Google Shape;2193;p44"/>
              <p:cNvSpPr/>
              <p:nvPr/>
            </p:nvSpPr>
            <p:spPr>
              <a:xfrm>
                <a:off x="6940334" y="1961634"/>
                <a:ext cx="313834" cy="304122"/>
              </a:xfrm>
              <a:custGeom>
                <a:avLst/>
                <a:gdLst/>
                <a:ahLst/>
                <a:cxnLst/>
                <a:rect l="l" t="t" r="r" b="b"/>
                <a:pathLst>
                  <a:path w="9792" h="9489" extrusionOk="0">
                    <a:moveTo>
                      <a:pt x="58" y="2388"/>
                    </a:moveTo>
                    <a:cubicBezTo>
                      <a:pt x="36" y="2464"/>
                      <a:pt x="16" y="2541"/>
                      <a:pt x="0" y="2619"/>
                    </a:cubicBezTo>
                    <a:lnTo>
                      <a:pt x="58" y="2388"/>
                    </a:lnTo>
                    <a:close/>
                    <a:moveTo>
                      <a:pt x="3765" y="1"/>
                    </a:moveTo>
                    <a:cubicBezTo>
                      <a:pt x="3641" y="1"/>
                      <a:pt x="3517" y="5"/>
                      <a:pt x="3392" y="12"/>
                    </a:cubicBezTo>
                    <a:cubicBezTo>
                      <a:pt x="2573" y="46"/>
                      <a:pt x="1771" y="330"/>
                      <a:pt x="1120" y="814"/>
                    </a:cubicBezTo>
                    <a:cubicBezTo>
                      <a:pt x="667" y="1174"/>
                      <a:pt x="320" y="1650"/>
                      <a:pt x="122" y="2192"/>
                    </a:cubicBezTo>
                    <a:lnTo>
                      <a:pt x="122" y="2192"/>
                    </a:lnTo>
                    <a:cubicBezTo>
                      <a:pt x="120" y="2178"/>
                      <a:pt x="119" y="2165"/>
                      <a:pt x="117" y="2151"/>
                    </a:cubicBezTo>
                    <a:lnTo>
                      <a:pt x="58" y="2388"/>
                    </a:lnTo>
                    <a:lnTo>
                      <a:pt x="58" y="2388"/>
                    </a:lnTo>
                    <a:cubicBezTo>
                      <a:pt x="77" y="2322"/>
                      <a:pt x="99" y="2256"/>
                      <a:pt x="122" y="2192"/>
                    </a:cubicBezTo>
                    <a:lnTo>
                      <a:pt x="122" y="2192"/>
                    </a:lnTo>
                    <a:cubicBezTo>
                      <a:pt x="308" y="3575"/>
                      <a:pt x="1501" y="4607"/>
                      <a:pt x="2891" y="4607"/>
                    </a:cubicBezTo>
                    <a:lnTo>
                      <a:pt x="2256" y="3204"/>
                    </a:lnTo>
                    <a:lnTo>
                      <a:pt x="2256" y="3204"/>
                    </a:lnTo>
                    <a:cubicBezTo>
                      <a:pt x="2824" y="3872"/>
                      <a:pt x="3409" y="4540"/>
                      <a:pt x="4194" y="4941"/>
                    </a:cubicBezTo>
                    <a:cubicBezTo>
                      <a:pt x="4561" y="5125"/>
                      <a:pt x="4986" y="5232"/>
                      <a:pt x="5400" y="5232"/>
                    </a:cubicBezTo>
                    <a:cubicBezTo>
                      <a:pt x="5853" y="5232"/>
                      <a:pt x="6293" y="5104"/>
                      <a:pt x="6633" y="4808"/>
                    </a:cubicBezTo>
                    <a:cubicBezTo>
                      <a:pt x="6851" y="5376"/>
                      <a:pt x="6851" y="6011"/>
                      <a:pt x="7051" y="6595"/>
                    </a:cubicBezTo>
                    <a:cubicBezTo>
                      <a:pt x="7248" y="7170"/>
                      <a:pt x="7687" y="9488"/>
                      <a:pt x="8289" y="9488"/>
                    </a:cubicBezTo>
                    <a:cubicBezTo>
                      <a:pt x="8300" y="9488"/>
                      <a:pt x="8310" y="9487"/>
                      <a:pt x="8321" y="9486"/>
                    </a:cubicBezTo>
                    <a:cubicBezTo>
                      <a:pt x="8872" y="9402"/>
                      <a:pt x="9273" y="6980"/>
                      <a:pt x="9407" y="6445"/>
                    </a:cubicBezTo>
                    <a:cubicBezTo>
                      <a:pt x="9791" y="4941"/>
                      <a:pt x="9307" y="3270"/>
                      <a:pt x="8304" y="2084"/>
                    </a:cubicBezTo>
                    <a:cubicBezTo>
                      <a:pt x="7166" y="759"/>
                      <a:pt x="5503" y="1"/>
                      <a:pt x="376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4" name="Google Shape;2194;p44"/>
              <p:cNvSpPr/>
              <p:nvPr/>
            </p:nvSpPr>
            <p:spPr>
              <a:xfrm>
                <a:off x="6767873" y="1993620"/>
                <a:ext cx="207812" cy="375402"/>
              </a:xfrm>
              <a:custGeom>
                <a:avLst/>
                <a:gdLst/>
                <a:ahLst/>
                <a:cxnLst/>
                <a:rect l="l" t="t" r="r" b="b"/>
                <a:pathLst>
                  <a:path w="6484" h="11713" extrusionOk="0">
                    <a:moveTo>
                      <a:pt x="6484" y="0"/>
                    </a:moveTo>
                    <a:cubicBezTo>
                      <a:pt x="6350" y="150"/>
                      <a:pt x="6200" y="301"/>
                      <a:pt x="6033" y="418"/>
                    </a:cubicBezTo>
                    <a:cubicBezTo>
                      <a:pt x="5832" y="551"/>
                      <a:pt x="5615" y="668"/>
                      <a:pt x="5398" y="769"/>
                    </a:cubicBezTo>
                    <a:cubicBezTo>
                      <a:pt x="5130" y="869"/>
                      <a:pt x="4830" y="986"/>
                      <a:pt x="4496" y="1153"/>
                    </a:cubicBezTo>
                    <a:cubicBezTo>
                      <a:pt x="3694" y="1571"/>
                      <a:pt x="3242" y="2440"/>
                      <a:pt x="3359" y="3342"/>
                    </a:cubicBezTo>
                    <a:cubicBezTo>
                      <a:pt x="3409" y="3826"/>
                      <a:pt x="3610" y="4311"/>
                      <a:pt x="3560" y="4795"/>
                    </a:cubicBezTo>
                    <a:cubicBezTo>
                      <a:pt x="3560" y="5046"/>
                      <a:pt x="3460" y="5280"/>
                      <a:pt x="3309" y="5481"/>
                    </a:cubicBezTo>
                    <a:cubicBezTo>
                      <a:pt x="3125" y="5648"/>
                      <a:pt x="2875" y="5765"/>
                      <a:pt x="2624" y="5798"/>
                    </a:cubicBezTo>
                    <a:cubicBezTo>
                      <a:pt x="2090" y="5898"/>
                      <a:pt x="1588" y="6166"/>
                      <a:pt x="1171" y="6533"/>
                    </a:cubicBezTo>
                    <a:cubicBezTo>
                      <a:pt x="786" y="6884"/>
                      <a:pt x="502" y="7302"/>
                      <a:pt x="318" y="7786"/>
                    </a:cubicBezTo>
                    <a:cubicBezTo>
                      <a:pt x="1" y="8622"/>
                      <a:pt x="84" y="9541"/>
                      <a:pt x="536" y="10293"/>
                    </a:cubicBezTo>
                    <a:cubicBezTo>
                      <a:pt x="820" y="10811"/>
                      <a:pt x="1237" y="11212"/>
                      <a:pt x="1755" y="11496"/>
                    </a:cubicBezTo>
                    <a:cubicBezTo>
                      <a:pt x="1889" y="11579"/>
                      <a:pt x="2039" y="11629"/>
                      <a:pt x="2190" y="11679"/>
                    </a:cubicBezTo>
                    <a:cubicBezTo>
                      <a:pt x="2240" y="11696"/>
                      <a:pt x="2290" y="11713"/>
                      <a:pt x="2340" y="11713"/>
                    </a:cubicBezTo>
                    <a:cubicBezTo>
                      <a:pt x="2357" y="11696"/>
                      <a:pt x="2140" y="11646"/>
                      <a:pt x="1789" y="11429"/>
                    </a:cubicBezTo>
                    <a:cubicBezTo>
                      <a:pt x="1304" y="11145"/>
                      <a:pt x="903" y="10727"/>
                      <a:pt x="636" y="10226"/>
                    </a:cubicBezTo>
                    <a:cubicBezTo>
                      <a:pt x="218" y="9507"/>
                      <a:pt x="168" y="8622"/>
                      <a:pt x="469" y="7853"/>
                    </a:cubicBezTo>
                    <a:cubicBezTo>
                      <a:pt x="836" y="6884"/>
                      <a:pt x="1655" y="6182"/>
                      <a:pt x="2674" y="5965"/>
                    </a:cubicBezTo>
                    <a:cubicBezTo>
                      <a:pt x="2958" y="5915"/>
                      <a:pt x="3226" y="5798"/>
                      <a:pt x="3426" y="5597"/>
                    </a:cubicBezTo>
                    <a:cubicBezTo>
                      <a:pt x="3610" y="5364"/>
                      <a:pt x="3727" y="5096"/>
                      <a:pt x="3727" y="4812"/>
                    </a:cubicBezTo>
                    <a:cubicBezTo>
                      <a:pt x="3777" y="4261"/>
                      <a:pt x="3560" y="3776"/>
                      <a:pt x="3510" y="3325"/>
                    </a:cubicBezTo>
                    <a:cubicBezTo>
                      <a:pt x="3460" y="2891"/>
                      <a:pt x="3543" y="2440"/>
                      <a:pt x="3760" y="2055"/>
                    </a:cubicBezTo>
                    <a:cubicBezTo>
                      <a:pt x="3944" y="1721"/>
                      <a:pt x="4228" y="1454"/>
                      <a:pt x="4562" y="1270"/>
                    </a:cubicBezTo>
                    <a:cubicBezTo>
                      <a:pt x="4863" y="1086"/>
                      <a:pt x="5181" y="969"/>
                      <a:pt x="5431" y="852"/>
                    </a:cubicBezTo>
                    <a:cubicBezTo>
                      <a:pt x="5665" y="752"/>
                      <a:pt x="5882" y="635"/>
                      <a:pt x="6083" y="485"/>
                    </a:cubicBezTo>
                    <a:cubicBezTo>
                      <a:pt x="6200" y="384"/>
                      <a:pt x="6317" y="267"/>
                      <a:pt x="6400" y="134"/>
                    </a:cubicBezTo>
                    <a:cubicBezTo>
                      <a:pt x="6434" y="100"/>
                      <a:pt x="6467" y="50"/>
                      <a:pt x="648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5" name="Google Shape;2195;p44"/>
              <p:cNvSpPr/>
              <p:nvPr/>
            </p:nvSpPr>
            <p:spPr>
              <a:xfrm>
                <a:off x="7203272" y="2032689"/>
                <a:ext cx="192813" cy="435399"/>
              </a:xfrm>
              <a:custGeom>
                <a:avLst/>
                <a:gdLst/>
                <a:ahLst/>
                <a:cxnLst/>
                <a:rect l="l" t="t" r="r" b="b"/>
                <a:pathLst>
                  <a:path w="6016" h="13585" extrusionOk="0">
                    <a:moveTo>
                      <a:pt x="17" y="1"/>
                    </a:moveTo>
                    <a:cubicBezTo>
                      <a:pt x="0" y="68"/>
                      <a:pt x="0" y="118"/>
                      <a:pt x="0" y="185"/>
                    </a:cubicBezTo>
                    <a:cubicBezTo>
                      <a:pt x="17" y="352"/>
                      <a:pt x="50" y="519"/>
                      <a:pt x="84" y="669"/>
                    </a:cubicBezTo>
                    <a:cubicBezTo>
                      <a:pt x="284" y="1271"/>
                      <a:pt x="618" y="1789"/>
                      <a:pt x="1086" y="2206"/>
                    </a:cubicBezTo>
                    <a:cubicBezTo>
                      <a:pt x="1637" y="2758"/>
                      <a:pt x="2439" y="3242"/>
                      <a:pt x="3208" y="3877"/>
                    </a:cubicBezTo>
                    <a:cubicBezTo>
                      <a:pt x="3609" y="4211"/>
                      <a:pt x="3960" y="4612"/>
                      <a:pt x="4211" y="5080"/>
                    </a:cubicBezTo>
                    <a:cubicBezTo>
                      <a:pt x="4478" y="5565"/>
                      <a:pt x="4578" y="6133"/>
                      <a:pt x="4461" y="6668"/>
                    </a:cubicBezTo>
                    <a:cubicBezTo>
                      <a:pt x="4328" y="7219"/>
                      <a:pt x="3943" y="7720"/>
                      <a:pt x="3977" y="8322"/>
                    </a:cubicBezTo>
                    <a:cubicBezTo>
                      <a:pt x="3993" y="8906"/>
                      <a:pt x="4328" y="9424"/>
                      <a:pt x="4829" y="9692"/>
                    </a:cubicBezTo>
                    <a:cubicBezTo>
                      <a:pt x="5046" y="9792"/>
                      <a:pt x="5247" y="9942"/>
                      <a:pt x="5430" y="10093"/>
                    </a:cubicBezTo>
                    <a:cubicBezTo>
                      <a:pt x="5581" y="10243"/>
                      <a:pt x="5698" y="10444"/>
                      <a:pt x="5764" y="10661"/>
                    </a:cubicBezTo>
                    <a:cubicBezTo>
                      <a:pt x="5865" y="11045"/>
                      <a:pt x="5848" y="11463"/>
                      <a:pt x="5698" y="11847"/>
                    </a:cubicBezTo>
                    <a:cubicBezTo>
                      <a:pt x="5447" y="12399"/>
                      <a:pt x="5046" y="12866"/>
                      <a:pt x="4545" y="13201"/>
                    </a:cubicBezTo>
                    <a:cubicBezTo>
                      <a:pt x="4194" y="13451"/>
                      <a:pt x="3993" y="13568"/>
                      <a:pt x="3993" y="13585"/>
                    </a:cubicBezTo>
                    <a:cubicBezTo>
                      <a:pt x="4060" y="13551"/>
                      <a:pt x="4110" y="13535"/>
                      <a:pt x="4160" y="13501"/>
                    </a:cubicBezTo>
                    <a:cubicBezTo>
                      <a:pt x="4261" y="13451"/>
                      <a:pt x="4394" y="13368"/>
                      <a:pt x="4578" y="13251"/>
                    </a:cubicBezTo>
                    <a:cubicBezTo>
                      <a:pt x="4812" y="13100"/>
                      <a:pt x="5013" y="12933"/>
                      <a:pt x="5196" y="12749"/>
                    </a:cubicBezTo>
                    <a:cubicBezTo>
                      <a:pt x="5464" y="12516"/>
                      <a:pt x="5664" y="12215"/>
                      <a:pt x="5815" y="11897"/>
                    </a:cubicBezTo>
                    <a:cubicBezTo>
                      <a:pt x="5982" y="11496"/>
                      <a:pt x="6015" y="11045"/>
                      <a:pt x="5898" y="10611"/>
                    </a:cubicBezTo>
                    <a:cubicBezTo>
                      <a:pt x="5831" y="10377"/>
                      <a:pt x="5714" y="10160"/>
                      <a:pt x="5531" y="9976"/>
                    </a:cubicBezTo>
                    <a:cubicBezTo>
                      <a:pt x="5347" y="9809"/>
                      <a:pt x="5130" y="9675"/>
                      <a:pt x="4912" y="9558"/>
                    </a:cubicBezTo>
                    <a:cubicBezTo>
                      <a:pt x="4461" y="9307"/>
                      <a:pt x="4160" y="8840"/>
                      <a:pt x="4144" y="8322"/>
                    </a:cubicBezTo>
                    <a:cubicBezTo>
                      <a:pt x="4110" y="7787"/>
                      <a:pt x="4478" y="7302"/>
                      <a:pt x="4628" y="6718"/>
                    </a:cubicBezTo>
                    <a:cubicBezTo>
                      <a:pt x="4762" y="6133"/>
                      <a:pt x="4662" y="5515"/>
                      <a:pt x="4361" y="4997"/>
                    </a:cubicBezTo>
                    <a:cubicBezTo>
                      <a:pt x="4094" y="4529"/>
                      <a:pt x="3743" y="4094"/>
                      <a:pt x="3308" y="3760"/>
                    </a:cubicBezTo>
                    <a:cubicBezTo>
                      <a:pt x="2523" y="3109"/>
                      <a:pt x="1721" y="2657"/>
                      <a:pt x="1170" y="2123"/>
                    </a:cubicBezTo>
                    <a:cubicBezTo>
                      <a:pt x="718" y="1722"/>
                      <a:pt x="368" y="1221"/>
                      <a:pt x="150" y="652"/>
                    </a:cubicBezTo>
                    <a:cubicBezTo>
                      <a:pt x="84" y="435"/>
                      <a:pt x="50" y="218"/>
                      <a:pt x="1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6" name="Google Shape;2196;p44"/>
              <p:cNvSpPr/>
              <p:nvPr/>
            </p:nvSpPr>
            <p:spPr>
              <a:xfrm>
                <a:off x="6937097" y="2036792"/>
                <a:ext cx="30576" cy="87497"/>
              </a:xfrm>
              <a:custGeom>
                <a:avLst/>
                <a:gdLst/>
                <a:ahLst/>
                <a:cxnLst/>
                <a:rect l="l" t="t" r="r" b="b"/>
                <a:pathLst>
                  <a:path w="954" h="2730" extrusionOk="0">
                    <a:moveTo>
                      <a:pt x="779" y="1"/>
                    </a:moveTo>
                    <a:cubicBezTo>
                      <a:pt x="679" y="1"/>
                      <a:pt x="596" y="102"/>
                      <a:pt x="552" y="190"/>
                    </a:cubicBezTo>
                    <a:cubicBezTo>
                      <a:pt x="135" y="976"/>
                      <a:pt x="1" y="1861"/>
                      <a:pt x="135" y="2730"/>
                    </a:cubicBezTo>
                    <a:lnTo>
                      <a:pt x="218" y="2663"/>
                    </a:lnTo>
                    <a:lnTo>
                      <a:pt x="135" y="2613"/>
                    </a:lnTo>
                    <a:cubicBezTo>
                      <a:pt x="469" y="2346"/>
                      <a:pt x="686" y="1961"/>
                      <a:pt x="786" y="1560"/>
                    </a:cubicBezTo>
                    <a:cubicBezTo>
                      <a:pt x="886" y="1143"/>
                      <a:pt x="937" y="725"/>
                      <a:pt x="937" y="307"/>
                    </a:cubicBezTo>
                    <a:cubicBezTo>
                      <a:pt x="953" y="190"/>
                      <a:pt x="937" y="23"/>
                      <a:pt x="820" y="7"/>
                    </a:cubicBezTo>
                    <a:cubicBezTo>
                      <a:pt x="806" y="3"/>
                      <a:pt x="792" y="1"/>
                      <a:pt x="77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7" name="Google Shape;2197;p44"/>
              <p:cNvSpPr/>
              <p:nvPr/>
            </p:nvSpPr>
            <p:spPr>
              <a:xfrm>
                <a:off x="6655441" y="2453378"/>
                <a:ext cx="856825" cy="895092"/>
              </a:xfrm>
              <a:custGeom>
                <a:avLst/>
                <a:gdLst/>
                <a:ahLst/>
                <a:cxnLst/>
                <a:rect l="l" t="t" r="r" b="b"/>
                <a:pathLst>
                  <a:path w="26734" h="27928" extrusionOk="0">
                    <a:moveTo>
                      <a:pt x="11462" y="0"/>
                    </a:moveTo>
                    <a:cubicBezTo>
                      <a:pt x="10160" y="0"/>
                      <a:pt x="7551" y="281"/>
                      <a:pt x="5748" y="2314"/>
                    </a:cubicBezTo>
                    <a:cubicBezTo>
                      <a:pt x="3175" y="5221"/>
                      <a:pt x="0" y="8646"/>
                      <a:pt x="0" y="8646"/>
                    </a:cubicBezTo>
                    <a:lnTo>
                      <a:pt x="2423" y="14728"/>
                    </a:lnTo>
                    <a:lnTo>
                      <a:pt x="8137" y="10016"/>
                    </a:lnTo>
                    <a:lnTo>
                      <a:pt x="8137" y="10016"/>
                    </a:lnTo>
                    <a:cubicBezTo>
                      <a:pt x="7669" y="10852"/>
                      <a:pt x="7402" y="11787"/>
                      <a:pt x="7385" y="12756"/>
                    </a:cubicBezTo>
                    <a:cubicBezTo>
                      <a:pt x="7385" y="14360"/>
                      <a:pt x="9056" y="15112"/>
                      <a:pt x="9056" y="15112"/>
                    </a:cubicBezTo>
                    <a:lnTo>
                      <a:pt x="9574" y="20008"/>
                    </a:lnTo>
                    <a:lnTo>
                      <a:pt x="7870" y="27928"/>
                    </a:lnTo>
                    <a:lnTo>
                      <a:pt x="25631" y="27209"/>
                    </a:lnTo>
                    <a:cubicBezTo>
                      <a:pt x="25330" y="24569"/>
                      <a:pt x="24445" y="22013"/>
                      <a:pt x="23008" y="19757"/>
                    </a:cubicBezTo>
                    <a:lnTo>
                      <a:pt x="23342" y="11470"/>
                    </a:lnTo>
                    <a:lnTo>
                      <a:pt x="26734" y="11470"/>
                    </a:lnTo>
                    <a:lnTo>
                      <a:pt x="25531" y="5421"/>
                    </a:lnTo>
                    <a:cubicBezTo>
                      <a:pt x="24645" y="476"/>
                      <a:pt x="17711" y="141"/>
                      <a:pt x="17711" y="141"/>
                    </a:cubicBezTo>
                    <a:lnTo>
                      <a:pt x="12264" y="41"/>
                    </a:lnTo>
                    <a:cubicBezTo>
                      <a:pt x="12264" y="41"/>
                      <a:pt x="11958" y="0"/>
                      <a:pt x="1146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8" name="Google Shape;2198;p44"/>
              <p:cNvSpPr/>
              <p:nvPr/>
            </p:nvSpPr>
            <p:spPr>
              <a:xfrm>
                <a:off x="7267532" y="2603564"/>
                <a:ext cx="57850" cy="318096"/>
              </a:xfrm>
              <a:custGeom>
                <a:avLst/>
                <a:gdLst/>
                <a:ahLst/>
                <a:cxnLst/>
                <a:rect l="l" t="t" r="r" b="b"/>
                <a:pathLst>
                  <a:path w="1805" h="9925" extrusionOk="0">
                    <a:moveTo>
                      <a:pt x="17" y="0"/>
                    </a:moveTo>
                    <a:cubicBezTo>
                      <a:pt x="0" y="134"/>
                      <a:pt x="17" y="267"/>
                      <a:pt x="33" y="401"/>
                    </a:cubicBezTo>
                    <a:cubicBezTo>
                      <a:pt x="67" y="652"/>
                      <a:pt x="117" y="1019"/>
                      <a:pt x="184" y="1470"/>
                    </a:cubicBezTo>
                    <a:cubicBezTo>
                      <a:pt x="334" y="2373"/>
                      <a:pt x="551" y="3626"/>
                      <a:pt x="819" y="4979"/>
                    </a:cubicBezTo>
                    <a:lnTo>
                      <a:pt x="1487" y="8488"/>
                    </a:lnTo>
                    <a:lnTo>
                      <a:pt x="1704" y="9541"/>
                    </a:lnTo>
                    <a:cubicBezTo>
                      <a:pt x="1721" y="9674"/>
                      <a:pt x="1754" y="9808"/>
                      <a:pt x="1788" y="9925"/>
                    </a:cubicBezTo>
                    <a:cubicBezTo>
                      <a:pt x="1805" y="9791"/>
                      <a:pt x="1788" y="9658"/>
                      <a:pt x="1771" y="9541"/>
                    </a:cubicBezTo>
                    <a:cubicBezTo>
                      <a:pt x="1738" y="9273"/>
                      <a:pt x="1688" y="8922"/>
                      <a:pt x="1621" y="8471"/>
                    </a:cubicBezTo>
                    <a:cubicBezTo>
                      <a:pt x="1470" y="7569"/>
                      <a:pt x="1253" y="6316"/>
                      <a:pt x="986" y="4946"/>
                    </a:cubicBezTo>
                    <a:lnTo>
                      <a:pt x="318" y="1454"/>
                    </a:lnTo>
                    <a:lnTo>
                      <a:pt x="100" y="401"/>
                    </a:lnTo>
                    <a:cubicBezTo>
                      <a:pt x="84" y="267"/>
                      <a:pt x="50" y="134"/>
                      <a:pt x="1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9" name="Google Shape;2199;p44"/>
              <p:cNvSpPr/>
              <p:nvPr/>
            </p:nvSpPr>
            <p:spPr>
              <a:xfrm>
                <a:off x="7304999" y="2808107"/>
                <a:ext cx="209960" cy="5929"/>
              </a:xfrm>
              <a:custGeom>
                <a:avLst/>
                <a:gdLst/>
                <a:ahLst/>
                <a:cxnLst/>
                <a:rect l="l" t="t" r="r" b="b"/>
                <a:pathLst>
                  <a:path w="6551" h="185" extrusionOk="0">
                    <a:moveTo>
                      <a:pt x="3276" y="1"/>
                    </a:moveTo>
                    <a:cubicBezTo>
                      <a:pt x="1454" y="17"/>
                      <a:pt x="1" y="51"/>
                      <a:pt x="1" y="101"/>
                    </a:cubicBezTo>
                    <a:cubicBezTo>
                      <a:pt x="1" y="151"/>
                      <a:pt x="1454" y="185"/>
                      <a:pt x="3276" y="185"/>
                    </a:cubicBezTo>
                    <a:cubicBezTo>
                      <a:pt x="5097" y="168"/>
                      <a:pt x="6550" y="134"/>
                      <a:pt x="6550" y="84"/>
                    </a:cubicBezTo>
                    <a:cubicBezTo>
                      <a:pt x="6550" y="34"/>
                      <a:pt x="5080" y="1"/>
                      <a:pt x="327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0" name="Google Shape;2200;p44"/>
              <p:cNvSpPr/>
              <p:nvPr/>
            </p:nvSpPr>
            <p:spPr>
              <a:xfrm>
                <a:off x="6603488" y="2814004"/>
                <a:ext cx="975185" cy="343961"/>
              </a:xfrm>
              <a:custGeom>
                <a:avLst/>
                <a:gdLst/>
                <a:ahLst/>
                <a:cxnLst/>
                <a:rect l="l" t="t" r="r" b="b"/>
                <a:pathLst>
                  <a:path w="30427" h="10732" extrusionOk="0">
                    <a:moveTo>
                      <a:pt x="22006" y="1"/>
                    </a:moveTo>
                    <a:cubicBezTo>
                      <a:pt x="22006" y="1"/>
                      <a:pt x="22791" y="3676"/>
                      <a:pt x="22624" y="4529"/>
                    </a:cubicBezTo>
                    <a:cubicBezTo>
                      <a:pt x="22473" y="5280"/>
                      <a:pt x="10276" y="5765"/>
                      <a:pt x="7102" y="5815"/>
                    </a:cubicBezTo>
                    <a:cubicBezTo>
                      <a:pt x="7055" y="5781"/>
                      <a:pt x="7002" y="5771"/>
                      <a:pt x="6945" y="5771"/>
                    </a:cubicBezTo>
                    <a:cubicBezTo>
                      <a:pt x="6856" y="5771"/>
                      <a:pt x="6758" y="5796"/>
                      <a:pt x="6657" y="5796"/>
                    </a:cubicBezTo>
                    <a:cubicBezTo>
                      <a:pt x="6565" y="5796"/>
                      <a:pt x="6472" y="5775"/>
                      <a:pt x="6383" y="5698"/>
                    </a:cubicBezTo>
                    <a:cubicBezTo>
                      <a:pt x="6166" y="5514"/>
                      <a:pt x="5999" y="5280"/>
                      <a:pt x="5848" y="5030"/>
                    </a:cubicBezTo>
                    <a:cubicBezTo>
                      <a:pt x="5665" y="4729"/>
                      <a:pt x="5514" y="4395"/>
                      <a:pt x="5414" y="4044"/>
                    </a:cubicBezTo>
                    <a:cubicBezTo>
                      <a:pt x="5374" y="3856"/>
                      <a:pt x="5218" y="3750"/>
                      <a:pt x="5069" y="3750"/>
                    </a:cubicBezTo>
                    <a:cubicBezTo>
                      <a:pt x="4966" y="3750"/>
                      <a:pt x="4867" y="3801"/>
                      <a:pt x="4812" y="3910"/>
                    </a:cubicBezTo>
                    <a:cubicBezTo>
                      <a:pt x="4679" y="4178"/>
                      <a:pt x="4829" y="5097"/>
                      <a:pt x="5431" y="5966"/>
                    </a:cubicBezTo>
                    <a:cubicBezTo>
                      <a:pt x="5706" y="6363"/>
                      <a:pt x="5523" y="6484"/>
                      <a:pt x="5188" y="6484"/>
                    </a:cubicBezTo>
                    <a:cubicBezTo>
                      <a:pt x="4793" y="6484"/>
                      <a:pt x="4185" y="6314"/>
                      <a:pt x="3877" y="6233"/>
                    </a:cubicBezTo>
                    <a:cubicBezTo>
                      <a:pt x="3382" y="6106"/>
                      <a:pt x="2001" y="5799"/>
                      <a:pt x="1477" y="5799"/>
                    </a:cubicBezTo>
                    <a:cubicBezTo>
                      <a:pt x="1382" y="5799"/>
                      <a:pt x="1315" y="5809"/>
                      <a:pt x="1287" y="5832"/>
                    </a:cubicBezTo>
                    <a:cubicBezTo>
                      <a:pt x="1020" y="6049"/>
                      <a:pt x="1187" y="6383"/>
                      <a:pt x="1772" y="6517"/>
                    </a:cubicBezTo>
                    <a:cubicBezTo>
                      <a:pt x="2356" y="6667"/>
                      <a:pt x="4077" y="7219"/>
                      <a:pt x="3977" y="7519"/>
                    </a:cubicBezTo>
                    <a:cubicBezTo>
                      <a:pt x="3961" y="7570"/>
                      <a:pt x="3873" y="7591"/>
                      <a:pt x="3736" y="7591"/>
                    </a:cubicBezTo>
                    <a:cubicBezTo>
                      <a:pt x="3018" y="7591"/>
                      <a:pt x="953" y="7001"/>
                      <a:pt x="953" y="7001"/>
                    </a:cubicBezTo>
                    <a:cubicBezTo>
                      <a:pt x="953" y="7001"/>
                      <a:pt x="723" y="6893"/>
                      <a:pt x="516" y="6893"/>
                    </a:cubicBezTo>
                    <a:cubicBezTo>
                      <a:pt x="388" y="6893"/>
                      <a:pt x="269" y="6934"/>
                      <a:pt x="218" y="7068"/>
                    </a:cubicBezTo>
                    <a:cubicBezTo>
                      <a:pt x="0" y="7703"/>
                      <a:pt x="3192" y="8355"/>
                      <a:pt x="3493" y="8405"/>
                    </a:cubicBezTo>
                    <a:cubicBezTo>
                      <a:pt x="3695" y="8452"/>
                      <a:pt x="3636" y="8744"/>
                      <a:pt x="3439" y="8744"/>
                    </a:cubicBezTo>
                    <a:cubicBezTo>
                      <a:pt x="3424" y="8744"/>
                      <a:pt x="3408" y="8743"/>
                      <a:pt x="3392" y="8739"/>
                    </a:cubicBezTo>
                    <a:cubicBezTo>
                      <a:pt x="3223" y="8703"/>
                      <a:pt x="1768" y="8244"/>
                      <a:pt x="894" y="8244"/>
                    </a:cubicBezTo>
                    <a:cubicBezTo>
                      <a:pt x="563" y="8244"/>
                      <a:pt x="315" y="8310"/>
                      <a:pt x="251" y="8488"/>
                    </a:cubicBezTo>
                    <a:cubicBezTo>
                      <a:pt x="84" y="8990"/>
                      <a:pt x="2874" y="9040"/>
                      <a:pt x="3342" y="9541"/>
                    </a:cubicBezTo>
                    <a:cubicBezTo>
                      <a:pt x="3463" y="9671"/>
                      <a:pt x="3367" y="9712"/>
                      <a:pt x="3159" y="9712"/>
                    </a:cubicBezTo>
                    <a:cubicBezTo>
                      <a:pt x="2798" y="9712"/>
                      <a:pt x="2098" y="9588"/>
                      <a:pt x="1606" y="9588"/>
                    </a:cubicBezTo>
                    <a:cubicBezTo>
                      <a:pt x="1324" y="9588"/>
                      <a:pt x="1110" y="9629"/>
                      <a:pt x="1070" y="9758"/>
                    </a:cubicBezTo>
                    <a:cubicBezTo>
                      <a:pt x="1020" y="9925"/>
                      <a:pt x="2089" y="10009"/>
                      <a:pt x="3626" y="10226"/>
                    </a:cubicBezTo>
                    <a:cubicBezTo>
                      <a:pt x="4677" y="10371"/>
                      <a:pt x="6364" y="10403"/>
                      <a:pt x="7459" y="10403"/>
                    </a:cubicBezTo>
                    <a:cubicBezTo>
                      <a:pt x="7879" y="10403"/>
                      <a:pt x="8212" y="10398"/>
                      <a:pt x="8388" y="10393"/>
                    </a:cubicBezTo>
                    <a:cubicBezTo>
                      <a:pt x="11070" y="10544"/>
                      <a:pt x="18836" y="10732"/>
                      <a:pt x="23694" y="10732"/>
                    </a:cubicBezTo>
                    <a:cubicBezTo>
                      <a:pt x="25313" y="10732"/>
                      <a:pt x="26609" y="10711"/>
                      <a:pt x="27286" y="10661"/>
                    </a:cubicBezTo>
                    <a:cubicBezTo>
                      <a:pt x="30427" y="10443"/>
                      <a:pt x="29240" y="6367"/>
                      <a:pt x="29123" y="5381"/>
                    </a:cubicBezTo>
                    <a:cubicBezTo>
                      <a:pt x="28773" y="2473"/>
                      <a:pt x="28305" y="1"/>
                      <a:pt x="2830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1" name="Google Shape;2201;p44"/>
              <p:cNvSpPr/>
              <p:nvPr/>
            </p:nvSpPr>
            <p:spPr>
              <a:xfrm>
                <a:off x="6896393" y="2649075"/>
                <a:ext cx="32178" cy="177269"/>
              </a:xfrm>
              <a:custGeom>
                <a:avLst/>
                <a:gdLst/>
                <a:ahLst/>
                <a:cxnLst/>
                <a:rect l="l" t="t" r="r" b="b"/>
                <a:pathLst>
                  <a:path w="1004" h="5531" extrusionOk="0">
                    <a:moveTo>
                      <a:pt x="385" y="0"/>
                    </a:moveTo>
                    <a:cubicBezTo>
                      <a:pt x="385" y="268"/>
                      <a:pt x="419" y="552"/>
                      <a:pt x="486" y="836"/>
                    </a:cubicBezTo>
                    <a:lnTo>
                      <a:pt x="636" y="1738"/>
                    </a:lnTo>
                    <a:lnTo>
                      <a:pt x="736" y="2256"/>
                    </a:lnTo>
                    <a:cubicBezTo>
                      <a:pt x="786" y="2440"/>
                      <a:pt x="820" y="2640"/>
                      <a:pt x="820" y="2824"/>
                    </a:cubicBezTo>
                    <a:cubicBezTo>
                      <a:pt x="836" y="2908"/>
                      <a:pt x="820" y="2991"/>
                      <a:pt x="786" y="3075"/>
                    </a:cubicBezTo>
                    <a:cubicBezTo>
                      <a:pt x="770" y="3158"/>
                      <a:pt x="719" y="3242"/>
                      <a:pt x="686" y="3342"/>
                    </a:cubicBezTo>
                    <a:cubicBezTo>
                      <a:pt x="603" y="3509"/>
                      <a:pt x="536" y="3676"/>
                      <a:pt x="486" y="3843"/>
                    </a:cubicBezTo>
                    <a:cubicBezTo>
                      <a:pt x="369" y="4177"/>
                      <a:pt x="285" y="4462"/>
                      <a:pt x="202" y="4712"/>
                    </a:cubicBezTo>
                    <a:cubicBezTo>
                      <a:pt x="118" y="4979"/>
                      <a:pt x="34" y="5247"/>
                      <a:pt x="1" y="5531"/>
                    </a:cubicBezTo>
                    <a:cubicBezTo>
                      <a:pt x="135" y="5280"/>
                      <a:pt x="252" y="5030"/>
                      <a:pt x="318" y="4762"/>
                    </a:cubicBezTo>
                    <a:lnTo>
                      <a:pt x="636" y="3893"/>
                    </a:lnTo>
                    <a:cubicBezTo>
                      <a:pt x="703" y="3743"/>
                      <a:pt x="770" y="3576"/>
                      <a:pt x="836" y="3409"/>
                    </a:cubicBezTo>
                    <a:cubicBezTo>
                      <a:pt x="870" y="3325"/>
                      <a:pt x="920" y="3242"/>
                      <a:pt x="953" y="3142"/>
                    </a:cubicBezTo>
                    <a:cubicBezTo>
                      <a:pt x="987" y="3025"/>
                      <a:pt x="1004" y="2924"/>
                      <a:pt x="1004" y="2824"/>
                    </a:cubicBezTo>
                    <a:cubicBezTo>
                      <a:pt x="987" y="2624"/>
                      <a:pt x="953" y="2423"/>
                      <a:pt x="903" y="2223"/>
                    </a:cubicBezTo>
                    <a:lnTo>
                      <a:pt x="803" y="1705"/>
                    </a:lnTo>
                    <a:lnTo>
                      <a:pt x="603" y="802"/>
                    </a:lnTo>
                    <a:cubicBezTo>
                      <a:pt x="569" y="535"/>
                      <a:pt x="486" y="251"/>
                      <a:pt x="38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2" name="Google Shape;2202;p44"/>
              <p:cNvSpPr/>
              <p:nvPr/>
            </p:nvSpPr>
            <p:spPr>
              <a:xfrm>
                <a:off x="7119717" y="2091084"/>
                <a:ext cx="204062" cy="423829"/>
              </a:xfrm>
              <a:custGeom>
                <a:avLst/>
                <a:gdLst/>
                <a:ahLst/>
                <a:cxnLst/>
                <a:rect l="l" t="t" r="r" b="b"/>
                <a:pathLst>
                  <a:path w="6367" h="13224" extrusionOk="0">
                    <a:moveTo>
                      <a:pt x="351" y="0"/>
                    </a:moveTo>
                    <a:lnTo>
                      <a:pt x="351" y="0"/>
                    </a:lnTo>
                    <a:cubicBezTo>
                      <a:pt x="836" y="618"/>
                      <a:pt x="1354" y="1337"/>
                      <a:pt x="1270" y="2122"/>
                    </a:cubicBezTo>
                    <a:cubicBezTo>
                      <a:pt x="1187" y="2807"/>
                      <a:pt x="635" y="3425"/>
                      <a:pt x="719" y="4110"/>
                    </a:cubicBezTo>
                    <a:cubicBezTo>
                      <a:pt x="836" y="4896"/>
                      <a:pt x="1738" y="5414"/>
                      <a:pt x="1788" y="6216"/>
                    </a:cubicBezTo>
                    <a:cubicBezTo>
                      <a:pt x="1822" y="6867"/>
                      <a:pt x="1254" y="7385"/>
                      <a:pt x="853" y="7903"/>
                    </a:cubicBezTo>
                    <a:cubicBezTo>
                      <a:pt x="268" y="8672"/>
                      <a:pt x="0" y="9641"/>
                      <a:pt x="117" y="10593"/>
                    </a:cubicBezTo>
                    <a:cubicBezTo>
                      <a:pt x="251" y="11546"/>
                      <a:pt x="819" y="12398"/>
                      <a:pt x="1655" y="12882"/>
                    </a:cubicBezTo>
                    <a:cubicBezTo>
                      <a:pt x="2069" y="13110"/>
                      <a:pt x="2528" y="13223"/>
                      <a:pt x="2987" y="13223"/>
                    </a:cubicBezTo>
                    <a:cubicBezTo>
                      <a:pt x="3472" y="13223"/>
                      <a:pt x="3958" y="13098"/>
                      <a:pt x="4395" y="12849"/>
                    </a:cubicBezTo>
                    <a:cubicBezTo>
                      <a:pt x="5147" y="12398"/>
                      <a:pt x="5598" y="11579"/>
                      <a:pt x="5899" y="10744"/>
                    </a:cubicBezTo>
                    <a:cubicBezTo>
                      <a:pt x="6266" y="9658"/>
                      <a:pt x="6366" y="8371"/>
                      <a:pt x="5732" y="7435"/>
                    </a:cubicBezTo>
                    <a:cubicBezTo>
                      <a:pt x="5464" y="7051"/>
                      <a:pt x="5080" y="6717"/>
                      <a:pt x="4996" y="6266"/>
                    </a:cubicBezTo>
                    <a:cubicBezTo>
                      <a:pt x="4896" y="5681"/>
                      <a:pt x="5297" y="5130"/>
                      <a:pt x="5364" y="4545"/>
                    </a:cubicBezTo>
                    <a:cubicBezTo>
                      <a:pt x="5464" y="3759"/>
                      <a:pt x="4913" y="3041"/>
                      <a:pt x="4311" y="2540"/>
                    </a:cubicBezTo>
                    <a:cubicBezTo>
                      <a:pt x="3710" y="2022"/>
                      <a:pt x="3008" y="1604"/>
                      <a:pt x="2557" y="952"/>
                    </a:cubicBezTo>
                    <a:lnTo>
                      <a:pt x="35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3" name="Google Shape;2203;p44"/>
              <p:cNvSpPr/>
              <p:nvPr/>
            </p:nvSpPr>
            <p:spPr>
              <a:xfrm>
                <a:off x="7274487" y="2656030"/>
                <a:ext cx="59453" cy="315981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9859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217" y="3376"/>
                      <a:pt x="351" y="6483"/>
                      <a:pt x="418" y="9859"/>
                    </a:cubicBezTo>
                    <a:cubicBezTo>
                      <a:pt x="919" y="9808"/>
                      <a:pt x="1387" y="9708"/>
                      <a:pt x="1688" y="9458"/>
                    </a:cubicBezTo>
                    <a:cubicBezTo>
                      <a:pt x="1855" y="8021"/>
                      <a:pt x="769" y="3643"/>
                      <a:pt x="0" y="1"/>
                    </a:cubicBezTo>
                    <a:close/>
                  </a:path>
                </a:pathLst>
              </a:custGeom>
              <a:solidFill>
                <a:schemeClr val="dk2">
                  <a:alpha val="32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4" name="Google Shape;2204;p44"/>
              <p:cNvSpPr/>
              <p:nvPr/>
            </p:nvSpPr>
            <p:spPr>
              <a:xfrm>
                <a:off x="7009946" y="2560104"/>
                <a:ext cx="16634" cy="46697"/>
              </a:xfrm>
              <a:custGeom>
                <a:avLst/>
                <a:gdLst/>
                <a:ahLst/>
                <a:cxnLst/>
                <a:rect l="l" t="t" r="r" b="b"/>
                <a:pathLst>
                  <a:path w="519" h="1457" extrusionOk="0">
                    <a:moveTo>
                      <a:pt x="462" y="0"/>
                    </a:moveTo>
                    <a:cubicBezTo>
                      <a:pt x="416" y="0"/>
                      <a:pt x="245" y="291"/>
                      <a:pt x="134" y="688"/>
                    </a:cubicBezTo>
                    <a:cubicBezTo>
                      <a:pt x="17" y="1089"/>
                      <a:pt x="0" y="1440"/>
                      <a:pt x="50" y="1456"/>
                    </a:cubicBezTo>
                    <a:cubicBezTo>
                      <a:pt x="100" y="1456"/>
                      <a:pt x="184" y="1139"/>
                      <a:pt x="301" y="738"/>
                    </a:cubicBezTo>
                    <a:cubicBezTo>
                      <a:pt x="418" y="337"/>
                      <a:pt x="518" y="19"/>
                      <a:pt x="468" y="3"/>
                    </a:cubicBezTo>
                    <a:cubicBezTo>
                      <a:pt x="466" y="1"/>
                      <a:pt x="464" y="0"/>
                      <a:pt x="46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5" name="Google Shape;2205;p44"/>
              <p:cNvSpPr/>
              <p:nvPr/>
            </p:nvSpPr>
            <p:spPr>
              <a:xfrm>
                <a:off x="6869086" y="2581033"/>
                <a:ext cx="28973" cy="25416"/>
              </a:xfrm>
              <a:custGeom>
                <a:avLst/>
                <a:gdLst/>
                <a:ahLst/>
                <a:cxnLst/>
                <a:rect l="l" t="t" r="r" b="b"/>
                <a:pathLst>
                  <a:path w="904" h="793" extrusionOk="0">
                    <a:moveTo>
                      <a:pt x="57" y="0"/>
                    </a:moveTo>
                    <a:cubicBezTo>
                      <a:pt x="54" y="0"/>
                      <a:pt x="53" y="1"/>
                      <a:pt x="51" y="1"/>
                    </a:cubicBezTo>
                    <a:cubicBezTo>
                      <a:pt x="1" y="35"/>
                      <a:pt x="135" y="269"/>
                      <a:pt x="368" y="486"/>
                    </a:cubicBezTo>
                    <a:cubicBezTo>
                      <a:pt x="576" y="679"/>
                      <a:pt x="783" y="792"/>
                      <a:pt x="851" y="792"/>
                    </a:cubicBezTo>
                    <a:cubicBezTo>
                      <a:pt x="860" y="792"/>
                      <a:pt x="866" y="790"/>
                      <a:pt x="870" y="787"/>
                    </a:cubicBezTo>
                    <a:cubicBezTo>
                      <a:pt x="903" y="753"/>
                      <a:pt x="719" y="569"/>
                      <a:pt x="485" y="352"/>
                    </a:cubicBezTo>
                    <a:cubicBezTo>
                      <a:pt x="278" y="161"/>
                      <a:pt x="102" y="0"/>
                      <a:pt x="5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6" name="Google Shape;2206;p44"/>
              <p:cNvSpPr/>
              <p:nvPr/>
            </p:nvSpPr>
            <p:spPr>
              <a:xfrm>
                <a:off x="6873381" y="2706348"/>
                <a:ext cx="15576" cy="39165"/>
              </a:xfrm>
              <a:custGeom>
                <a:avLst/>
                <a:gdLst/>
                <a:ahLst/>
                <a:cxnLst/>
                <a:rect l="l" t="t" r="r" b="b"/>
                <a:pathLst>
                  <a:path w="486" h="1222" extrusionOk="0">
                    <a:moveTo>
                      <a:pt x="431" y="0"/>
                    </a:moveTo>
                    <a:cubicBezTo>
                      <a:pt x="391" y="0"/>
                      <a:pt x="231" y="246"/>
                      <a:pt x="117" y="586"/>
                    </a:cubicBezTo>
                    <a:cubicBezTo>
                      <a:pt x="17" y="920"/>
                      <a:pt x="1" y="1221"/>
                      <a:pt x="51" y="1221"/>
                    </a:cubicBezTo>
                    <a:cubicBezTo>
                      <a:pt x="52" y="1221"/>
                      <a:pt x="54" y="1222"/>
                      <a:pt x="55" y="1222"/>
                    </a:cubicBezTo>
                    <a:cubicBezTo>
                      <a:pt x="106" y="1222"/>
                      <a:pt x="188" y="960"/>
                      <a:pt x="301" y="636"/>
                    </a:cubicBezTo>
                    <a:cubicBezTo>
                      <a:pt x="402" y="302"/>
                      <a:pt x="485" y="18"/>
                      <a:pt x="435" y="1"/>
                    </a:cubicBezTo>
                    <a:cubicBezTo>
                      <a:pt x="434" y="1"/>
                      <a:pt x="433" y="0"/>
                      <a:pt x="43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7" name="Google Shape;2207;p44"/>
              <p:cNvSpPr/>
              <p:nvPr/>
            </p:nvSpPr>
            <p:spPr>
              <a:xfrm>
                <a:off x="6936039" y="2498376"/>
                <a:ext cx="36441" cy="5737"/>
              </a:xfrm>
              <a:custGeom>
                <a:avLst/>
                <a:gdLst/>
                <a:ahLst/>
                <a:cxnLst/>
                <a:rect l="l" t="t" r="r" b="b"/>
                <a:pathLst>
                  <a:path w="1137" h="179" extrusionOk="0">
                    <a:moveTo>
                      <a:pt x="791" y="1"/>
                    </a:moveTo>
                    <a:cubicBezTo>
                      <a:pt x="723" y="1"/>
                      <a:pt x="648" y="3"/>
                      <a:pt x="569" y="7"/>
                    </a:cubicBezTo>
                    <a:cubicBezTo>
                      <a:pt x="251" y="7"/>
                      <a:pt x="0" y="57"/>
                      <a:pt x="0" y="107"/>
                    </a:cubicBezTo>
                    <a:cubicBezTo>
                      <a:pt x="0" y="149"/>
                      <a:pt x="170" y="179"/>
                      <a:pt x="407" y="179"/>
                    </a:cubicBezTo>
                    <a:cubicBezTo>
                      <a:pt x="458" y="179"/>
                      <a:pt x="512" y="177"/>
                      <a:pt x="569" y="174"/>
                    </a:cubicBezTo>
                    <a:cubicBezTo>
                      <a:pt x="886" y="158"/>
                      <a:pt x="1137" y="107"/>
                      <a:pt x="1137" y="57"/>
                    </a:cubicBezTo>
                    <a:cubicBezTo>
                      <a:pt x="1137" y="20"/>
                      <a:pt x="996" y="1"/>
                      <a:pt x="79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8" name="Google Shape;2208;p44"/>
              <p:cNvSpPr/>
              <p:nvPr/>
            </p:nvSpPr>
            <p:spPr>
              <a:xfrm>
                <a:off x="6970845" y="2670484"/>
                <a:ext cx="22531" cy="40319"/>
              </a:xfrm>
              <a:custGeom>
                <a:avLst/>
                <a:gdLst/>
                <a:ahLst/>
                <a:cxnLst/>
                <a:rect l="l" t="t" r="r" b="b"/>
                <a:pathLst>
                  <a:path w="703" h="1258" extrusionOk="0">
                    <a:moveTo>
                      <a:pt x="51" y="1"/>
                    </a:moveTo>
                    <a:lnTo>
                      <a:pt x="51" y="1"/>
                    </a:lnTo>
                    <a:cubicBezTo>
                      <a:pt x="17" y="17"/>
                      <a:pt x="0" y="352"/>
                      <a:pt x="184" y="719"/>
                    </a:cubicBezTo>
                    <a:cubicBezTo>
                      <a:pt x="355" y="1060"/>
                      <a:pt x="612" y="1257"/>
                      <a:pt x="661" y="1257"/>
                    </a:cubicBezTo>
                    <a:cubicBezTo>
                      <a:pt x="665" y="1257"/>
                      <a:pt x="668" y="1256"/>
                      <a:pt x="669" y="1254"/>
                    </a:cubicBezTo>
                    <a:cubicBezTo>
                      <a:pt x="702" y="1220"/>
                      <a:pt x="518" y="986"/>
                      <a:pt x="351" y="636"/>
                    </a:cubicBezTo>
                    <a:cubicBezTo>
                      <a:pt x="168" y="301"/>
                      <a:pt x="101" y="1"/>
                      <a:pt x="5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9" name="Google Shape;2209;p44"/>
              <p:cNvSpPr/>
              <p:nvPr/>
            </p:nvSpPr>
            <p:spPr>
              <a:xfrm>
                <a:off x="7146479" y="2665549"/>
                <a:ext cx="38588" cy="31890"/>
              </a:xfrm>
              <a:custGeom>
                <a:avLst/>
                <a:gdLst/>
                <a:ahLst/>
                <a:cxnLst/>
                <a:rect l="l" t="t" r="r" b="b"/>
                <a:pathLst>
                  <a:path w="1204" h="995" extrusionOk="0">
                    <a:moveTo>
                      <a:pt x="1159" y="1"/>
                    </a:moveTo>
                    <a:cubicBezTo>
                      <a:pt x="1098" y="1"/>
                      <a:pt x="847" y="192"/>
                      <a:pt x="552" y="455"/>
                    </a:cubicBezTo>
                    <a:cubicBezTo>
                      <a:pt x="235" y="723"/>
                      <a:pt x="1" y="957"/>
                      <a:pt x="18" y="990"/>
                    </a:cubicBezTo>
                    <a:cubicBezTo>
                      <a:pt x="20" y="993"/>
                      <a:pt x="25" y="994"/>
                      <a:pt x="32" y="994"/>
                    </a:cubicBezTo>
                    <a:cubicBezTo>
                      <a:pt x="102" y="994"/>
                      <a:pt x="379" y="834"/>
                      <a:pt x="669" y="589"/>
                    </a:cubicBezTo>
                    <a:cubicBezTo>
                      <a:pt x="987" y="305"/>
                      <a:pt x="1204" y="38"/>
                      <a:pt x="1171" y="4"/>
                    </a:cubicBezTo>
                    <a:cubicBezTo>
                      <a:pt x="1168" y="2"/>
                      <a:pt x="1164" y="1"/>
                      <a:pt x="115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0" name="Google Shape;2210;p44"/>
              <p:cNvSpPr/>
              <p:nvPr/>
            </p:nvSpPr>
            <p:spPr>
              <a:xfrm>
                <a:off x="7058117" y="2635518"/>
                <a:ext cx="32178" cy="22884"/>
              </a:xfrm>
              <a:custGeom>
                <a:avLst/>
                <a:gdLst/>
                <a:ahLst/>
                <a:cxnLst/>
                <a:rect l="l" t="t" r="r" b="b"/>
                <a:pathLst>
                  <a:path w="1004" h="714" extrusionOk="0">
                    <a:moveTo>
                      <a:pt x="953" y="0"/>
                    </a:moveTo>
                    <a:cubicBezTo>
                      <a:pt x="888" y="0"/>
                      <a:pt x="677" y="125"/>
                      <a:pt x="452" y="290"/>
                    </a:cubicBezTo>
                    <a:cubicBezTo>
                      <a:pt x="185" y="490"/>
                      <a:pt x="1" y="674"/>
                      <a:pt x="34" y="707"/>
                    </a:cubicBezTo>
                    <a:cubicBezTo>
                      <a:pt x="38" y="711"/>
                      <a:pt x="45" y="713"/>
                      <a:pt x="53" y="713"/>
                    </a:cubicBezTo>
                    <a:cubicBezTo>
                      <a:pt x="121" y="713"/>
                      <a:pt x="330" y="601"/>
                      <a:pt x="552" y="423"/>
                    </a:cubicBezTo>
                    <a:cubicBezTo>
                      <a:pt x="820" y="240"/>
                      <a:pt x="1004" y="56"/>
                      <a:pt x="970" y="6"/>
                    </a:cubicBezTo>
                    <a:cubicBezTo>
                      <a:pt x="967" y="2"/>
                      <a:pt x="961" y="0"/>
                      <a:pt x="95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1" name="Google Shape;2211;p44"/>
              <p:cNvSpPr/>
              <p:nvPr/>
            </p:nvSpPr>
            <p:spPr>
              <a:xfrm>
                <a:off x="7095616" y="2524753"/>
                <a:ext cx="40736" cy="34005"/>
              </a:xfrm>
              <a:custGeom>
                <a:avLst/>
                <a:gdLst/>
                <a:ahLst/>
                <a:cxnLst/>
                <a:rect l="l" t="t" r="r" b="b"/>
                <a:pathLst>
                  <a:path w="1271" h="1061" extrusionOk="0">
                    <a:moveTo>
                      <a:pt x="42" y="0"/>
                    </a:moveTo>
                    <a:cubicBezTo>
                      <a:pt x="39" y="0"/>
                      <a:pt x="36" y="1"/>
                      <a:pt x="34" y="3"/>
                    </a:cubicBezTo>
                    <a:cubicBezTo>
                      <a:pt x="1" y="36"/>
                      <a:pt x="184" y="354"/>
                      <a:pt x="535" y="655"/>
                    </a:cubicBezTo>
                    <a:cubicBezTo>
                      <a:pt x="851" y="925"/>
                      <a:pt x="1167" y="1061"/>
                      <a:pt x="1239" y="1061"/>
                    </a:cubicBezTo>
                    <a:cubicBezTo>
                      <a:pt x="1247" y="1061"/>
                      <a:pt x="1252" y="1059"/>
                      <a:pt x="1254" y="1056"/>
                    </a:cubicBezTo>
                    <a:cubicBezTo>
                      <a:pt x="1270" y="1005"/>
                      <a:pt x="986" y="805"/>
                      <a:pt x="652" y="521"/>
                    </a:cubicBezTo>
                    <a:cubicBezTo>
                      <a:pt x="337" y="253"/>
                      <a:pt x="96" y="0"/>
                      <a:pt x="4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2" name="Google Shape;2212;p44"/>
              <p:cNvSpPr/>
              <p:nvPr/>
            </p:nvSpPr>
            <p:spPr>
              <a:xfrm>
                <a:off x="7212887" y="2527894"/>
                <a:ext cx="32691" cy="23909"/>
              </a:xfrm>
              <a:custGeom>
                <a:avLst/>
                <a:gdLst/>
                <a:ahLst/>
                <a:cxnLst/>
                <a:rect l="l" t="t" r="r" b="b"/>
                <a:pathLst>
                  <a:path w="1020" h="746" extrusionOk="0">
                    <a:moveTo>
                      <a:pt x="974" y="0"/>
                    </a:moveTo>
                    <a:cubicBezTo>
                      <a:pt x="918" y="0"/>
                      <a:pt x="692" y="126"/>
                      <a:pt x="452" y="306"/>
                    </a:cubicBezTo>
                    <a:cubicBezTo>
                      <a:pt x="201" y="506"/>
                      <a:pt x="1" y="707"/>
                      <a:pt x="34" y="740"/>
                    </a:cubicBezTo>
                    <a:cubicBezTo>
                      <a:pt x="38" y="744"/>
                      <a:pt x="43" y="746"/>
                      <a:pt x="51" y="746"/>
                    </a:cubicBezTo>
                    <a:cubicBezTo>
                      <a:pt x="116" y="746"/>
                      <a:pt x="329" y="619"/>
                      <a:pt x="569" y="440"/>
                    </a:cubicBezTo>
                    <a:cubicBezTo>
                      <a:pt x="836" y="239"/>
                      <a:pt x="1020" y="55"/>
                      <a:pt x="987" y="5"/>
                    </a:cubicBezTo>
                    <a:cubicBezTo>
                      <a:pt x="985" y="2"/>
                      <a:pt x="981" y="0"/>
                      <a:pt x="97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3" name="Google Shape;2213;p44"/>
              <p:cNvSpPr/>
              <p:nvPr/>
            </p:nvSpPr>
            <p:spPr>
              <a:xfrm>
                <a:off x="7334452" y="2525907"/>
                <a:ext cx="12884" cy="45575"/>
              </a:xfrm>
              <a:custGeom>
                <a:avLst/>
                <a:gdLst/>
                <a:ahLst/>
                <a:cxnLst/>
                <a:rect l="l" t="t" r="r" b="b"/>
                <a:pathLst>
                  <a:path w="402" h="1422" extrusionOk="0">
                    <a:moveTo>
                      <a:pt x="318" y="0"/>
                    </a:moveTo>
                    <a:cubicBezTo>
                      <a:pt x="285" y="0"/>
                      <a:pt x="218" y="318"/>
                      <a:pt x="151" y="702"/>
                    </a:cubicBezTo>
                    <a:cubicBezTo>
                      <a:pt x="67" y="1086"/>
                      <a:pt x="1" y="1404"/>
                      <a:pt x="34" y="1421"/>
                    </a:cubicBezTo>
                    <a:cubicBezTo>
                      <a:pt x="35" y="1421"/>
                      <a:pt x="37" y="1421"/>
                      <a:pt x="38" y="1421"/>
                    </a:cubicBezTo>
                    <a:cubicBezTo>
                      <a:pt x="92" y="1421"/>
                      <a:pt x="237" y="1126"/>
                      <a:pt x="318" y="736"/>
                    </a:cubicBezTo>
                    <a:cubicBezTo>
                      <a:pt x="402" y="335"/>
                      <a:pt x="368" y="0"/>
                      <a:pt x="31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4" name="Google Shape;2214;p44"/>
              <p:cNvSpPr/>
              <p:nvPr/>
            </p:nvSpPr>
            <p:spPr>
              <a:xfrm>
                <a:off x="7310896" y="2638691"/>
                <a:ext cx="41793" cy="36761"/>
              </a:xfrm>
              <a:custGeom>
                <a:avLst/>
                <a:gdLst/>
                <a:ahLst/>
                <a:cxnLst/>
                <a:rect l="l" t="t" r="r" b="b"/>
                <a:pathLst>
                  <a:path w="1304" h="1147" extrusionOk="0">
                    <a:moveTo>
                      <a:pt x="49" y="0"/>
                    </a:moveTo>
                    <a:cubicBezTo>
                      <a:pt x="42" y="0"/>
                      <a:pt x="37" y="2"/>
                      <a:pt x="34" y="7"/>
                    </a:cubicBezTo>
                    <a:cubicBezTo>
                      <a:pt x="0" y="40"/>
                      <a:pt x="251" y="324"/>
                      <a:pt x="602" y="642"/>
                    </a:cubicBezTo>
                    <a:cubicBezTo>
                      <a:pt x="915" y="923"/>
                      <a:pt x="1213" y="1146"/>
                      <a:pt x="1263" y="1146"/>
                    </a:cubicBezTo>
                    <a:cubicBezTo>
                      <a:pt x="1267" y="1146"/>
                      <a:pt x="1269" y="1145"/>
                      <a:pt x="1270" y="1143"/>
                    </a:cubicBezTo>
                    <a:cubicBezTo>
                      <a:pt x="1304" y="1110"/>
                      <a:pt x="1053" y="826"/>
                      <a:pt x="719" y="508"/>
                    </a:cubicBezTo>
                    <a:cubicBezTo>
                      <a:pt x="400" y="220"/>
                      <a:pt x="123" y="0"/>
                      <a:pt x="4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5" name="Google Shape;2215;p44"/>
              <p:cNvSpPr/>
              <p:nvPr/>
            </p:nvSpPr>
            <p:spPr>
              <a:xfrm>
                <a:off x="7326953" y="2737341"/>
                <a:ext cx="31088" cy="38236"/>
              </a:xfrm>
              <a:custGeom>
                <a:avLst/>
                <a:gdLst/>
                <a:ahLst/>
                <a:cxnLst/>
                <a:rect l="l" t="t" r="r" b="b"/>
                <a:pathLst>
                  <a:path w="970" h="1193" extrusionOk="0">
                    <a:moveTo>
                      <a:pt x="42" y="0"/>
                    </a:moveTo>
                    <a:cubicBezTo>
                      <a:pt x="39" y="0"/>
                      <a:pt x="36" y="1"/>
                      <a:pt x="34" y="3"/>
                    </a:cubicBezTo>
                    <a:cubicBezTo>
                      <a:pt x="1" y="37"/>
                      <a:pt x="168" y="321"/>
                      <a:pt x="402" y="638"/>
                    </a:cubicBezTo>
                    <a:cubicBezTo>
                      <a:pt x="637" y="952"/>
                      <a:pt x="858" y="1193"/>
                      <a:pt x="912" y="1193"/>
                    </a:cubicBezTo>
                    <a:cubicBezTo>
                      <a:pt x="915" y="1193"/>
                      <a:pt x="918" y="1192"/>
                      <a:pt x="920" y="1190"/>
                    </a:cubicBezTo>
                    <a:cubicBezTo>
                      <a:pt x="970" y="1156"/>
                      <a:pt x="803" y="872"/>
                      <a:pt x="552" y="538"/>
                    </a:cubicBezTo>
                    <a:cubicBezTo>
                      <a:pt x="317" y="240"/>
                      <a:pt x="96" y="0"/>
                      <a:pt x="4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6" name="Google Shape;2216;p44"/>
              <p:cNvSpPr/>
              <p:nvPr/>
            </p:nvSpPr>
            <p:spPr>
              <a:xfrm>
                <a:off x="7218239" y="2772179"/>
                <a:ext cx="40191" cy="56857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774" extrusionOk="0">
                    <a:moveTo>
                      <a:pt x="1214" y="0"/>
                    </a:moveTo>
                    <a:cubicBezTo>
                      <a:pt x="1155" y="0"/>
                      <a:pt x="821" y="326"/>
                      <a:pt x="502" y="804"/>
                    </a:cubicBezTo>
                    <a:cubicBezTo>
                      <a:pt x="168" y="1289"/>
                      <a:pt x="1" y="1740"/>
                      <a:pt x="34" y="1773"/>
                    </a:cubicBezTo>
                    <a:cubicBezTo>
                      <a:pt x="35" y="1774"/>
                      <a:pt x="36" y="1774"/>
                      <a:pt x="38" y="1774"/>
                    </a:cubicBezTo>
                    <a:cubicBezTo>
                      <a:pt x="95" y="1774"/>
                      <a:pt x="341" y="1379"/>
                      <a:pt x="652" y="905"/>
                    </a:cubicBezTo>
                    <a:cubicBezTo>
                      <a:pt x="970" y="420"/>
                      <a:pt x="1254" y="36"/>
                      <a:pt x="1221" y="2"/>
                    </a:cubicBezTo>
                    <a:cubicBezTo>
                      <a:pt x="1219" y="1"/>
                      <a:pt x="1217" y="0"/>
                      <a:pt x="121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7" name="Google Shape;2217;p44"/>
              <p:cNvSpPr/>
              <p:nvPr/>
            </p:nvSpPr>
            <p:spPr>
              <a:xfrm>
                <a:off x="7094013" y="2766314"/>
                <a:ext cx="28428" cy="52562"/>
              </a:xfrm>
              <a:custGeom>
                <a:avLst/>
                <a:gdLst/>
                <a:ahLst/>
                <a:cxnLst/>
                <a:rect l="l" t="t" r="r" b="b"/>
                <a:pathLst>
                  <a:path w="887" h="1640" extrusionOk="0">
                    <a:moveTo>
                      <a:pt x="53" y="1"/>
                    </a:moveTo>
                    <a:cubicBezTo>
                      <a:pt x="52" y="1"/>
                      <a:pt x="51" y="1"/>
                      <a:pt x="51" y="2"/>
                    </a:cubicBezTo>
                    <a:cubicBezTo>
                      <a:pt x="0" y="35"/>
                      <a:pt x="151" y="419"/>
                      <a:pt x="368" y="870"/>
                    </a:cubicBezTo>
                    <a:cubicBezTo>
                      <a:pt x="580" y="1295"/>
                      <a:pt x="793" y="1640"/>
                      <a:pt x="833" y="1640"/>
                    </a:cubicBezTo>
                    <a:cubicBezTo>
                      <a:pt x="834" y="1640"/>
                      <a:pt x="835" y="1639"/>
                      <a:pt x="836" y="1639"/>
                    </a:cubicBezTo>
                    <a:cubicBezTo>
                      <a:pt x="886" y="1622"/>
                      <a:pt x="736" y="1238"/>
                      <a:pt x="518" y="787"/>
                    </a:cubicBezTo>
                    <a:cubicBezTo>
                      <a:pt x="306" y="346"/>
                      <a:pt x="94" y="1"/>
                      <a:pt x="5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8" name="Google Shape;2218;p44"/>
              <p:cNvSpPr/>
              <p:nvPr/>
            </p:nvSpPr>
            <p:spPr>
              <a:xfrm>
                <a:off x="6946744" y="2789806"/>
                <a:ext cx="50895" cy="43075"/>
              </a:xfrm>
              <a:custGeom>
                <a:avLst/>
                <a:gdLst/>
                <a:ahLst/>
                <a:cxnLst/>
                <a:rect l="l" t="t" r="r" b="b"/>
                <a:pathLst>
                  <a:path w="1588" h="1344" extrusionOk="0">
                    <a:moveTo>
                      <a:pt x="1548" y="1"/>
                    </a:moveTo>
                    <a:cubicBezTo>
                      <a:pt x="1496" y="1"/>
                      <a:pt x="1146" y="258"/>
                      <a:pt x="736" y="605"/>
                    </a:cubicBezTo>
                    <a:cubicBezTo>
                      <a:pt x="318" y="973"/>
                      <a:pt x="1" y="1307"/>
                      <a:pt x="34" y="1340"/>
                    </a:cubicBezTo>
                    <a:cubicBezTo>
                      <a:pt x="36" y="1342"/>
                      <a:pt x="39" y="1343"/>
                      <a:pt x="43" y="1343"/>
                    </a:cubicBezTo>
                    <a:cubicBezTo>
                      <a:pt x="109" y="1343"/>
                      <a:pt x="459" y="1086"/>
                      <a:pt x="853" y="739"/>
                    </a:cubicBezTo>
                    <a:cubicBezTo>
                      <a:pt x="1287" y="371"/>
                      <a:pt x="1588" y="37"/>
                      <a:pt x="1555" y="4"/>
                    </a:cubicBezTo>
                    <a:cubicBezTo>
                      <a:pt x="1554" y="2"/>
                      <a:pt x="1551" y="1"/>
                      <a:pt x="154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9" name="Google Shape;2219;p44"/>
              <p:cNvSpPr/>
              <p:nvPr/>
            </p:nvSpPr>
            <p:spPr>
              <a:xfrm>
                <a:off x="7000844" y="2881918"/>
                <a:ext cx="44453" cy="43043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1343" extrusionOk="0">
                    <a:moveTo>
                      <a:pt x="28" y="0"/>
                    </a:moveTo>
                    <a:cubicBezTo>
                      <a:pt x="23" y="0"/>
                      <a:pt x="19" y="1"/>
                      <a:pt x="17" y="4"/>
                    </a:cubicBezTo>
                    <a:cubicBezTo>
                      <a:pt x="0" y="54"/>
                      <a:pt x="301" y="321"/>
                      <a:pt x="669" y="689"/>
                    </a:cubicBezTo>
                    <a:cubicBezTo>
                      <a:pt x="1002" y="1038"/>
                      <a:pt x="1276" y="1343"/>
                      <a:pt x="1345" y="1343"/>
                    </a:cubicBezTo>
                    <a:cubicBezTo>
                      <a:pt x="1348" y="1343"/>
                      <a:pt x="1351" y="1342"/>
                      <a:pt x="1354" y="1340"/>
                    </a:cubicBezTo>
                    <a:cubicBezTo>
                      <a:pt x="1387" y="1307"/>
                      <a:pt x="1153" y="939"/>
                      <a:pt x="785" y="572"/>
                    </a:cubicBezTo>
                    <a:cubicBezTo>
                      <a:pt x="443" y="213"/>
                      <a:pt x="100" y="0"/>
                      <a:pt x="2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0" name="Google Shape;2220;p44"/>
              <p:cNvSpPr/>
              <p:nvPr/>
            </p:nvSpPr>
            <p:spPr>
              <a:xfrm>
                <a:off x="7129365" y="2879258"/>
                <a:ext cx="31088" cy="49934"/>
              </a:xfrm>
              <a:custGeom>
                <a:avLst/>
                <a:gdLst/>
                <a:ahLst/>
                <a:cxnLst/>
                <a:rect l="l" t="t" r="r" b="b"/>
                <a:pathLst>
                  <a:path w="970" h="1558" extrusionOk="0">
                    <a:moveTo>
                      <a:pt x="928" y="0"/>
                    </a:moveTo>
                    <a:cubicBezTo>
                      <a:pt x="871" y="0"/>
                      <a:pt x="588" y="277"/>
                      <a:pt x="351" y="688"/>
                    </a:cubicBezTo>
                    <a:cubicBezTo>
                      <a:pt x="100" y="1139"/>
                      <a:pt x="0" y="1540"/>
                      <a:pt x="50" y="1557"/>
                    </a:cubicBezTo>
                    <a:cubicBezTo>
                      <a:pt x="51" y="1557"/>
                      <a:pt x="53" y="1557"/>
                      <a:pt x="54" y="1557"/>
                    </a:cubicBezTo>
                    <a:cubicBezTo>
                      <a:pt x="107" y="1557"/>
                      <a:pt x="256" y="1196"/>
                      <a:pt x="501" y="772"/>
                    </a:cubicBezTo>
                    <a:cubicBezTo>
                      <a:pt x="735" y="354"/>
                      <a:pt x="969" y="36"/>
                      <a:pt x="936" y="3"/>
                    </a:cubicBezTo>
                    <a:cubicBezTo>
                      <a:pt x="934" y="1"/>
                      <a:pt x="932" y="0"/>
                      <a:pt x="92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1" name="Google Shape;2221;p44"/>
              <p:cNvSpPr/>
              <p:nvPr/>
            </p:nvSpPr>
            <p:spPr>
              <a:xfrm>
                <a:off x="7201637" y="2900667"/>
                <a:ext cx="51985" cy="41985"/>
              </a:xfrm>
              <a:custGeom>
                <a:avLst/>
                <a:gdLst/>
                <a:ahLst/>
                <a:cxnLst/>
                <a:rect l="l" t="t" r="r" b="b"/>
                <a:pathLst>
                  <a:path w="1622" h="1310" extrusionOk="0">
                    <a:moveTo>
                      <a:pt x="43" y="1"/>
                    </a:moveTo>
                    <a:cubicBezTo>
                      <a:pt x="39" y="1"/>
                      <a:pt x="36" y="1"/>
                      <a:pt x="34" y="3"/>
                    </a:cubicBezTo>
                    <a:cubicBezTo>
                      <a:pt x="1" y="53"/>
                      <a:pt x="335" y="371"/>
                      <a:pt x="753" y="722"/>
                    </a:cubicBezTo>
                    <a:cubicBezTo>
                      <a:pt x="1161" y="1067"/>
                      <a:pt x="1511" y="1310"/>
                      <a:pt x="1579" y="1310"/>
                    </a:cubicBezTo>
                    <a:cubicBezTo>
                      <a:pt x="1583" y="1310"/>
                      <a:pt x="1586" y="1309"/>
                      <a:pt x="1588" y="1307"/>
                    </a:cubicBezTo>
                    <a:cubicBezTo>
                      <a:pt x="1622" y="1273"/>
                      <a:pt x="1304" y="956"/>
                      <a:pt x="870" y="588"/>
                    </a:cubicBezTo>
                    <a:cubicBezTo>
                      <a:pt x="460" y="257"/>
                      <a:pt x="110" y="1"/>
                      <a:pt x="4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2" name="Google Shape;2222;p44"/>
              <p:cNvSpPr/>
              <p:nvPr/>
            </p:nvSpPr>
            <p:spPr>
              <a:xfrm>
                <a:off x="7200580" y="2592186"/>
                <a:ext cx="42338" cy="29935"/>
              </a:xfrm>
              <a:custGeom>
                <a:avLst/>
                <a:gdLst/>
                <a:ahLst/>
                <a:cxnLst/>
                <a:rect l="l" t="t" r="r" b="b"/>
                <a:pathLst>
                  <a:path w="1321" h="934" extrusionOk="0">
                    <a:moveTo>
                      <a:pt x="44" y="1"/>
                    </a:moveTo>
                    <a:cubicBezTo>
                      <a:pt x="40" y="1"/>
                      <a:pt x="36" y="2"/>
                      <a:pt x="34" y="4"/>
                    </a:cubicBezTo>
                    <a:cubicBezTo>
                      <a:pt x="0" y="38"/>
                      <a:pt x="234" y="322"/>
                      <a:pt x="585" y="589"/>
                    </a:cubicBezTo>
                    <a:cubicBezTo>
                      <a:pt x="887" y="805"/>
                      <a:pt x="1176" y="934"/>
                      <a:pt x="1262" y="934"/>
                    </a:cubicBezTo>
                    <a:cubicBezTo>
                      <a:pt x="1276" y="934"/>
                      <a:pt x="1285" y="930"/>
                      <a:pt x="1287" y="923"/>
                    </a:cubicBezTo>
                    <a:cubicBezTo>
                      <a:pt x="1320" y="890"/>
                      <a:pt x="1020" y="689"/>
                      <a:pt x="686" y="439"/>
                    </a:cubicBezTo>
                    <a:cubicBezTo>
                      <a:pt x="359" y="205"/>
                      <a:pt x="104" y="1"/>
                      <a:pt x="4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3" name="Google Shape;2223;p44"/>
              <p:cNvSpPr/>
              <p:nvPr/>
            </p:nvSpPr>
            <p:spPr>
              <a:xfrm>
                <a:off x="7028695" y="3174182"/>
                <a:ext cx="37499" cy="2714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847" extrusionOk="0">
                    <a:moveTo>
                      <a:pt x="1129" y="0"/>
                    </a:moveTo>
                    <a:cubicBezTo>
                      <a:pt x="1047" y="0"/>
                      <a:pt x="774" y="90"/>
                      <a:pt x="501" y="291"/>
                    </a:cubicBezTo>
                    <a:cubicBezTo>
                      <a:pt x="167" y="525"/>
                      <a:pt x="0" y="809"/>
                      <a:pt x="33" y="843"/>
                    </a:cubicBezTo>
                    <a:cubicBezTo>
                      <a:pt x="36" y="845"/>
                      <a:pt x="39" y="846"/>
                      <a:pt x="43" y="846"/>
                    </a:cubicBezTo>
                    <a:cubicBezTo>
                      <a:pt x="99" y="846"/>
                      <a:pt x="321" y="643"/>
                      <a:pt x="602" y="425"/>
                    </a:cubicBezTo>
                    <a:cubicBezTo>
                      <a:pt x="902" y="208"/>
                      <a:pt x="1170" y="58"/>
                      <a:pt x="1153" y="7"/>
                    </a:cubicBezTo>
                    <a:cubicBezTo>
                      <a:pt x="1151" y="3"/>
                      <a:pt x="1142" y="0"/>
                      <a:pt x="112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4" name="Google Shape;2224;p44"/>
              <p:cNvSpPr/>
              <p:nvPr/>
            </p:nvSpPr>
            <p:spPr>
              <a:xfrm>
                <a:off x="7177023" y="3179727"/>
                <a:ext cx="20384" cy="48267"/>
              </a:xfrm>
              <a:custGeom>
                <a:avLst/>
                <a:gdLst/>
                <a:ahLst/>
                <a:cxnLst/>
                <a:rect l="l" t="t" r="r" b="b"/>
                <a:pathLst>
                  <a:path w="636" h="1506" extrusionOk="0">
                    <a:moveTo>
                      <a:pt x="53" y="1"/>
                    </a:moveTo>
                    <a:cubicBezTo>
                      <a:pt x="52" y="1"/>
                      <a:pt x="51" y="1"/>
                      <a:pt x="50" y="1"/>
                    </a:cubicBezTo>
                    <a:cubicBezTo>
                      <a:pt x="0" y="18"/>
                      <a:pt x="84" y="369"/>
                      <a:pt x="234" y="787"/>
                    </a:cubicBezTo>
                    <a:cubicBezTo>
                      <a:pt x="381" y="1194"/>
                      <a:pt x="543" y="1506"/>
                      <a:pt x="598" y="1506"/>
                    </a:cubicBezTo>
                    <a:cubicBezTo>
                      <a:pt x="599" y="1506"/>
                      <a:pt x="601" y="1506"/>
                      <a:pt x="602" y="1505"/>
                    </a:cubicBezTo>
                    <a:cubicBezTo>
                      <a:pt x="635" y="1489"/>
                      <a:pt x="552" y="1138"/>
                      <a:pt x="401" y="720"/>
                    </a:cubicBezTo>
                    <a:cubicBezTo>
                      <a:pt x="255" y="313"/>
                      <a:pt x="92" y="1"/>
                      <a:pt x="5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5" name="Google Shape;2225;p44"/>
              <p:cNvSpPr/>
              <p:nvPr/>
            </p:nvSpPr>
            <p:spPr>
              <a:xfrm>
                <a:off x="7292691" y="3181265"/>
                <a:ext cx="36441" cy="35576"/>
              </a:xfrm>
              <a:custGeom>
                <a:avLst/>
                <a:gdLst/>
                <a:ahLst/>
                <a:cxnLst/>
                <a:rect l="l" t="t" r="r" b="b"/>
                <a:pathLst>
                  <a:path w="1137" h="1110" extrusionOk="0">
                    <a:moveTo>
                      <a:pt x="1090" y="0"/>
                    </a:moveTo>
                    <a:cubicBezTo>
                      <a:pt x="1019" y="0"/>
                      <a:pt x="782" y="209"/>
                      <a:pt x="502" y="505"/>
                    </a:cubicBezTo>
                    <a:cubicBezTo>
                      <a:pt x="201" y="806"/>
                      <a:pt x="0" y="1073"/>
                      <a:pt x="34" y="1106"/>
                    </a:cubicBezTo>
                    <a:cubicBezTo>
                      <a:pt x="36" y="1109"/>
                      <a:pt x="39" y="1110"/>
                      <a:pt x="44" y="1110"/>
                    </a:cubicBezTo>
                    <a:cubicBezTo>
                      <a:pt x="104" y="1110"/>
                      <a:pt x="355" y="902"/>
                      <a:pt x="635" y="622"/>
                    </a:cubicBezTo>
                    <a:cubicBezTo>
                      <a:pt x="919" y="321"/>
                      <a:pt x="1137" y="37"/>
                      <a:pt x="1103" y="4"/>
                    </a:cubicBezTo>
                    <a:cubicBezTo>
                      <a:pt x="1100" y="1"/>
                      <a:pt x="1095" y="0"/>
                      <a:pt x="109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6" name="Google Shape;2226;p44"/>
              <p:cNvSpPr/>
              <p:nvPr/>
            </p:nvSpPr>
            <p:spPr>
              <a:xfrm>
                <a:off x="6945141" y="3150305"/>
                <a:ext cx="507704" cy="63747"/>
              </a:xfrm>
              <a:custGeom>
                <a:avLst/>
                <a:gdLst/>
                <a:ahLst/>
                <a:cxnLst/>
                <a:rect l="l" t="t" r="r" b="b"/>
                <a:pathLst>
                  <a:path w="15841" h="1989" extrusionOk="0">
                    <a:moveTo>
                      <a:pt x="151" y="1"/>
                    </a:moveTo>
                    <a:lnTo>
                      <a:pt x="0" y="719"/>
                    </a:lnTo>
                    <a:lnTo>
                      <a:pt x="15840" y="1989"/>
                    </a:lnTo>
                    <a:lnTo>
                      <a:pt x="15172" y="234"/>
                    </a:lnTo>
                    <a:lnTo>
                      <a:pt x="151" y="1"/>
                    </a:lnTo>
                    <a:close/>
                  </a:path>
                </a:pathLst>
              </a:custGeom>
              <a:solidFill>
                <a:schemeClr val="dk2">
                  <a:alpha val="32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7" name="Google Shape;2227;p44"/>
              <p:cNvSpPr/>
              <p:nvPr/>
            </p:nvSpPr>
            <p:spPr>
              <a:xfrm>
                <a:off x="5326840" y="3068898"/>
                <a:ext cx="2992444" cy="1600128"/>
              </a:xfrm>
              <a:custGeom>
                <a:avLst/>
                <a:gdLst/>
                <a:ahLst/>
                <a:cxnLst/>
                <a:rect l="l" t="t" r="r" b="b"/>
                <a:pathLst>
                  <a:path w="93368" h="49926" extrusionOk="0">
                    <a:moveTo>
                      <a:pt x="0" y="1"/>
                    </a:moveTo>
                    <a:lnTo>
                      <a:pt x="0" y="2490"/>
                    </a:lnTo>
                    <a:lnTo>
                      <a:pt x="4996" y="2490"/>
                    </a:lnTo>
                    <a:lnTo>
                      <a:pt x="2423" y="49842"/>
                    </a:lnTo>
                    <a:lnTo>
                      <a:pt x="3843" y="49926"/>
                    </a:lnTo>
                    <a:lnTo>
                      <a:pt x="6416" y="2490"/>
                    </a:lnTo>
                    <a:lnTo>
                      <a:pt x="88272" y="2490"/>
                    </a:lnTo>
                    <a:lnTo>
                      <a:pt x="90460" y="49876"/>
                    </a:lnTo>
                    <a:lnTo>
                      <a:pt x="91897" y="49876"/>
                    </a:lnTo>
                    <a:lnTo>
                      <a:pt x="89692" y="2490"/>
                    </a:lnTo>
                    <a:lnTo>
                      <a:pt x="93368" y="2490"/>
                    </a:lnTo>
                    <a:lnTo>
                      <a:pt x="9336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8" name="Google Shape;2228;p44"/>
              <p:cNvSpPr/>
              <p:nvPr/>
            </p:nvSpPr>
            <p:spPr>
              <a:xfrm>
                <a:off x="6199722" y="2596577"/>
                <a:ext cx="917335" cy="485205"/>
              </a:xfrm>
              <a:custGeom>
                <a:avLst/>
                <a:gdLst/>
                <a:ahLst/>
                <a:cxnLst/>
                <a:rect l="l" t="t" r="r" b="b"/>
                <a:pathLst>
                  <a:path w="28622" h="15139" extrusionOk="0">
                    <a:moveTo>
                      <a:pt x="14603" y="1"/>
                    </a:moveTo>
                    <a:lnTo>
                      <a:pt x="0" y="18"/>
                    </a:lnTo>
                    <a:lnTo>
                      <a:pt x="5180" y="15139"/>
                    </a:lnTo>
                    <a:lnTo>
                      <a:pt x="28622" y="15139"/>
                    </a:lnTo>
                    <a:lnTo>
                      <a:pt x="28438" y="14354"/>
                    </a:lnTo>
                    <a:lnTo>
                      <a:pt x="18964" y="14069"/>
                    </a:lnTo>
                    <a:lnTo>
                      <a:pt x="1460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9" name="Google Shape;2229;p44"/>
              <p:cNvSpPr/>
              <p:nvPr/>
            </p:nvSpPr>
            <p:spPr>
              <a:xfrm>
                <a:off x="6471763" y="2795511"/>
                <a:ext cx="65895" cy="73427"/>
              </a:xfrm>
              <a:custGeom>
                <a:avLst/>
                <a:gdLst/>
                <a:ahLst/>
                <a:cxnLst/>
                <a:rect l="l" t="t" r="r" b="b"/>
                <a:pathLst>
                  <a:path w="2056" h="2291" extrusionOk="0">
                    <a:moveTo>
                      <a:pt x="925" y="0"/>
                    </a:moveTo>
                    <a:cubicBezTo>
                      <a:pt x="862" y="0"/>
                      <a:pt x="798" y="9"/>
                      <a:pt x="735" y="26"/>
                    </a:cubicBezTo>
                    <a:cubicBezTo>
                      <a:pt x="251" y="143"/>
                      <a:pt x="0" y="761"/>
                      <a:pt x="150" y="1380"/>
                    </a:cubicBezTo>
                    <a:cubicBezTo>
                      <a:pt x="281" y="1917"/>
                      <a:pt x="690" y="2291"/>
                      <a:pt x="1114" y="2291"/>
                    </a:cubicBezTo>
                    <a:cubicBezTo>
                      <a:pt x="1177" y="2291"/>
                      <a:pt x="1240" y="2283"/>
                      <a:pt x="1303" y="2265"/>
                    </a:cubicBezTo>
                    <a:cubicBezTo>
                      <a:pt x="1788" y="2131"/>
                      <a:pt x="2055" y="1530"/>
                      <a:pt x="1888" y="912"/>
                    </a:cubicBezTo>
                    <a:cubicBezTo>
                      <a:pt x="1757" y="374"/>
                      <a:pt x="1348" y="0"/>
                      <a:pt x="92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0" name="Google Shape;2230;p44"/>
              <p:cNvSpPr/>
              <p:nvPr/>
            </p:nvSpPr>
            <p:spPr>
              <a:xfrm>
                <a:off x="6600796" y="4512109"/>
                <a:ext cx="336878" cy="154128"/>
              </a:xfrm>
              <a:custGeom>
                <a:avLst/>
                <a:gdLst/>
                <a:ahLst/>
                <a:cxnLst/>
                <a:rect l="l" t="t" r="r" b="b"/>
                <a:pathLst>
                  <a:path w="10511" h="4809" extrusionOk="0">
                    <a:moveTo>
                      <a:pt x="10377" y="0"/>
                    </a:moveTo>
                    <a:lnTo>
                      <a:pt x="4713" y="151"/>
                    </a:lnTo>
                    <a:lnTo>
                      <a:pt x="4780" y="3175"/>
                    </a:lnTo>
                    <a:cubicBezTo>
                      <a:pt x="4780" y="3175"/>
                      <a:pt x="1" y="4378"/>
                      <a:pt x="1170" y="4712"/>
                    </a:cubicBezTo>
                    <a:cubicBezTo>
                      <a:pt x="1428" y="4781"/>
                      <a:pt x="2003" y="4809"/>
                      <a:pt x="2748" y="4809"/>
                    </a:cubicBezTo>
                    <a:cubicBezTo>
                      <a:pt x="5054" y="4809"/>
                      <a:pt x="8985" y="4546"/>
                      <a:pt x="10160" y="4445"/>
                    </a:cubicBezTo>
                    <a:lnTo>
                      <a:pt x="10511" y="4411"/>
                    </a:lnTo>
                    <a:lnTo>
                      <a:pt x="1037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1" name="Google Shape;2231;p44"/>
              <p:cNvSpPr/>
              <p:nvPr/>
            </p:nvSpPr>
            <p:spPr>
              <a:xfrm>
                <a:off x="6871779" y="4600407"/>
                <a:ext cx="65350" cy="53652"/>
              </a:xfrm>
              <a:custGeom>
                <a:avLst/>
                <a:gdLst/>
                <a:ahLst/>
                <a:cxnLst/>
                <a:rect l="l" t="t" r="r" b="b"/>
                <a:pathLst>
                  <a:path w="2039" h="1674" extrusionOk="0">
                    <a:moveTo>
                      <a:pt x="1933" y="1"/>
                    </a:moveTo>
                    <a:cubicBezTo>
                      <a:pt x="1474" y="1"/>
                      <a:pt x="1035" y="152"/>
                      <a:pt x="685" y="453"/>
                    </a:cubicBezTo>
                    <a:cubicBezTo>
                      <a:pt x="318" y="754"/>
                      <a:pt x="67" y="1188"/>
                      <a:pt x="0" y="1673"/>
                    </a:cubicBezTo>
                    <a:lnTo>
                      <a:pt x="2039" y="1573"/>
                    </a:lnTo>
                    <a:lnTo>
                      <a:pt x="2005" y="2"/>
                    </a:lnTo>
                    <a:cubicBezTo>
                      <a:pt x="1981" y="1"/>
                      <a:pt x="1957" y="1"/>
                      <a:pt x="193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2" name="Google Shape;2232;p44"/>
              <p:cNvSpPr/>
              <p:nvPr/>
            </p:nvSpPr>
            <p:spPr>
              <a:xfrm>
                <a:off x="6625442" y="4635277"/>
                <a:ext cx="312231" cy="30223"/>
              </a:xfrm>
              <a:custGeom>
                <a:avLst/>
                <a:gdLst/>
                <a:ahLst/>
                <a:cxnLst/>
                <a:rect l="l" t="t" r="r" b="b"/>
                <a:pathLst>
                  <a:path w="9742" h="943" extrusionOk="0">
                    <a:moveTo>
                      <a:pt x="1671" y="0"/>
                    </a:moveTo>
                    <a:cubicBezTo>
                      <a:pt x="1671" y="0"/>
                      <a:pt x="0" y="535"/>
                      <a:pt x="218" y="802"/>
                    </a:cubicBezTo>
                    <a:cubicBezTo>
                      <a:pt x="292" y="900"/>
                      <a:pt x="1105" y="942"/>
                      <a:pt x="2255" y="942"/>
                    </a:cubicBezTo>
                    <a:cubicBezTo>
                      <a:pt x="4451" y="942"/>
                      <a:pt x="7877" y="788"/>
                      <a:pt x="9742" y="568"/>
                    </a:cubicBezTo>
                    <a:lnTo>
                      <a:pt x="9725" y="451"/>
                    </a:lnTo>
                    <a:lnTo>
                      <a:pt x="2189" y="719"/>
                    </a:lnTo>
                    <a:cubicBezTo>
                      <a:pt x="2189" y="719"/>
                      <a:pt x="2005" y="17"/>
                      <a:pt x="167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3" name="Google Shape;2233;p44"/>
              <p:cNvSpPr/>
              <p:nvPr/>
            </p:nvSpPr>
            <p:spPr>
              <a:xfrm>
                <a:off x="6632397" y="4649187"/>
                <a:ext cx="307968" cy="9871"/>
              </a:xfrm>
              <a:custGeom>
                <a:avLst/>
                <a:gdLst/>
                <a:ahLst/>
                <a:cxnLst/>
                <a:rect l="l" t="t" r="r" b="b"/>
                <a:pathLst>
                  <a:path w="9609" h="308" extrusionOk="0">
                    <a:moveTo>
                      <a:pt x="9508" y="1"/>
                    </a:moveTo>
                    <a:cubicBezTo>
                      <a:pt x="9424" y="17"/>
                      <a:pt x="9324" y="17"/>
                      <a:pt x="9224" y="17"/>
                    </a:cubicBezTo>
                    <a:cubicBezTo>
                      <a:pt x="8940" y="34"/>
                      <a:pt x="8606" y="51"/>
                      <a:pt x="8188" y="67"/>
                    </a:cubicBezTo>
                    <a:cubicBezTo>
                      <a:pt x="7319" y="118"/>
                      <a:pt x="6133" y="168"/>
                      <a:pt x="4796" y="201"/>
                    </a:cubicBezTo>
                    <a:cubicBezTo>
                      <a:pt x="3476" y="235"/>
                      <a:pt x="2273" y="251"/>
                      <a:pt x="1404" y="268"/>
                    </a:cubicBezTo>
                    <a:lnTo>
                      <a:pt x="101" y="268"/>
                    </a:lnTo>
                    <a:cubicBezTo>
                      <a:pt x="68" y="268"/>
                      <a:pt x="34" y="268"/>
                      <a:pt x="1" y="285"/>
                    </a:cubicBezTo>
                    <a:lnTo>
                      <a:pt x="101" y="285"/>
                    </a:lnTo>
                    <a:cubicBezTo>
                      <a:pt x="184" y="285"/>
                      <a:pt x="268" y="285"/>
                      <a:pt x="368" y="301"/>
                    </a:cubicBezTo>
                    <a:lnTo>
                      <a:pt x="1404" y="301"/>
                    </a:lnTo>
                    <a:cubicBezTo>
                      <a:pt x="1637" y="306"/>
                      <a:pt x="1894" y="308"/>
                      <a:pt x="2170" y="308"/>
                    </a:cubicBezTo>
                    <a:cubicBezTo>
                      <a:pt x="2926" y="308"/>
                      <a:pt x="3830" y="292"/>
                      <a:pt x="4796" y="268"/>
                    </a:cubicBezTo>
                    <a:cubicBezTo>
                      <a:pt x="6133" y="235"/>
                      <a:pt x="7336" y="168"/>
                      <a:pt x="8205" y="118"/>
                    </a:cubicBezTo>
                    <a:lnTo>
                      <a:pt x="9224" y="51"/>
                    </a:lnTo>
                    <a:cubicBezTo>
                      <a:pt x="9324" y="34"/>
                      <a:pt x="9424" y="34"/>
                      <a:pt x="9508" y="17"/>
                    </a:cubicBezTo>
                    <a:cubicBezTo>
                      <a:pt x="9541" y="17"/>
                      <a:pt x="9575" y="17"/>
                      <a:pt x="960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4" name="Google Shape;2234;p44"/>
              <p:cNvSpPr/>
              <p:nvPr/>
            </p:nvSpPr>
            <p:spPr>
              <a:xfrm>
                <a:off x="6677908" y="4633130"/>
                <a:ext cx="18236" cy="27883"/>
              </a:xfrm>
              <a:custGeom>
                <a:avLst/>
                <a:gdLst/>
                <a:ahLst/>
                <a:cxnLst/>
                <a:rect l="l" t="t" r="r" b="b"/>
                <a:pathLst>
                  <a:path w="569" h="870" extrusionOk="0">
                    <a:moveTo>
                      <a:pt x="1" y="0"/>
                    </a:moveTo>
                    <a:cubicBezTo>
                      <a:pt x="285" y="218"/>
                      <a:pt x="485" y="518"/>
                      <a:pt x="552" y="869"/>
                    </a:cubicBezTo>
                    <a:cubicBezTo>
                      <a:pt x="569" y="502"/>
                      <a:pt x="352" y="151"/>
                      <a:pt x="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5" name="Google Shape;2235;p44"/>
              <p:cNvSpPr/>
              <p:nvPr/>
            </p:nvSpPr>
            <p:spPr>
              <a:xfrm>
                <a:off x="6737906" y="4617554"/>
                <a:ext cx="11282" cy="15064"/>
              </a:xfrm>
              <a:custGeom>
                <a:avLst/>
                <a:gdLst/>
                <a:ahLst/>
                <a:cxnLst/>
                <a:rect l="l" t="t" r="r" b="b"/>
                <a:pathLst>
                  <a:path w="352" h="470" extrusionOk="0">
                    <a:moveTo>
                      <a:pt x="22" y="0"/>
                    </a:moveTo>
                    <a:cubicBezTo>
                      <a:pt x="20" y="0"/>
                      <a:pt x="18" y="1"/>
                      <a:pt x="17" y="2"/>
                    </a:cubicBezTo>
                    <a:cubicBezTo>
                      <a:pt x="0" y="19"/>
                      <a:pt x="67" y="119"/>
                      <a:pt x="151" y="252"/>
                    </a:cubicBezTo>
                    <a:cubicBezTo>
                      <a:pt x="234" y="386"/>
                      <a:pt x="318" y="470"/>
                      <a:pt x="334" y="470"/>
                    </a:cubicBezTo>
                    <a:cubicBezTo>
                      <a:pt x="351" y="453"/>
                      <a:pt x="301" y="336"/>
                      <a:pt x="201" y="219"/>
                    </a:cubicBezTo>
                    <a:cubicBezTo>
                      <a:pt x="123" y="95"/>
                      <a:pt x="46" y="0"/>
                      <a:pt x="2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6" name="Google Shape;2236;p44"/>
              <p:cNvSpPr/>
              <p:nvPr/>
            </p:nvSpPr>
            <p:spPr>
              <a:xfrm>
                <a:off x="6751271" y="4614317"/>
                <a:ext cx="12371" cy="10288"/>
              </a:xfrm>
              <a:custGeom>
                <a:avLst/>
                <a:gdLst/>
                <a:ahLst/>
                <a:cxnLst/>
                <a:rect l="l" t="t" r="r" b="b"/>
                <a:pathLst>
                  <a:path w="386" h="321" extrusionOk="0">
                    <a:moveTo>
                      <a:pt x="9" y="0"/>
                    </a:moveTo>
                    <a:cubicBezTo>
                      <a:pt x="5" y="0"/>
                      <a:pt x="3" y="1"/>
                      <a:pt x="1" y="3"/>
                    </a:cubicBezTo>
                    <a:cubicBezTo>
                      <a:pt x="1" y="19"/>
                      <a:pt x="68" y="103"/>
                      <a:pt x="168" y="186"/>
                    </a:cubicBezTo>
                    <a:cubicBezTo>
                      <a:pt x="268" y="270"/>
                      <a:pt x="352" y="320"/>
                      <a:pt x="369" y="320"/>
                    </a:cubicBezTo>
                    <a:cubicBezTo>
                      <a:pt x="385" y="303"/>
                      <a:pt x="318" y="220"/>
                      <a:pt x="218" y="136"/>
                    </a:cubicBezTo>
                    <a:cubicBezTo>
                      <a:pt x="128" y="61"/>
                      <a:pt x="39" y="0"/>
                      <a:pt x="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7" name="Google Shape;2237;p44"/>
              <p:cNvSpPr/>
              <p:nvPr/>
            </p:nvSpPr>
            <p:spPr>
              <a:xfrm>
                <a:off x="6753418" y="4594574"/>
                <a:ext cx="21474" cy="3782"/>
              </a:xfrm>
              <a:custGeom>
                <a:avLst/>
                <a:gdLst/>
                <a:ahLst/>
                <a:cxnLst/>
                <a:rect l="l" t="t" r="r" b="b"/>
                <a:pathLst>
                  <a:path w="670" h="118" extrusionOk="0">
                    <a:moveTo>
                      <a:pt x="669" y="0"/>
                    </a:moveTo>
                    <a:cubicBezTo>
                      <a:pt x="552" y="17"/>
                      <a:pt x="435" y="17"/>
                      <a:pt x="335" y="51"/>
                    </a:cubicBezTo>
                    <a:cubicBezTo>
                      <a:pt x="218" y="51"/>
                      <a:pt x="101" y="51"/>
                      <a:pt x="1" y="84"/>
                    </a:cubicBezTo>
                    <a:cubicBezTo>
                      <a:pt x="75" y="107"/>
                      <a:pt x="154" y="118"/>
                      <a:pt x="233" y="118"/>
                    </a:cubicBezTo>
                    <a:cubicBezTo>
                      <a:pt x="384" y="118"/>
                      <a:pt x="537" y="77"/>
                      <a:pt x="66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8" name="Google Shape;2238;p44"/>
              <p:cNvSpPr/>
              <p:nvPr/>
            </p:nvSpPr>
            <p:spPr>
              <a:xfrm>
                <a:off x="6707362" y="4601240"/>
                <a:ext cx="34838" cy="19070"/>
              </a:xfrm>
              <a:custGeom>
                <a:avLst/>
                <a:gdLst/>
                <a:ahLst/>
                <a:cxnLst/>
                <a:rect l="l" t="t" r="r" b="b"/>
                <a:pathLst>
                  <a:path w="1087" h="595" extrusionOk="0">
                    <a:moveTo>
                      <a:pt x="366" y="64"/>
                    </a:moveTo>
                    <a:cubicBezTo>
                      <a:pt x="425" y="64"/>
                      <a:pt x="483" y="73"/>
                      <a:pt x="536" y="93"/>
                    </a:cubicBezTo>
                    <a:cubicBezTo>
                      <a:pt x="669" y="127"/>
                      <a:pt x="769" y="193"/>
                      <a:pt x="853" y="277"/>
                    </a:cubicBezTo>
                    <a:cubicBezTo>
                      <a:pt x="907" y="342"/>
                      <a:pt x="947" y="406"/>
                      <a:pt x="982" y="475"/>
                    </a:cubicBezTo>
                    <a:lnTo>
                      <a:pt x="982" y="475"/>
                    </a:lnTo>
                    <a:cubicBezTo>
                      <a:pt x="917" y="469"/>
                      <a:pt x="826" y="460"/>
                      <a:pt x="719" y="444"/>
                    </a:cubicBezTo>
                    <a:cubicBezTo>
                      <a:pt x="602" y="427"/>
                      <a:pt x="469" y="394"/>
                      <a:pt x="352" y="360"/>
                    </a:cubicBezTo>
                    <a:cubicBezTo>
                      <a:pt x="268" y="344"/>
                      <a:pt x="201" y="310"/>
                      <a:pt x="135" y="277"/>
                    </a:cubicBezTo>
                    <a:cubicBezTo>
                      <a:pt x="68" y="244"/>
                      <a:pt x="51" y="177"/>
                      <a:pt x="101" y="127"/>
                    </a:cubicBezTo>
                    <a:cubicBezTo>
                      <a:pt x="182" y="86"/>
                      <a:pt x="275" y="64"/>
                      <a:pt x="366" y="64"/>
                    </a:cubicBezTo>
                    <a:close/>
                    <a:moveTo>
                      <a:pt x="370" y="1"/>
                    </a:moveTo>
                    <a:cubicBezTo>
                      <a:pt x="268" y="1"/>
                      <a:pt x="165" y="25"/>
                      <a:pt x="68" y="76"/>
                    </a:cubicBezTo>
                    <a:cubicBezTo>
                      <a:pt x="18" y="110"/>
                      <a:pt x="1" y="177"/>
                      <a:pt x="18" y="227"/>
                    </a:cubicBezTo>
                    <a:cubicBezTo>
                      <a:pt x="34" y="277"/>
                      <a:pt x="68" y="310"/>
                      <a:pt x="101" y="327"/>
                    </a:cubicBezTo>
                    <a:cubicBezTo>
                      <a:pt x="168" y="377"/>
                      <a:pt x="252" y="394"/>
                      <a:pt x="335" y="427"/>
                    </a:cubicBezTo>
                    <a:cubicBezTo>
                      <a:pt x="452" y="461"/>
                      <a:pt x="586" y="477"/>
                      <a:pt x="719" y="494"/>
                    </a:cubicBezTo>
                    <a:cubicBezTo>
                      <a:pt x="778" y="503"/>
                      <a:pt x="840" y="507"/>
                      <a:pt x="903" y="507"/>
                    </a:cubicBezTo>
                    <a:cubicBezTo>
                      <a:pt x="934" y="507"/>
                      <a:pt x="965" y="506"/>
                      <a:pt x="996" y="504"/>
                    </a:cubicBezTo>
                    <a:lnTo>
                      <a:pt x="996" y="504"/>
                    </a:lnTo>
                    <a:cubicBezTo>
                      <a:pt x="1010" y="533"/>
                      <a:pt x="1023" y="563"/>
                      <a:pt x="1037" y="594"/>
                    </a:cubicBezTo>
                    <a:cubicBezTo>
                      <a:pt x="1037" y="563"/>
                      <a:pt x="1037" y="532"/>
                      <a:pt x="1023" y="501"/>
                    </a:cubicBezTo>
                    <a:lnTo>
                      <a:pt x="1023" y="501"/>
                    </a:lnTo>
                    <a:cubicBezTo>
                      <a:pt x="1045" y="500"/>
                      <a:pt x="1066" y="497"/>
                      <a:pt x="1087" y="494"/>
                    </a:cubicBezTo>
                    <a:cubicBezTo>
                      <a:pt x="1087" y="487"/>
                      <a:pt x="1061" y="483"/>
                      <a:pt x="1015" y="478"/>
                    </a:cubicBezTo>
                    <a:lnTo>
                      <a:pt x="1015" y="478"/>
                    </a:lnTo>
                    <a:cubicBezTo>
                      <a:pt x="983" y="387"/>
                      <a:pt x="950" y="323"/>
                      <a:pt x="886" y="244"/>
                    </a:cubicBezTo>
                    <a:cubicBezTo>
                      <a:pt x="755" y="90"/>
                      <a:pt x="565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9" name="Google Shape;2239;p44"/>
              <p:cNvSpPr/>
              <p:nvPr/>
            </p:nvSpPr>
            <p:spPr>
              <a:xfrm>
                <a:off x="6736816" y="4594574"/>
                <a:ext cx="17179" cy="23044"/>
              </a:xfrm>
              <a:custGeom>
                <a:avLst/>
                <a:gdLst/>
                <a:ahLst/>
                <a:cxnLst/>
                <a:rect l="l" t="t" r="r" b="b"/>
                <a:pathLst>
                  <a:path w="536" h="719" extrusionOk="0">
                    <a:moveTo>
                      <a:pt x="419" y="0"/>
                    </a:moveTo>
                    <a:cubicBezTo>
                      <a:pt x="285" y="17"/>
                      <a:pt x="168" y="84"/>
                      <a:pt x="118" y="201"/>
                    </a:cubicBezTo>
                    <a:cubicBezTo>
                      <a:pt x="68" y="284"/>
                      <a:pt x="34" y="368"/>
                      <a:pt x="18" y="468"/>
                    </a:cubicBezTo>
                    <a:cubicBezTo>
                      <a:pt x="1" y="552"/>
                      <a:pt x="18" y="635"/>
                      <a:pt x="68" y="719"/>
                    </a:cubicBezTo>
                    <a:cubicBezTo>
                      <a:pt x="68" y="635"/>
                      <a:pt x="68" y="552"/>
                      <a:pt x="68" y="468"/>
                    </a:cubicBezTo>
                    <a:cubicBezTo>
                      <a:pt x="84" y="385"/>
                      <a:pt x="118" y="301"/>
                      <a:pt x="168" y="234"/>
                    </a:cubicBezTo>
                    <a:cubicBezTo>
                      <a:pt x="218" y="151"/>
                      <a:pt x="302" y="67"/>
                      <a:pt x="402" y="67"/>
                    </a:cubicBezTo>
                    <a:cubicBezTo>
                      <a:pt x="485" y="84"/>
                      <a:pt x="469" y="218"/>
                      <a:pt x="419" y="301"/>
                    </a:cubicBezTo>
                    <a:cubicBezTo>
                      <a:pt x="368" y="385"/>
                      <a:pt x="318" y="452"/>
                      <a:pt x="268" y="518"/>
                    </a:cubicBezTo>
                    <a:cubicBezTo>
                      <a:pt x="168" y="635"/>
                      <a:pt x="101" y="702"/>
                      <a:pt x="101" y="702"/>
                    </a:cubicBezTo>
                    <a:cubicBezTo>
                      <a:pt x="185" y="669"/>
                      <a:pt x="251" y="619"/>
                      <a:pt x="302" y="552"/>
                    </a:cubicBezTo>
                    <a:cubicBezTo>
                      <a:pt x="368" y="485"/>
                      <a:pt x="419" y="418"/>
                      <a:pt x="469" y="335"/>
                    </a:cubicBezTo>
                    <a:cubicBezTo>
                      <a:pt x="502" y="284"/>
                      <a:pt x="519" y="218"/>
                      <a:pt x="519" y="167"/>
                    </a:cubicBezTo>
                    <a:cubicBezTo>
                      <a:pt x="536" y="84"/>
                      <a:pt x="485" y="17"/>
                      <a:pt x="41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0" name="Google Shape;2240;p44"/>
              <p:cNvSpPr/>
              <p:nvPr/>
            </p:nvSpPr>
            <p:spPr>
              <a:xfrm>
                <a:off x="6871779" y="4598997"/>
                <a:ext cx="63235" cy="53972"/>
              </a:xfrm>
              <a:custGeom>
                <a:avLst/>
                <a:gdLst/>
                <a:ahLst/>
                <a:cxnLst/>
                <a:rect l="l" t="t" r="r" b="b"/>
                <a:pathLst>
                  <a:path w="1973" h="1684" extrusionOk="0">
                    <a:moveTo>
                      <a:pt x="1705" y="0"/>
                    </a:moveTo>
                    <a:cubicBezTo>
                      <a:pt x="1655" y="0"/>
                      <a:pt x="1604" y="4"/>
                      <a:pt x="1554" y="13"/>
                    </a:cubicBezTo>
                    <a:cubicBezTo>
                      <a:pt x="836" y="80"/>
                      <a:pt x="251" y="581"/>
                      <a:pt x="51" y="1266"/>
                    </a:cubicBezTo>
                    <a:cubicBezTo>
                      <a:pt x="34" y="1366"/>
                      <a:pt x="17" y="1466"/>
                      <a:pt x="0" y="1567"/>
                    </a:cubicBezTo>
                    <a:cubicBezTo>
                      <a:pt x="0" y="1600"/>
                      <a:pt x="0" y="1650"/>
                      <a:pt x="0" y="1684"/>
                    </a:cubicBezTo>
                    <a:cubicBezTo>
                      <a:pt x="17" y="1684"/>
                      <a:pt x="17" y="1517"/>
                      <a:pt x="101" y="1283"/>
                    </a:cubicBezTo>
                    <a:cubicBezTo>
                      <a:pt x="318" y="631"/>
                      <a:pt x="869" y="146"/>
                      <a:pt x="1554" y="46"/>
                    </a:cubicBezTo>
                    <a:cubicBezTo>
                      <a:pt x="1647" y="34"/>
                      <a:pt x="1728" y="31"/>
                      <a:pt x="1794" y="31"/>
                    </a:cubicBezTo>
                    <a:cubicBezTo>
                      <a:pt x="1865" y="31"/>
                      <a:pt x="1918" y="34"/>
                      <a:pt x="1947" y="34"/>
                    </a:cubicBezTo>
                    <a:cubicBezTo>
                      <a:pt x="1963" y="34"/>
                      <a:pt x="1972" y="33"/>
                      <a:pt x="1972" y="29"/>
                    </a:cubicBezTo>
                    <a:cubicBezTo>
                      <a:pt x="1939" y="13"/>
                      <a:pt x="1905" y="13"/>
                      <a:pt x="1855" y="13"/>
                    </a:cubicBezTo>
                    <a:cubicBezTo>
                      <a:pt x="1805" y="4"/>
                      <a:pt x="1755" y="0"/>
                      <a:pt x="170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1" name="Google Shape;2241;p44"/>
              <p:cNvSpPr/>
              <p:nvPr/>
            </p:nvSpPr>
            <p:spPr>
              <a:xfrm>
                <a:off x="6913540" y="4524961"/>
                <a:ext cx="4327" cy="74452"/>
              </a:xfrm>
              <a:custGeom>
                <a:avLst/>
                <a:gdLst/>
                <a:ahLst/>
                <a:cxnLst/>
                <a:rect l="l" t="t" r="r" b="b"/>
                <a:pathLst>
                  <a:path w="135" h="2323" extrusionOk="0">
                    <a:moveTo>
                      <a:pt x="17" y="0"/>
                    </a:moveTo>
                    <a:lnTo>
                      <a:pt x="17" y="0"/>
                    </a:lnTo>
                    <a:cubicBezTo>
                      <a:pt x="1" y="385"/>
                      <a:pt x="1" y="769"/>
                      <a:pt x="34" y="1170"/>
                    </a:cubicBezTo>
                    <a:cubicBezTo>
                      <a:pt x="34" y="1554"/>
                      <a:pt x="68" y="1938"/>
                      <a:pt x="118" y="2323"/>
                    </a:cubicBezTo>
                    <a:cubicBezTo>
                      <a:pt x="134" y="1554"/>
                      <a:pt x="101" y="769"/>
                      <a:pt x="1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2" name="Google Shape;2242;p44"/>
              <p:cNvSpPr/>
              <p:nvPr/>
            </p:nvSpPr>
            <p:spPr>
              <a:xfrm>
                <a:off x="6795724" y="4636720"/>
                <a:ext cx="53043" cy="3590"/>
              </a:xfrm>
              <a:custGeom>
                <a:avLst/>
                <a:gdLst/>
                <a:ahLst/>
                <a:cxnLst/>
                <a:rect l="l" t="t" r="r" b="b"/>
                <a:pathLst>
                  <a:path w="1655" h="112" extrusionOk="0">
                    <a:moveTo>
                      <a:pt x="1609" y="1"/>
                    </a:moveTo>
                    <a:cubicBezTo>
                      <a:pt x="1495" y="1"/>
                      <a:pt x="1184" y="25"/>
                      <a:pt x="820" y="39"/>
                    </a:cubicBezTo>
                    <a:cubicBezTo>
                      <a:pt x="368" y="55"/>
                      <a:pt x="1" y="55"/>
                      <a:pt x="1" y="72"/>
                    </a:cubicBezTo>
                    <a:cubicBezTo>
                      <a:pt x="213" y="98"/>
                      <a:pt x="426" y="111"/>
                      <a:pt x="638" y="111"/>
                    </a:cubicBezTo>
                    <a:cubicBezTo>
                      <a:pt x="977" y="111"/>
                      <a:pt x="1316" y="77"/>
                      <a:pt x="1655" y="5"/>
                    </a:cubicBezTo>
                    <a:cubicBezTo>
                      <a:pt x="1652" y="2"/>
                      <a:pt x="1636" y="1"/>
                      <a:pt x="160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3" name="Google Shape;2243;p44"/>
              <p:cNvSpPr/>
              <p:nvPr/>
            </p:nvSpPr>
            <p:spPr>
              <a:xfrm>
                <a:off x="6878734" y="4635694"/>
                <a:ext cx="5929" cy="10865"/>
              </a:xfrm>
              <a:custGeom>
                <a:avLst/>
                <a:gdLst/>
                <a:ahLst/>
                <a:cxnLst/>
                <a:rect l="l" t="t" r="r" b="b"/>
                <a:pathLst>
                  <a:path w="185" h="339" extrusionOk="0">
                    <a:moveTo>
                      <a:pt x="159" y="1"/>
                    </a:moveTo>
                    <a:cubicBezTo>
                      <a:pt x="134" y="1"/>
                      <a:pt x="78" y="50"/>
                      <a:pt x="34" y="138"/>
                    </a:cubicBezTo>
                    <a:cubicBezTo>
                      <a:pt x="1" y="238"/>
                      <a:pt x="17" y="338"/>
                      <a:pt x="34" y="338"/>
                    </a:cubicBezTo>
                    <a:cubicBezTo>
                      <a:pt x="51" y="338"/>
                      <a:pt x="67" y="255"/>
                      <a:pt x="101" y="171"/>
                    </a:cubicBezTo>
                    <a:cubicBezTo>
                      <a:pt x="134" y="87"/>
                      <a:pt x="184" y="21"/>
                      <a:pt x="168" y="4"/>
                    </a:cubicBezTo>
                    <a:cubicBezTo>
                      <a:pt x="166" y="2"/>
                      <a:pt x="163" y="1"/>
                      <a:pt x="15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4" name="Google Shape;2244;p44"/>
              <p:cNvSpPr/>
              <p:nvPr/>
            </p:nvSpPr>
            <p:spPr>
              <a:xfrm>
                <a:off x="6889983" y="4618676"/>
                <a:ext cx="7532" cy="7532"/>
              </a:xfrm>
              <a:custGeom>
                <a:avLst/>
                <a:gdLst/>
                <a:ahLst/>
                <a:cxnLst/>
                <a:rect l="l" t="t" r="r" b="b"/>
                <a:pathLst>
                  <a:path w="235" h="235" extrusionOk="0">
                    <a:moveTo>
                      <a:pt x="218" y="0"/>
                    </a:moveTo>
                    <a:cubicBezTo>
                      <a:pt x="201" y="0"/>
                      <a:pt x="151" y="34"/>
                      <a:pt x="84" y="101"/>
                    </a:cubicBezTo>
                    <a:cubicBezTo>
                      <a:pt x="34" y="151"/>
                      <a:pt x="0" y="217"/>
                      <a:pt x="17" y="234"/>
                    </a:cubicBezTo>
                    <a:cubicBezTo>
                      <a:pt x="34" y="234"/>
                      <a:pt x="84" y="201"/>
                      <a:pt x="134" y="134"/>
                    </a:cubicBezTo>
                    <a:cubicBezTo>
                      <a:pt x="201" y="84"/>
                      <a:pt x="234" y="17"/>
                      <a:pt x="21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5" name="Google Shape;2245;p44"/>
              <p:cNvSpPr/>
              <p:nvPr/>
            </p:nvSpPr>
            <p:spPr>
              <a:xfrm>
                <a:off x="6905527" y="4609637"/>
                <a:ext cx="10576" cy="4872"/>
              </a:xfrm>
              <a:custGeom>
                <a:avLst/>
                <a:gdLst/>
                <a:ahLst/>
                <a:cxnLst/>
                <a:rect l="l" t="t" r="r" b="b"/>
                <a:pathLst>
                  <a:path w="330" h="152" extrusionOk="0">
                    <a:moveTo>
                      <a:pt x="231" y="1"/>
                    </a:moveTo>
                    <a:cubicBezTo>
                      <a:pt x="203" y="1"/>
                      <a:pt x="170" y="5"/>
                      <a:pt x="134" y="15"/>
                    </a:cubicBezTo>
                    <a:cubicBezTo>
                      <a:pt x="33" y="65"/>
                      <a:pt x="0" y="132"/>
                      <a:pt x="0" y="149"/>
                    </a:cubicBezTo>
                    <a:cubicBezTo>
                      <a:pt x="2" y="151"/>
                      <a:pt x="6" y="152"/>
                      <a:pt x="10" y="152"/>
                    </a:cubicBezTo>
                    <a:cubicBezTo>
                      <a:pt x="35" y="152"/>
                      <a:pt x="95" y="111"/>
                      <a:pt x="167" y="82"/>
                    </a:cubicBezTo>
                    <a:cubicBezTo>
                      <a:pt x="251" y="48"/>
                      <a:pt x="318" y="48"/>
                      <a:pt x="318" y="32"/>
                    </a:cubicBezTo>
                    <a:cubicBezTo>
                      <a:pt x="329" y="20"/>
                      <a:pt x="293" y="1"/>
                      <a:pt x="23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6" name="Google Shape;2246;p44"/>
              <p:cNvSpPr/>
              <p:nvPr/>
            </p:nvSpPr>
            <p:spPr>
              <a:xfrm>
                <a:off x="6923732" y="4606497"/>
                <a:ext cx="5897" cy="2981"/>
              </a:xfrm>
              <a:custGeom>
                <a:avLst/>
                <a:gdLst/>
                <a:ahLst/>
                <a:cxnLst/>
                <a:rect l="l" t="t" r="r" b="b"/>
                <a:pathLst>
                  <a:path w="184" h="93" extrusionOk="0">
                    <a:moveTo>
                      <a:pt x="146" y="0"/>
                    </a:moveTo>
                    <a:cubicBezTo>
                      <a:pt x="130" y="0"/>
                      <a:pt x="109" y="4"/>
                      <a:pt x="84" y="13"/>
                    </a:cubicBezTo>
                    <a:cubicBezTo>
                      <a:pt x="34" y="29"/>
                      <a:pt x="0" y="63"/>
                      <a:pt x="17" y="80"/>
                    </a:cubicBezTo>
                    <a:cubicBezTo>
                      <a:pt x="17" y="88"/>
                      <a:pt x="29" y="92"/>
                      <a:pt x="48" y="92"/>
                    </a:cubicBezTo>
                    <a:cubicBezTo>
                      <a:pt x="67" y="92"/>
                      <a:pt x="92" y="88"/>
                      <a:pt x="117" y="80"/>
                    </a:cubicBezTo>
                    <a:cubicBezTo>
                      <a:pt x="151" y="63"/>
                      <a:pt x="184" y="29"/>
                      <a:pt x="184" y="13"/>
                    </a:cubicBezTo>
                    <a:cubicBezTo>
                      <a:pt x="176" y="4"/>
                      <a:pt x="163" y="0"/>
                      <a:pt x="14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7" name="Google Shape;2247;p44"/>
              <p:cNvSpPr/>
              <p:nvPr/>
            </p:nvSpPr>
            <p:spPr>
              <a:xfrm>
                <a:off x="6257540" y="3173765"/>
                <a:ext cx="1259020" cy="975826"/>
              </a:xfrm>
              <a:custGeom>
                <a:avLst/>
                <a:gdLst/>
                <a:ahLst/>
                <a:cxnLst/>
                <a:rect l="l" t="t" r="r" b="b"/>
                <a:pathLst>
                  <a:path w="39283" h="30447" extrusionOk="0">
                    <a:moveTo>
                      <a:pt x="13861" y="0"/>
                    </a:moveTo>
                    <a:cubicBezTo>
                      <a:pt x="13268" y="0"/>
                      <a:pt x="12839" y="48"/>
                      <a:pt x="12616" y="154"/>
                    </a:cubicBezTo>
                    <a:cubicBezTo>
                      <a:pt x="10360" y="1207"/>
                      <a:pt x="1" y="26854"/>
                      <a:pt x="1" y="26854"/>
                    </a:cubicBezTo>
                    <a:lnTo>
                      <a:pt x="8338" y="30447"/>
                    </a:lnTo>
                    <a:lnTo>
                      <a:pt x="17344" y="8659"/>
                    </a:lnTo>
                    <a:cubicBezTo>
                      <a:pt x="17344" y="8659"/>
                      <a:pt x="32074" y="14048"/>
                      <a:pt x="35942" y="14048"/>
                    </a:cubicBezTo>
                    <a:cubicBezTo>
                      <a:pt x="36138" y="14048"/>
                      <a:pt x="36305" y="14034"/>
                      <a:pt x="36442" y="14005"/>
                    </a:cubicBezTo>
                    <a:cubicBezTo>
                      <a:pt x="39283" y="13421"/>
                      <a:pt x="38096" y="3947"/>
                      <a:pt x="38096" y="3947"/>
                    </a:cubicBezTo>
                    <a:cubicBezTo>
                      <a:pt x="38096" y="3947"/>
                      <a:pt x="19245" y="0"/>
                      <a:pt x="1386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8" name="Google Shape;2248;p44"/>
              <p:cNvSpPr/>
              <p:nvPr/>
            </p:nvSpPr>
            <p:spPr>
              <a:xfrm>
                <a:off x="6643102" y="3344175"/>
                <a:ext cx="782437" cy="1239726"/>
              </a:xfrm>
              <a:custGeom>
                <a:avLst/>
                <a:gdLst/>
                <a:ahLst/>
                <a:cxnLst/>
                <a:rect l="l" t="t" r="r" b="b"/>
                <a:pathLst>
                  <a:path w="24413" h="38681" extrusionOk="0">
                    <a:moveTo>
                      <a:pt x="15690" y="0"/>
                    </a:moveTo>
                    <a:cubicBezTo>
                      <a:pt x="15339" y="117"/>
                      <a:pt x="1889" y="5647"/>
                      <a:pt x="937" y="7419"/>
                    </a:cubicBezTo>
                    <a:cubicBezTo>
                      <a:pt x="1" y="9190"/>
                      <a:pt x="2323" y="38680"/>
                      <a:pt x="2323" y="38680"/>
                    </a:cubicBezTo>
                    <a:lnTo>
                      <a:pt x="9976" y="38680"/>
                    </a:lnTo>
                    <a:lnTo>
                      <a:pt x="9491" y="12465"/>
                    </a:lnTo>
                    <a:lnTo>
                      <a:pt x="24412" y="8688"/>
                    </a:lnTo>
                    <a:lnTo>
                      <a:pt x="1569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9" name="Google Shape;2249;p44"/>
              <p:cNvSpPr/>
              <p:nvPr/>
            </p:nvSpPr>
            <p:spPr>
              <a:xfrm>
                <a:off x="6761463" y="3422345"/>
                <a:ext cx="666736" cy="202460"/>
              </a:xfrm>
              <a:custGeom>
                <a:avLst/>
                <a:gdLst/>
                <a:ahLst/>
                <a:cxnLst/>
                <a:rect l="l" t="t" r="r" b="b"/>
                <a:pathLst>
                  <a:path w="20803" h="6317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67" y="34"/>
                      <a:pt x="134" y="67"/>
                      <a:pt x="201" y="101"/>
                    </a:cubicBezTo>
                    <a:lnTo>
                      <a:pt x="769" y="385"/>
                    </a:lnTo>
                    <a:cubicBezTo>
                      <a:pt x="1020" y="518"/>
                      <a:pt x="1320" y="652"/>
                      <a:pt x="1671" y="819"/>
                    </a:cubicBezTo>
                    <a:cubicBezTo>
                      <a:pt x="2039" y="986"/>
                      <a:pt x="2440" y="1170"/>
                      <a:pt x="2891" y="1354"/>
                    </a:cubicBezTo>
                    <a:cubicBezTo>
                      <a:pt x="3810" y="1738"/>
                      <a:pt x="4913" y="2139"/>
                      <a:pt x="6132" y="2590"/>
                    </a:cubicBezTo>
                    <a:cubicBezTo>
                      <a:pt x="7369" y="3008"/>
                      <a:pt x="8739" y="3442"/>
                      <a:pt x="10176" y="3860"/>
                    </a:cubicBezTo>
                    <a:cubicBezTo>
                      <a:pt x="13083" y="4696"/>
                      <a:pt x="15740" y="5314"/>
                      <a:pt x="17661" y="5715"/>
                    </a:cubicBezTo>
                    <a:cubicBezTo>
                      <a:pt x="18630" y="5915"/>
                      <a:pt x="19416" y="6082"/>
                      <a:pt x="19950" y="6183"/>
                    </a:cubicBezTo>
                    <a:lnTo>
                      <a:pt x="20585" y="6283"/>
                    </a:lnTo>
                    <a:cubicBezTo>
                      <a:pt x="20652" y="6300"/>
                      <a:pt x="20719" y="6316"/>
                      <a:pt x="20803" y="6316"/>
                    </a:cubicBezTo>
                    <a:cubicBezTo>
                      <a:pt x="20736" y="6283"/>
                      <a:pt x="20652" y="6266"/>
                      <a:pt x="20585" y="6249"/>
                    </a:cubicBezTo>
                    <a:lnTo>
                      <a:pt x="19967" y="6116"/>
                    </a:lnTo>
                    <a:lnTo>
                      <a:pt x="17695" y="5598"/>
                    </a:lnTo>
                    <a:cubicBezTo>
                      <a:pt x="15773" y="5163"/>
                      <a:pt x="13117" y="4528"/>
                      <a:pt x="10226" y="3693"/>
                    </a:cubicBezTo>
                    <a:cubicBezTo>
                      <a:pt x="8789" y="3275"/>
                      <a:pt x="7419" y="2841"/>
                      <a:pt x="6183" y="2423"/>
                    </a:cubicBezTo>
                    <a:cubicBezTo>
                      <a:pt x="4963" y="2005"/>
                      <a:pt x="3860" y="1604"/>
                      <a:pt x="2941" y="1237"/>
                    </a:cubicBezTo>
                    <a:cubicBezTo>
                      <a:pt x="2490" y="1053"/>
                      <a:pt x="2072" y="886"/>
                      <a:pt x="1721" y="736"/>
                    </a:cubicBezTo>
                    <a:cubicBezTo>
                      <a:pt x="1354" y="585"/>
                      <a:pt x="1053" y="452"/>
                      <a:pt x="802" y="335"/>
                    </a:cubicBezTo>
                    <a:lnTo>
                      <a:pt x="218" y="67"/>
                    </a:lnTo>
                    <a:cubicBezTo>
                      <a:pt x="151" y="34"/>
                      <a:pt x="84" y="17"/>
                      <a:pt x="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0" name="Google Shape;2250;p44"/>
              <p:cNvSpPr/>
              <p:nvPr/>
            </p:nvSpPr>
            <p:spPr>
              <a:xfrm>
                <a:off x="6657044" y="3505867"/>
                <a:ext cx="139802" cy="292969"/>
              </a:xfrm>
              <a:custGeom>
                <a:avLst/>
                <a:gdLst/>
                <a:ahLst/>
                <a:cxnLst/>
                <a:rect l="l" t="t" r="r" b="b"/>
                <a:pathLst>
                  <a:path w="4362" h="9141" extrusionOk="0">
                    <a:moveTo>
                      <a:pt x="4344" y="1"/>
                    </a:moveTo>
                    <a:lnTo>
                      <a:pt x="4344" y="1"/>
                    </a:lnTo>
                    <a:cubicBezTo>
                      <a:pt x="4211" y="18"/>
                      <a:pt x="4060" y="68"/>
                      <a:pt x="3927" y="118"/>
                    </a:cubicBezTo>
                    <a:cubicBezTo>
                      <a:pt x="3542" y="252"/>
                      <a:pt x="3158" y="402"/>
                      <a:pt x="2791" y="569"/>
                    </a:cubicBezTo>
                    <a:cubicBezTo>
                      <a:pt x="2223" y="820"/>
                      <a:pt x="1721" y="1154"/>
                      <a:pt x="1253" y="1555"/>
                    </a:cubicBezTo>
                    <a:cubicBezTo>
                      <a:pt x="685" y="2056"/>
                      <a:pt x="301" y="2724"/>
                      <a:pt x="151" y="3476"/>
                    </a:cubicBezTo>
                    <a:cubicBezTo>
                      <a:pt x="0" y="4262"/>
                      <a:pt x="84" y="5030"/>
                      <a:pt x="151" y="5699"/>
                    </a:cubicBezTo>
                    <a:lnTo>
                      <a:pt x="318" y="7503"/>
                    </a:lnTo>
                    <a:lnTo>
                      <a:pt x="435" y="8706"/>
                    </a:lnTo>
                    <a:cubicBezTo>
                      <a:pt x="451" y="8856"/>
                      <a:pt x="468" y="9007"/>
                      <a:pt x="518" y="9141"/>
                    </a:cubicBezTo>
                    <a:cubicBezTo>
                      <a:pt x="518" y="8990"/>
                      <a:pt x="518" y="8840"/>
                      <a:pt x="502" y="8706"/>
                    </a:cubicBezTo>
                    <a:cubicBezTo>
                      <a:pt x="485" y="8372"/>
                      <a:pt x="468" y="7971"/>
                      <a:pt x="435" y="7486"/>
                    </a:cubicBezTo>
                    <a:lnTo>
                      <a:pt x="301" y="5682"/>
                    </a:lnTo>
                    <a:cubicBezTo>
                      <a:pt x="268" y="5014"/>
                      <a:pt x="167" y="4262"/>
                      <a:pt x="318" y="3510"/>
                    </a:cubicBezTo>
                    <a:cubicBezTo>
                      <a:pt x="451" y="2791"/>
                      <a:pt x="836" y="2156"/>
                      <a:pt x="1370" y="1672"/>
                    </a:cubicBezTo>
                    <a:cubicBezTo>
                      <a:pt x="1805" y="1271"/>
                      <a:pt x="2306" y="937"/>
                      <a:pt x="2841" y="686"/>
                    </a:cubicBezTo>
                    <a:cubicBezTo>
                      <a:pt x="3760" y="235"/>
                      <a:pt x="4361" y="34"/>
                      <a:pt x="4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1" name="Google Shape;2251;p44"/>
              <p:cNvSpPr/>
              <p:nvPr/>
            </p:nvSpPr>
            <p:spPr>
              <a:xfrm>
                <a:off x="6887836" y="3717622"/>
                <a:ext cx="58940" cy="25832"/>
              </a:xfrm>
              <a:custGeom>
                <a:avLst/>
                <a:gdLst/>
                <a:ahLst/>
                <a:cxnLst/>
                <a:rect l="l" t="t" r="r" b="b"/>
                <a:pathLst>
                  <a:path w="1839" h="806" extrusionOk="0">
                    <a:moveTo>
                      <a:pt x="44" y="1"/>
                    </a:moveTo>
                    <a:cubicBezTo>
                      <a:pt x="29" y="1"/>
                      <a:pt x="20" y="4"/>
                      <a:pt x="17" y="11"/>
                    </a:cubicBezTo>
                    <a:cubicBezTo>
                      <a:pt x="1" y="44"/>
                      <a:pt x="385" y="261"/>
                      <a:pt x="886" y="478"/>
                    </a:cubicBezTo>
                    <a:cubicBezTo>
                      <a:pt x="1322" y="667"/>
                      <a:pt x="1695" y="806"/>
                      <a:pt x="1796" y="806"/>
                    </a:cubicBezTo>
                    <a:cubicBezTo>
                      <a:pt x="1811" y="806"/>
                      <a:pt x="1820" y="802"/>
                      <a:pt x="1822" y="796"/>
                    </a:cubicBezTo>
                    <a:cubicBezTo>
                      <a:pt x="1839" y="762"/>
                      <a:pt x="1454" y="545"/>
                      <a:pt x="953" y="328"/>
                    </a:cubicBezTo>
                    <a:cubicBezTo>
                      <a:pt x="517" y="139"/>
                      <a:pt x="145" y="1"/>
                      <a:pt x="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2" name="Google Shape;2252;p44"/>
              <p:cNvSpPr/>
              <p:nvPr/>
            </p:nvSpPr>
            <p:spPr>
              <a:xfrm>
                <a:off x="6908732" y="3691693"/>
                <a:ext cx="42851" cy="54229"/>
              </a:xfrm>
              <a:custGeom>
                <a:avLst/>
                <a:gdLst/>
                <a:ahLst/>
                <a:cxnLst/>
                <a:rect l="l" t="t" r="r" b="b"/>
                <a:pathLst>
                  <a:path w="1337" h="1692" extrusionOk="0">
                    <a:moveTo>
                      <a:pt x="37" y="0"/>
                    </a:moveTo>
                    <a:cubicBezTo>
                      <a:pt x="36" y="0"/>
                      <a:pt x="35" y="1"/>
                      <a:pt x="34" y="1"/>
                    </a:cubicBezTo>
                    <a:cubicBezTo>
                      <a:pt x="0" y="18"/>
                      <a:pt x="151" y="502"/>
                      <a:pt x="502" y="970"/>
                    </a:cubicBezTo>
                    <a:cubicBezTo>
                      <a:pt x="849" y="1427"/>
                      <a:pt x="1240" y="1691"/>
                      <a:pt x="1297" y="1691"/>
                    </a:cubicBezTo>
                    <a:cubicBezTo>
                      <a:pt x="1300" y="1691"/>
                      <a:pt x="1303" y="1690"/>
                      <a:pt x="1304" y="1688"/>
                    </a:cubicBezTo>
                    <a:cubicBezTo>
                      <a:pt x="1337" y="1655"/>
                      <a:pt x="986" y="1338"/>
                      <a:pt x="652" y="870"/>
                    </a:cubicBezTo>
                    <a:cubicBezTo>
                      <a:pt x="308" y="427"/>
                      <a:pt x="92" y="0"/>
                      <a:pt x="3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3" name="Google Shape;2253;p44"/>
              <p:cNvSpPr/>
              <p:nvPr/>
            </p:nvSpPr>
            <p:spPr>
              <a:xfrm>
                <a:off x="6947833" y="3730794"/>
                <a:ext cx="56248" cy="88939"/>
              </a:xfrm>
              <a:custGeom>
                <a:avLst/>
                <a:gdLst/>
                <a:ahLst/>
                <a:cxnLst/>
                <a:rect l="l" t="t" r="r" b="b"/>
                <a:pathLst>
                  <a:path w="1755" h="2775" extrusionOk="0">
                    <a:moveTo>
                      <a:pt x="1754" y="1"/>
                    </a:moveTo>
                    <a:cubicBezTo>
                      <a:pt x="1615" y="70"/>
                      <a:pt x="1453" y="105"/>
                      <a:pt x="1286" y="105"/>
                    </a:cubicBezTo>
                    <a:cubicBezTo>
                      <a:pt x="1253" y="105"/>
                      <a:pt x="1220" y="104"/>
                      <a:pt x="1186" y="101"/>
                    </a:cubicBezTo>
                    <a:cubicBezTo>
                      <a:pt x="1059" y="81"/>
                      <a:pt x="932" y="73"/>
                      <a:pt x="805" y="73"/>
                    </a:cubicBezTo>
                    <a:cubicBezTo>
                      <a:pt x="715" y="73"/>
                      <a:pt x="625" y="77"/>
                      <a:pt x="535" y="84"/>
                    </a:cubicBezTo>
                    <a:cubicBezTo>
                      <a:pt x="384" y="101"/>
                      <a:pt x="251" y="168"/>
                      <a:pt x="150" y="285"/>
                    </a:cubicBezTo>
                    <a:cubicBezTo>
                      <a:pt x="50" y="402"/>
                      <a:pt x="0" y="552"/>
                      <a:pt x="0" y="719"/>
                    </a:cubicBezTo>
                    <a:cubicBezTo>
                      <a:pt x="0" y="1855"/>
                      <a:pt x="33" y="2757"/>
                      <a:pt x="84" y="2774"/>
                    </a:cubicBezTo>
                    <a:cubicBezTo>
                      <a:pt x="134" y="2774"/>
                      <a:pt x="167" y="1838"/>
                      <a:pt x="184" y="719"/>
                    </a:cubicBezTo>
                    <a:cubicBezTo>
                      <a:pt x="150" y="485"/>
                      <a:pt x="317" y="268"/>
                      <a:pt x="551" y="234"/>
                    </a:cubicBezTo>
                    <a:cubicBezTo>
                      <a:pt x="769" y="218"/>
                      <a:pt x="986" y="218"/>
                      <a:pt x="1186" y="218"/>
                    </a:cubicBezTo>
                    <a:cubicBezTo>
                      <a:pt x="1208" y="220"/>
                      <a:pt x="1230" y="221"/>
                      <a:pt x="1251" y="221"/>
                    </a:cubicBezTo>
                    <a:cubicBezTo>
                      <a:pt x="1393" y="221"/>
                      <a:pt x="1521" y="176"/>
                      <a:pt x="1637" y="118"/>
                    </a:cubicBezTo>
                    <a:cubicBezTo>
                      <a:pt x="1738" y="67"/>
                      <a:pt x="1754" y="1"/>
                      <a:pt x="175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20" name="Image 19">
            <a:extLst>
              <a:ext uri="{FF2B5EF4-FFF2-40B4-BE49-F238E27FC236}">
                <a16:creationId xmlns:a16="http://schemas.microsoft.com/office/drawing/2014/main" id="{8B196349-073A-4C5C-BC07-F7F4F6A88F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66" y="65428"/>
            <a:ext cx="704849" cy="188547"/>
          </a:xfrm>
          <a:prstGeom prst="rect">
            <a:avLst/>
          </a:prstGeom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257E742A-4714-4EDC-A4A8-FB4A83FAD7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66" y="331113"/>
            <a:ext cx="726246" cy="18645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1" name="Google Shape;1261;p3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</a:t>
            </a:r>
            <a:r>
              <a:rPr lang="fr-MA" dirty="0" err="1"/>
              <a:t>lan</a:t>
            </a:r>
            <a:r>
              <a:rPr lang="fr-MA" dirty="0"/>
              <a:t> de présentation: </a:t>
            </a:r>
            <a:endParaRPr dirty="0"/>
          </a:p>
        </p:txBody>
      </p:sp>
      <p:sp>
        <p:nvSpPr>
          <p:cNvPr id="1262" name="Google Shape;1262;p36"/>
          <p:cNvSpPr txBox="1">
            <a:spLocks noGrp="1"/>
          </p:cNvSpPr>
          <p:nvPr>
            <p:ph type="subTitle" idx="1"/>
          </p:nvPr>
        </p:nvSpPr>
        <p:spPr>
          <a:xfrm>
            <a:off x="2428314" y="1812824"/>
            <a:ext cx="2044800" cy="6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2"/>
                </a:solidFill>
              </a:rPr>
              <a:t>Présentation sur notre projet</a:t>
            </a:r>
            <a:endParaRPr dirty="0">
              <a:solidFill>
                <a:schemeClr val="bg2"/>
              </a:solidFill>
            </a:endParaRPr>
          </a:p>
        </p:txBody>
      </p:sp>
      <p:sp>
        <p:nvSpPr>
          <p:cNvPr id="1264" name="Google Shape;1264;p36"/>
          <p:cNvSpPr txBox="1">
            <a:spLocks noGrp="1"/>
          </p:cNvSpPr>
          <p:nvPr>
            <p:ph type="subTitle" idx="3"/>
          </p:nvPr>
        </p:nvSpPr>
        <p:spPr>
          <a:xfrm>
            <a:off x="2428325" y="2696549"/>
            <a:ext cx="2044800" cy="6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2"/>
                </a:solidFill>
              </a:rPr>
              <a:t>Conception du projet</a:t>
            </a:r>
            <a:endParaRPr dirty="0">
              <a:solidFill>
                <a:schemeClr val="bg2"/>
              </a:solidFill>
            </a:endParaRPr>
          </a:p>
        </p:txBody>
      </p:sp>
      <p:sp>
        <p:nvSpPr>
          <p:cNvPr id="1266" name="Google Shape;1266;p36"/>
          <p:cNvSpPr txBox="1">
            <a:spLocks noGrp="1"/>
          </p:cNvSpPr>
          <p:nvPr>
            <p:ph type="subTitle" idx="5"/>
          </p:nvPr>
        </p:nvSpPr>
        <p:spPr>
          <a:xfrm>
            <a:off x="2428321" y="3727550"/>
            <a:ext cx="2044800" cy="64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2"/>
                </a:solidFill>
              </a:rPr>
              <a:t>La réalisation </a:t>
            </a:r>
            <a:endParaRPr dirty="0">
              <a:solidFill>
                <a:schemeClr val="bg2"/>
              </a:solidFill>
            </a:endParaRPr>
          </a:p>
        </p:txBody>
      </p:sp>
      <p:sp>
        <p:nvSpPr>
          <p:cNvPr id="1274" name="Google Shape;1274;p36"/>
          <p:cNvSpPr txBox="1">
            <a:spLocks noGrp="1"/>
          </p:cNvSpPr>
          <p:nvPr>
            <p:ph type="title" idx="16"/>
          </p:nvPr>
        </p:nvSpPr>
        <p:spPr>
          <a:xfrm>
            <a:off x="1768450" y="1665600"/>
            <a:ext cx="660000" cy="82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275" name="Google Shape;1275;p36"/>
          <p:cNvSpPr txBox="1">
            <a:spLocks noGrp="1"/>
          </p:cNvSpPr>
          <p:nvPr>
            <p:ph type="title" idx="17"/>
          </p:nvPr>
        </p:nvSpPr>
        <p:spPr>
          <a:xfrm>
            <a:off x="1768325" y="2696550"/>
            <a:ext cx="660000" cy="82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276" name="Google Shape;1276;p36"/>
          <p:cNvSpPr txBox="1">
            <a:spLocks noGrp="1"/>
          </p:cNvSpPr>
          <p:nvPr>
            <p:ph type="title" idx="18"/>
          </p:nvPr>
        </p:nvSpPr>
        <p:spPr>
          <a:xfrm>
            <a:off x="1768425" y="3727550"/>
            <a:ext cx="660000" cy="82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grpSp>
        <p:nvGrpSpPr>
          <p:cNvPr id="1304" name="Google Shape;1304;p36"/>
          <p:cNvGrpSpPr/>
          <p:nvPr/>
        </p:nvGrpSpPr>
        <p:grpSpPr>
          <a:xfrm>
            <a:off x="563450" y="1531138"/>
            <a:ext cx="1774192" cy="3142951"/>
            <a:chOff x="575781" y="1520210"/>
            <a:chExt cx="1774192" cy="3142951"/>
          </a:xfrm>
        </p:grpSpPr>
        <p:sp>
          <p:nvSpPr>
            <p:cNvPr id="1305" name="Google Shape;1305;p36"/>
            <p:cNvSpPr/>
            <p:nvPr/>
          </p:nvSpPr>
          <p:spPr>
            <a:xfrm>
              <a:off x="575781" y="1520210"/>
              <a:ext cx="1259020" cy="3142951"/>
            </a:xfrm>
            <a:custGeom>
              <a:avLst/>
              <a:gdLst/>
              <a:ahLst/>
              <a:cxnLst/>
              <a:rect l="l" t="t" r="r" b="b"/>
              <a:pathLst>
                <a:path w="39283" h="98064" extrusionOk="0">
                  <a:moveTo>
                    <a:pt x="1" y="1"/>
                  </a:moveTo>
                  <a:lnTo>
                    <a:pt x="34" y="98063"/>
                  </a:lnTo>
                  <a:lnTo>
                    <a:pt x="39283" y="98063"/>
                  </a:lnTo>
                  <a:lnTo>
                    <a:pt x="38414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06" name="Google Shape;1306;p36"/>
            <p:cNvSpPr/>
            <p:nvPr/>
          </p:nvSpPr>
          <p:spPr>
            <a:xfrm>
              <a:off x="575781" y="1520210"/>
              <a:ext cx="564465" cy="3142951"/>
            </a:xfrm>
            <a:custGeom>
              <a:avLst/>
              <a:gdLst/>
              <a:ahLst/>
              <a:cxnLst/>
              <a:rect l="l" t="t" r="r" b="b"/>
              <a:pathLst>
                <a:path w="17612" h="98064" extrusionOk="0">
                  <a:moveTo>
                    <a:pt x="1" y="1"/>
                  </a:moveTo>
                  <a:lnTo>
                    <a:pt x="34" y="98063"/>
                  </a:lnTo>
                  <a:lnTo>
                    <a:pt x="17612" y="98063"/>
                  </a:lnTo>
                  <a:lnTo>
                    <a:pt x="1726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07" name="Google Shape;1307;p36"/>
            <p:cNvSpPr/>
            <p:nvPr/>
          </p:nvSpPr>
          <p:spPr>
            <a:xfrm>
              <a:off x="1171270" y="1546459"/>
              <a:ext cx="596066" cy="424695"/>
            </a:xfrm>
            <a:custGeom>
              <a:avLst/>
              <a:gdLst/>
              <a:ahLst/>
              <a:cxnLst/>
              <a:rect l="l" t="t" r="r" b="b"/>
              <a:pathLst>
                <a:path w="18598" h="13251" extrusionOk="0">
                  <a:moveTo>
                    <a:pt x="1" y="0"/>
                  </a:moveTo>
                  <a:lnTo>
                    <a:pt x="1" y="13250"/>
                  </a:lnTo>
                  <a:lnTo>
                    <a:pt x="18597" y="13250"/>
                  </a:lnTo>
                  <a:lnTo>
                    <a:pt x="18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08" name="Google Shape;1308;p36"/>
            <p:cNvSpPr/>
            <p:nvPr/>
          </p:nvSpPr>
          <p:spPr>
            <a:xfrm>
              <a:off x="1379595" y="1642320"/>
              <a:ext cx="182108" cy="71792"/>
            </a:xfrm>
            <a:custGeom>
              <a:avLst/>
              <a:gdLst/>
              <a:ahLst/>
              <a:cxnLst/>
              <a:rect l="l" t="t" r="r" b="b"/>
              <a:pathLst>
                <a:path w="5682" h="2240" extrusionOk="0">
                  <a:moveTo>
                    <a:pt x="0" y="0"/>
                  </a:moveTo>
                  <a:lnTo>
                    <a:pt x="0" y="2239"/>
                  </a:lnTo>
                  <a:lnTo>
                    <a:pt x="5681" y="2239"/>
                  </a:lnTo>
                  <a:lnTo>
                    <a:pt x="5681" y="1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09" name="Google Shape;1309;p36"/>
            <p:cNvSpPr/>
            <p:nvPr/>
          </p:nvSpPr>
          <p:spPr>
            <a:xfrm>
              <a:off x="1373697" y="1769238"/>
              <a:ext cx="188005" cy="26794"/>
            </a:xfrm>
            <a:custGeom>
              <a:avLst/>
              <a:gdLst/>
              <a:ahLst/>
              <a:cxnLst/>
              <a:rect l="l" t="t" r="r" b="b"/>
              <a:pathLst>
                <a:path w="5866" h="836" extrusionOk="0">
                  <a:moveTo>
                    <a:pt x="0" y="0"/>
                  </a:moveTo>
                  <a:lnTo>
                    <a:pt x="0" y="836"/>
                  </a:lnTo>
                  <a:lnTo>
                    <a:pt x="5865" y="836"/>
                  </a:lnTo>
                  <a:lnTo>
                    <a:pt x="5865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10" name="Google Shape;1310;p36"/>
            <p:cNvSpPr/>
            <p:nvPr/>
          </p:nvSpPr>
          <p:spPr>
            <a:xfrm>
              <a:off x="1753906" y="2027337"/>
              <a:ext cx="596066" cy="445591"/>
            </a:xfrm>
            <a:custGeom>
              <a:avLst/>
              <a:gdLst/>
              <a:ahLst/>
              <a:cxnLst/>
              <a:rect l="l" t="t" r="r" b="b"/>
              <a:pathLst>
                <a:path w="18598" h="13903" extrusionOk="0">
                  <a:moveTo>
                    <a:pt x="18597" y="1"/>
                  </a:moveTo>
                  <a:lnTo>
                    <a:pt x="1" y="669"/>
                  </a:lnTo>
                  <a:lnTo>
                    <a:pt x="1" y="13902"/>
                  </a:lnTo>
                  <a:lnTo>
                    <a:pt x="18597" y="13902"/>
                  </a:lnTo>
                  <a:lnTo>
                    <a:pt x="1859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11" name="Google Shape;1311;p36"/>
            <p:cNvSpPr/>
            <p:nvPr/>
          </p:nvSpPr>
          <p:spPr>
            <a:xfrm>
              <a:off x="1961687" y="2144095"/>
              <a:ext cx="182653" cy="71792"/>
            </a:xfrm>
            <a:custGeom>
              <a:avLst/>
              <a:gdLst/>
              <a:ahLst/>
              <a:cxnLst/>
              <a:rect l="l" t="t" r="r" b="b"/>
              <a:pathLst>
                <a:path w="5699" h="2240" extrusionOk="0">
                  <a:moveTo>
                    <a:pt x="1" y="0"/>
                  </a:moveTo>
                  <a:lnTo>
                    <a:pt x="1" y="2239"/>
                  </a:lnTo>
                  <a:lnTo>
                    <a:pt x="5698" y="2239"/>
                  </a:lnTo>
                  <a:lnTo>
                    <a:pt x="5698" y="1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12" name="Google Shape;1312;p36"/>
            <p:cNvSpPr/>
            <p:nvPr/>
          </p:nvSpPr>
          <p:spPr>
            <a:xfrm>
              <a:off x="1955789" y="2271013"/>
              <a:ext cx="188550" cy="27339"/>
            </a:xfrm>
            <a:custGeom>
              <a:avLst/>
              <a:gdLst/>
              <a:ahLst/>
              <a:cxnLst/>
              <a:rect l="l" t="t" r="r" b="b"/>
              <a:pathLst>
                <a:path w="5883" h="853" extrusionOk="0">
                  <a:moveTo>
                    <a:pt x="1" y="0"/>
                  </a:moveTo>
                  <a:lnTo>
                    <a:pt x="1" y="852"/>
                  </a:lnTo>
                  <a:lnTo>
                    <a:pt x="5882" y="852"/>
                  </a:lnTo>
                  <a:lnTo>
                    <a:pt x="5882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13" name="Google Shape;1313;p36"/>
            <p:cNvSpPr/>
            <p:nvPr/>
          </p:nvSpPr>
          <p:spPr>
            <a:xfrm>
              <a:off x="1171270" y="3587819"/>
              <a:ext cx="596066" cy="445046"/>
            </a:xfrm>
            <a:custGeom>
              <a:avLst/>
              <a:gdLst/>
              <a:ahLst/>
              <a:cxnLst/>
              <a:rect l="l" t="t" r="r" b="b"/>
              <a:pathLst>
                <a:path w="18598" h="13886" extrusionOk="0">
                  <a:moveTo>
                    <a:pt x="18597" y="0"/>
                  </a:moveTo>
                  <a:lnTo>
                    <a:pt x="1" y="652"/>
                  </a:lnTo>
                  <a:lnTo>
                    <a:pt x="1" y="13885"/>
                  </a:lnTo>
                  <a:lnTo>
                    <a:pt x="18597" y="13885"/>
                  </a:lnTo>
                  <a:lnTo>
                    <a:pt x="18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14" name="Google Shape;1314;p36"/>
            <p:cNvSpPr/>
            <p:nvPr/>
          </p:nvSpPr>
          <p:spPr>
            <a:xfrm>
              <a:off x="1379595" y="3704033"/>
              <a:ext cx="182108" cy="71792"/>
            </a:xfrm>
            <a:custGeom>
              <a:avLst/>
              <a:gdLst/>
              <a:ahLst/>
              <a:cxnLst/>
              <a:rect l="l" t="t" r="r" b="b"/>
              <a:pathLst>
                <a:path w="5682" h="2240" extrusionOk="0">
                  <a:moveTo>
                    <a:pt x="0" y="0"/>
                  </a:moveTo>
                  <a:lnTo>
                    <a:pt x="0" y="2239"/>
                  </a:lnTo>
                  <a:lnTo>
                    <a:pt x="5681" y="2239"/>
                  </a:lnTo>
                  <a:lnTo>
                    <a:pt x="5681" y="2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15" name="Google Shape;1315;p36"/>
            <p:cNvSpPr/>
            <p:nvPr/>
          </p:nvSpPr>
          <p:spPr>
            <a:xfrm>
              <a:off x="1373697" y="3831463"/>
              <a:ext cx="188005" cy="26826"/>
            </a:xfrm>
            <a:custGeom>
              <a:avLst/>
              <a:gdLst/>
              <a:ahLst/>
              <a:cxnLst/>
              <a:rect l="l" t="t" r="r" b="b"/>
              <a:pathLst>
                <a:path w="5866" h="837" extrusionOk="0">
                  <a:moveTo>
                    <a:pt x="0" y="1"/>
                  </a:moveTo>
                  <a:lnTo>
                    <a:pt x="0" y="836"/>
                  </a:lnTo>
                  <a:lnTo>
                    <a:pt x="5865" y="836"/>
                  </a:lnTo>
                  <a:lnTo>
                    <a:pt x="5865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16" name="Google Shape;1316;p36"/>
            <p:cNvSpPr/>
            <p:nvPr/>
          </p:nvSpPr>
          <p:spPr>
            <a:xfrm>
              <a:off x="1179314" y="2560713"/>
              <a:ext cx="595521" cy="445046"/>
            </a:xfrm>
            <a:custGeom>
              <a:avLst/>
              <a:gdLst/>
              <a:ahLst/>
              <a:cxnLst/>
              <a:rect l="l" t="t" r="r" b="b"/>
              <a:pathLst>
                <a:path w="18581" h="13886" extrusionOk="0">
                  <a:moveTo>
                    <a:pt x="0" y="0"/>
                  </a:moveTo>
                  <a:lnTo>
                    <a:pt x="0" y="13885"/>
                  </a:lnTo>
                  <a:lnTo>
                    <a:pt x="18580" y="13885"/>
                  </a:lnTo>
                  <a:lnTo>
                    <a:pt x="1858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17" name="Google Shape;1317;p36"/>
            <p:cNvSpPr/>
            <p:nvPr/>
          </p:nvSpPr>
          <p:spPr>
            <a:xfrm>
              <a:off x="1394049" y="2755641"/>
              <a:ext cx="171403" cy="67497"/>
            </a:xfrm>
            <a:custGeom>
              <a:avLst/>
              <a:gdLst/>
              <a:ahLst/>
              <a:cxnLst/>
              <a:rect l="l" t="t" r="r" b="b"/>
              <a:pathLst>
                <a:path w="5348" h="2106" extrusionOk="0">
                  <a:moveTo>
                    <a:pt x="0" y="0"/>
                  </a:moveTo>
                  <a:lnTo>
                    <a:pt x="0" y="2106"/>
                  </a:lnTo>
                  <a:lnTo>
                    <a:pt x="5347" y="2106"/>
                  </a:lnTo>
                  <a:lnTo>
                    <a:pt x="5347" y="1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18" name="Google Shape;1318;p36"/>
            <p:cNvSpPr/>
            <p:nvPr/>
          </p:nvSpPr>
          <p:spPr>
            <a:xfrm>
              <a:off x="1388697" y="2875059"/>
              <a:ext cx="176756" cy="25191"/>
            </a:xfrm>
            <a:custGeom>
              <a:avLst/>
              <a:gdLst/>
              <a:ahLst/>
              <a:cxnLst/>
              <a:rect l="l" t="t" r="r" b="b"/>
              <a:pathLst>
                <a:path w="5515" h="786" extrusionOk="0">
                  <a:moveTo>
                    <a:pt x="0" y="0"/>
                  </a:moveTo>
                  <a:lnTo>
                    <a:pt x="0" y="786"/>
                  </a:lnTo>
                  <a:lnTo>
                    <a:pt x="5514" y="786"/>
                  </a:lnTo>
                  <a:lnTo>
                    <a:pt x="5514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19" name="Google Shape;1319;p36"/>
            <p:cNvSpPr/>
            <p:nvPr/>
          </p:nvSpPr>
          <p:spPr>
            <a:xfrm>
              <a:off x="1171814" y="2055733"/>
              <a:ext cx="582124" cy="415047"/>
            </a:xfrm>
            <a:custGeom>
              <a:avLst/>
              <a:gdLst/>
              <a:ahLst/>
              <a:cxnLst/>
              <a:rect l="l" t="t" r="r" b="b"/>
              <a:pathLst>
                <a:path w="18163" h="12950" extrusionOk="0">
                  <a:moveTo>
                    <a:pt x="0" y="0"/>
                  </a:moveTo>
                  <a:lnTo>
                    <a:pt x="0" y="12949"/>
                  </a:lnTo>
                  <a:lnTo>
                    <a:pt x="18163" y="12949"/>
                  </a:lnTo>
                  <a:lnTo>
                    <a:pt x="1816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20" name="Google Shape;1320;p36"/>
            <p:cNvSpPr/>
            <p:nvPr/>
          </p:nvSpPr>
          <p:spPr>
            <a:xfrm>
              <a:off x="1753906" y="3071590"/>
              <a:ext cx="596066" cy="445559"/>
            </a:xfrm>
            <a:custGeom>
              <a:avLst/>
              <a:gdLst/>
              <a:ahLst/>
              <a:cxnLst/>
              <a:rect l="l" t="t" r="r" b="b"/>
              <a:pathLst>
                <a:path w="18598" h="13902" extrusionOk="0">
                  <a:moveTo>
                    <a:pt x="18597" y="0"/>
                  </a:moveTo>
                  <a:lnTo>
                    <a:pt x="1" y="669"/>
                  </a:lnTo>
                  <a:lnTo>
                    <a:pt x="1" y="13902"/>
                  </a:lnTo>
                  <a:lnTo>
                    <a:pt x="18597" y="13902"/>
                  </a:lnTo>
                  <a:lnTo>
                    <a:pt x="18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21" name="Google Shape;1321;p36"/>
            <p:cNvSpPr/>
            <p:nvPr/>
          </p:nvSpPr>
          <p:spPr>
            <a:xfrm>
              <a:off x="1961687" y="3188316"/>
              <a:ext cx="182653" cy="71792"/>
            </a:xfrm>
            <a:custGeom>
              <a:avLst/>
              <a:gdLst/>
              <a:ahLst/>
              <a:cxnLst/>
              <a:rect l="l" t="t" r="r" b="b"/>
              <a:pathLst>
                <a:path w="5699" h="2240" extrusionOk="0">
                  <a:moveTo>
                    <a:pt x="1" y="1"/>
                  </a:moveTo>
                  <a:lnTo>
                    <a:pt x="1" y="2240"/>
                  </a:lnTo>
                  <a:lnTo>
                    <a:pt x="5698" y="2240"/>
                  </a:lnTo>
                  <a:lnTo>
                    <a:pt x="5698" y="18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22" name="Google Shape;1322;p36"/>
            <p:cNvSpPr/>
            <p:nvPr/>
          </p:nvSpPr>
          <p:spPr>
            <a:xfrm>
              <a:off x="1955789" y="3315234"/>
              <a:ext cx="188550" cy="27339"/>
            </a:xfrm>
            <a:custGeom>
              <a:avLst/>
              <a:gdLst/>
              <a:ahLst/>
              <a:cxnLst/>
              <a:rect l="l" t="t" r="r" b="b"/>
              <a:pathLst>
                <a:path w="5883" h="853" extrusionOk="0">
                  <a:moveTo>
                    <a:pt x="1" y="1"/>
                  </a:moveTo>
                  <a:lnTo>
                    <a:pt x="1" y="853"/>
                  </a:lnTo>
                  <a:lnTo>
                    <a:pt x="5882" y="853"/>
                  </a:lnTo>
                  <a:lnTo>
                    <a:pt x="5882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23" name="Google Shape;1323;p36"/>
            <p:cNvSpPr/>
            <p:nvPr/>
          </p:nvSpPr>
          <p:spPr>
            <a:xfrm>
              <a:off x="1171814" y="3099954"/>
              <a:ext cx="582124" cy="415080"/>
            </a:xfrm>
            <a:custGeom>
              <a:avLst/>
              <a:gdLst/>
              <a:ahLst/>
              <a:cxnLst/>
              <a:rect l="l" t="t" r="r" b="b"/>
              <a:pathLst>
                <a:path w="18163" h="12951" extrusionOk="0">
                  <a:moveTo>
                    <a:pt x="0" y="1"/>
                  </a:moveTo>
                  <a:lnTo>
                    <a:pt x="0" y="12950"/>
                  </a:lnTo>
                  <a:lnTo>
                    <a:pt x="18163" y="12950"/>
                  </a:lnTo>
                  <a:lnTo>
                    <a:pt x="1816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24" name="Google Shape;1324;p36"/>
            <p:cNvSpPr/>
            <p:nvPr/>
          </p:nvSpPr>
          <p:spPr>
            <a:xfrm>
              <a:off x="1753906" y="4102446"/>
              <a:ext cx="596066" cy="445559"/>
            </a:xfrm>
            <a:custGeom>
              <a:avLst/>
              <a:gdLst/>
              <a:ahLst/>
              <a:cxnLst/>
              <a:rect l="l" t="t" r="r" b="b"/>
              <a:pathLst>
                <a:path w="18598" h="13902" extrusionOk="0">
                  <a:moveTo>
                    <a:pt x="18597" y="0"/>
                  </a:moveTo>
                  <a:lnTo>
                    <a:pt x="1" y="669"/>
                  </a:lnTo>
                  <a:lnTo>
                    <a:pt x="1" y="13902"/>
                  </a:lnTo>
                  <a:lnTo>
                    <a:pt x="18597" y="13902"/>
                  </a:lnTo>
                  <a:lnTo>
                    <a:pt x="18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25" name="Google Shape;1325;p36"/>
            <p:cNvSpPr/>
            <p:nvPr/>
          </p:nvSpPr>
          <p:spPr>
            <a:xfrm>
              <a:off x="1961687" y="4219172"/>
              <a:ext cx="182653" cy="71792"/>
            </a:xfrm>
            <a:custGeom>
              <a:avLst/>
              <a:gdLst/>
              <a:ahLst/>
              <a:cxnLst/>
              <a:rect l="l" t="t" r="r" b="b"/>
              <a:pathLst>
                <a:path w="5699" h="2240" extrusionOk="0">
                  <a:moveTo>
                    <a:pt x="1" y="1"/>
                  </a:moveTo>
                  <a:lnTo>
                    <a:pt x="1" y="2240"/>
                  </a:lnTo>
                  <a:lnTo>
                    <a:pt x="5698" y="2240"/>
                  </a:lnTo>
                  <a:lnTo>
                    <a:pt x="5698" y="18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26" name="Google Shape;1326;p36"/>
            <p:cNvSpPr/>
            <p:nvPr/>
          </p:nvSpPr>
          <p:spPr>
            <a:xfrm>
              <a:off x="1955789" y="4346090"/>
              <a:ext cx="188550" cy="27339"/>
            </a:xfrm>
            <a:custGeom>
              <a:avLst/>
              <a:gdLst/>
              <a:ahLst/>
              <a:cxnLst/>
              <a:rect l="l" t="t" r="r" b="b"/>
              <a:pathLst>
                <a:path w="5883" h="853" extrusionOk="0">
                  <a:moveTo>
                    <a:pt x="1" y="1"/>
                  </a:moveTo>
                  <a:lnTo>
                    <a:pt x="1" y="853"/>
                  </a:lnTo>
                  <a:lnTo>
                    <a:pt x="5882" y="853"/>
                  </a:lnTo>
                  <a:lnTo>
                    <a:pt x="5882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27" name="Google Shape;1327;p36"/>
            <p:cNvSpPr/>
            <p:nvPr/>
          </p:nvSpPr>
          <p:spPr>
            <a:xfrm>
              <a:off x="1171814" y="4130810"/>
              <a:ext cx="582124" cy="415047"/>
            </a:xfrm>
            <a:custGeom>
              <a:avLst/>
              <a:gdLst/>
              <a:ahLst/>
              <a:cxnLst/>
              <a:rect l="l" t="t" r="r" b="b"/>
              <a:pathLst>
                <a:path w="18163" h="12950" extrusionOk="0">
                  <a:moveTo>
                    <a:pt x="0" y="1"/>
                  </a:moveTo>
                  <a:lnTo>
                    <a:pt x="0" y="12950"/>
                  </a:lnTo>
                  <a:lnTo>
                    <a:pt x="18163" y="12950"/>
                  </a:lnTo>
                  <a:lnTo>
                    <a:pt x="1816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69" name="Google Shape;1147;p35">
            <a:extLst>
              <a:ext uri="{FF2B5EF4-FFF2-40B4-BE49-F238E27FC236}">
                <a16:creationId xmlns:a16="http://schemas.microsoft.com/office/drawing/2014/main" id="{CBC7A3B6-07E0-4961-9FA7-540A44B66E04}"/>
              </a:ext>
            </a:extLst>
          </p:cNvPr>
          <p:cNvGrpSpPr/>
          <p:nvPr/>
        </p:nvGrpSpPr>
        <p:grpSpPr>
          <a:xfrm>
            <a:off x="7086451" y="1319583"/>
            <a:ext cx="2445259" cy="3352887"/>
            <a:chOff x="5213500" y="1896950"/>
            <a:chExt cx="1894375" cy="2597325"/>
          </a:xfrm>
        </p:grpSpPr>
        <p:sp>
          <p:nvSpPr>
            <p:cNvPr id="70" name="Google Shape;1148;p35">
              <a:extLst>
                <a:ext uri="{FF2B5EF4-FFF2-40B4-BE49-F238E27FC236}">
                  <a16:creationId xmlns:a16="http://schemas.microsoft.com/office/drawing/2014/main" id="{2FEB553A-6AD3-471B-9EF5-FDEB81B42FDD}"/>
                </a:ext>
              </a:extLst>
            </p:cNvPr>
            <p:cNvSpPr/>
            <p:nvPr/>
          </p:nvSpPr>
          <p:spPr>
            <a:xfrm>
              <a:off x="7045175" y="1896950"/>
              <a:ext cx="62700" cy="2588600"/>
            </a:xfrm>
            <a:custGeom>
              <a:avLst/>
              <a:gdLst/>
              <a:ahLst/>
              <a:cxnLst/>
              <a:rect l="l" t="t" r="r" b="b"/>
              <a:pathLst>
                <a:path w="2508" h="103544" extrusionOk="0">
                  <a:moveTo>
                    <a:pt x="1" y="1"/>
                  </a:moveTo>
                  <a:lnTo>
                    <a:pt x="168" y="103543"/>
                  </a:lnTo>
                  <a:lnTo>
                    <a:pt x="2507" y="103543"/>
                  </a:lnTo>
                  <a:lnTo>
                    <a:pt x="232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1149;p35">
              <a:extLst>
                <a:ext uri="{FF2B5EF4-FFF2-40B4-BE49-F238E27FC236}">
                  <a16:creationId xmlns:a16="http://schemas.microsoft.com/office/drawing/2014/main" id="{B6361F8D-EE18-4D35-B586-F927B12126DB}"/>
                </a:ext>
              </a:extLst>
            </p:cNvPr>
            <p:cNvSpPr/>
            <p:nvPr/>
          </p:nvSpPr>
          <p:spPr>
            <a:xfrm>
              <a:off x="6905675" y="1897375"/>
              <a:ext cx="62675" cy="2588175"/>
            </a:xfrm>
            <a:custGeom>
              <a:avLst/>
              <a:gdLst/>
              <a:ahLst/>
              <a:cxnLst/>
              <a:rect l="l" t="t" r="r" b="b"/>
              <a:pathLst>
                <a:path w="2507" h="103527" extrusionOk="0">
                  <a:moveTo>
                    <a:pt x="0" y="0"/>
                  </a:moveTo>
                  <a:lnTo>
                    <a:pt x="167" y="103526"/>
                  </a:lnTo>
                  <a:lnTo>
                    <a:pt x="2507" y="103526"/>
                  </a:lnTo>
                  <a:lnTo>
                    <a:pt x="232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1150;p35">
              <a:extLst>
                <a:ext uri="{FF2B5EF4-FFF2-40B4-BE49-F238E27FC236}">
                  <a16:creationId xmlns:a16="http://schemas.microsoft.com/office/drawing/2014/main" id="{4E240B42-A554-48F1-BCC3-34791D5B2327}"/>
                </a:ext>
              </a:extLst>
            </p:cNvPr>
            <p:cNvSpPr/>
            <p:nvPr/>
          </p:nvSpPr>
          <p:spPr>
            <a:xfrm>
              <a:off x="5687200" y="1899475"/>
              <a:ext cx="62675" cy="2588150"/>
            </a:xfrm>
            <a:custGeom>
              <a:avLst/>
              <a:gdLst/>
              <a:ahLst/>
              <a:cxnLst/>
              <a:rect l="l" t="t" r="r" b="b"/>
              <a:pathLst>
                <a:path w="2507" h="103526" extrusionOk="0">
                  <a:moveTo>
                    <a:pt x="0" y="0"/>
                  </a:moveTo>
                  <a:lnTo>
                    <a:pt x="184" y="103526"/>
                  </a:lnTo>
                  <a:lnTo>
                    <a:pt x="2507" y="103526"/>
                  </a:lnTo>
                  <a:lnTo>
                    <a:pt x="232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1151;p35">
              <a:extLst>
                <a:ext uri="{FF2B5EF4-FFF2-40B4-BE49-F238E27FC236}">
                  <a16:creationId xmlns:a16="http://schemas.microsoft.com/office/drawing/2014/main" id="{0BE0EAA4-9D3E-4A24-A171-A2EABA447C77}"/>
                </a:ext>
              </a:extLst>
            </p:cNvPr>
            <p:cNvSpPr/>
            <p:nvPr/>
          </p:nvSpPr>
          <p:spPr>
            <a:xfrm>
              <a:off x="5547675" y="1899475"/>
              <a:ext cx="62675" cy="2588575"/>
            </a:xfrm>
            <a:custGeom>
              <a:avLst/>
              <a:gdLst/>
              <a:ahLst/>
              <a:cxnLst/>
              <a:rect l="l" t="t" r="r" b="b"/>
              <a:pathLst>
                <a:path w="2507" h="103543" extrusionOk="0">
                  <a:moveTo>
                    <a:pt x="2340" y="0"/>
                  </a:moveTo>
                  <a:lnTo>
                    <a:pt x="1" y="17"/>
                  </a:lnTo>
                  <a:lnTo>
                    <a:pt x="184" y="103543"/>
                  </a:lnTo>
                  <a:lnTo>
                    <a:pt x="2507" y="103543"/>
                  </a:lnTo>
                  <a:lnTo>
                    <a:pt x="234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1152;p35">
              <a:extLst>
                <a:ext uri="{FF2B5EF4-FFF2-40B4-BE49-F238E27FC236}">
                  <a16:creationId xmlns:a16="http://schemas.microsoft.com/office/drawing/2014/main" id="{B0D16DF3-A92B-44B3-994C-52FC70F11993}"/>
                </a:ext>
              </a:extLst>
            </p:cNvPr>
            <p:cNvSpPr/>
            <p:nvPr/>
          </p:nvSpPr>
          <p:spPr>
            <a:xfrm>
              <a:off x="5547675" y="1896950"/>
              <a:ext cx="1555600" cy="61850"/>
            </a:xfrm>
            <a:custGeom>
              <a:avLst/>
              <a:gdLst/>
              <a:ahLst/>
              <a:cxnLst/>
              <a:rect l="l" t="t" r="r" b="b"/>
              <a:pathLst>
                <a:path w="62224" h="2474" extrusionOk="0">
                  <a:moveTo>
                    <a:pt x="62223" y="1"/>
                  </a:moveTo>
                  <a:lnTo>
                    <a:pt x="1" y="118"/>
                  </a:lnTo>
                  <a:lnTo>
                    <a:pt x="17" y="2474"/>
                  </a:lnTo>
                  <a:lnTo>
                    <a:pt x="62223" y="2373"/>
                  </a:lnTo>
                  <a:lnTo>
                    <a:pt x="6222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1153;p35">
              <a:extLst>
                <a:ext uri="{FF2B5EF4-FFF2-40B4-BE49-F238E27FC236}">
                  <a16:creationId xmlns:a16="http://schemas.microsoft.com/office/drawing/2014/main" id="{731FC8AA-7E10-4915-8B1D-B5E45CD482F9}"/>
                </a:ext>
              </a:extLst>
            </p:cNvPr>
            <p:cNvSpPr/>
            <p:nvPr/>
          </p:nvSpPr>
          <p:spPr>
            <a:xfrm>
              <a:off x="5548525" y="2428300"/>
              <a:ext cx="1555575" cy="20475"/>
            </a:xfrm>
            <a:custGeom>
              <a:avLst/>
              <a:gdLst/>
              <a:ahLst/>
              <a:cxnLst/>
              <a:rect l="l" t="t" r="r" b="b"/>
              <a:pathLst>
                <a:path w="62223" h="819" extrusionOk="0">
                  <a:moveTo>
                    <a:pt x="62223" y="0"/>
                  </a:moveTo>
                  <a:lnTo>
                    <a:pt x="0" y="117"/>
                  </a:lnTo>
                  <a:lnTo>
                    <a:pt x="17" y="819"/>
                  </a:lnTo>
                  <a:lnTo>
                    <a:pt x="62223" y="718"/>
                  </a:lnTo>
                  <a:lnTo>
                    <a:pt x="6222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1154;p35">
              <a:extLst>
                <a:ext uri="{FF2B5EF4-FFF2-40B4-BE49-F238E27FC236}">
                  <a16:creationId xmlns:a16="http://schemas.microsoft.com/office/drawing/2014/main" id="{8294DDE1-6652-4E3A-9BE4-FAD2E376654D}"/>
                </a:ext>
              </a:extLst>
            </p:cNvPr>
            <p:cNvSpPr/>
            <p:nvPr/>
          </p:nvSpPr>
          <p:spPr>
            <a:xfrm>
              <a:off x="5549350" y="2929550"/>
              <a:ext cx="1555600" cy="20075"/>
            </a:xfrm>
            <a:custGeom>
              <a:avLst/>
              <a:gdLst/>
              <a:ahLst/>
              <a:cxnLst/>
              <a:rect l="l" t="t" r="r" b="b"/>
              <a:pathLst>
                <a:path w="62224" h="803" extrusionOk="0">
                  <a:moveTo>
                    <a:pt x="62223" y="0"/>
                  </a:moveTo>
                  <a:lnTo>
                    <a:pt x="1" y="100"/>
                  </a:lnTo>
                  <a:lnTo>
                    <a:pt x="17" y="802"/>
                  </a:lnTo>
                  <a:lnTo>
                    <a:pt x="62223" y="702"/>
                  </a:lnTo>
                  <a:lnTo>
                    <a:pt x="6222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1155;p35">
              <a:extLst>
                <a:ext uri="{FF2B5EF4-FFF2-40B4-BE49-F238E27FC236}">
                  <a16:creationId xmlns:a16="http://schemas.microsoft.com/office/drawing/2014/main" id="{0B132BD8-1B0F-45BE-ABA3-F00EE81C49BD}"/>
                </a:ext>
              </a:extLst>
            </p:cNvPr>
            <p:cNvSpPr/>
            <p:nvPr/>
          </p:nvSpPr>
          <p:spPr>
            <a:xfrm>
              <a:off x="5550600" y="3430375"/>
              <a:ext cx="1555175" cy="20075"/>
            </a:xfrm>
            <a:custGeom>
              <a:avLst/>
              <a:gdLst/>
              <a:ahLst/>
              <a:cxnLst/>
              <a:rect l="l" t="t" r="r" b="b"/>
              <a:pathLst>
                <a:path w="62207" h="803" extrusionOk="0">
                  <a:moveTo>
                    <a:pt x="62207" y="1"/>
                  </a:moveTo>
                  <a:lnTo>
                    <a:pt x="1" y="101"/>
                  </a:lnTo>
                  <a:lnTo>
                    <a:pt x="1" y="803"/>
                  </a:lnTo>
                  <a:lnTo>
                    <a:pt x="62207" y="702"/>
                  </a:lnTo>
                  <a:lnTo>
                    <a:pt x="6220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1156;p35">
              <a:extLst>
                <a:ext uri="{FF2B5EF4-FFF2-40B4-BE49-F238E27FC236}">
                  <a16:creationId xmlns:a16="http://schemas.microsoft.com/office/drawing/2014/main" id="{232A0BF8-B7DE-4C2D-BA9A-5C95D6494CE9}"/>
                </a:ext>
              </a:extLst>
            </p:cNvPr>
            <p:cNvSpPr/>
            <p:nvPr/>
          </p:nvSpPr>
          <p:spPr>
            <a:xfrm>
              <a:off x="5551450" y="3931225"/>
              <a:ext cx="1555175" cy="20075"/>
            </a:xfrm>
            <a:custGeom>
              <a:avLst/>
              <a:gdLst/>
              <a:ahLst/>
              <a:cxnLst/>
              <a:rect l="l" t="t" r="r" b="b"/>
              <a:pathLst>
                <a:path w="62207" h="803" extrusionOk="0">
                  <a:moveTo>
                    <a:pt x="62206" y="0"/>
                  </a:moveTo>
                  <a:lnTo>
                    <a:pt x="0" y="101"/>
                  </a:lnTo>
                  <a:lnTo>
                    <a:pt x="0" y="802"/>
                  </a:lnTo>
                  <a:lnTo>
                    <a:pt x="62206" y="702"/>
                  </a:lnTo>
                  <a:lnTo>
                    <a:pt x="6220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1157;p35">
              <a:extLst>
                <a:ext uri="{FF2B5EF4-FFF2-40B4-BE49-F238E27FC236}">
                  <a16:creationId xmlns:a16="http://schemas.microsoft.com/office/drawing/2014/main" id="{8587C6DB-385A-4ABE-961F-8FAFB69D3E9B}"/>
                </a:ext>
              </a:extLst>
            </p:cNvPr>
            <p:cNvSpPr/>
            <p:nvPr/>
          </p:nvSpPr>
          <p:spPr>
            <a:xfrm>
              <a:off x="6199325" y="3640075"/>
              <a:ext cx="276125" cy="292850"/>
            </a:xfrm>
            <a:custGeom>
              <a:avLst/>
              <a:gdLst/>
              <a:ahLst/>
              <a:cxnLst/>
              <a:rect l="l" t="t" r="r" b="b"/>
              <a:pathLst>
                <a:path w="11045" h="11714" extrusionOk="0">
                  <a:moveTo>
                    <a:pt x="11011" y="0"/>
                  </a:moveTo>
                  <a:lnTo>
                    <a:pt x="0" y="17"/>
                  </a:lnTo>
                  <a:lnTo>
                    <a:pt x="17" y="11713"/>
                  </a:lnTo>
                  <a:lnTo>
                    <a:pt x="11044" y="11680"/>
                  </a:lnTo>
                  <a:lnTo>
                    <a:pt x="1101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1158;p35">
              <a:extLst>
                <a:ext uri="{FF2B5EF4-FFF2-40B4-BE49-F238E27FC236}">
                  <a16:creationId xmlns:a16="http://schemas.microsoft.com/office/drawing/2014/main" id="{FC096546-BB0F-4E74-9066-1D7BB736C18C}"/>
                </a:ext>
              </a:extLst>
            </p:cNvPr>
            <p:cNvSpPr/>
            <p:nvPr/>
          </p:nvSpPr>
          <p:spPr>
            <a:xfrm>
              <a:off x="5924875" y="3640500"/>
              <a:ext cx="276125" cy="292825"/>
            </a:xfrm>
            <a:custGeom>
              <a:avLst/>
              <a:gdLst/>
              <a:ahLst/>
              <a:cxnLst/>
              <a:rect l="l" t="t" r="r" b="b"/>
              <a:pathLst>
                <a:path w="11045" h="11713" extrusionOk="0">
                  <a:moveTo>
                    <a:pt x="11028" y="0"/>
                  </a:moveTo>
                  <a:lnTo>
                    <a:pt x="1" y="17"/>
                  </a:lnTo>
                  <a:lnTo>
                    <a:pt x="17" y="11713"/>
                  </a:lnTo>
                  <a:lnTo>
                    <a:pt x="11045" y="11679"/>
                  </a:lnTo>
                  <a:lnTo>
                    <a:pt x="11028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1159;p35">
              <a:extLst>
                <a:ext uri="{FF2B5EF4-FFF2-40B4-BE49-F238E27FC236}">
                  <a16:creationId xmlns:a16="http://schemas.microsoft.com/office/drawing/2014/main" id="{5FDFDD2C-C0C9-455D-B770-02FA018E9341}"/>
                </a:ext>
              </a:extLst>
            </p:cNvPr>
            <p:cNvSpPr/>
            <p:nvPr/>
          </p:nvSpPr>
          <p:spPr>
            <a:xfrm>
              <a:off x="5922375" y="3714875"/>
              <a:ext cx="555150" cy="7525"/>
            </a:xfrm>
            <a:custGeom>
              <a:avLst/>
              <a:gdLst/>
              <a:ahLst/>
              <a:cxnLst/>
              <a:rect l="l" t="t" r="r" b="b"/>
              <a:pathLst>
                <a:path w="22206" h="301" extrusionOk="0">
                  <a:moveTo>
                    <a:pt x="13223" y="1"/>
                  </a:moveTo>
                  <a:cubicBezTo>
                    <a:pt x="8851" y="1"/>
                    <a:pt x="4481" y="33"/>
                    <a:pt x="117" y="83"/>
                  </a:cubicBezTo>
                  <a:cubicBezTo>
                    <a:pt x="0" y="83"/>
                    <a:pt x="0" y="250"/>
                    <a:pt x="117" y="250"/>
                  </a:cubicBezTo>
                  <a:cubicBezTo>
                    <a:pt x="3465" y="280"/>
                    <a:pt x="6819" y="301"/>
                    <a:pt x="10175" y="301"/>
                  </a:cubicBezTo>
                  <a:cubicBezTo>
                    <a:pt x="14154" y="301"/>
                    <a:pt x="18135" y="272"/>
                    <a:pt x="22106" y="200"/>
                  </a:cubicBezTo>
                  <a:cubicBezTo>
                    <a:pt x="22206" y="200"/>
                    <a:pt x="22206" y="49"/>
                    <a:pt x="22106" y="49"/>
                  </a:cubicBezTo>
                  <a:cubicBezTo>
                    <a:pt x="19144" y="16"/>
                    <a:pt x="16183" y="1"/>
                    <a:pt x="1322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1160;p35">
              <a:extLst>
                <a:ext uri="{FF2B5EF4-FFF2-40B4-BE49-F238E27FC236}">
                  <a16:creationId xmlns:a16="http://schemas.microsoft.com/office/drawing/2014/main" id="{BA3DD7C3-EE37-4395-84B1-8697727AC9A7}"/>
                </a:ext>
              </a:extLst>
            </p:cNvPr>
            <p:cNvSpPr/>
            <p:nvPr/>
          </p:nvSpPr>
          <p:spPr>
            <a:xfrm>
              <a:off x="6271150" y="2538975"/>
              <a:ext cx="202200" cy="214725"/>
            </a:xfrm>
            <a:custGeom>
              <a:avLst/>
              <a:gdLst/>
              <a:ahLst/>
              <a:cxnLst/>
              <a:rect l="l" t="t" r="r" b="b"/>
              <a:pathLst>
                <a:path w="8088" h="8589" extrusionOk="0">
                  <a:moveTo>
                    <a:pt x="8071" y="1"/>
                  </a:moveTo>
                  <a:lnTo>
                    <a:pt x="1" y="17"/>
                  </a:lnTo>
                  <a:lnTo>
                    <a:pt x="18" y="8589"/>
                  </a:lnTo>
                  <a:lnTo>
                    <a:pt x="8088" y="8572"/>
                  </a:lnTo>
                  <a:lnTo>
                    <a:pt x="80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1161;p35">
              <a:extLst>
                <a:ext uri="{FF2B5EF4-FFF2-40B4-BE49-F238E27FC236}">
                  <a16:creationId xmlns:a16="http://schemas.microsoft.com/office/drawing/2014/main" id="{32EEFFDE-5262-4CB4-AFDC-4F3A8790DF35}"/>
                </a:ext>
              </a:extLst>
            </p:cNvPr>
            <p:cNvSpPr/>
            <p:nvPr/>
          </p:nvSpPr>
          <p:spPr>
            <a:xfrm>
              <a:off x="6070250" y="2539400"/>
              <a:ext cx="202200" cy="214725"/>
            </a:xfrm>
            <a:custGeom>
              <a:avLst/>
              <a:gdLst/>
              <a:ahLst/>
              <a:cxnLst/>
              <a:rect l="l" t="t" r="r" b="b"/>
              <a:pathLst>
                <a:path w="8088" h="8589" extrusionOk="0">
                  <a:moveTo>
                    <a:pt x="8070" y="0"/>
                  </a:moveTo>
                  <a:lnTo>
                    <a:pt x="0" y="17"/>
                  </a:lnTo>
                  <a:lnTo>
                    <a:pt x="17" y="8589"/>
                  </a:lnTo>
                  <a:lnTo>
                    <a:pt x="8087" y="8572"/>
                  </a:lnTo>
                  <a:lnTo>
                    <a:pt x="8070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1162;p35">
              <a:extLst>
                <a:ext uri="{FF2B5EF4-FFF2-40B4-BE49-F238E27FC236}">
                  <a16:creationId xmlns:a16="http://schemas.microsoft.com/office/drawing/2014/main" id="{44DAF6C2-025B-42E2-BB00-56B37E1D35F9}"/>
                </a:ext>
              </a:extLst>
            </p:cNvPr>
            <p:cNvSpPr/>
            <p:nvPr/>
          </p:nvSpPr>
          <p:spPr>
            <a:xfrm>
              <a:off x="6067725" y="2593475"/>
              <a:ext cx="407300" cy="6525"/>
            </a:xfrm>
            <a:custGeom>
              <a:avLst/>
              <a:gdLst/>
              <a:ahLst/>
              <a:cxnLst/>
              <a:rect l="l" t="t" r="r" b="b"/>
              <a:pathLst>
                <a:path w="16292" h="261" extrusionOk="0">
                  <a:moveTo>
                    <a:pt x="9147" y="0"/>
                  </a:moveTo>
                  <a:cubicBezTo>
                    <a:pt x="6130" y="0"/>
                    <a:pt x="3113" y="22"/>
                    <a:pt x="101" y="60"/>
                  </a:cubicBezTo>
                  <a:cubicBezTo>
                    <a:pt x="1" y="60"/>
                    <a:pt x="1" y="227"/>
                    <a:pt x="101" y="227"/>
                  </a:cubicBezTo>
                  <a:cubicBezTo>
                    <a:pt x="2442" y="249"/>
                    <a:pt x="4786" y="261"/>
                    <a:pt x="7131" y="261"/>
                  </a:cubicBezTo>
                  <a:cubicBezTo>
                    <a:pt x="10158" y="261"/>
                    <a:pt x="13186" y="240"/>
                    <a:pt x="16208" y="193"/>
                  </a:cubicBezTo>
                  <a:cubicBezTo>
                    <a:pt x="16292" y="177"/>
                    <a:pt x="16292" y="60"/>
                    <a:pt x="16208" y="43"/>
                  </a:cubicBezTo>
                  <a:cubicBezTo>
                    <a:pt x="13857" y="14"/>
                    <a:pt x="11502" y="0"/>
                    <a:pt x="914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1163;p35">
              <a:extLst>
                <a:ext uri="{FF2B5EF4-FFF2-40B4-BE49-F238E27FC236}">
                  <a16:creationId xmlns:a16="http://schemas.microsoft.com/office/drawing/2014/main" id="{1ABBA5E6-5418-4E63-A40C-39F9764959E9}"/>
                </a:ext>
              </a:extLst>
            </p:cNvPr>
            <p:cNvSpPr/>
            <p:nvPr/>
          </p:nvSpPr>
          <p:spPr>
            <a:xfrm>
              <a:off x="6233575" y="2749925"/>
              <a:ext cx="366775" cy="175050"/>
            </a:xfrm>
            <a:custGeom>
              <a:avLst/>
              <a:gdLst/>
              <a:ahLst/>
              <a:cxnLst/>
              <a:rect l="l" t="t" r="r" b="b"/>
              <a:pathLst>
                <a:path w="14671" h="7002" extrusionOk="0">
                  <a:moveTo>
                    <a:pt x="14670" y="1"/>
                  </a:moveTo>
                  <a:lnTo>
                    <a:pt x="0" y="17"/>
                  </a:lnTo>
                  <a:lnTo>
                    <a:pt x="17" y="7001"/>
                  </a:lnTo>
                  <a:lnTo>
                    <a:pt x="14670" y="6968"/>
                  </a:lnTo>
                  <a:lnTo>
                    <a:pt x="146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1164;p35">
              <a:extLst>
                <a:ext uri="{FF2B5EF4-FFF2-40B4-BE49-F238E27FC236}">
                  <a16:creationId xmlns:a16="http://schemas.microsoft.com/office/drawing/2014/main" id="{CF386F91-671C-4328-9503-40ED718E14C4}"/>
                </a:ext>
              </a:extLst>
            </p:cNvPr>
            <p:cNvSpPr/>
            <p:nvPr/>
          </p:nvSpPr>
          <p:spPr>
            <a:xfrm>
              <a:off x="5869325" y="2748675"/>
              <a:ext cx="366775" cy="175050"/>
            </a:xfrm>
            <a:custGeom>
              <a:avLst/>
              <a:gdLst/>
              <a:ahLst/>
              <a:cxnLst/>
              <a:rect l="l" t="t" r="r" b="b"/>
              <a:pathLst>
                <a:path w="14671" h="7002" extrusionOk="0">
                  <a:moveTo>
                    <a:pt x="14654" y="0"/>
                  </a:moveTo>
                  <a:lnTo>
                    <a:pt x="0" y="34"/>
                  </a:lnTo>
                  <a:lnTo>
                    <a:pt x="0" y="7001"/>
                  </a:lnTo>
                  <a:lnTo>
                    <a:pt x="14670" y="6985"/>
                  </a:lnTo>
                  <a:lnTo>
                    <a:pt x="14654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1165;p35">
              <a:extLst>
                <a:ext uri="{FF2B5EF4-FFF2-40B4-BE49-F238E27FC236}">
                  <a16:creationId xmlns:a16="http://schemas.microsoft.com/office/drawing/2014/main" id="{C6DC6985-99C7-4C6B-9644-0653DB986F65}"/>
                </a:ext>
              </a:extLst>
            </p:cNvPr>
            <p:cNvSpPr/>
            <p:nvPr/>
          </p:nvSpPr>
          <p:spPr>
            <a:xfrm>
              <a:off x="5865975" y="2792450"/>
              <a:ext cx="736450" cy="9100"/>
            </a:xfrm>
            <a:custGeom>
              <a:avLst/>
              <a:gdLst/>
              <a:ahLst/>
              <a:cxnLst/>
              <a:rect l="l" t="t" r="r" b="b"/>
              <a:pathLst>
                <a:path w="29458" h="364" extrusionOk="0">
                  <a:moveTo>
                    <a:pt x="17345" y="0"/>
                  </a:moveTo>
                  <a:cubicBezTo>
                    <a:pt x="11598" y="0"/>
                    <a:pt x="5846" y="52"/>
                    <a:pt x="101" y="121"/>
                  </a:cubicBezTo>
                  <a:cubicBezTo>
                    <a:pt x="1" y="121"/>
                    <a:pt x="1" y="288"/>
                    <a:pt x="101" y="288"/>
                  </a:cubicBezTo>
                  <a:cubicBezTo>
                    <a:pt x="4671" y="335"/>
                    <a:pt x="9245" y="363"/>
                    <a:pt x="13818" y="363"/>
                  </a:cubicBezTo>
                  <a:cubicBezTo>
                    <a:pt x="19008" y="363"/>
                    <a:pt x="24196" y="327"/>
                    <a:pt x="29374" y="238"/>
                  </a:cubicBezTo>
                  <a:cubicBezTo>
                    <a:pt x="29458" y="221"/>
                    <a:pt x="29458" y="87"/>
                    <a:pt x="29374" y="87"/>
                  </a:cubicBezTo>
                  <a:cubicBezTo>
                    <a:pt x="25369" y="26"/>
                    <a:pt x="21358" y="0"/>
                    <a:pt x="1734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1166;p35">
              <a:extLst>
                <a:ext uri="{FF2B5EF4-FFF2-40B4-BE49-F238E27FC236}">
                  <a16:creationId xmlns:a16="http://schemas.microsoft.com/office/drawing/2014/main" id="{8E73F0EF-4491-44A4-8DBC-ED5B85A61F7E}"/>
                </a:ext>
              </a:extLst>
            </p:cNvPr>
            <p:cNvSpPr/>
            <p:nvPr/>
          </p:nvSpPr>
          <p:spPr>
            <a:xfrm>
              <a:off x="6493375" y="2071150"/>
              <a:ext cx="92775" cy="359250"/>
            </a:xfrm>
            <a:custGeom>
              <a:avLst/>
              <a:gdLst/>
              <a:ahLst/>
              <a:cxnLst/>
              <a:rect l="l" t="t" r="r" b="b"/>
              <a:pathLst>
                <a:path w="3711" h="14370" extrusionOk="0">
                  <a:moveTo>
                    <a:pt x="1" y="0"/>
                  </a:moveTo>
                  <a:lnTo>
                    <a:pt x="18" y="14370"/>
                  </a:lnTo>
                  <a:lnTo>
                    <a:pt x="3710" y="14370"/>
                  </a:lnTo>
                  <a:lnTo>
                    <a:pt x="367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1167;p35">
              <a:extLst>
                <a:ext uri="{FF2B5EF4-FFF2-40B4-BE49-F238E27FC236}">
                  <a16:creationId xmlns:a16="http://schemas.microsoft.com/office/drawing/2014/main" id="{8957F910-ACE2-49D4-A2BD-7DC495CAAA06}"/>
                </a:ext>
              </a:extLst>
            </p:cNvPr>
            <p:cNvSpPr/>
            <p:nvPr/>
          </p:nvSpPr>
          <p:spPr>
            <a:xfrm>
              <a:off x="6587375" y="2168050"/>
              <a:ext cx="92750" cy="261100"/>
            </a:xfrm>
            <a:custGeom>
              <a:avLst/>
              <a:gdLst/>
              <a:ahLst/>
              <a:cxnLst/>
              <a:rect l="l" t="t" r="r" b="b"/>
              <a:pathLst>
                <a:path w="3710" h="10444" extrusionOk="0">
                  <a:moveTo>
                    <a:pt x="0" y="1"/>
                  </a:moveTo>
                  <a:lnTo>
                    <a:pt x="17" y="10443"/>
                  </a:lnTo>
                  <a:lnTo>
                    <a:pt x="3710" y="10443"/>
                  </a:lnTo>
                  <a:lnTo>
                    <a:pt x="367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1168;p35">
              <a:extLst>
                <a:ext uri="{FF2B5EF4-FFF2-40B4-BE49-F238E27FC236}">
                  <a16:creationId xmlns:a16="http://schemas.microsoft.com/office/drawing/2014/main" id="{BA7428D3-72A7-4FCD-802B-76F4B655C7DA}"/>
                </a:ext>
              </a:extLst>
            </p:cNvPr>
            <p:cNvSpPr/>
            <p:nvPr/>
          </p:nvSpPr>
          <p:spPr>
            <a:xfrm>
              <a:off x="6349275" y="2138400"/>
              <a:ext cx="143725" cy="291575"/>
            </a:xfrm>
            <a:custGeom>
              <a:avLst/>
              <a:gdLst/>
              <a:ahLst/>
              <a:cxnLst/>
              <a:rect l="l" t="t" r="r" b="b"/>
              <a:pathLst>
                <a:path w="5749" h="11663" extrusionOk="0">
                  <a:moveTo>
                    <a:pt x="5715" y="0"/>
                  </a:moveTo>
                  <a:lnTo>
                    <a:pt x="0" y="17"/>
                  </a:lnTo>
                  <a:lnTo>
                    <a:pt x="17" y="11663"/>
                  </a:lnTo>
                  <a:lnTo>
                    <a:pt x="5748" y="11646"/>
                  </a:lnTo>
                  <a:lnTo>
                    <a:pt x="571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1169;p35">
              <a:extLst>
                <a:ext uri="{FF2B5EF4-FFF2-40B4-BE49-F238E27FC236}">
                  <a16:creationId xmlns:a16="http://schemas.microsoft.com/office/drawing/2014/main" id="{67B3471B-75FC-47C9-90BA-3017D60C7B25}"/>
                </a:ext>
              </a:extLst>
            </p:cNvPr>
            <p:cNvSpPr/>
            <p:nvPr/>
          </p:nvSpPr>
          <p:spPr>
            <a:xfrm>
              <a:off x="6305825" y="2138800"/>
              <a:ext cx="45975" cy="291175"/>
            </a:xfrm>
            <a:custGeom>
              <a:avLst/>
              <a:gdLst/>
              <a:ahLst/>
              <a:cxnLst/>
              <a:rect l="l" t="t" r="r" b="b"/>
              <a:pathLst>
                <a:path w="1839" h="11647" extrusionOk="0">
                  <a:moveTo>
                    <a:pt x="1" y="1"/>
                  </a:moveTo>
                  <a:lnTo>
                    <a:pt x="17" y="11647"/>
                  </a:lnTo>
                  <a:lnTo>
                    <a:pt x="1839" y="11647"/>
                  </a:lnTo>
                  <a:lnTo>
                    <a:pt x="182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1170;p35">
              <a:extLst>
                <a:ext uri="{FF2B5EF4-FFF2-40B4-BE49-F238E27FC236}">
                  <a16:creationId xmlns:a16="http://schemas.microsoft.com/office/drawing/2014/main" id="{FB537005-CD82-4A53-9F91-A1AC992A34CE}"/>
                </a:ext>
              </a:extLst>
            </p:cNvPr>
            <p:cNvSpPr/>
            <p:nvPr/>
          </p:nvSpPr>
          <p:spPr>
            <a:xfrm>
              <a:off x="6260725" y="2206075"/>
              <a:ext cx="45550" cy="223900"/>
            </a:xfrm>
            <a:custGeom>
              <a:avLst/>
              <a:gdLst/>
              <a:ahLst/>
              <a:cxnLst/>
              <a:rect l="l" t="t" r="r" b="b"/>
              <a:pathLst>
                <a:path w="1822" h="8956" extrusionOk="0">
                  <a:moveTo>
                    <a:pt x="1805" y="0"/>
                  </a:moveTo>
                  <a:lnTo>
                    <a:pt x="0" y="17"/>
                  </a:lnTo>
                  <a:lnTo>
                    <a:pt x="0" y="8956"/>
                  </a:lnTo>
                  <a:lnTo>
                    <a:pt x="1821" y="8956"/>
                  </a:lnTo>
                  <a:lnTo>
                    <a:pt x="180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1171;p35">
              <a:extLst>
                <a:ext uri="{FF2B5EF4-FFF2-40B4-BE49-F238E27FC236}">
                  <a16:creationId xmlns:a16="http://schemas.microsoft.com/office/drawing/2014/main" id="{D91835EE-62F9-4E34-ABB7-CC44CD6B7AA5}"/>
                </a:ext>
              </a:extLst>
            </p:cNvPr>
            <p:cNvSpPr/>
            <p:nvPr/>
          </p:nvSpPr>
          <p:spPr>
            <a:xfrm>
              <a:off x="6520125" y="3087025"/>
              <a:ext cx="215150" cy="346300"/>
            </a:xfrm>
            <a:custGeom>
              <a:avLst/>
              <a:gdLst/>
              <a:ahLst/>
              <a:cxnLst/>
              <a:rect l="l" t="t" r="r" b="b"/>
              <a:pathLst>
                <a:path w="8606" h="13852" extrusionOk="0">
                  <a:moveTo>
                    <a:pt x="3409" y="0"/>
                  </a:moveTo>
                  <a:lnTo>
                    <a:pt x="0" y="1437"/>
                  </a:lnTo>
                  <a:lnTo>
                    <a:pt x="5197" y="13852"/>
                  </a:lnTo>
                  <a:lnTo>
                    <a:pt x="8605" y="12431"/>
                  </a:lnTo>
                  <a:lnTo>
                    <a:pt x="340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1172;p35">
              <a:extLst>
                <a:ext uri="{FF2B5EF4-FFF2-40B4-BE49-F238E27FC236}">
                  <a16:creationId xmlns:a16="http://schemas.microsoft.com/office/drawing/2014/main" id="{A4936910-4680-4BEE-9B51-DD0DCF35736D}"/>
                </a:ext>
              </a:extLst>
            </p:cNvPr>
            <p:cNvSpPr/>
            <p:nvPr/>
          </p:nvSpPr>
          <p:spPr>
            <a:xfrm>
              <a:off x="6439925" y="3074075"/>
              <a:ext cx="92750" cy="359250"/>
            </a:xfrm>
            <a:custGeom>
              <a:avLst/>
              <a:gdLst/>
              <a:ahLst/>
              <a:cxnLst/>
              <a:rect l="l" t="t" r="r" b="b"/>
              <a:pathLst>
                <a:path w="3710" h="14370" extrusionOk="0">
                  <a:moveTo>
                    <a:pt x="3693" y="0"/>
                  </a:moveTo>
                  <a:lnTo>
                    <a:pt x="0" y="17"/>
                  </a:lnTo>
                  <a:lnTo>
                    <a:pt x="34" y="14370"/>
                  </a:lnTo>
                  <a:lnTo>
                    <a:pt x="3709" y="14370"/>
                  </a:lnTo>
                  <a:lnTo>
                    <a:pt x="369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1173;p35">
              <a:extLst>
                <a:ext uri="{FF2B5EF4-FFF2-40B4-BE49-F238E27FC236}">
                  <a16:creationId xmlns:a16="http://schemas.microsoft.com/office/drawing/2014/main" id="{BD189D1A-FC43-41BF-BE13-DD0E49712249}"/>
                </a:ext>
              </a:extLst>
            </p:cNvPr>
            <p:cNvSpPr/>
            <p:nvPr/>
          </p:nvSpPr>
          <p:spPr>
            <a:xfrm>
              <a:off x="6249850" y="3141750"/>
              <a:ext cx="143725" cy="291150"/>
            </a:xfrm>
            <a:custGeom>
              <a:avLst/>
              <a:gdLst/>
              <a:ahLst/>
              <a:cxnLst/>
              <a:rect l="l" t="t" r="r" b="b"/>
              <a:pathLst>
                <a:path w="5749" h="11646" extrusionOk="0">
                  <a:moveTo>
                    <a:pt x="5732" y="0"/>
                  </a:moveTo>
                  <a:lnTo>
                    <a:pt x="1" y="17"/>
                  </a:lnTo>
                  <a:lnTo>
                    <a:pt x="17" y="11646"/>
                  </a:lnTo>
                  <a:lnTo>
                    <a:pt x="5749" y="11646"/>
                  </a:lnTo>
                  <a:lnTo>
                    <a:pt x="573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1174;p35">
              <a:extLst>
                <a:ext uri="{FF2B5EF4-FFF2-40B4-BE49-F238E27FC236}">
                  <a16:creationId xmlns:a16="http://schemas.microsoft.com/office/drawing/2014/main" id="{FD8984B8-1FF0-4FA4-8FF0-C02153671953}"/>
                </a:ext>
              </a:extLst>
            </p:cNvPr>
            <p:cNvSpPr/>
            <p:nvPr/>
          </p:nvSpPr>
          <p:spPr>
            <a:xfrm>
              <a:off x="6392725" y="3033975"/>
              <a:ext cx="32175" cy="398925"/>
            </a:xfrm>
            <a:custGeom>
              <a:avLst/>
              <a:gdLst/>
              <a:ahLst/>
              <a:cxnLst/>
              <a:rect l="l" t="t" r="r" b="b"/>
              <a:pathLst>
                <a:path w="1287" h="15957" extrusionOk="0">
                  <a:moveTo>
                    <a:pt x="0" y="0"/>
                  </a:moveTo>
                  <a:lnTo>
                    <a:pt x="34" y="15957"/>
                  </a:lnTo>
                  <a:lnTo>
                    <a:pt x="1287" y="15957"/>
                  </a:lnTo>
                  <a:lnTo>
                    <a:pt x="125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1175;p35">
              <a:extLst>
                <a:ext uri="{FF2B5EF4-FFF2-40B4-BE49-F238E27FC236}">
                  <a16:creationId xmlns:a16="http://schemas.microsoft.com/office/drawing/2014/main" id="{7FDC2010-78A9-467D-BDE5-9A7F4E8606DC}"/>
                </a:ext>
              </a:extLst>
            </p:cNvPr>
            <p:cNvSpPr/>
            <p:nvPr/>
          </p:nvSpPr>
          <p:spPr>
            <a:xfrm>
              <a:off x="6424450" y="3096200"/>
              <a:ext cx="15900" cy="336700"/>
            </a:xfrm>
            <a:custGeom>
              <a:avLst/>
              <a:gdLst/>
              <a:ahLst/>
              <a:cxnLst/>
              <a:rect l="l" t="t" r="r" b="b"/>
              <a:pathLst>
                <a:path w="636" h="13468" extrusionOk="0">
                  <a:moveTo>
                    <a:pt x="1" y="1"/>
                  </a:moveTo>
                  <a:lnTo>
                    <a:pt x="18" y="13468"/>
                  </a:lnTo>
                  <a:lnTo>
                    <a:pt x="636" y="13468"/>
                  </a:lnTo>
                  <a:lnTo>
                    <a:pt x="619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1176;p35">
              <a:extLst>
                <a:ext uri="{FF2B5EF4-FFF2-40B4-BE49-F238E27FC236}">
                  <a16:creationId xmlns:a16="http://schemas.microsoft.com/office/drawing/2014/main" id="{342AC723-2485-47F0-A04E-A5873CBDE33D}"/>
                </a:ext>
              </a:extLst>
            </p:cNvPr>
            <p:cNvSpPr/>
            <p:nvPr/>
          </p:nvSpPr>
          <p:spPr>
            <a:xfrm>
              <a:off x="5912350" y="3418275"/>
              <a:ext cx="336700" cy="16300"/>
            </a:xfrm>
            <a:custGeom>
              <a:avLst/>
              <a:gdLst/>
              <a:ahLst/>
              <a:cxnLst/>
              <a:rect l="l" t="t" r="r" b="b"/>
              <a:pathLst>
                <a:path w="13468" h="652" extrusionOk="0">
                  <a:moveTo>
                    <a:pt x="13467" y="0"/>
                  </a:moveTo>
                  <a:lnTo>
                    <a:pt x="0" y="17"/>
                  </a:lnTo>
                  <a:lnTo>
                    <a:pt x="0" y="652"/>
                  </a:lnTo>
                  <a:lnTo>
                    <a:pt x="13467" y="618"/>
                  </a:lnTo>
                  <a:lnTo>
                    <a:pt x="13467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1177;p35">
              <a:extLst>
                <a:ext uri="{FF2B5EF4-FFF2-40B4-BE49-F238E27FC236}">
                  <a16:creationId xmlns:a16="http://schemas.microsoft.com/office/drawing/2014/main" id="{872F1DD3-4762-4DB5-92F8-1809F00D3960}"/>
                </a:ext>
              </a:extLst>
            </p:cNvPr>
            <p:cNvSpPr/>
            <p:nvPr/>
          </p:nvSpPr>
          <p:spPr>
            <a:xfrm>
              <a:off x="5883100" y="3325125"/>
              <a:ext cx="367200" cy="93575"/>
            </a:xfrm>
            <a:custGeom>
              <a:avLst/>
              <a:gdLst/>
              <a:ahLst/>
              <a:cxnLst/>
              <a:rect l="l" t="t" r="r" b="b"/>
              <a:pathLst>
                <a:path w="14688" h="3743" extrusionOk="0">
                  <a:moveTo>
                    <a:pt x="14687" y="0"/>
                  </a:moveTo>
                  <a:lnTo>
                    <a:pt x="1" y="17"/>
                  </a:lnTo>
                  <a:lnTo>
                    <a:pt x="17" y="3743"/>
                  </a:lnTo>
                  <a:lnTo>
                    <a:pt x="14687" y="3726"/>
                  </a:lnTo>
                  <a:lnTo>
                    <a:pt x="1468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178;p35">
              <a:extLst>
                <a:ext uri="{FF2B5EF4-FFF2-40B4-BE49-F238E27FC236}">
                  <a16:creationId xmlns:a16="http://schemas.microsoft.com/office/drawing/2014/main" id="{CB69ECEE-CA7E-4FB7-8E40-C894E0046420}"/>
                </a:ext>
              </a:extLst>
            </p:cNvPr>
            <p:cNvSpPr/>
            <p:nvPr/>
          </p:nvSpPr>
          <p:spPr>
            <a:xfrm>
              <a:off x="5955375" y="3231125"/>
              <a:ext cx="294925" cy="94025"/>
            </a:xfrm>
            <a:custGeom>
              <a:avLst/>
              <a:gdLst/>
              <a:ahLst/>
              <a:cxnLst/>
              <a:rect l="l" t="t" r="r" b="b"/>
              <a:pathLst>
                <a:path w="11797" h="3761" extrusionOk="0">
                  <a:moveTo>
                    <a:pt x="11780" y="1"/>
                  </a:moveTo>
                  <a:lnTo>
                    <a:pt x="0" y="34"/>
                  </a:lnTo>
                  <a:lnTo>
                    <a:pt x="0" y="3760"/>
                  </a:lnTo>
                  <a:lnTo>
                    <a:pt x="11796" y="3727"/>
                  </a:lnTo>
                  <a:lnTo>
                    <a:pt x="1178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179;p35">
              <a:extLst>
                <a:ext uri="{FF2B5EF4-FFF2-40B4-BE49-F238E27FC236}">
                  <a16:creationId xmlns:a16="http://schemas.microsoft.com/office/drawing/2014/main" id="{2C7061B6-FAD0-44AA-869C-C7D746FEC8EB}"/>
                </a:ext>
              </a:extLst>
            </p:cNvPr>
            <p:cNvSpPr/>
            <p:nvPr/>
          </p:nvSpPr>
          <p:spPr>
            <a:xfrm>
              <a:off x="5836725" y="4382350"/>
              <a:ext cx="244825" cy="107575"/>
            </a:xfrm>
            <a:custGeom>
              <a:avLst/>
              <a:gdLst/>
              <a:ahLst/>
              <a:cxnLst/>
              <a:rect l="l" t="t" r="r" b="b"/>
              <a:pathLst>
                <a:path w="9793" h="4303" extrusionOk="0">
                  <a:moveTo>
                    <a:pt x="4496" y="0"/>
                  </a:moveTo>
                  <a:lnTo>
                    <a:pt x="4479" y="2824"/>
                  </a:lnTo>
                  <a:cubicBezTo>
                    <a:pt x="4479" y="2824"/>
                    <a:pt x="1" y="3827"/>
                    <a:pt x="1087" y="4161"/>
                  </a:cubicBezTo>
                  <a:cubicBezTo>
                    <a:pt x="1446" y="4266"/>
                    <a:pt x="2486" y="4302"/>
                    <a:pt x="3729" y="4302"/>
                  </a:cubicBezTo>
                  <a:cubicBezTo>
                    <a:pt x="5843" y="4302"/>
                    <a:pt x="8542" y="4197"/>
                    <a:pt x="9458" y="4144"/>
                  </a:cubicBezTo>
                  <a:lnTo>
                    <a:pt x="9792" y="4111"/>
                  </a:lnTo>
                  <a:lnTo>
                    <a:pt x="975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180;p35">
              <a:extLst>
                <a:ext uri="{FF2B5EF4-FFF2-40B4-BE49-F238E27FC236}">
                  <a16:creationId xmlns:a16="http://schemas.microsoft.com/office/drawing/2014/main" id="{5658365F-B40E-4B9A-8785-AF82E465F97B}"/>
                </a:ext>
              </a:extLst>
            </p:cNvPr>
            <p:cNvSpPr/>
            <p:nvPr/>
          </p:nvSpPr>
          <p:spPr>
            <a:xfrm>
              <a:off x="6033900" y="4448225"/>
              <a:ext cx="47225" cy="37750"/>
            </a:xfrm>
            <a:custGeom>
              <a:avLst/>
              <a:gdLst/>
              <a:ahLst/>
              <a:cxnLst/>
              <a:rect l="l" t="t" r="r" b="b"/>
              <a:pathLst>
                <a:path w="1889" h="1510" extrusionOk="0">
                  <a:moveTo>
                    <a:pt x="1757" y="0"/>
                  </a:moveTo>
                  <a:cubicBezTo>
                    <a:pt x="1365" y="0"/>
                    <a:pt x="969" y="134"/>
                    <a:pt x="669" y="390"/>
                  </a:cubicBezTo>
                  <a:cubicBezTo>
                    <a:pt x="301" y="657"/>
                    <a:pt x="67" y="1058"/>
                    <a:pt x="0" y="1509"/>
                  </a:cubicBezTo>
                  <a:lnTo>
                    <a:pt x="1889" y="1476"/>
                  </a:lnTo>
                  <a:lnTo>
                    <a:pt x="1889" y="5"/>
                  </a:lnTo>
                  <a:cubicBezTo>
                    <a:pt x="1845" y="2"/>
                    <a:pt x="1801" y="0"/>
                    <a:pt x="1757" y="0"/>
                  </a:cubicBezTo>
                  <a:close/>
                </a:path>
              </a:pathLst>
            </a:custGeom>
            <a:solidFill>
              <a:schemeClr val="lt1">
                <a:alpha val="5625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181;p35">
              <a:extLst>
                <a:ext uri="{FF2B5EF4-FFF2-40B4-BE49-F238E27FC236}">
                  <a16:creationId xmlns:a16="http://schemas.microsoft.com/office/drawing/2014/main" id="{418363CD-67DF-4C8A-A958-6126F6923079}"/>
                </a:ext>
              </a:extLst>
            </p:cNvPr>
            <p:cNvSpPr/>
            <p:nvPr/>
          </p:nvSpPr>
          <p:spPr>
            <a:xfrm>
              <a:off x="5855125" y="4467150"/>
              <a:ext cx="226425" cy="22475"/>
            </a:xfrm>
            <a:custGeom>
              <a:avLst/>
              <a:gdLst/>
              <a:ahLst/>
              <a:cxnLst/>
              <a:rect l="l" t="t" r="r" b="b"/>
              <a:pathLst>
                <a:path w="9057" h="899" extrusionOk="0">
                  <a:moveTo>
                    <a:pt x="1571" y="0"/>
                  </a:moveTo>
                  <a:cubicBezTo>
                    <a:pt x="1571" y="0"/>
                    <a:pt x="0" y="451"/>
                    <a:pt x="201" y="702"/>
                  </a:cubicBezTo>
                  <a:cubicBezTo>
                    <a:pt x="293" y="836"/>
                    <a:pt x="1842" y="898"/>
                    <a:pt x="3701" y="898"/>
                  </a:cubicBezTo>
                  <a:cubicBezTo>
                    <a:pt x="5560" y="898"/>
                    <a:pt x="7728" y="836"/>
                    <a:pt x="9056" y="719"/>
                  </a:cubicBezTo>
                  <a:lnTo>
                    <a:pt x="9040" y="602"/>
                  </a:lnTo>
                  <a:lnTo>
                    <a:pt x="2039" y="669"/>
                  </a:lnTo>
                  <a:cubicBezTo>
                    <a:pt x="2039" y="669"/>
                    <a:pt x="1872" y="0"/>
                    <a:pt x="1571" y="0"/>
                  </a:cubicBezTo>
                  <a:close/>
                </a:path>
              </a:pathLst>
            </a:custGeom>
            <a:solidFill>
              <a:schemeClr val="lt1">
                <a:alpha val="5625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182;p35">
              <a:extLst>
                <a:ext uri="{FF2B5EF4-FFF2-40B4-BE49-F238E27FC236}">
                  <a16:creationId xmlns:a16="http://schemas.microsoft.com/office/drawing/2014/main" id="{1F9A1811-5D2E-4F7C-A81D-CDBD0A32A462}"/>
                </a:ext>
              </a:extLst>
            </p:cNvPr>
            <p:cNvSpPr/>
            <p:nvPr/>
          </p:nvSpPr>
          <p:spPr>
            <a:xfrm>
              <a:off x="5858875" y="4480925"/>
              <a:ext cx="223500" cy="3375"/>
            </a:xfrm>
            <a:custGeom>
              <a:avLst/>
              <a:gdLst/>
              <a:ahLst/>
              <a:cxnLst/>
              <a:rect l="l" t="t" r="r" b="b"/>
              <a:pathLst>
                <a:path w="8940" h="135" extrusionOk="0">
                  <a:moveTo>
                    <a:pt x="55" y="27"/>
                  </a:moveTo>
                  <a:cubicBezTo>
                    <a:pt x="38" y="27"/>
                    <a:pt x="23" y="34"/>
                    <a:pt x="1" y="34"/>
                  </a:cubicBezTo>
                  <a:lnTo>
                    <a:pt x="84" y="34"/>
                  </a:lnTo>
                  <a:cubicBezTo>
                    <a:pt x="73" y="29"/>
                    <a:pt x="64" y="27"/>
                    <a:pt x="55" y="27"/>
                  </a:cubicBezTo>
                  <a:close/>
                  <a:moveTo>
                    <a:pt x="8839" y="1"/>
                  </a:moveTo>
                  <a:lnTo>
                    <a:pt x="8589" y="17"/>
                  </a:lnTo>
                  <a:lnTo>
                    <a:pt x="7620" y="34"/>
                  </a:lnTo>
                  <a:cubicBezTo>
                    <a:pt x="6818" y="51"/>
                    <a:pt x="5698" y="68"/>
                    <a:pt x="4462" y="68"/>
                  </a:cubicBezTo>
                  <a:cubicBezTo>
                    <a:pt x="4100" y="72"/>
                    <a:pt x="3749" y="74"/>
                    <a:pt x="3413" y="74"/>
                  </a:cubicBezTo>
                  <a:cubicBezTo>
                    <a:pt x="2604" y="74"/>
                    <a:pt x="1883" y="63"/>
                    <a:pt x="1304" y="51"/>
                  </a:cubicBezTo>
                  <a:cubicBezTo>
                    <a:pt x="936" y="34"/>
                    <a:pt x="602" y="34"/>
                    <a:pt x="351" y="34"/>
                  </a:cubicBezTo>
                  <a:lnTo>
                    <a:pt x="84" y="34"/>
                  </a:lnTo>
                  <a:lnTo>
                    <a:pt x="351" y="51"/>
                  </a:lnTo>
                  <a:lnTo>
                    <a:pt x="1304" y="101"/>
                  </a:lnTo>
                  <a:cubicBezTo>
                    <a:pt x="2106" y="118"/>
                    <a:pt x="3225" y="134"/>
                    <a:pt x="4462" y="134"/>
                  </a:cubicBezTo>
                  <a:cubicBezTo>
                    <a:pt x="5698" y="134"/>
                    <a:pt x="6818" y="118"/>
                    <a:pt x="7620" y="84"/>
                  </a:cubicBezTo>
                  <a:lnTo>
                    <a:pt x="8589" y="34"/>
                  </a:lnTo>
                  <a:cubicBezTo>
                    <a:pt x="8672" y="34"/>
                    <a:pt x="8773" y="34"/>
                    <a:pt x="8839" y="17"/>
                  </a:cubicBezTo>
                  <a:lnTo>
                    <a:pt x="8940" y="17"/>
                  </a:lnTo>
                  <a:cubicBezTo>
                    <a:pt x="8906" y="1"/>
                    <a:pt x="8873" y="1"/>
                    <a:pt x="88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183;p35">
              <a:extLst>
                <a:ext uri="{FF2B5EF4-FFF2-40B4-BE49-F238E27FC236}">
                  <a16:creationId xmlns:a16="http://schemas.microsoft.com/office/drawing/2014/main" id="{15427345-DA02-4500-975A-2E1CA6A24EDB}"/>
                </a:ext>
              </a:extLst>
            </p:cNvPr>
            <p:cNvSpPr/>
            <p:nvPr/>
          </p:nvSpPr>
          <p:spPr>
            <a:xfrm>
              <a:off x="5893125" y="4465900"/>
              <a:ext cx="13400" cy="20475"/>
            </a:xfrm>
            <a:custGeom>
              <a:avLst/>
              <a:gdLst/>
              <a:ahLst/>
              <a:cxnLst/>
              <a:rect l="l" t="t" r="r" b="b"/>
              <a:pathLst>
                <a:path w="536" h="819" extrusionOk="0">
                  <a:moveTo>
                    <a:pt x="1" y="0"/>
                  </a:moveTo>
                  <a:lnTo>
                    <a:pt x="1" y="0"/>
                  </a:lnTo>
                  <a:cubicBezTo>
                    <a:pt x="268" y="201"/>
                    <a:pt x="452" y="501"/>
                    <a:pt x="519" y="819"/>
                  </a:cubicBezTo>
                  <a:cubicBezTo>
                    <a:pt x="535" y="468"/>
                    <a:pt x="335" y="151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184;p35">
              <a:extLst>
                <a:ext uri="{FF2B5EF4-FFF2-40B4-BE49-F238E27FC236}">
                  <a16:creationId xmlns:a16="http://schemas.microsoft.com/office/drawing/2014/main" id="{4ABD7F1C-46BB-4098-8DAF-8A6BB3D638DD}"/>
                </a:ext>
              </a:extLst>
            </p:cNvPr>
            <p:cNvSpPr/>
            <p:nvPr/>
          </p:nvSpPr>
          <p:spPr>
            <a:xfrm>
              <a:off x="5939925" y="4452525"/>
              <a:ext cx="7950" cy="11300"/>
            </a:xfrm>
            <a:custGeom>
              <a:avLst/>
              <a:gdLst/>
              <a:ahLst/>
              <a:cxnLst/>
              <a:rect l="l" t="t" r="r" b="b"/>
              <a:pathLst>
                <a:path w="318" h="452" extrusionOk="0">
                  <a:moveTo>
                    <a:pt x="17" y="0"/>
                  </a:moveTo>
                  <a:lnTo>
                    <a:pt x="17" y="0"/>
                  </a:lnTo>
                  <a:cubicBezTo>
                    <a:pt x="0" y="17"/>
                    <a:pt x="50" y="117"/>
                    <a:pt x="134" y="251"/>
                  </a:cubicBezTo>
                  <a:cubicBezTo>
                    <a:pt x="201" y="368"/>
                    <a:pt x="284" y="452"/>
                    <a:pt x="301" y="452"/>
                  </a:cubicBezTo>
                  <a:cubicBezTo>
                    <a:pt x="317" y="435"/>
                    <a:pt x="251" y="335"/>
                    <a:pt x="184" y="218"/>
                  </a:cubicBezTo>
                  <a:cubicBezTo>
                    <a:pt x="100" y="84"/>
                    <a:pt x="33" y="0"/>
                    <a:pt x="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185;p35">
              <a:extLst>
                <a:ext uri="{FF2B5EF4-FFF2-40B4-BE49-F238E27FC236}">
                  <a16:creationId xmlns:a16="http://schemas.microsoft.com/office/drawing/2014/main" id="{5D029D81-4D14-4F11-83C2-8B34C53EF7FA}"/>
                </a:ext>
              </a:extLst>
            </p:cNvPr>
            <p:cNvSpPr/>
            <p:nvPr/>
          </p:nvSpPr>
          <p:spPr>
            <a:xfrm>
              <a:off x="5949525" y="4450425"/>
              <a:ext cx="8800" cy="7625"/>
            </a:xfrm>
            <a:custGeom>
              <a:avLst/>
              <a:gdLst/>
              <a:ahLst/>
              <a:cxnLst/>
              <a:rect l="l" t="t" r="r" b="b"/>
              <a:pathLst>
                <a:path w="352" h="305" extrusionOk="0">
                  <a:moveTo>
                    <a:pt x="0" y="1"/>
                  </a:moveTo>
                  <a:cubicBezTo>
                    <a:pt x="0" y="18"/>
                    <a:pt x="67" y="101"/>
                    <a:pt x="151" y="185"/>
                  </a:cubicBezTo>
                  <a:cubicBezTo>
                    <a:pt x="223" y="257"/>
                    <a:pt x="296" y="305"/>
                    <a:pt x="325" y="305"/>
                  </a:cubicBezTo>
                  <a:cubicBezTo>
                    <a:pt x="329" y="305"/>
                    <a:pt x="332" y="304"/>
                    <a:pt x="334" y="302"/>
                  </a:cubicBezTo>
                  <a:cubicBezTo>
                    <a:pt x="351" y="285"/>
                    <a:pt x="284" y="218"/>
                    <a:pt x="201" y="135"/>
                  </a:cubicBezTo>
                  <a:cubicBezTo>
                    <a:pt x="101" y="51"/>
                    <a:pt x="17" y="1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186;p35">
              <a:extLst>
                <a:ext uri="{FF2B5EF4-FFF2-40B4-BE49-F238E27FC236}">
                  <a16:creationId xmlns:a16="http://schemas.microsoft.com/office/drawing/2014/main" id="{1DBCEB9F-39E2-4A5A-A157-8D49385A602C}"/>
                </a:ext>
              </a:extLst>
            </p:cNvPr>
            <p:cNvSpPr/>
            <p:nvPr/>
          </p:nvSpPr>
          <p:spPr>
            <a:xfrm>
              <a:off x="5950775" y="4444850"/>
              <a:ext cx="13800" cy="1700"/>
            </a:xfrm>
            <a:custGeom>
              <a:avLst/>
              <a:gdLst/>
              <a:ahLst/>
              <a:cxnLst/>
              <a:rect l="l" t="t" r="r" b="b"/>
              <a:pathLst>
                <a:path w="552" h="68" extrusionOk="0">
                  <a:moveTo>
                    <a:pt x="304" y="0"/>
                  </a:moveTo>
                  <a:cubicBezTo>
                    <a:pt x="203" y="0"/>
                    <a:pt x="102" y="13"/>
                    <a:pt x="0" y="40"/>
                  </a:cubicBezTo>
                  <a:cubicBezTo>
                    <a:pt x="59" y="60"/>
                    <a:pt x="112" y="68"/>
                    <a:pt x="166" y="68"/>
                  </a:cubicBezTo>
                  <a:cubicBezTo>
                    <a:pt x="204" y="68"/>
                    <a:pt x="243" y="64"/>
                    <a:pt x="284" y="57"/>
                  </a:cubicBezTo>
                  <a:cubicBezTo>
                    <a:pt x="307" y="61"/>
                    <a:pt x="330" y="63"/>
                    <a:pt x="355" y="63"/>
                  </a:cubicBezTo>
                  <a:cubicBezTo>
                    <a:pt x="421" y="63"/>
                    <a:pt x="491" y="48"/>
                    <a:pt x="552" y="23"/>
                  </a:cubicBezTo>
                  <a:cubicBezTo>
                    <a:pt x="469" y="8"/>
                    <a:pt x="387" y="0"/>
                    <a:pt x="3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187;p35">
              <a:extLst>
                <a:ext uri="{FF2B5EF4-FFF2-40B4-BE49-F238E27FC236}">
                  <a16:creationId xmlns:a16="http://schemas.microsoft.com/office/drawing/2014/main" id="{1002EAF5-AA56-46FF-BDD2-679B0C1CF0C8}"/>
                </a:ext>
              </a:extLst>
            </p:cNvPr>
            <p:cNvSpPr/>
            <p:nvPr/>
          </p:nvSpPr>
          <p:spPr>
            <a:xfrm>
              <a:off x="5951200" y="4436650"/>
              <a:ext cx="15900" cy="2575"/>
            </a:xfrm>
            <a:custGeom>
              <a:avLst/>
              <a:gdLst/>
              <a:ahLst/>
              <a:cxnLst/>
              <a:rect l="l" t="t" r="r" b="b"/>
              <a:pathLst>
                <a:path w="636" h="103" extrusionOk="0">
                  <a:moveTo>
                    <a:pt x="635" y="1"/>
                  </a:moveTo>
                  <a:lnTo>
                    <a:pt x="635" y="1"/>
                  </a:lnTo>
                  <a:cubicBezTo>
                    <a:pt x="418" y="17"/>
                    <a:pt x="217" y="34"/>
                    <a:pt x="0" y="51"/>
                  </a:cubicBezTo>
                  <a:cubicBezTo>
                    <a:pt x="91" y="85"/>
                    <a:pt x="181" y="103"/>
                    <a:pt x="270" y="103"/>
                  </a:cubicBezTo>
                  <a:cubicBezTo>
                    <a:pt x="395" y="103"/>
                    <a:pt x="518" y="69"/>
                    <a:pt x="63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88;p35">
              <a:extLst>
                <a:ext uri="{FF2B5EF4-FFF2-40B4-BE49-F238E27FC236}">
                  <a16:creationId xmlns:a16="http://schemas.microsoft.com/office/drawing/2014/main" id="{23A9BFEB-9C98-4B61-A00E-D70C106AD373}"/>
                </a:ext>
              </a:extLst>
            </p:cNvPr>
            <p:cNvSpPr/>
            <p:nvPr/>
          </p:nvSpPr>
          <p:spPr>
            <a:xfrm>
              <a:off x="5917775" y="4440475"/>
              <a:ext cx="25075" cy="14175"/>
            </a:xfrm>
            <a:custGeom>
              <a:avLst/>
              <a:gdLst/>
              <a:ahLst/>
              <a:cxnLst/>
              <a:rect l="l" t="t" r="r" b="b"/>
              <a:pathLst>
                <a:path w="1003" h="567" extrusionOk="0">
                  <a:moveTo>
                    <a:pt x="336" y="60"/>
                  </a:moveTo>
                  <a:cubicBezTo>
                    <a:pt x="391" y="60"/>
                    <a:pt x="446" y="68"/>
                    <a:pt x="502" y="81"/>
                  </a:cubicBezTo>
                  <a:cubicBezTo>
                    <a:pt x="619" y="115"/>
                    <a:pt x="719" y="182"/>
                    <a:pt x="802" y="265"/>
                  </a:cubicBezTo>
                  <a:cubicBezTo>
                    <a:pt x="847" y="333"/>
                    <a:pt x="885" y="392"/>
                    <a:pt x="915" y="460"/>
                  </a:cubicBezTo>
                  <a:lnTo>
                    <a:pt x="915" y="460"/>
                  </a:lnTo>
                  <a:cubicBezTo>
                    <a:pt x="856" y="454"/>
                    <a:pt x="771" y="441"/>
                    <a:pt x="669" y="416"/>
                  </a:cubicBezTo>
                  <a:cubicBezTo>
                    <a:pt x="552" y="399"/>
                    <a:pt x="435" y="366"/>
                    <a:pt x="318" y="332"/>
                  </a:cubicBezTo>
                  <a:cubicBezTo>
                    <a:pt x="251" y="315"/>
                    <a:pt x="184" y="282"/>
                    <a:pt x="134" y="249"/>
                  </a:cubicBezTo>
                  <a:cubicBezTo>
                    <a:pt x="67" y="215"/>
                    <a:pt x="51" y="148"/>
                    <a:pt x="101" y="115"/>
                  </a:cubicBezTo>
                  <a:cubicBezTo>
                    <a:pt x="179" y="76"/>
                    <a:pt x="257" y="60"/>
                    <a:pt x="336" y="60"/>
                  </a:cubicBezTo>
                  <a:close/>
                  <a:moveTo>
                    <a:pt x="337" y="1"/>
                  </a:moveTo>
                  <a:cubicBezTo>
                    <a:pt x="246" y="1"/>
                    <a:pt x="154" y="21"/>
                    <a:pt x="67" y="65"/>
                  </a:cubicBezTo>
                  <a:cubicBezTo>
                    <a:pt x="17" y="98"/>
                    <a:pt x="0" y="148"/>
                    <a:pt x="17" y="198"/>
                  </a:cubicBezTo>
                  <a:cubicBezTo>
                    <a:pt x="34" y="249"/>
                    <a:pt x="51" y="282"/>
                    <a:pt x="101" y="299"/>
                  </a:cubicBezTo>
                  <a:cubicBezTo>
                    <a:pt x="168" y="332"/>
                    <a:pt x="234" y="366"/>
                    <a:pt x="301" y="382"/>
                  </a:cubicBezTo>
                  <a:cubicBezTo>
                    <a:pt x="418" y="432"/>
                    <a:pt x="535" y="449"/>
                    <a:pt x="669" y="466"/>
                  </a:cubicBezTo>
                  <a:cubicBezTo>
                    <a:pt x="719" y="474"/>
                    <a:pt x="773" y="478"/>
                    <a:pt x="830" y="478"/>
                  </a:cubicBezTo>
                  <a:cubicBezTo>
                    <a:pt x="860" y="478"/>
                    <a:pt x="890" y="477"/>
                    <a:pt x="921" y="475"/>
                  </a:cubicBezTo>
                  <a:lnTo>
                    <a:pt x="921" y="475"/>
                  </a:lnTo>
                  <a:cubicBezTo>
                    <a:pt x="933" y="503"/>
                    <a:pt x="944" y="533"/>
                    <a:pt x="953" y="566"/>
                  </a:cubicBezTo>
                  <a:cubicBezTo>
                    <a:pt x="953" y="535"/>
                    <a:pt x="953" y="504"/>
                    <a:pt x="940" y="473"/>
                  </a:cubicBezTo>
                  <a:lnTo>
                    <a:pt x="940" y="473"/>
                  </a:lnTo>
                  <a:cubicBezTo>
                    <a:pt x="961" y="471"/>
                    <a:pt x="982" y="469"/>
                    <a:pt x="1003" y="466"/>
                  </a:cubicBezTo>
                  <a:cubicBezTo>
                    <a:pt x="1003" y="466"/>
                    <a:pt x="979" y="466"/>
                    <a:pt x="935" y="462"/>
                  </a:cubicBezTo>
                  <a:lnTo>
                    <a:pt x="935" y="462"/>
                  </a:lnTo>
                  <a:cubicBezTo>
                    <a:pt x="918" y="380"/>
                    <a:pt x="885" y="314"/>
                    <a:pt x="836" y="249"/>
                  </a:cubicBezTo>
                  <a:cubicBezTo>
                    <a:pt x="712" y="90"/>
                    <a:pt x="526" y="1"/>
                    <a:pt x="3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89;p35">
              <a:extLst>
                <a:ext uri="{FF2B5EF4-FFF2-40B4-BE49-F238E27FC236}">
                  <a16:creationId xmlns:a16="http://schemas.microsoft.com/office/drawing/2014/main" id="{82DBF92D-C37C-41DC-AE57-10C5508150B8}"/>
                </a:ext>
              </a:extLst>
            </p:cNvPr>
            <p:cNvSpPr/>
            <p:nvPr/>
          </p:nvSpPr>
          <p:spPr>
            <a:xfrm>
              <a:off x="5939075" y="4436225"/>
              <a:ext cx="12975" cy="16325"/>
            </a:xfrm>
            <a:custGeom>
              <a:avLst/>
              <a:gdLst/>
              <a:ahLst/>
              <a:cxnLst/>
              <a:rect l="l" t="t" r="r" b="b"/>
              <a:pathLst>
                <a:path w="519" h="653" extrusionOk="0">
                  <a:moveTo>
                    <a:pt x="402" y="1"/>
                  </a:moveTo>
                  <a:cubicBezTo>
                    <a:pt x="285" y="1"/>
                    <a:pt x="168" y="68"/>
                    <a:pt x="118" y="168"/>
                  </a:cubicBezTo>
                  <a:cubicBezTo>
                    <a:pt x="67" y="251"/>
                    <a:pt x="34" y="335"/>
                    <a:pt x="17" y="419"/>
                  </a:cubicBezTo>
                  <a:cubicBezTo>
                    <a:pt x="1" y="502"/>
                    <a:pt x="17" y="586"/>
                    <a:pt x="67" y="652"/>
                  </a:cubicBezTo>
                  <a:cubicBezTo>
                    <a:pt x="51" y="586"/>
                    <a:pt x="51" y="502"/>
                    <a:pt x="67" y="435"/>
                  </a:cubicBezTo>
                  <a:cubicBezTo>
                    <a:pt x="84" y="352"/>
                    <a:pt x="118" y="268"/>
                    <a:pt x="168" y="201"/>
                  </a:cubicBezTo>
                  <a:cubicBezTo>
                    <a:pt x="213" y="140"/>
                    <a:pt x="287" y="66"/>
                    <a:pt x="363" y="66"/>
                  </a:cubicBezTo>
                  <a:cubicBezTo>
                    <a:pt x="370" y="66"/>
                    <a:pt x="378" y="66"/>
                    <a:pt x="385" y="68"/>
                  </a:cubicBezTo>
                  <a:cubicBezTo>
                    <a:pt x="468" y="84"/>
                    <a:pt x="435" y="201"/>
                    <a:pt x="385" y="285"/>
                  </a:cubicBezTo>
                  <a:cubicBezTo>
                    <a:pt x="351" y="352"/>
                    <a:pt x="301" y="419"/>
                    <a:pt x="251" y="485"/>
                  </a:cubicBezTo>
                  <a:cubicBezTo>
                    <a:pt x="151" y="586"/>
                    <a:pt x="84" y="636"/>
                    <a:pt x="84" y="652"/>
                  </a:cubicBezTo>
                  <a:cubicBezTo>
                    <a:pt x="168" y="619"/>
                    <a:pt x="235" y="569"/>
                    <a:pt x="285" y="519"/>
                  </a:cubicBezTo>
                  <a:cubicBezTo>
                    <a:pt x="351" y="452"/>
                    <a:pt x="402" y="385"/>
                    <a:pt x="435" y="302"/>
                  </a:cubicBezTo>
                  <a:cubicBezTo>
                    <a:pt x="468" y="268"/>
                    <a:pt x="485" y="218"/>
                    <a:pt x="502" y="151"/>
                  </a:cubicBezTo>
                  <a:cubicBezTo>
                    <a:pt x="519" y="84"/>
                    <a:pt x="468" y="18"/>
                    <a:pt x="4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90;p35">
              <a:extLst>
                <a:ext uri="{FF2B5EF4-FFF2-40B4-BE49-F238E27FC236}">
                  <a16:creationId xmlns:a16="http://schemas.microsoft.com/office/drawing/2014/main" id="{C78A3201-AD91-40F1-BBBC-CA247C5CB42B}"/>
                </a:ext>
              </a:extLst>
            </p:cNvPr>
            <p:cNvSpPr/>
            <p:nvPr/>
          </p:nvSpPr>
          <p:spPr>
            <a:xfrm>
              <a:off x="6036400" y="4446775"/>
              <a:ext cx="46825" cy="38350"/>
            </a:xfrm>
            <a:custGeom>
              <a:avLst/>
              <a:gdLst/>
              <a:ahLst/>
              <a:cxnLst/>
              <a:rect l="l" t="t" r="r" b="b"/>
              <a:pathLst>
                <a:path w="1873" h="1534" extrusionOk="0">
                  <a:moveTo>
                    <a:pt x="1621" y="1"/>
                  </a:moveTo>
                  <a:cubicBezTo>
                    <a:pt x="1571" y="1"/>
                    <a:pt x="1521" y="5"/>
                    <a:pt x="1471" y="13"/>
                  </a:cubicBezTo>
                  <a:cubicBezTo>
                    <a:pt x="819" y="47"/>
                    <a:pt x="251" y="498"/>
                    <a:pt x="51" y="1133"/>
                  </a:cubicBezTo>
                  <a:cubicBezTo>
                    <a:pt x="34" y="1233"/>
                    <a:pt x="17" y="1333"/>
                    <a:pt x="1" y="1417"/>
                  </a:cubicBezTo>
                  <a:cubicBezTo>
                    <a:pt x="1" y="1450"/>
                    <a:pt x="1" y="1500"/>
                    <a:pt x="1" y="1534"/>
                  </a:cubicBezTo>
                  <a:cubicBezTo>
                    <a:pt x="17" y="1534"/>
                    <a:pt x="17" y="1383"/>
                    <a:pt x="101" y="1149"/>
                  </a:cubicBezTo>
                  <a:cubicBezTo>
                    <a:pt x="301" y="548"/>
                    <a:pt x="853" y="114"/>
                    <a:pt x="1488" y="47"/>
                  </a:cubicBezTo>
                  <a:cubicBezTo>
                    <a:pt x="1605" y="38"/>
                    <a:pt x="1701" y="38"/>
                    <a:pt x="1768" y="38"/>
                  </a:cubicBezTo>
                  <a:cubicBezTo>
                    <a:pt x="1834" y="38"/>
                    <a:pt x="1872" y="38"/>
                    <a:pt x="1872" y="30"/>
                  </a:cubicBezTo>
                  <a:cubicBezTo>
                    <a:pt x="1839" y="30"/>
                    <a:pt x="1805" y="13"/>
                    <a:pt x="1772" y="13"/>
                  </a:cubicBezTo>
                  <a:cubicBezTo>
                    <a:pt x="1722" y="5"/>
                    <a:pt x="1672" y="1"/>
                    <a:pt x="162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91;p35">
              <a:extLst>
                <a:ext uri="{FF2B5EF4-FFF2-40B4-BE49-F238E27FC236}">
                  <a16:creationId xmlns:a16="http://schemas.microsoft.com/office/drawing/2014/main" id="{281083C6-38CA-4B4B-ADB6-492D30159417}"/>
                </a:ext>
              </a:extLst>
            </p:cNvPr>
            <p:cNvSpPr/>
            <p:nvPr/>
          </p:nvSpPr>
          <p:spPr>
            <a:xfrm>
              <a:off x="6068575" y="4388625"/>
              <a:ext cx="2525" cy="54325"/>
            </a:xfrm>
            <a:custGeom>
              <a:avLst/>
              <a:gdLst/>
              <a:ahLst/>
              <a:cxnLst/>
              <a:rect l="l" t="t" r="r" b="b"/>
              <a:pathLst>
                <a:path w="101" h="2173" extrusionOk="0">
                  <a:moveTo>
                    <a:pt x="34" y="0"/>
                  </a:moveTo>
                  <a:lnTo>
                    <a:pt x="34" y="0"/>
                  </a:lnTo>
                  <a:cubicBezTo>
                    <a:pt x="0" y="735"/>
                    <a:pt x="17" y="1454"/>
                    <a:pt x="67" y="2172"/>
                  </a:cubicBezTo>
                  <a:cubicBezTo>
                    <a:pt x="101" y="1454"/>
                    <a:pt x="84" y="719"/>
                    <a:pt x="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92;p35">
              <a:extLst>
                <a:ext uri="{FF2B5EF4-FFF2-40B4-BE49-F238E27FC236}">
                  <a16:creationId xmlns:a16="http://schemas.microsoft.com/office/drawing/2014/main" id="{6BA28C3E-866A-44B0-8716-8EA61081E17D}"/>
                </a:ext>
              </a:extLst>
            </p:cNvPr>
            <p:cNvSpPr/>
            <p:nvPr/>
          </p:nvSpPr>
          <p:spPr>
            <a:xfrm>
              <a:off x="5981275" y="4468650"/>
              <a:ext cx="38450" cy="2125"/>
            </a:xfrm>
            <a:custGeom>
              <a:avLst/>
              <a:gdLst/>
              <a:ahLst/>
              <a:cxnLst/>
              <a:rect l="l" t="t" r="r" b="b"/>
              <a:pathLst>
                <a:path w="1538" h="85" extrusionOk="0">
                  <a:moveTo>
                    <a:pt x="1454" y="0"/>
                  </a:moveTo>
                  <a:cubicBezTo>
                    <a:pt x="1326" y="0"/>
                    <a:pt x="1064" y="12"/>
                    <a:pt x="769" y="24"/>
                  </a:cubicBezTo>
                  <a:cubicBezTo>
                    <a:pt x="479" y="24"/>
                    <a:pt x="234" y="16"/>
                    <a:pt x="103" y="16"/>
                  </a:cubicBezTo>
                  <a:cubicBezTo>
                    <a:pt x="37" y="16"/>
                    <a:pt x="0" y="18"/>
                    <a:pt x="0" y="24"/>
                  </a:cubicBezTo>
                  <a:cubicBezTo>
                    <a:pt x="239" y="64"/>
                    <a:pt x="486" y="85"/>
                    <a:pt x="733" y="85"/>
                  </a:cubicBezTo>
                  <a:cubicBezTo>
                    <a:pt x="1004" y="85"/>
                    <a:pt x="1275" y="60"/>
                    <a:pt x="1537" y="7"/>
                  </a:cubicBezTo>
                  <a:cubicBezTo>
                    <a:pt x="1537" y="2"/>
                    <a:pt x="1507" y="0"/>
                    <a:pt x="14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93;p35">
              <a:extLst>
                <a:ext uri="{FF2B5EF4-FFF2-40B4-BE49-F238E27FC236}">
                  <a16:creationId xmlns:a16="http://schemas.microsoft.com/office/drawing/2014/main" id="{ECB7DC01-7A6A-423A-8A71-9775E6A4DCD7}"/>
                </a:ext>
              </a:extLst>
            </p:cNvPr>
            <p:cNvSpPr/>
            <p:nvPr/>
          </p:nvSpPr>
          <p:spPr>
            <a:xfrm>
              <a:off x="6041425" y="4468725"/>
              <a:ext cx="4200" cy="7625"/>
            </a:xfrm>
            <a:custGeom>
              <a:avLst/>
              <a:gdLst/>
              <a:ahLst/>
              <a:cxnLst/>
              <a:rect l="l" t="t" r="r" b="b"/>
              <a:pathLst>
                <a:path w="168" h="305" extrusionOk="0">
                  <a:moveTo>
                    <a:pt x="158" y="1"/>
                  </a:moveTo>
                  <a:cubicBezTo>
                    <a:pt x="134" y="1"/>
                    <a:pt x="77" y="48"/>
                    <a:pt x="34" y="121"/>
                  </a:cubicBezTo>
                  <a:cubicBezTo>
                    <a:pt x="0" y="221"/>
                    <a:pt x="17" y="305"/>
                    <a:pt x="34" y="305"/>
                  </a:cubicBezTo>
                  <a:cubicBezTo>
                    <a:pt x="50" y="305"/>
                    <a:pt x="67" y="238"/>
                    <a:pt x="100" y="154"/>
                  </a:cubicBezTo>
                  <a:cubicBezTo>
                    <a:pt x="134" y="71"/>
                    <a:pt x="167" y="21"/>
                    <a:pt x="167" y="4"/>
                  </a:cubicBezTo>
                  <a:cubicBezTo>
                    <a:pt x="165" y="2"/>
                    <a:pt x="162" y="1"/>
                    <a:pt x="1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94;p35">
              <a:extLst>
                <a:ext uri="{FF2B5EF4-FFF2-40B4-BE49-F238E27FC236}">
                  <a16:creationId xmlns:a16="http://schemas.microsoft.com/office/drawing/2014/main" id="{87C973DE-462C-48AA-9DEA-227FE456BDE2}"/>
                </a:ext>
              </a:extLst>
            </p:cNvPr>
            <p:cNvSpPr/>
            <p:nvPr/>
          </p:nvSpPr>
          <p:spPr>
            <a:xfrm>
              <a:off x="6049775" y="4456600"/>
              <a:ext cx="5875" cy="5150"/>
            </a:xfrm>
            <a:custGeom>
              <a:avLst/>
              <a:gdLst/>
              <a:ahLst/>
              <a:cxnLst/>
              <a:rect l="l" t="t" r="r" b="b"/>
              <a:pathLst>
                <a:path w="235" h="206" extrusionOk="0">
                  <a:moveTo>
                    <a:pt x="206" y="0"/>
                  </a:moveTo>
                  <a:cubicBezTo>
                    <a:pt x="183" y="0"/>
                    <a:pt x="142" y="30"/>
                    <a:pt x="101" y="71"/>
                  </a:cubicBezTo>
                  <a:cubicBezTo>
                    <a:pt x="34" y="138"/>
                    <a:pt x="0" y="188"/>
                    <a:pt x="17" y="205"/>
                  </a:cubicBezTo>
                  <a:cubicBezTo>
                    <a:pt x="34" y="205"/>
                    <a:pt x="84" y="172"/>
                    <a:pt x="134" y="122"/>
                  </a:cubicBezTo>
                  <a:cubicBezTo>
                    <a:pt x="201" y="71"/>
                    <a:pt x="234" y="5"/>
                    <a:pt x="218" y="5"/>
                  </a:cubicBezTo>
                  <a:cubicBezTo>
                    <a:pt x="215" y="2"/>
                    <a:pt x="211" y="0"/>
                    <a:pt x="2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95;p35">
              <a:extLst>
                <a:ext uri="{FF2B5EF4-FFF2-40B4-BE49-F238E27FC236}">
                  <a16:creationId xmlns:a16="http://schemas.microsoft.com/office/drawing/2014/main" id="{FF331A7D-9430-470F-A5A2-D45DF9240AA5}"/>
                </a:ext>
              </a:extLst>
            </p:cNvPr>
            <p:cNvSpPr/>
            <p:nvPr/>
          </p:nvSpPr>
          <p:spPr>
            <a:xfrm>
              <a:off x="6061475" y="4450475"/>
              <a:ext cx="7825" cy="3325"/>
            </a:xfrm>
            <a:custGeom>
              <a:avLst/>
              <a:gdLst/>
              <a:ahLst/>
              <a:cxnLst/>
              <a:rect l="l" t="t" r="r" b="b"/>
              <a:pathLst>
                <a:path w="313" h="133" extrusionOk="0">
                  <a:moveTo>
                    <a:pt x="225" y="1"/>
                  </a:moveTo>
                  <a:cubicBezTo>
                    <a:pt x="199" y="1"/>
                    <a:pt x="167" y="5"/>
                    <a:pt x="134" y="16"/>
                  </a:cubicBezTo>
                  <a:cubicBezTo>
                    <a:pt x="34" y="32"/>
                    <a:pt x="0" y="116"/>
                    <a:pt x="0" y="133"/>
                  </a:cubicBezTo>
                  <a:cubicBezTo>
                    <a:pt x="17" y="133"/>
                    <a:pt x="84" y="99"/>
                    <a:pt x="151" y="66"/>
                  </a:cubicBezTo>
                  <a:cubicBezTo>
                    <a:pt x="234" y="32"/>
                    <a:pt x="301" y="49"/>
                    <a:pt x="301" y="16"/>
                  </a:cubicBezTo>
                  <a:cubicBezTo>
                    <a:pt x="312" y="16"/>
                    <a:pt x="279" y="1"/>
                    <a:pt x="2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96;p35">
              <a:extLst>
                <a:ext uri="{FF2B5EF4-FFF2-40B4-BE49-F238E27FC236}">
                  <a16:creationId xmlns:a16="http://schemas.microsoft.com/office/drawing/2014/main" id="{1FF78325-06A9-4669-A8A3-BFEDE13A6394}"/>
                </a:ext>
              </a:extLst>
            </p:cNvPr>
            <p:cNvSpPr/>
            <p:nvPr/>
          </p:nvSpPr>
          <p:spPr>
            <a:xfrm>
              <a:off x="6074825" y="4448025"/>
              <a:ext cx="4200" cy="2325"/>
            </a:xfrm>
            <a:custGeom>
              <a:avLst/>
              <a:gdLst/>
              <a:ahLst/>
              <a:cxnLst/>
              <a:rect l="l" t="t" r="r" b="b"/>
              <a:pathLst>
                <a:path w="168" h="93" extrusionOk="0">
                  <a:moveTo>
                    <a:pt x="139" y="1"/>
                  </a:moveTo>
                  <a:cubicBezTo>
                    <a:pt x="122" y="1"/>
                    <a:pt x="101" y="5"/>
                    <a:pt x="84" y="13"/>
                  </a:cubicBezTo>
                  <a:cubicBezTo>
                    <a:pt x="34" y="30"/>
                    <a:pt x="1" y="64"/>
                    <a:pt x="1" y="80"/>
                  </a:cubicBezTo>
                  <a:cubicBezTo>
                    <a:pt x="9" y="89"/>
                    <a:pt x="22" y="93"/>
                    <a:pt x="38" y="93"/>
                  </a:cubicBezTo>
                  <a:cubicBezTo>
                    <a:pt x="55" y="93"/>
                    <a:pt x="76" y="89"/>
                    <a:pt x="101" y="80"/>
                  </a:cubicBezTo>
                  <a:cubicBezTo>
                    <a:pt x="135" y="64"/>
                    <a:pt x="168" y="30"/>
                    <a:pt x="168" y="13"/>
                  </a:cubicBezTo>
                  <a:cubicBezTo>
                    <a:pt x="168" y="5"/>
                    <a:pt x="155" y="1"/>
                    <a:pt x="1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7;p35">
              <a:extLst>
                <a:ext uri="{FF2B5EF4-FFF2-40B4-BE49-F238E27FC236}">
                  <a16:creationId xmlns:a16="http://schemas.microsoft.com/office/drawing/2014/main" id="{E62306D0-0279-41FB-A1EE-923E82EE2409}"/>
                </a:ext>
              </a:extLst>
            </p:cNvPr>
            <p:cNvSpPr/>
            <p:nvPr/>
          </p:nvSpPr>
          <p:spPr>
            <a:xfrm>
              <a:off x="5485025" y="2132125"/>
              <a:ext cx="1176300" cy="313725"/>
            </a:xfrm>
            <a:custGeom>
              <a:avLst/>
              <a:gdLst/>
              <a:ahLst/>
              <a:cxnLst/>
              <a:rect l="l" t="t" r="r" b="b"/>
              <a:pathLst>
                <a:path w="47052" h="12549" extrusionOk="0">
                  <a:moveTo>
                    <a:pt x="685" y="1"/>
                  </a:moveTo>
                  <a:lnTo>
                    <a:pt x="0" y="10828"/>
                  </a:lnTo>
                  <a:lnTo>
                    <a:pt x="47052" y="12549"/>
                  </a:lnTo>
                  <a:lnTo>
                    <a:pt x="47052" y="1855"/>
                  </a:lnTo>
                  <a:lnTo>
                    <a:pt x="68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198;p35">
              <a:extLst>
                <a:ext uri="{FF2B5EF4-FFF2-40B4-BE49-F238E27FC236}">
                  <a16:creationId xmlns:a16="http://schemas.microsoft.com/office/drawing/2014/main" id="{2F033159-9DEA-4C08-AF11-99D5E8E7072A}"/>
                </a:ext>
              </a:extLst>
            </p:cNvPr>
            <p:cNvSpPr/>
            <p:nvPr/>
          </p:nvSpPr>
          <p:spPr>
            <a:xfrm>
              <a:off x="5213500" y="2230225"/>
              <a:ext cx="81900" cy="54975"/>
            </a:xfrm>
            <a:custGeom>
              <a:avLst/>
              <a:gdLst/>
              <a:ahLst/>
              <a:cxnLst/>
              <a:rect l="l" t="t" r="r" b="b"/>
              <a:pathLst>
                <a:path w="3276" h="2199" extrusionOk="0">
                  <a:moveTo>
                    <a:pt x="2519" y="1"/>
                  </a:moveTo>
                  <a:cubicBezTo>
                    <a:pt x="1688" y="1"/>
                    <a:pt x="416" y="129"/>
                    <a:pt x="1" y="872"/>
                  </a:cubicBezTo>
                  <a:cubicBezTo>
                    <a:pt x="1" y="872"/>
                    <a:pt x="494" y="2199"/>
                    <a:pt x="2860" y="2199"/>
                  </a:cubicBezTo>
                  <a:cubicBezTo>
                    <a:pt x="2957" y="2199"/>
                    <a:pt x="3056" y="2197"/>
                    <a:pt x="3159" y="2192"/>
                  </a:cubicBezTo>
                  <a:lnTo>
                    <a:pt x="3276" y="37"/>
                  </a:lnTo>
                  <a:cubicBezTo>
                    <a:pt x="3276" y="37"/>
                    <a:pt x="2959" y="1"/>
                    <a:pt x="25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199;p35">
              <a:extLst>
                <a:ext uri="{FF2B5EF4-FFF2-40B4-BE49-F238E27FC236}">
                  <a16:creationId xmlns:a16="http://schemas.microsoft.com/office/drawing/2014/main" id="{90BDE59D-0C8A-4B89-9EFD-5E52F43C1823}"/>
                </a:ext>
              </a:extLst>
            </p:cNvPr>
            <p:cNvSpPr/>
            <p:nvPr/>
          </p:nvSpPr>
          <p:spPr>
            <a:xfrm>
              <a:off x="5282850" y="2132125"/>
              <a:ext cx="219325" cy="270700"/>
            </a:xfrm>
            <a:custGeom>
              <a:avLst/>
              <a:gdLst/>
              <a:ahLst/>
              <a:cxnLst/>
              <a:rect l="l" t="t" r="r" b="b"/>
              <a:pathLst>
                <a:path w="8773" h="10828" extrusionOk="0">
                  <a:moveTo>
                    <a:pt x="8772" y="1"/>
                  </a:moveTo>
                  <a:lnTo>
                    <a:pt x="6684" y="1956"/>
                  </a:lnTo>
                  <a:cubicBezTo>
                    <a:pt x="6266" y="2340"/>
                    <a:pt x="5798" y="2657"/>
                    <a:pt x="5280" y="2875"/>
                  </a:cubicBezTo>
                  <a:cubicBezTo>
                    <a:pt x="4645" y="3159"/>
                    <a:pt x="3793" y="3509"/>
                    <a:pt x="3292" y="3543"/>
                  </a:cubicBezTo>
                  <a:cubicBezTo>
                    <a:pt x="2971" y="3559"/>
                    <a:pt x="2648" y="3566"/>
                    <a:pt x="2324" y="3566"/>
                  </a:cubicBezTo>
                  <a:cubicBezTo>
                    <a:pt x="1638" y="3566"/>
                    <a:pt x="949" y="3533"/>
                    <a:pt x="268" y="3476"/>
                  </a:cubicBezTo>
                  <a:lnTo>
                    <a:pt x="0" y="6433"/>
                  </a:lnTo>
                  <a:lnTo>
                    <a:pt x="3175" y="6734"/>
                  </a:lnTo>
                  <a:cubicBezTo>
                    <a:pt x="3175" y="6734"/>
                    <a:pt x="4478" y="6851"/>
                    <a:pt x="5982" y="8472"/>
                  </a:cubicBezTo>
                  <a:cubicBezTo>
                    <a:pt x="7486" y="10093"/>
                    <a:pt x="8087" y="10828"/>
                    <a:pt x="8087" y="10828"/>
                  </a:cubicBezTo>
                  <a:lnTo>
                    <a:pt x="877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00;p35">
              <a:extLst>
                <a:ext uri="{FF2B5EF4-FFF2-40B4-BE49-F238E27FC236}">
                  <a16:creationId xmlns:a16="http://schemas.microsoft.com/office/drawing/2014/main" id="{CE5E12C2-4C59-418B-8693-0DCEB37AF26B}"/>
                </a:ext>
              </a:extLst>
            </p:cNvPr>
            <p:cNvSpPr/>
            <p:nvPr/>
          </p:nvSpPr>
          <p:spPr>
            <a:xfrm>
              <a:off x="6661300" y="2178500"/>
              <a:ext cx="69800" cy="267350"/>
            </a:xfrm>
            <a:custGeom>
              <a:avLst/>
              <a:gdLst/>
              <a:ahLst/>
              <a:cxnLst/>
              <a:rect l="l" t="t" r="r" b="b"/>
              <a:pathLst>
                <a:path w="2792" h="10694" extrusionOk="0">
                  <a:moveTo>
                    <a:pt x="1" y="0"/>
                  </a:moveTo>
                  <a:lnTo>
                    <a:pt x="1" y="10694"/>
                  </a:lnTo>
                  <a:cubicBezTo>
                    <a:pt x="1" y="10694"/>
                    <a:pt x="1755" y="9307"/>
                    <a:pt x="2240" y="5748"/>
                  </a:cubicBezTo>
                  <a:cubicBezTo>
                    <a:pt x="2791" y="1604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01;p35">
              <a:extLst>
                <a:ext uri="{FF2B5EF4-FFF2-40B4-BE49-F238E27FC236}">
                  <a16:creationId xmlns:a16="http://schemas.microsoft.com/office/drawing/2014/main" id="{12DB71C4-B1EC-4D12-95BE-F41F1C40A29C}"/>
                </a:ext>
              </a:extLst>
            </p:cNvPr>
            <p:cNvSpPr/>
            <p:nvPr/>
          </p:nvSpPr>
          <p:spPr>
            <a:xfrm>
              <a:off x="5492550" y="2230700"/>
              <a:ext cx="1168775" cy="114900"/>
            </a:xfrm>
            <a:custGeom>
              <a:avLst/>
              <a:gdLst/>
              <a:ahLst/>
              <a:cxnLst/>
              <a:rect l="l" t="t" r="r" b="b"/>
              <a:pathLst>
                <a:path w="46751" h="4596" extrusionOk="0">
                  <a:moveTo>
                    <a:pt x="167" y="1"/>
                  </a:moveTo>
                  <a:lnTo>
                    <a:pt x="0" y="2741"/>
                  </a:lnTo>
                  <a:lnTo>
                    <a:pt x="46751" y="4596"/>
                  </a:lnTo>
                  <a:lnTo>
                    <a:pt x="46751" y="1705"/>
                  </a:lnTo>
                  <a:lnTo>
                    <a:pt x="167" y="1"/>
                  </a:lnTo>
                  <a:close/>
                </a:path>
              </a:pathLst>
            </a:custGeom>
            <a:solidFill>
              <a:schemeClr val="lt1">
                <a:alpha val="5625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02;p35">
              <a:extLst>
                <a:ext uri="{FF2B5EF4-FFF2-40B4-BE49-F238E27FC236}">
                  <a16:creationId xmlns:a16="http://schemas.microsoft.com/office/drawing/2014/main" id="{AA1FFE7E-AA16-4CFA-9054-03CDE7A1E6E0}"/>
                </a:ext>
              </a:extLst>
            </p:cNvPr>
            <p:cNvSpPr/>
            <p:nvPr/>
          </p:nvSpPr>
          <p:spPr>
            <a:xfrm>
              <a:off x="6088200" y="2176000"/>
              <a:ext cx="208875" cy="251050"/>
            </a:xfrm>
            <a:custGeom>
              <a:avLst/>
              <a:gdLst/>
              <a:ahLst/>
              <a:cxnLst/>
              <a:rect l="l" t="t" r="r" b="b"/>
              <a:pathLst>
                <a:path w="8355" h="10042" extrusionOk="0">
                  <a:moveTo>
                    <a:pt x="3108" y="0"/>
                  </a:moveTo>
                  <a:lnTo>
                    <a:pt x="251" y="618"/>
                  </a:lnTo>
                  <a:lnTo>
                    <a:pt x="1" y="9925"/>
                  </a:lnTo>
                  <a:lnTo>
                    <a:pt x="2290" y="10042"/>
                  </a:lnTo>
                  <a:cubicBezTo>
                    <a:pt x="2290" y="9607"/>
                    <a:pt x="2273" y="9073"/>
                    <a:pt x="2273" y="8622"/>
                  </a:cubicBezTo>
                  <a:lnTo>
                    <a:pt x="2273" y="8622"/>
                  </a:lnTo>
                  <a:cubicBezTo>
                    <a:pt x="2301" y="8625"/>
                    <a:pt x="2329" y="8627"/>
                    <a:pt x="2357" y="8627"/>
                  </a:cubicBezTo>
                  <a:cubicBezTo>
                    <a:pt x="2721" y="8627"/>
                    <a:pt x="3023" y="8332"/>
                    <a:pt x="3225" y="8037"/>
                  </a:cubicBezTo>
                  <a:cubicBezTo>
                    <a:pt x="3443" y="7703"/>
                    <a:pt x="3593" y="7318"/>
                    <a:pt x="3877" y="7051"/>
                  </a:cubicBezTo>
                  <a:cubicBezTo>
                    <a:pt x="4050" y="6889"/>
                    <a:pt x="4302" y="6776"/>
                    <a:pt x="4538" y="6776"/>
                  </a:cubicBezTo>
                  <a:cubicBezTo>
                    <a:pt x="4690" y="6776"/>
                    <a:pt x="4835" y="6823"/>
                    <a:pt x="4946" y="6934"/>
                  </a:cubicBezTo>
                  <a:cubicBezTo>
                    <a:pt x="5080" y="7051"/>
                    <a:pt x="5164" y="7268"/>
                    <a:pt x="5347" y="7285"/>
                  </a:cubicBezTo>
                  <a:cubicBezTo>
                    <a:pt x="5368" y="7289"/>
                    <a:pt x="5387" y="7291"/>
                    <a:pt x="5406" y="7291"/>
                  </a:cubicBezTo>
                  <a:cubicBezTo>
                    <a:pt x="5688" y="7291"/>
                    <a:pt x="5736" y="6830"/>
                    <a:pt x="5798" y="6516"/>
                  </a:cubicBezTo>
                  <a:cubicBezTo>
                    <a:pt x="5966" y="5781"/>
                    <a:pt x="6834" y="5497"/>
                    <a:pt x="7386" y="4979"/>
                  </a:cubicBezTo>
                  <a:cubicBezTo>
                    <a:pt x="8355" y="4060"/>
                    <a:pt x="8154" y="2456"/>
                    <a:pt x="6985" y="1805"/>
                  </a:cubicBezTo>
                  <a:cubicBezTo>
                    <a:pt x="6367" y="1454"/>
                    <a:pt x="5581" y="1454"/>
                    <a:pt x="4963" y="1103"/>
                  </a:cubicBezTo>
                  <a:cubicBezTo>
                    <a:pt x="4328" y="752"/>
                    <a:pt x="3844" y="50"/>
                    <a:pt x="3108" y="0"/>
                  </a:cubicBezTo>
                  <a:close/>
                </a:path>
              </a:pathLst>
            </a:custGeom>
            <a:solidFill>
              <a:schemeClr val="dk2">
                <a:alpha val="320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03;p35">
              <a:extLst>
                <a:ext uri="{FF2B5EF4-FFF2-40B4-BE49-F238E27FC236}">
                  <a16:creationId xmlns:a16="http://schemas.microsoft.com/office/drawing/2014/main" id="{B54C6DCF-C837-4442-BFB8-6EF370C7E49E}"/>
                </a:ext>
              </a:extLst>
            </p:cNvPr>
            <p:cNvSpPr/>
            <p:nvPr/>
          </p:nvSpPr>
          <p:spPr>
            <a:xfrm>
              <a:off x="6219775" y="4386525"/>
              <a:ext cx="244400" cy="107750"/>
            </a:xfrm>
            <a:custGeom>
              <a:avLst/>
              <a:gdLst/>
              <a:ahLst/>
              <a:cxnLst/>
              <a:rect l="l" t="t" r="r" b="b"/>
              <a:pathLst>
                <a:path w="9776" h="4310" extrusionOk="0">
                  <a:moveTo>
                    <a:pt x="17" y="1"/>
                  </a:moveTo>
                  <a:lnTo>
                    <a:pt x="1" y="4128"/>
                  </a:lnTo>
                  <a:lnTo>
                    <a:pt x="318" y="4144"/>
                  </a:lnTo>
                  <a:cubicBezTo>
                    <a:pt x="1237" y="4197"/>
                    <a:pt x="3951" y="4310"/>
                    <a:pt x="6068" y="4310"/>
                  </a:cubicBezTo>
                  <a:cubicBezTo>
                    <a:pt x="7302" y="4310"/>
                    <a:pt x="8333" y="4272"/>
                    <a:pt x="8689" y="4161"/>
                  </a:cubicBezTo>
                  <a:cubicBezTo>
                    <a:pt x="9775" y="3827"/>
                    <a:pt x="5297" y="2824"/>
                    <a:pt x="5297" y="2824"/>
                  </a:cubicBezTo>
                  <a:lnTo>
                    <a:pt x="5281" y="17"/>
                  </a:lnTo>
                  <a:lnTo>
                    <a:pt x="1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04;p35">
              <a:extLst>
                <a:ext uri="{FF2B5EF4-FFF2-40B4-BE49-F238E27FC236}">
                  <a16:creationId xmlns:a16="http://schemas.microsoft.com/office/drawing/2014/main" id="{DD1ED3F3-52B7-430F-AFC5-91CAE74ED16A}"/>
                </a:ext>
              </a:extLst>
            </p:cNvPr>
            <p:cNvSpPr/>
            <p:nvPr/>
          </p:nvSpPr>
          <p:spPr>
            <a:xfrm>
              <a:off x="6219775" y="4452400"/>
              <a:ext cx="47650" cy="37750"/>
            </a:xfrm>
            <a:custGeom>
              <a:avLst/>
              <a:gdLst/>
              <a:ahLst/>
              <a:cxnLst/>
              <a:rect l="l" t="t" r="r" b="b"/>
              <a:pathLst>
                <a:path w="1906" h="1510" extrusionOk="0">
                  <a:moveTo>
                    <a:pt x="132" y="0"/>
                  </a:moveTo>
                  <a:cubicBezTo>
                    <a:pt x="88" y="0"/>
                    <a:pt x="44" y="2"/>
                    <a:pt x="1" y="5"/>
                  </a:cubicBezTo>
                  <a:lnTo>
                    <a:pt x="1" y="1476"/>
                  </a:lnTo>
                  <a:lnTo>
                    <a:pt x="1906" y="1509"/>
                  </a:lnTo>
                  <a:cubicBezTo>
                    <a:pt x="1822" y="1058"/>
                    <a:pt x="1588" y="657"/>
                    <a:pt x="1237" y="390"/>
                  </a:cubicBezTo>
                  <a:cubicBezTo>
                    <a:pt x="922" y="134"/>
                    <a:pt x="525" y="0"/>
                    <a:pt x="132" y="0"/>
                  </a:cubicBezTo>
                  <a:close/>
                </a:path>
              </a:pathLst>
            </a:custGeom>
            <a:solidFill>
              <a:schemeClr val="lt1">
                <a:alpha val="5625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05;p35">
              <a:extLst>
                <a:ext uri="{FF2B5EF4-FFF2-40B4-BE49-F238E27FC236}">
                  <a16:creationId xmlns:a16="http://schemas.microsoft.com/office/drawing/2014/main" id="{A4EE1804-A172-4178-B255-38D948354CEA}"/>
                </a:ext>
              </a:extLst>
            </p:cNvPr>
            <p:cNvSpPr/>
            <p:nvPr/>
          </p:nvSpPr>
          <p:spPr>
            <a:xfrm>
              <a:off x="6219375" y="4471325"/>
              <a:ext cx="226425" cy="22475"/>
            </a:xfrm>
            <a:custGeom>
              <a:avLst/>
              <a:gdLst/>
              <a:ahLst/>
              <a:cxnLst/>
              <a:rect l="l" t="t" r="r" b="b"/>
              <a:pathLst>
                <a:path w="9057" h="899" extrusionOk="0">
                  <a:moveTo>
                    <a:pt x="7502" y="0"/>
                  </a:moveTo>
                  <a:cubicBezTo>
                    <a:pt x="7185" y="17"/>
                    <a:pt x="7034" y="669"/>
                    <a:pt x="7034" y="669"/>
                  </a:cubicBezTo>
                  <a:lnTo>
                    <a:pt x="17" y="602"/>
                  </a:lnTo>
                  <a:lnTo>
                    <a:pt x="0" y="719"/>
                  </a:lnTo>
                  <a:cubicBezTo>
                    <a:pt x="1328" y="836"/>
                    <a:pt x="3496" y="898"/>
                    <a:pt x="5357" y="898"/>
                  </a:cubicBezTo>
                  <a:cubicBezTo>
                    <a:pt x="7218" y="898"/>
                    <a:pt x="8772" y="836"/>
                    <a:pt x="8872" y="702"/>
                  </a:cubicBezTo>
                  <a:cubicBezTo>
                    <a:pt x="9056" y="452"/>
                    <a:pt x="7502" y="0"/>
                    <a:pt x="7502" y="0"/>
                  </a:cubicBezTo>
                  <a:close/>
                </a:path>
              </a:pathLst>
            </a:custGeom>
            <a:solidFill>
              <a:schemeClr val="lt1">
                <a:alpha val="5625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06;p35">
              <a:extLst>
                <a:ext uri="{FF2B5EF4-FFF2-40B4-BE49-F238E27FC236}">
                  <a16:creationId xmlns:a16="http://schemas.microsoft.com/office/drawing/2014/main" id="{8A29A989-0DBE-4774-B871-590DF25C6BDE}"/>
                </a:ext>
              </a:extLst>
            </p:cNvPr>
            <p:cNvSpPr/>
            <p:nvPr/>
          </p:nvSpPr>
          <p:spPr>
            <a:xfrm>
              <a:off x="6218950" y="4485100"/>
              <a:ext cx="221000" cy="3475"/>
            </a:xfrm>
            <a:custGeom>
              <a:avLst/>
              <a:gdLst/>
              <a:ahLst/>
              <a:cxnLst/>
              <a:rect l="l" t="t" r="r" b="b"/>
              <a:pathLst>
                <a:path w="8840" h="139" extrusionOk="0">
                  <a:moveTo>
                    <a:pt x="84" y="1"/>
                  </a:moveTo>
                  <a:cubicBezTo>
                    <a:pt x="50" y="1"/>
                    <a:pt x="17" y="1"/>
                    <a:pt x="0" y="17"/>
                  </a:cubicBezTo>
                  <a:lnTo>
                    <a:pt x="84" y="17"/>
                  </a:lnTo>
                  <a:cubicBezTo>
                    <a:pt x="167" y="34"/>
                    <a:pt x="251" y="34"/>
                    <a:pt x="335" y="34"/>
                  </a:cubicBezTo>
                  <a:lnTo>
                    <a:pt x="1304" y="84"/>
                  </a:lnTo>
                  <a:cubicBezTo>
                    <a:pt x="2106" y="118"/>
                    <a:pt x="3225" y="134"/>
                    <a:pt x="4462" y="134"/>
                  </a:cubicBezTo>
                  <a:cubicBezTo>
                    <a:pt x="4698" y="138"/>
                    <a:pt x="4930" y="139"/>
                    <a:pt x="5156" y="139"/>
                  </a:cubicBezTo>
                  <a:cubicBezTo>
                    <a:pt x="6114" y="139"/>
                    <a:pt x="6971" y="115"/>
                    <a:pt x="7619" y="101"/>
                  </a:cubicBezTo>
                  <a:cubicBezTo>
                    <a:pt x="8004" y="84"/>
                    <a:pt x="8321" y="68"/>
                    <a:pt x="8572" y="51"/>
                  </a:cubicBezTo>
                  <a:lnTo>
                    <a:pt x="8839" y="34"/>
                  </a:lnTo>
                  <a:lnTo>
                    <a:pt x="8572" y="34"/>
                  </a:lnTo>
                  <a:lnTo>
                    <a:pt x="7619" y="51"/>
                  </a:lnTo>
                  <a:cubicBezTo>
                    <a:pt x="6817" y="68"/>
                    <a:pt x="5698" y="84"/>
                    <a:pt x="4462" y="84"/>
                  </a:cubicBezTo>
                  <a:cubicBezTo>
                    <a:pt x="3225" y="68"/>
                    <a:pt x="2106" y="51"/>
                    <a:pt x="1304" y="34"/>
                  </a:cubicBezTo>
                  <a:cubicBezTo>
                    <a:pt x="919" y="34"/>
                    <a:pt x="602" y="17"/>
                    <a:pt x="351" y="17"/>
                  </a:cubicBezTo>
                  <a:lnTo>
                    <a:pt x="8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07;p35">
              <a:extLst>
                <a:ext uri="{FF2B5EF4-FFF2-40B4-BE49-F238E27FC236}">
                  <a16:creationId xmlns:a16="http://schemas.microsoft.com/office/drawing/2014/main" id="{770EC789-CE62-4463-9068-5FAD0770B5A9}"/>
                </a:ext>
              </a:extLst>
            </p:cNvPr>
            <p:cNvSpPr/>
            <p:nvPr/>
          </p:nvSpPr>
          <p:spPr>
            <a:xfrm>
              <a:off x="6394375" y="4470075"/>
              <a:ext cx="13400" cy="20475"/>
            </a:xfrm>
            <a:custGeom>
              <a:avLst/>
              <a:gdLst/>
              <a:ahLst/>
              <a:cxnLst/>
              <a:rect l="l" t="t" r="r" b="b"/>
              <a:pathLst>
                <a:path w="536" h="819" extrusionOk="0">
                  <a:moveTo>
                    <a:pt x="536" y="0"/>
                  </a:moveTo>
                  <a:lnTo>
                    <a:pt x="536" y="0"/>
                  </a:lnTo>
                  <a:cubicBezTo>
                    <a:pt x="201" y="151"/>
                    <a:pt x="1" y="468"/>
                    <a:pt x="34" y="819"/>
                  </a:cubicBezTo>
                  <a:cubicBezTo>
                    <a:pt x="68" y="669"/>
                    <a:pt x="135" y="518"/>
                    <a:pt x="201" y="368"/>
                  </a:cubicBezTo>
                  <a:cubicBezTo>
                    <a:pt x="302" y="234"/>
                    <a:pt x="402" y="117"/>
                    <a:pt x="5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208;p35">
              <a:extLst>
                <a:ext uri="{FF2B5EF4-FFF2-40B4-BE49-F238E27FC236}">
                  <a16:creationId xmlns:a16="http://schemas.microsoft.com/office/drawing/2014/main" id="{9C7C0B59-BE2E-46E6-9204-25248616417F}"/>
                </a:ext>
              </a:extLst>
            </p:cNvPr>
            <p:cNvSpPr/>
            <p:nvPr/>
          </p:nvSpPr>
          <p:spPr>
            <a:xfrm>
              <a:off x="6353450" y="4457075"/>
              <a:ext cx="7550" cy="10925"/>
            </a:xfrm>
            <a:custGeom>
              <a:avLst/>
              <a:gdLst/>
              <a:ahLst/>
              <a:cxnLst/>
              <a:rect l="l" t="t" r="r" b="b"/>
              <a:pathLst>
                <a:path w="302" h="437" extrusionOk="0">
                  <a:moveTo>
                    <a:pt x="279" y="0"/>
                  </a:moveTo>
                  <a:cubicBezTo>
                    <a:pt x="256" y="0"/>
                    <a:pt x="194" y="80"/>
                    <a:pt x="117" y="203"/>
                  </a:cubicBezTo>
                  <a:cubicBezTo>
                    <a:pt x="51" y="320"/>
                    <a:pt x="1" y="420"/>
                    <a:pt x="17" y="437"/>
                  </a:cubicBezTo>
                  <a:cubicBezTo>
                    <a:pt x="17" y="437"/>
                    <a:pt x="101" y="353"/>
                    <a:pt x="184" y="236"/>
                  </a:cubicBezTo>
                  <a:cubicBezTo>
                    <a:pt x="251" y="103"/>
                    <a:pt x="301" y="2"/>
                    <a:pt x="285" y="2"/>
                  </a:cubicBezTo>
                  <a:cubicBezTo>
                    <a:pt x="283" y="1"/>
                    <a:pt x="281" y="0"/>
                    <a:pt x="27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209;p35">
              <a:extLst>
                <a:ext uri="{FF2B5EF4-FFF2-40B4-BE49-F238E27FC236}">
                  <a16:creationId xmlns:a16="http://schemas.microsoft.com/office/drawing/2014/main" id="{C2EB091D-13D9-4E00-8D63-C0AC1CE1E308}"/>
                </a:ext>
              </a:extLst>
            </p:cNvPr>
            <p:cNvSpPr/>
            <p:nvPr/>
          </p:nvSpPr>
          <p:spPr>
            <a:xfrm>
              <a:off x="6342600" y="4454950"/>
              <a:ext cx="8775" cy="7275"/>
            </a:xfrm>
            <a:custGeom>
              <a:avLst/>
              <a:gdLst/>
              <a:ahLst/>
              <a:cxnLst/>
              <a:rect l="l" t="t" r="r" b="b"/>
              <a:pathLst>
                <a:path w="351" h="291" extrusionOk="0">
                  <a:moveTo>
                    <a:pt x="341" y="1"/>
                  </a:moveTo>
                  <a:cubicBezTo>
                    <a:pt x="313" y="1"/>
                    <a:pt x="240" y="48"/>
                    <a:pt x="167" y="121"/>
                  </a:cubicBezTo>
                  <a:cubicBezTo>
                    <a:pt x="67" y="204"/>
                    <a:pt x="0" y="271"/>
                    <a:pt x="17" y="288"/>
                  </a:cubicBezTo>
                  <a:cubicBezTo>
                    <a:pt x="19" y="290"/>
                    <a:pt x="22" y="291"/>
                    <a:pt x="26" y="291"/>
                  </a:cubicBezTo>
                  <a:cubicBezTo>
                    <a:pt x="55" y="291"/>
                    <a:pt x="128" y="244"/>
                    <a:pt x="201" y="171"/>
                  </a:cubicBezTo>
                  <a:cubicBezTo>
                    <a:pt x="301" y="87"/>
                    <a:pt x="351" y="4"/>
                    <a:pt x="351" y="4"/>
                  </a:cubicBezTo>
                  <a:cubicBezTo>
                    <a:pt x="349" y="2"/>
                    <a:pt x="346" y="1"/>
                    <a:pt x="3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210;p35">
              <a:extLst>
                <a:ext uri="{FF2B5EF4-FFF2-40B4-BE49-F238E27FC236}">
                  <a16:creationId xmlns:a16="http://schemas.microsoft.com/office/drawing/2014/main" id="{BE12B08F-6A92-4F70-8569-1F0A1F9FA7E0}"/>
                </a:ext>
              </a:extLst>
            </p:cNvPr>
            <p:cNvSpPr/>
            <p:nvPr/>
          </p:nvSpPr>
          <p:spPr>
            <a:xfrm>
              <a:off x="6336325" y="4449025"/>
              <a:ext cx="13800" cy="1850"/>
            </a:xfrm>
            <a:custGeom>
              <a:avLst/>
              <a:gdLst/>
              <a:ahLst/>
              <a:cxnLst/>
              <a:rect l="l" t="t" r="r" b="b"/>
              <a:pathLst>
                <a:path w="552" h="74" extrusionOk="0">
                  <a:moveTo>
                    <a:pt x="248" y="0"/>
                  </a:moveTo>
                  <a:cubicBezTo>
                    <a:pt x="166" y="0"/>
                    <a:pt x="83" y="9"/>
                    <a:pt x="0" y="24"/>
                  </a:cubicBezTo>
                  <a:cubicBezTo>
                    <a:pt x="84" y="57"/>
                    <a:pt x="184" y="74"/>
                    <a:pt x="268" y="74"/>
                  </a:cubicBezTo>
                  <a:cubicBezTo>
                    <a:pt x="368" y="74"/>
                    <a:pt x="468" y="74"/>
                    <a:pt x="552" y="40"/>
                  </a:cubicBezTo>
                  <a:cubicBezTo>
                    <a:pt x="451" y="13"/>
                    <a:pt x="349" y="0"/>
                    <a:pt x="2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211;p35">
              <a:extLst>
                <a:ext uri="{FF2B5EF4-FFF2-40B4-BE49-F238E27FC236}">
                  <a16:creationId xmlns:a16="http://schemas.microsoft.com/office/drawing/2014/main" id="{ECE0282F-7F14-4F23-B02E-E0FEAF53FD35}"/>
                </a:ext>
              </a:extLst>
            </p:cNvPr>
            <p:cNvSpPr/>
            <p:nvPr/>
          </p:nvSpPr>
          <p:spPr>
            <a:xfrm>
              <a:off x="6333825" y="4440825"/>
              <a:ext cx="15900" cy="2575"/>
            </a:xfrm>
            <a:custGeom>
              <a:avLst/>
              <a:gdLst/>
              <a:ahLst/>
              <a:cxnLst/>
              <a:rect l="l" t="t" r="r" b="b"/>
              <a:pathLst>
                <a:path w="636" h="103" extrusionOk="0">
                  <a:moveTo>
                    <a:pt x="0" y="1"/>
                  </a:moveTo>
                  <a:cubicBezTo>
                    <a:pt x="117" y="69"/>
                    <a:pt x="240" y="103"/>
                    <a:pt x="365" y="103"/>
                  </a:cubicBezTo>
                  <a:cubicBezTo>
                    <a:pt x="454" y="103"/>
                    <a:pt x="545" y="86"/>
                    <a:pt x="635" y="51"/>
                  </a:cubicBezTo>
                  <a:cubicBezTo>
                    <a:pt x="418" y="51"/>
                    <a:pt x="217" y="34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212;p35">
              <a:extLst>
                <a:ext uri="{FF2B5EF4-FFF2-40B4-BE49-F238E27FC236}">
                  <a16:creationId xmlns:a16="http://schemas.microsoft.com/office/drawing/2014/main" id="{510B731D-025A-4C2E-B3ED-9CB774674AF9}"/>
                </a:ext>
              </a:extLst>
            </p:cNvPr>
            <p:cNvSpPr/>
            <p:nvPr/>
          </p:nvSpPr>
          <p:spPr>
            <a:xfrm>
              <a:off x="6358050" y="4444675"/>
              <a:ext cx="25075" cy="14150"/>
            </a:xfrm>
            <a:custGeom>
              <a:avLst/>
              <a:gdLst/>
              <a:ahLst/>
              <a:cxnLst/>
              <a:rect l="l" t="t" r="r" b="b"/>
              <a:pathLst>
                <a:path w="1003" h="566" extrusionOk="0">
                  <a:moveTo>
                    <a:pt x="668" y="59"/>
                  </a:moveTo>
                  <a:cubicBezTo>
                    <a:pt x="746" y="59"/>
                    <a:pt x="824" y="75"/>
                    <a:pt x="903" y="114"/>
                  </a:cubicBezTo>
                  <a:cubicBezTo>
                    <a:pt x="953" y="147"/>
                    <a:pt x="936" y="214"/>
                    <a:pt x="869" y="248"/>
                  </a:cubicBezTo>
                  <a:cubicBezTo>
                    <a:pt x="819" y="281"/>
                    <a:pt x="752" y="314"/>
                    <a:pt x="685" y="331"/>
                  </a:cubicBezTo>
                  <a:cubicBezTo>
                    <a:pt x="568" y="365"/>
                    <a:pt x="451" y="398"/>
                    <a:pt x="334" y="415"/>
                  </a:cubicBezTo>
                  <a:cubicBezTo>
                    <a:pt x="235" y="440"/>
                    <a:pt x="152" y="452"/>
                    <a:pt x="93" y="458"/>
                  </a:cubicBezTo>
                  <a:lnTo>
                    <a:pt x="93" y="458"/>
                  </a:lnTo>
                  <a:cubicBezTo>
                    <a:pt x="124" y="395"/>
                    <a:pt x="164" y="335"/>
                    <a:pt x="218" y="281"/>
                  </a:cubicBezTo>
                  <a:cubicBezTo>
                    <a:pt x="284" y="181"/>
                    <a:pt x="385" y="114"/>
                    <a:pt x="502" y="81"/>
                  </a:cubicBezTo>
                  <a:cubicBezTo>
                    <a:pt x="557" y="67"/>
                    <a:pt x="612" y="59"/>
                    <a:pt x="668" y="59"/>
                  </a:cubicBezTo>
                  <a:close/>
                  <a:moveTo>
                    <a:pt x="667" y="0"/>
                  </a:moveTo>
                  <a:cubicBezTo>
                    <a:pt x="477" y="0"/>
                    <a:pt x="292" y="89"/>
                    <a:pt x="167" y="248"/>
                  </a:cubicBezTo>
                  <a:cubicBezTo>
                    <a:pt x="118" y="313"/>
                    <a:pt x="85" y="379"/>
                    <a:pt x="68" y="461"/>
                  </a:cubicBezTo>
                  <a:lnTo>
                    <a:pt x="68" y="461"/>
                  </a:lnTo>
                  <a:cubicBezTo>
                    <a:pt x="25" y="465"/>
                    <a:pt x="0" y="465"/>
                    <a:pt x="0" y="465"/>
                  </a:cubicBezTo>
                  <a:cubicBezTo>
                    <a:pt x="21" y="468"/>
                    <a:pt x="43" y="470"/>
                    <a:pt x="64" y="472"/>
                  </a:cubicBezTo>
                  <a:lnTo>
                    <a:pt x="64" y="472"/>
                  </a:lnTo>
                  <a:cubicBezTo>
                    <a:pt x="50" y="503"/>
                    <a:pt x="50" y="534"/>
                    <a:pt x="50" y="565"/>
                  </a:cubicBezTo>
                  <a:cubicBezTo>
                    <a:pt x="61" y="535"/>
                    <a:pt x="72" y="504"/>
                    <a:pt x="86" y="474"/>
                  </a:cubicBezTo>
                  <a:lnTo>
                    <a:pt x="86" y="474"/>
                  </a:lnTo>
                  <a:cubicBezTo>
                    <a:pt x="116" y="476"/>
                    <a:pt x="145" y="477"/>
                    <a:pt x="174" y="477"/>
                  </a:cubicBezTo>
                  <a:cubicBezTo>
                    <a:pt x="230" y="477"/>
                    <a:pt x="284" y="473"/>
                    <a:pt x="334" y="465"/>
                  </a:cubicBezTo>
                  <a:cubicBezTo>
                    <a:pt x="468" y="448"/>
                    <a:pt x="585" y="431"/>
                    <a:pt x="702" y="381"/>
                  </a:cubicBezTo>
                  <a:cubicBezTo>
                    <a:pt x="769" y="365"/>
                    <a:pt x="836" y="348"/>
                    <a:pt x="903" y="298"/>
                  </a:cubicBezTo>
                  <a:cubicBezTo>
                    <a:pt x="953" y="281"/>
                    <a:pt x="986" y="248"/>
                    <a:pt x="986" y="198"/>
                  </a:cubicBezTo>
                  <a:cubicBezTo>
                    <a:pt x="1003" y="147"/>
                    <a:pt x="986" y="97"/>
                    <a:pt x="936" y="64"/>
                  </a:cubicBezTo>
                  <a:cubicBezTo>
                    <a:pt x="849" y="21"/>
                    <a:pt x="758" y="0"/>
                    <a:pt x="6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213;p35">
              <a:extLst>
                <a:ext uri="{FF2B5EF4-FFF2-40B4-BE49-F238E27FC236}">
                  <a16:creationId xmlns:a16="http://schemas.microsoft.com/office/drawing/2014/main" id="{14ED85C7-8F7F-4FC7-93E3-AFBF3289A473}"/>
                </a:ext>
              </a:extLst>
            </p:cNvPr>
            <p:cNvSpPr/>
            <p:nvPr/>
          </p:nvSpPr>
          <p:spPr>
            <a:xfrm>
              <a:off x="6348850" y="4440400"/>
              <a:ext cx="12975" cy="16325"/>
            </a:xfrm>
            <a:custGeom>
              <a:avLst/>
              <a:gdLst/>
              <a:ahLst/>
              <a:cxnLst/>
              <a:rect l="l" t="t" r="r" b="b"/>
              <a:pathLst>
                <a:path w="519" h="653" extrusionOk="0">
                  <a:moveTo>
                    <a:pt x="134" y="1"/>
                  </a:moveTo>
                  <a:cubicBezTo>
                    <a:pt x="51" y="18"/>
                    <a:pt x="1" y="84"/>
                    <a:pt x="17" y="151"/>
                  </a:cubicBezTo>
                  <a:cubicBezTo>
                    <a:pt x="34" y="218"/>
                    <a:pt x="51" y="268"/>
                    <a:pt x="84" y="302"/>
                  </a:cubicBezTo>
                  <a:cubicBezTo>
                    <a:pt x="118" y="385"/>
                    <a:pt x="185" y="452"/>
                    <a:pt x="235" y="519"/>
                  </a:cubicBezTo>
                  <a:cubicBezTo>
                    <a:pt x="285" y="569"/>
                    <a:pt x="352" y="619"/>
                    <a:pt x="435" y="653"/>
                  </a:cubicBezTo>
                  <a:cubicBezTo>
                    <a:pt x="435" y="636"/>
                    <a:pt x="368" y="586"/>
                    <a:pt x="268" y="485"/>
                  </a:cubicBezTo>
                  <a:cubicBezTo>
                    <a:pt x="218" y="419"/>
                    <a:pt x="168" y="352"/>
                    <a:pt x="134" y="285"/>
                  </a:cubicBezTo>
                  <a:cubicBezTo>
                    <a:pt x="84" y="201"/>
                    <a:pt x="51" y="84"/>
                    <a:pt x="134" y="68"/>
                  </a:cubicBezTo>
                  <a:cubicBezTo>
                    <a:pt x="142" y="66"/>
                    <a:pt x="149" y="66"/>
                    <a:pt x="156" y="66"/>
                  </a:cubicBezTo>
                  <a:cubicBezTo>
                    <a:pt x="232" y="66"/>
                    <a:pt x="307" y="140"/>
                    <a:pt x="368" y="201"/>
                  </a:cubicBezTo>
                  <a:cubicBezTo>
                    <a:pt x="402" y="268"/>
                    <a:pt x="435" y="352"/>
                    <a:pt x="452" y="435"/>
                  </a:cubicBezTo>
                  <a:cubicBezTo>
                    <a:pt x="469" y="502"/>
                    <a:pt x="469" y="586"/>
                    <a:pt x="469" y="653"/>
                  </a:cubicBezTo>
                  <a:cubicBezTo>
                    <a:pt x="502" y="586"/>
                    <a:pt x="519" y="502"/>
                    <a:pt x="502" y="419"/>
                  </a:cubicBezTo>
                  <a:cubicBezTo>
                    <a:pt x="485" y="335"/>
                    <a:pt x="452" y="252"/>
                    <a:pt x="402" y="168"/>
                  </a:cubicBezTo>
                  <a:cubicBezTo>
                    <a:pt x="352" y="68"/>
                    <a:pt x="251" y="1"/>
                    <a:pt x="1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214;p35">
              <a:extLst>
                <a:ext uri="{FF2B5EF4-FFF2-40B4-BE49-F238E27FC236}">
                  <a16:creationId xmlns:a16="http://schemas.microsoft.com/office/drawing/2014/main" id="{81E21013-93B9-4FE5-94A4-1CA5CEFDDCEC}"/>
                </a:ext>
              </a:extLst>
            </p:cNvPr>
            <p:cNvSpPr/>
            <p:nvPr/>
          </p:nvSpPr>
          <p:spPr>
            <a:xfrm>
              <a:off x="6217700" y="4450950"/>
              <a:ext cx="47225" cy="38350"/>
            </a:xfrm>
            <a:custGeom>
              <a:avLst/>
              <a:gdLst/>
              <a:ahLst/>
              <a:cxnLst/>
              <a:rect l="l" t="t" r="r" b="b"/>
              <a:pathLst>
                <a:path w="1889" h="1534" extrusionOk="0">
                  <a:moveTo>
                    <a:pt x="253" y="1"/>
                  </a:moveTo>
                  <a:cubicBezTo>
                    <a:pt x="205" y="1"/>
                    <a:pt x="159" y="5"/>
                    <a:pt x="117" y="13"/>
                  </a:cubicBezTo>
                  <a:cubicBezTo>
                    <a:pt x="84" y="13"/>
                    <a:pt x="34" y="30"/>
                    <a:pt x="0" y="30"/>
                  </a:cubicBezTo>
                  <a:cubicBezTo>
                    <a:pt x="9" y="38"/>
                    <a:pt x="46" y="38"/>
                    <a:pt x="113" y="38"/>
                  </a:cubicBezTo>
                  <a:cubicBezTo>
                    <a:pt x="180" y="38"/>
                    <a:pt x="276" y="38"/>
                    <a:pt x="401" y="47"/>
                  </a:cubicBezTo>
                  <a:cubicBezTo>
                    <a:pt x="1036" y="130"/>
                    <a:pt x="1571" y="548"/>
                    <a:pt x="1771" y="1150"/>
                  </a:cubicBezTo>
                  <a:cubicBezTo>
                    <a:pt x="1855" y="1383"/>
                    <a:pt x="1855" y="1534"/>
                    <a:pt x="1872" y="1534"/>
                  </a:cubicBezTo>
                  <a:cubicBezTo>
                    <a:pt x="1888" y="1500"/>
                    <a:pt x="1888" y="1450"/>
                    <a:pt x="1872" y="1417"/>
                  </a:cubicBezTo>
                  <a:cubicBezTo>
                    <a:pt x="1872" y="1333"/>
                    <a:pt x="1838" y="1233"/>
                    <a:pt x="1821" y="1133"/>
                  </a:cubicBezTo>
                  <a:cubicBezTo>
                    <a:pt x="1621" y="498"/>
                    <a:pt x="1070" y="47"/>
                    <a:pt x="401" y="13"/>
                  </a:cubicBezTo>
                  <a:cubicBezTo>
                    <a:pt x="351" y="5"/>
                    <a:pt x="301" y="1"/>
                    <a:pt x="2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215;p35">
              <a:extLst>
                <a:ext uri="{FF2B5EF4-FFF2-40B4-BE49-F238E27FC236}">
                  <a16:creationId xmlns:a16="http://schemas.microsoft.com/office/drawing/2014/main" id="{7B1BB93A-90E9-4DA6-B06E-DA9D716394C3}"/>
                </a:ext>
              </a:extLst>
            </p:cNvPr>
            <p:cNvSpPr/>
            <p:nvPr/>
          </p:nvSpPr>
          <p:spPr>
            <a:xfrm>
              <a:off x="6230225" y="4392800"/>
              <a:ext cx="2125" cy="54325"/>
            </a:xfrm>
            <a:custGeom>
              <a:avLst/>
              <a:gdLst/>
              <a:ahLst/>
              <a:cxnLst/>
              <a:rect l="l" t="t" r="r" b="b"/>
              <a:pathLst>
                <a:path w="85" h="2173" extrusionOk="0">
                  <a:moveTo>
                    <a:pt x="51" y="0"/>
                  </a:moveTo>
                  <a:lnTo>
                    <a:pt x="51" y="0"/>
                  </a:lnTo>
                  <a:cubicBezTo>
                    <a:pt x="0" y="735"/>
                    <a:pt x="0" y="1454"/>
                    <a:pt x="17" y="2172"/>
                  </a:cubicBezTo>
                  <a:cubicBezTo>
                    <a:pt x="84" y="1454"/>
                    <a:pt x="84" y="735"/>
                    <a:pt x="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216;p35">
              <a:extLst>
                <a:ext uri="{FF2B5EF4-FFF2-40B4-BE49-F238E27FC236}">
                  <a16:creationId xmlns:a16="http://schemas.microsoft.com/office/drawing/2014/main" id="{E40725B2-C465-4340-946D-12E874C79880}"/>
                </a:ext>
              </a:extLst>
            </p:cNvPr>
            <p:cNvSpPr/>
            <p:nvPr/>
          </p:nvSpPr>
          <p:spPr>
            <a:xfrm>
              <a:off x="6281175" y="4472825"/>
              <a:ext cx="38475" cy="2125"/>
            </a:xfrm>
            <a:custGeom>
              <a:avLst/>
              <a:gdLst/>
              <a:ahLst/>
              <a:cxnLst/>
              <a:rect l="l" t="t" r="r" b="b"/>
              <a:pathLst>
                <a:path w="1539" h="85" extrusionOk="0">
                  <a:moveTo>
                    <a:pt x="84" y="0"/>
                  </a:moveTo>
                  <a:cubicBezTo>
                    <a:pt x="31" y="0"/>
                    <a:pt x="1" y="2"/>
                    <a:pt x="1" y="7"/>
                  </a:cubicBezTo>
                  <a:cubicBezTo>
                    <a:pt x="272" y="60"/>
                    <a:pt x="542" y="85"/>
                    <a:pt x="811" y="85"/>
                  </a:cubicBezTo>
                  <a:cubicBezTo>
                    <a:pt x="1056" y="85"/>
                    <a:pt x="1299" y="64"/>
                    <a:pt x="1538" y="24"/>
                  </a:cubicBezTo>
                  <a:cubicBezTo>
                    <a:pt x="1538" y="18"/>
                    <a:pt x="1501" y="16"/>
                    <a:pt x="1435" y="16"/>
                  </a:cubicBezTo>
                  <a:cubicBezTo>
                    <a:pt x="1304" y="16"/>
                    <a:pt x="1059" y="24"/>
                    <a:pt x="770" y="24"/>
                  </a:cubicBezTo>
                  <a:cubicBezTo>
                    <a:pt x="474" y="12"/>
                    <a:pt x="212" y="0"/>
                    <a:pt x="8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217;p35">
              <a:extLst>
                <a:ext uri="{FF2B5EF4-FFF2-40B4-BE49-F238E27FC236}">
                  <a16:creationId xmlns:a16="http://schemas.microsoft.com/office/drawing/2014/main" id="{CB7F43E2-8461-4E35-98EF-4A8A758BC23D}"/>
                </a:ext>
              </a:extLst>
            </p:cNvPr>
            <p:cNvSpPr/>
            <p:nvPr/>
          </p:nvSpPr>
          <p:spPr>
            <a:xfrm>
              <a:off x="6255275" y="4472925"/>
              <a:ext cx="4225" cy="7600"/>
            </a:xfrm>
            <a:custGeom>
              <a:avLst/>
              <a:gdLst/>
              <a:ahLst/>
              <a:cxnLst/>
              <a:rect l="l" t="t" r="r" b="b"/>
              <a:pathLst>
                <a:path w="169" h="304" extrusionOk="0">
                  <a:moveTo>
                    <a:pt x="21" y="0"/>
                  </a:moveTo>
                  <a:cubicBezTo>
                    <a:pt x="19" y="0"/>
                    <a:pt x="18" y="1"/>
                    <a:pt x="18" y="3"/>
                  </a:cubicBezTo>
                  <a:cubicBezTo>
                    <a:pt x="1" y="20"/>
                    <a:pt x="34" y="70"/>
                    <a:pt x="68" y="154"/>
                  </a:cubicBezTo>
                  <a:cubicBezTo>
                    <a:pt x="101" y="237"/>
                    <a:pt x="135" y="304"/>
                    <a:pt x="151" y="304"/>
                  </a:cubicBezTo>
                  <a:cubicBezTo>
                    <a:pt x="168" y="304"/>
                    <a:pt x="168" y="220"/>
                    <a:pt x="135" y="120"/>
                  </a:cubicBezTo>
                  <a:cubicBezTo>
                    <a:pt x="91" y="47"/>
                    <a:pt x="35" y="0"/>
                    <a:pt x="2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218;p35">
              <a:extLst>
                <a:ext uri="{FF2B5EF4-FFF2-40B4-BE49-F238E27FC236}">
                  <a16:creationId xmlns:a16="http://schemas.microsoft.com/office/drawing/2014/main" id="{0D1CFE8D-8519-4255-9B19-9C73A67DB801}"/>
                </a:ext>
              </a:extLst>
            </p:cNvPr>
            <p:cNvSpPr/>
            <p:nvPr/>
          </p:nvSpPr>
          <p:spPr>
            <a:xfrm>
              <a:off x="6245675" y="4460775"/>
              <a:ext cx="5450" cy="5225"/>
            </a:xfrm>
            <a:custGeom>
              <a:avLst/>
              <a:gdLst/>
              <a:ahLst/>
              <a:cxnLst/>
              <a:rect l="l" t="t" r="r" b="b"/>
              <a:pathLst>
                <a:path w="218" h="209" extrusionOk="0">
                  <a:moveTo>
                    <a:pt x="13" y="0"/>
                  </a:moveTo>
                  <a:cubicBezTo>
                    <a:pt x="8" y="0"/>
                    <a:pt x="4" y="2"/>
                    <a:pt x="1" y="5"/>
                  </a:cubicBezTo>
                  <a:cubicBezTo>
                    <a:pt x="1" y="21"/>
                    <a:pt x="34" y="71"/>
                    <a:pt x="84" y="122"/>
                  </a:cubicBezTo>
                  <a:cubicBezTo>
                    <a:pt x="128" y="165"/>
                    <a:pt x="171" y="208"/>
                    <a:pt x="193" y="208"/>
                  </a:cubicBezTo>
                  <a:cubicBezTo>
                    <a:pt x="196" y="208"/>
                    <a:pt x="199" y="207"/>
                    <a:pt x="201" y="205"/>
                  </a:cubicBezTo>
                  <a:cubicBezTo>
                    <a:pt x="218" y="188"/>
                    <a:pt x="184" y="138"/>
                    <a:pt x="134" y="71"/>
                  </a:cubicBezTo>
                  <a:cubicBezTo>
                    <a:pt x="79" y="30"/>
                    <a:pt x="36" y="0"/>
                    <a:pt x="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219;p35">
              <a:extLst>
                <a:ext uri="{FF2B5EF4-FFF2-40B4-BE49-F238E27FC236}">
                  <a16:creationId xmlns:a16="http://schemas.microsoft.com/office/drawing/2014/main" id="{C5AB9EA5-9210-4AF3-9FA2-92EB4467FEDF}"/>
                </a:ext>
              </a:extLst>
            </p:cNvPr>
            <p:cNvSpPr/>
            <p:nvPr/>
          </p:nvSpPr>
          <p:spPr>
            <a:xfrm>
              <a:off x="6231900" y="4454675"/>
              <a:ext cx="7950" cy="3300"/>
            </a:xfrm>
            <a:custGeom>
              <a:avLst/>
              <a:gdLst/>
              <a:ahLst/>
              <a:cxnLst/>
              <a:rect l="l" t="t" r="r" b="b"/>
              <a:pathLst>
                <a:path w="318" h="132" extrusionOk="0">
                  <a:moveTo>
                    <a:pt x="92" y="0"/>
                  </a:moveTo>
                  <a:cubicBezTo>
                    <a:pt x="40" y="0"/>
                    <a:pt x="0" y="20"/>
                    <a:pt x="0" y="31"/>
                  </a:cubicBezTo>
                  <a:cubicBezTo>
                    <a:pt x="0" y="48"/>
                    <a:pt x="67" y="48"/>
                    <a:pt x="151" y="65"/>
                  </a:cubicBezTo>
                  <a:cubicBezTo>
                    <a:pt x="234" y="98"/>
                    <a:pt x="284" y="132"/>
                    <a:pt x="301" y="132"/>
                  </a:cubicBezTo>
                  <a:cubicBezTo>
                    <a:pt x="318" y="115"/>
                    <a:pt x="268" y="48"/>
                    <a:pt x="167" y="15"/>
                  </a:cubicBezTo>
                  <a:cubicBezTo>
                    <a:pt x="141" y="4"/>
                    <a:pt x="116" y="0"/>
                    <a:pt x="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220;p35">
              <a:extLst>
                <a:ext uri="{FF2B5EF4-FFF2-40B4-BE49-F238E27FC236}">
                  <a16:creationId xmlns:a16="http://schemas.microsoft.com/office/drawing/2014/main" id="{C5EA6C10-17A2-4DE6-A92D-F37265274F7A}"/>
                </a:ext>
              </a:extLst>
            </p:cNvPr>
            <p:cNvSpPr/>
            <p:nvPr/>
          </p:nvSpPr>
          <p:spPr>
            <a:xfrm>
              <a:off x="6221875" y="4452200"/>
              <a:ext cx="4200" cy="2325"/>
            </a:xfrm>
            <a:custGeom>
              <a:avLst/>
              <a:gdLst/>
              <a:ahLst/>
              <a:cxnLst/>
              <a:rect l="l" t="t" r="r" b="b"/>
              <a:pathLst>
                <a:path w="168" h="93" extrusionOk="0">
                  <a:moveTo>
                    <a:pt x="38" y="1"/>
                  </a:moveTo>
                  <a:cubicBezTo>
                    <a:pt x="21" y="1"/>
                    <a:pt x="9" y="5"/>
                    <a:pt x="0" y="13"/>
                  </a:cubicBezTo>
                  <a:cubicBezTo>
                    <a:pt x="0" y="30"/>
                    <a:pt x="34" y="64"/>
                    <a:pt x="67" y="80"/>
                  </a:cubicBezTo>
                  <a:cubicBezTo>
                    <a:pt x="92" y="89"/>
                    <a:pt x="113" y="93"/>
                    <a:pt x="130" y="93"/>
                  </a:cubicBezTo>
                  <a:cubicBezTo>
                    <a:pt x="147" y="93"/>
                    <a:pt x="159" y="89"/>
                    <a:pt x="167" y="80"/>
                  </a:cubicBezTo>
                  <a:cubicBezTo>
                    <a:pt x="167" y="64"/>
                    <a:pt x="134" y="30"/>
                    <a:pt x="101" y="13"/>
                  </a:cubicBezTo>
                  <a:cubicBezTo>
                    <a:pt x="75" y="5"/>
                    <a:pt x="55" y="1"/>
                    <a:pt x="3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221;p35">
              <a:extLst>
                <a:ext uri="{FF2B5EF4-FFF2-40B4-BE49-F238E27FC236}">
                  <a16:creationId xmlns:a16="http://schemas.microsoft.com/office/drawing/2014/main" id="{0D30ECCF-EBB8-407D-8FDE-BDEC326847D1}"/>
                </a:ext>
              </a:extLst>
            </p:cNvPr>
            <p:cNvSpPr/>
            <p:nvPr/>
          </p:nvSpPr>
          <p:spPr>
            <a:xfrm>
              <a:off x="5534325" y="2405325"/>
              <a:ext cx="347550" cy="294425"/>
            </a:xfrm>
            <a:custGeom>
              <a:avLst/>
              <a:gdLst/>
              <a:ahLst/>
              <a:cxnLst/>
              <a:rect l="l" t="t" r="r" b="b"/>
              <a:pathLst>
                <a:path w="13902" h="11777" extrusionOk="0">
                  <a:moveTo>
                    <a:pt x="769" y="0"/>
                  </a:moveTo>
                  <a:cubicBezTo>
                    <a:pt x="769" y="0"/>
                    <a:pt x="0" y="9641"/>
                    <a:pt x="2456" y="11195"/>
                  </a:cubicBezTo>
                  <a:cubicBezTo>
                    <a:pt x="3104" y="11610"/>
                    <a:pt x="3931" y="11777"/>
                    <a:pt x="4844" y="11777"/>
                  </a:cubicBezTo>
                  <a:cubicBezTo>
                    <a:pt x="8636" y="11777"/>
                    <a:pt x="13902" y="8889"/>
                    <a:pt x="13902" y="8889"/>
                  </a:cubicBezTo>
                  <a:lnTo>
                    <a:pt x="13718" y="3275"/>
                  </a:lnTo>
                  <a:cubicBezTo>
                    <a:pt x="13718" y="3275"/>
                    <a:pt x="5856" y="6587"/>
                    <a:pt x="5319" y="6587"/>
                  </a:cubicBezTo>
                  <a:cubicBezTo>
                    <a:pt x="5309" y="6587"/>
                    <a:pt x="5301" y="6586"/>
                    <a:pt x="5297" y="6583"/>
                  </a:cubicBezTo>
                  <a:cubicBezTo>
                    <a:pt x="5063" y="6483"/>
                    <a:pt x="4845" y="150"/>
                    <a:pt x="4845" y="150"/>
                  </a:cubicBezTo>
                  <a:lnTo>
                    <a:pt x="76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222;p35">
              <a:extLst>
                <a:ext uri="{FF2B5EF4-FFF2-40B4-BE49-F238E27FC236}">
                  <a16:creationId xmlns:a16="http://schemas.microsoft.com/office/drawing/2014/main" id="{35CC5DEC-2E4B-4D8E-A814-E23235314A8B}"/>
                </a:ext>
              </a:extLst>
            </p:cNvPr>
            <p:cNvSpPr/>
            <p:nvPr/>
          </p:nvSpPr>
          <p:spPr>
            <a:xfrm>
              <a:off x="5921950" y="2111250"/>
              <a:ext cx="200100" cy="384325"/>
            </a:xfrm>
            <a:custGeom>
              <a:avLst/>
              <a:gdLst/>
              <a:ahLst/>
              <a:cxnLst/>
              <a:rect l="l" t="t" r="r" b="b"/>
              <a:pathLst>
                <a:path w="8004" h="15373" extrusionOk="0">
                  <a:moveTo>
                    <a:pt x="3877" y="0"/>
                  </a:moveTo>
                  <a:lnTo>
                    <a:pt x="118" y="1838"/>
                  </a:lnTo>
                  <a:cubicBezTo>
                    <a:pt x="118" y="1838"/>
                    <a:pt x="1" y="6550"/>
                    <a:pt x="118" y="8588"/>
                  </a:cubicBezTo>
                  <a:cubicBezTo>
                    <a:pt x="251" y="10644"/>
                    <a:pt x="2306" y="10861"/>
                    <a:pt x="2306" y="10861"/>
                  </a:cubicBezTo>
                  <a:cubicBezTo>
                    <a:pt x="2306" y="10861"/>
                    <a:pt x="2323" y="11746"/>
                    <a:pt x="2323" y="12766"/>
                  </a:cubicBezTo>
                  <a:cubicBezTo>
                    <a:pt x="2340" y="14186"/>
                    <a:pt x="3476" y="15339"/>
                    <a:pt x="4896" y="15372"/>
                  </a:cubicBezTo>
                  <a:cubicBezTo>
                    <a:pt x="4907" y="15372"/>
                    <a:pt x="4917" y="15372"/>
                    <a:pt x="4928" y="15372"/>
                  </a:cubicBezTo>
                  <a:cubicBezTo>
                    <a:pt x="6334" y="15372"/>
                    <a:pt x="7503" y="14275"/>
                    <a:pt x="7570" y="12866"/>
                  </a:cubicBezTo>
                  <a:lnTo>
                    <a:pt x="8004" y="3125"/>
                  </a:lnTo>
                  <a:lnTo>
                    <a:pt x="387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223;p35">
              <a:extLst>
                <a:ext uri="{FF2B5EF4-FFF2-40B4-BE49-F238E27FC236}">
                  <a16:creationId xmlns:a16="http://schemas.microsoft.com/office/drawing/2014/main" id="{C94AC9AA-86CF-40C1-8A84-46FCD5EB558C}"/>
                </a:ext>
              </a:extLst>
            </p:cNvPr>
            <p:cNvSpPr/>
            <p:nvPr/>
          </p:nvSpPr>
          <p:spPr>
            <a:xfrm>
              <a:off x="5936150" y="2236550"/>
              <a:ext cx="15075" cy="13275"/>
            </a:xfrm>
            <a:custGeom>
              <a:avLst/>
              <a:gdLst/>
              <a:ahLst/>
              <a:cxnLst/>
              <a:rect l="l" t="t" r="r" b="b"/>
              <a:pathLst>
                <a:path w="603" h="531" extrusionOk="0">
                  <a:moveTo>
                    <a:pt x="251" y="1"/>
                  </a:moveTo>
                  <a:cubicBezTo>
                    <a:pt x="118" y="1"/>
                    <a:pt x="1" y="118"/>
                    <a:pt x="1" y="268"/>
                  </a:cubicBezTo>
                  <a:cubicBezTo>
                    <a:pt x="1" y="426"/>
                    <a:pt x="130" y="531"/>
                    <a:pt x="260" y="531"/>
                  </a:cubicBezTo>
                  <a:cubicBezTo>
                    <a:pt x="323" y="531"/>
                    <a:pt x="386" y="506"/>
                    <a:pt x="435" y="452"/>
                  </a:cubicBezTo>
                  <a:cubicBezTo>
                    <a:pt x="602" y="285"/>
                    <a:pt x="485" y="1"/>
                    <a:pt x="2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224;p35">
              <a:extLst>
                <a:ext uri="{FF2B5EF4-FFF2-40B4-BE49-F238E27FC236}">
                  <a16:creationId xmlns:a16="http://schemas.microsoft.com/office/drawing/2014/main" id="{1A0D36F4-A936-4FD3-A79D-3D3F5AA63592}"/>
                </a:ext>
              </a:extLst>
            </p:cNvPr>
            <p:cNvSpPr/>
            <p:nvPr/>
          </p:nvSpPr>
          <p:spPr>
            <a:xfrm>
              <a:off x="5929475" y="2228000"/>
              <a:ext cx="26325" cy="8275"/>
            </a:xfrm>
            <a:custGeom>
              <a:avLst/>
              <a:gdLst/>
              <a:ahLst/>
              <a:cxnLst/>
              <a:rect l="l" t="t" r="r" b="b"/>
              <a:pathLst>
                <a:path w="1053" h="331" extrusionOk="0">
                  <a:moveTo>
                    <a:pt x="555" y="0"/>
                  </a:moveTo>
                  <a:cubicBezTo>
                    <a:pt x="393" y="0"/>
                    <a:pt x="231" y="56"/>
                    <a:pt x="101" y="159"/>
                  </a:cubicBezTo>
                  <a:cubicBezTo>
                    <a:pt x="17" y="243"/>
                    <a:pt x="0" y="309"/>
                    <a:pt x="17" y="326"/>
                  </a:cubicBezTo>
                  <a:cubicBezTo>
                    <a:pt x="20" y="329"/>
                    <a:pt x="24" y="330"/>
                    <a:pt x="30" y="330"/>
                  </a:cubicBezTo>
                  <a:cubicBezTo>
                    <a:pt x="85" y="330"/>
                    <a:pt x="260" y="191"/>
                    <a:pt x="518" y="176"/>
                  </a:cubicBezTo>
                  <a:cubicBezTo>
                    <a:pt x="535" y="175"/>
                    <a:pt x="552" y="174"/>
                    <a:pt x="568" y="174"/>
                  </a:cubicBezTo>
                  <a:cubicBezTo>
                    <a:pt x="795" y="174"/>
                    <a:pt x="961" y="265"/>
                    <a:pt x="1019" y="265"/>
                  </a:cubicBezTo>
                  <a:cubicBezTo>
                    <a:pt x="1027" y="265"/>
                    <a:pt x="1032" y="263"/>
                    <a:pt x="1036" y="259"/>
                  </a:cubicBezTo>
                  <a:cubicBezTo>
                    <a:pt x="1053" y="243"/>
                    <a:pt x="1020" y="176"/>
                    <a:pt x="919" y="109"/>
                  </a:cubicBezTo>
                  <a:cubicBezTo>
                    <a:pt x="809" y="35"/>
                    <a:pt x="682" y="0"/>
                    <a:pt x="5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225;p35">
              <a:extLst>
                <a:ext uri="{FF2B5EF4-FFF2-40B4-BE49-F238E27FC236}">
                  <a16:creationId xmlns:a16="http://schemas.microsoft.com/office/drawing/2014/main" id="{A895FC43-DC40-4BF2-A48C-96D126FF1EA4}"/>
                </a:ext>
              </a:extLst>
            </p:cNvPr>
            <p:cNvSpPr/>
            <p:nvPr/>
          </p:nvSpPr>
          <p:spPr>
            <a:xfrm>
              <a:off x="6011750" y="2236550"/>
              <a:ext cx="15500" cy="13275"/>
            </a:xfrm>
            <a:custGeom>
              <a:avLst/>
              <a:gdLst/>
              <a:ahLst/>
              <a:cxnLst/>
              <a:rect l="l" t="t" r="r" b="b"/>
              <a:pathLst>
                <a:path w="620" h="531" extrusionOk="0">
                  <a:moveTo>
                    <a:pt x="268" y="1"/>
                  </a:moveTo>
                  <a:cubicBezTo>
                    <a:pt x="118" y="1"/>
                    <a:pt x="1" y="118"/>
                    <a:pt x="1" y="268"/>
                  </a:cubicBezTo>
                  <a:cubicBezTo>
                    <a:pt x="1" y="426"/>
                    <a:pt x="130" y="531"/>
                    <a:pt x="266" y="531"/>
                  </a:cubicBezTo>
                  <a:cubicBezTo>
                    <a:pt x="331" y="531"/>
                    <a:pt x="398" y="506"/>
                    <a:pt x="452" y="452"/>
                  </a:cubicBezTo>
                  <a:cubicBezTo>
                    <a:pt x="619" y="285"/>
                    <a:pt x="502" y="1"/>
                    <a:pt x="2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226;p35">
              <a:extLst>
                <a:ext uri="{FF2B5EF4-FFF2-40B4-BE49-F238E27FC236}">
                  <a16:creationId xmlns:a16="http://schemas.microsoft.com/office/drawing/2014/main" id="{02F59A48-5B50-4673-98FA-B54D08D23ABB}"/>
                </a:ext>
              </a:extLst>
            </p:cNvPr>
            <p:cNvSpPr/>
            <p:nvPr/>
          </p:nvSpPr>
          <p:spPr>
            <a:xfrm>
              <a:off x="6007175" y="2228000"/>
              <a:ext cx="26750" cy="8275"/>
            </a:xfrm>
            <a:custGeom>
              <a:avLst/>
              <a:gdLst/>
              <a:ahLst/>
              <a:cxnLst/>
              <a:rect l="l" t="t" r="r" b="b"/>
              <a:pathLst>
                <a:path w="1070" h="331" extrusionOk="0">
                  <a:moveTo>
                    <a:pt x="571" y="0"/>
                  </a:moveTo>
                  <a:cubicBezTo>
                    <a:pt x="410" y="0"/>
                    <a:pt x="248" y="56"/>
                    <a:pt x="117" y="159"/>
                  </a:cubicBezTo>
                  <a:cubicBezTo>
                    <a:pt x="34" y="243"/>
                    <a:pt x="0" y="309"/>
                    <a:pt x="17" y="326"/>
                  </a:cubicBezTo>
                  <a:cubicBezTo>
                    <a:pt x="20" y="329"/>
                    <a:pt x="24" y="330"/>
                    <a:pt x="30" y="330"/>
                  </a:cubicBezTo>
                  <a:cubicBezTo>
                    <a:pt x="87" y="330"/>
                    <a:pt x="276" y="191"/>
                    <a:pt x="535" y="176"/>
                  </a:cubicBezTo>
                  <a:cubicBezTo>
                    <a:pt x="552" y="175"/>
                    <a:pt x="568" y="174"/>
                    <a:pt x="584" y="174"/>
                  </a:cubicBezTo>
                  <a:cubicBezTo>
                    <a:pt x="811" y="174"/>
                    <a:pt x="978" y="265"/>
                    <a:pt x="1035" y="265"/>
                  </a:cubicBezTo>
                  <a:cubicBezTo>
                    <a:pt x="1043" y="265"/>
                    <a:pt x="1049" y="263"/>
                    <a:pt x="1053" y="259"/>
                  </a:cubicBezTo>
                  <a:cubicBezTo>
                    <a:pt x="1069" y="243"/>
                    <a:pt x="1036" y="176"/>
                    <a:pt x="936" y="109"/>
                  </a:cubicBezTo>
                  <a:cubicBezTo>
                    <a:pt x="825" y="35"/>
                    <a:pt x="698" y="0"/>
                    <a:pt x="5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227;p35">
              <a:extLst>
                <a:ext uri="{FF2B5EF4-FFF2-40B4-BE49-F238E27FC236}">
                  <a16:creationId xmlns:a16="http://schemas.microsoft.com/office/drawing/2014/main" id="{15FD4953-52B1-4F4A-91AB-12BA3FA217A5}"/>
                </a:ext>
              </a:extLst>
            </p:cNvPr>
            <p:cNvSpPr/>
            <p:nvPr/>
          </p:nvSpPr>
          <p:spPr>
            <a:xfrm>
              <a:off x="5963300" y="2234050"/>
              <a:ext cx="21325" cy="62675"/>
            </a:xfrm>
            <a:custGeom>
              <a:avLst/>
              <a:gdLst/>
              <a:ahLst/>
              <a:cxnLst/>
              <a:rect l="l" t="t" r="r" b="b"/>
              <a:pathLst>
                <a:path w="853" h="2507" extrusionOk="0">
                  <a:moveTo>
                    <a:pt x="801" y="0"/>
                  </a:moveTo>
                  <a:cubicBezTo>
                    <a:pt x="763" y="0"/>
                    <a:pt x="499" y="662"/>
                    <a:pt x="235" y="1471"/>
                  </a:cubicBezTo>
                  <a:cubicBezTo>
                    <a:pt x="184" y="1671"/>
                    <a:pt x="118" y="1872"/>
                    <a:pt x="51" y="2056"/>
                  </a:cubicBezTo>
                  <a:cubicBezTo>
                    <a:pt x="17" y="2156"/>
                    <a:pt x="1" y="2273"/>
                    <a:pt x="34" y="2373"/>
                  </a:cubicBezTo>
                  <a:cubicBezTo>
                    <a:pt x="51" y="2440"/>
                    <a:pt x="101" y="2473"/>
                    <a:pt x="168" y="2490"/>
                  </a:cubicBezTo>
                  <a:cubicBezTo>
                    <a:pt x="218" y="2507"/>
                    <a:pt x="251" y="2507"/>
                    <a:pt x="301" y="2507"/>
                  </a:cubicBezTo>
                  <a:cubicBezTo>
                    <a:pt x="452" y="2507"/>
                    <a:pt x="619" y="2507"/>
                    <a:pt x="769" y="2457"/>
                  </a:cubicBezTo>
                  <a:cubicBezTo>
                    <a:pt x="619" y="2407"/>
                    <a:pt x="452" y="2373"/>
                    <a:pt x="301" y="2373"/>
                  </a:cubicBezTo>
                  <a:cubicBezTo>
                    <a:pt x="235" y="2373"/>
                    <a:pt x="168" y="2356"/>
                    <a:pt x="168" y="2323"/>
                  </a:cubicBezTo>
                  <a:cubicBezTo>
                    <a:pt x="168" y="2256"/>
                    <a:pt x="184" y="2173"/>
                    <a:pt x="218" y="2106"/>
                  </a:cubicBezTo>
                  <a:cubicBezTo>
                    <a:pt x="268" y="1922"/>
                    <a:pt x="335" y="1722"/>
                    <a:pt x="402" y="1521"/>
                  </a:cubicBezTo>
                  <a:cubicBezTo>
                    <a:pt x="669" y="702"/>
                    <a:pt x="853" y="17"/>
                    <a:pt x="803" y="1"/>
                  </a:cubicBezTo>
                  <a:cubicBezTo>
                    <a:pt x="802" y="0"/>
                    <a:pt x="802" y="0"/>
                    <a:pt x="8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228;p35">
              <a:extLst>
                <a:ext uri="{FF2B5EF4-FFF2-40B4-BE49-F238E27FC236}">
                  <a16:creationId xmlns:a16="http://schemas.microsoft.com/office/drawing/2014/main" id="{07B2D111-A9CD-4B09-91CD-597F2F06B3C5}"/>
                </a:ext>
              </a:extLst>
            </p:cNvPr>
            <p:cNvSpPr/>
            <p:nvPr/>
          </p:nvSpPr>
          <p:spPr>
            <a:xfrm>
              <a:off x="5971650" y="2301325"/>
              <a:ext cx="38475" cy="20675"/>
            </a:xfrm>
            <a:custGeom>
              <a:avLst/>
              <a:gdLst/>
              <a:ahLst/>
              <a:cxnLst/>
              <a:rect l="l" t="t" r="r" b="b"/>
              <a:pathLst>
                <a:path w="1539" h="827" extrusionOk="0">
                  <a:moveTo>
                    <a:pt x="1401" y="0"/>
                  </a:moveTo>
                  <a:lnTo>
                    <a:pt x="1401" y="0"/>
                  </a:lnTo>
                  <a:cubicBezTo>
                    <a:pt x="1382" y="0"/>
                    <a:pt x="499" y="501"/>
                    <a:pt x="1" y="501"/>
                  </a:cubicBezTo>
                  <a:cubicBezTo>
                    <a:pt x="143" y="714"/>
                    <a:pt x="385" y="826"/>
                    <a:pt x="634" y="826"/>
                  </a:cubicBezTo>
                  <a:cubicBezTo>
                    <a:pt x="736" y="826"/>
                    <a:pt x="839" y="807"/>
                    <a:pt x="937" y="768"/>
                  </a:cubicBezTo>
                  <a:cubicBezTo>
                    <a:pt x="1538" y="518"/>
                    <a:pt x="1354" y="33"/>
                    <a:pt x="1354" y="33"/>
                  </a:cubicBezTo>
                  <a:cubicBezTo>
                    <a:pt x="1389" y="10"/>
                    <a:pt x="1404" y="0"/>
                    <a:pt x="14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229;p35">
              <a:extLst>
                <a:ext uri="{FF2B5EF4-FFF2-40B4-BE49-F238E27FC236}">
                  <a16:creationId xmlns:a16="http://schemas.microsoft.com/office/drawing/2014/main" id="{842C8325-3C29-43B6-92AB-56A528313784}"/>
                </a:ext>
              </a:extLst>
            </p:cNvPr>
            <p:cNvSpPr/>
            <p:nvPr/>
          </p:nvSpPr>
          <p:spPr>
            <a:xfrm>
              <a:off x="5977100" y="2359775"/>
              <a:ext cx="67675" cy="35625"/>
            </a:xfrm>
            <a:custGeom>
              <a:avLst/>
              <a:gdLst/>
              <a:ahLst/>
              <a:cxnLst/>
              <a:rect l="l" t="t" r="r" b="b"/>
              <a:pathLst>
                <a:path w="2707" h="1425" extrusionOk="0">
                  <a:moveTo>
                    <a:pt x="2707" y="1"/>
                  </a:moveTo>
                  <a:lnTo>
                    <a:pt x="2707" y="1"/>
                  </a:lnTo>
                  <a:cubicBezTo>
                    <a:pt x="1922" y="552"/>
                    <a:pt x="969" y="870"/>
                    <a:pt x="0" y="920"/>
                  </a:cubicBezTo>
                  <a:lnTo>
                    <a:pt x="50" y="1421"/>
                  </a:lnTo>
                  <a:cubicBezTo>
                    <a:pt x="106" y="1423"/>
                    <a:pt x="160" y="1424"/>
                    <a:pt x="214" y="1424"/>
                  </a:cubicBezTo>
                  <a:cubicBezTo>
                    <a:pt x="2137" y="1424"/>
                    <a:pt x="2707" y="1"/>
                    <a:pt x="2707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230;p35">
              <a:extLst>
                <a:ext uri="{FF2B5EF4-FFF2-40B4-BE49-F238E27FC236}">
                  <a16:creationId xmlns:a16="http://schemas.microsoft.com/office/drawing/2014/main" id="{9B98C1C3-E198-468D-84C0-266B26CA547F}"/>
                </a:ext>
              </a:extLst>
            </p:cNvPr>
            <p:cNvSpPr/>
            <p:nvPr/>
          </p:nvSpPr>
          <p:spPr>
            <a:xfrm>
              <a:off x="5896475" y="2076900"/>
              <a:ext cx="301675" cy="294175"/>
            </a:xfrm>
            <a:custGeom>
              <a:avLst/>
              <a:gdLst/>
              <a:ahLst/>
              <a:cxnLst/>
              <a:rect l="l" t="t" r="r" b="b"/>
              <a:pathLst>
                <a:path w="12067" h="11767" extrusionOk="0">
                  <a:moveTo>
                    <a:pt x="12047" y="6203"/>
                  </a:moveTo>
                  <a:lnTo>
                    <a:pt x="12058" y="6448"/>
                  </a:lnTo>
                  <a:lnTo>
                    <a:pt x="12058" y="6448"/>
                  </a:lnTo>
                  <a:cubicBezTo>
                    <a:pt x="12055" y="6292"/>
                    <a:pt x="12047" y="6203"/>
                    <a:pt x="12047" y="6203"/>
                  </a:cubicBezTo>
                  <a:close/>
                  <a:moveTo>
                    <a:pt x="5395" y="0"/>
                  </a:moveTo>
                  <a:cubicBezTo>
                    <a:pt x="4583" y="0"/>
                    <a:pt x="3470" y="218"/>
                    <a:pt x="2039" y="1708"/>
                  </a:cubicBezTo>
                  <a:cubicBezTo>
                    <a:pt x="0" y="3814"/>
                    <a:pt x="1120" y="6086"/>
                    <a:pt x="1120" y="6086"/>
                  </a:cubicBezTo>
                  <a:lnTo>
                    <a:pt x="1454" y="5769"/>
                  </a:lnTo>
                  <a:lnTo>
                    <a:pt x="4445" y="5000"/>
                  </a:lnTo>
                  <a:cubicBezTo>
                    <a:pt x="4211" y="4198"/>
                    <a:pt x="4562" y="3195"/>
                    <a:pt x="4762" y="2728"/>
                  </a:cubicBezTo>
                  <a:lnTo>
                    <a:pt x="4779" y="2711"/>
                  </a:lnTo>
                  <a:cubicBezTo>
                    <a:pt x="5364" y="5769"/>
                    <a:pt x="8739" y="6086"/>
                    <a:pt x="8739" y="6086"/>
                  </a:cubicBezTo>
                  <a:lnTo>
                    <a:pt x="8472" y="11767"/>
                  </a:lnTo>
                  <a:cubicBezTo>
                    <a:pt x="11819" y="11053"/>
                    <a:pt x="12067" y="7627"/>
                    <a:pt x="12060" y="6537"/>
                  </a:cubicBezTo>
                  <a:lnTo>
                    <a:pt x="12060" y="6537"/>
                  </a:lnTo>
                  <a:cubicBezTo>
                    <a:pt x="12061" y="6549"/>
                    <a:pt x="12063" y="6560"/>
                    <a:pt x="12064" y="6571"/>
                  </a:cubicBezTo>
                  <a:lnTo>
                    <a:pt x="12058" y="6448"/>
                  </a:lnTo>
                  <a:lnTo>
                    <a:pt x="12058" y="6448"/>
                  </a:lnTo>
                  <a:cubicBezTo>
                    <a:pt x="12059" y="6476"/>
                    <a:pt x="12059" y="6505"/>
                    <a:pt x="12060" y="6537"/>
                  </a:cubicBezTo>
                  <a:lnTo>
                    <a:pt x="12060" y="6537"/>
                  </a:lnTo>
                  <a:cubicBezTo>
                    <a:pt x="12008" y="6139"/>
                    <a:pt x="11912" y="5328"/>
                    <a:pt x="11847" y="5100"/>
                  </a:cubicBezTo>
                  <a:cubicBezTo>
                    <a:pt x="10727" y="840"/>
                    <a:pt x="6985" y="38"/>
                    <a:pt x="6249" y="38"/>
                  </a:cubicBezTo>
                  <a:cubicBezTo>
                    <a:pt x="6015" y="38"/>
                    <a:pt x="5731" y="0"/>
                    <a:pt x="53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231;p35">
              <a:extLst>
                <a:ext uri="{FF2B5EF4-FFF2-40B4-BE49-F238E27FC236}">
                  <a16:creationId xmlns:a16="http://schemas.microsoft.com/office/drawing/2014/main" id="{433B671F-0B3C-475D-8E5E-3BF8643D1396}"/>
                </a:ext>
              </a:extLst>
            </p:cNvPr>
            <p:cNvSpPr/>
            <p:nvPr/>
          </p:nvSpPr>
          <p:spPr>
            <a:xfrm>
              <a:off x="6185675" y="2198775"/>
              <a:ext cx="91775" cy="98975"/>
            </a:xfrm>
            <a:custGeom>
              <a:avLst/>
              <a:gdLst/>
              <a:ahLst/>
              <a:cxnLst/>
              <a:rect l="l" t="t" r="r" b="b"/>
              <a:pathLst>
                <a:path w="3671" h="3959" extrusionOk="0">
                  <a:moveTo>
                    <a:pt x="1601" y="0"/>
                  </a:moveTo>
                  <a:cubicBezTo>
                    <a:pt x="1467" y="0"/>
                    <a:pt x="1332" y="14"/>
                    <a:pt x="1198" y="41"/>
                  </a:cubicBezTo>
                  <a:cubicBezTo>
                    <a:pt x="770" y="164"/>
                    <a:pt x="398" y="565"/>
                    <a:pt x="376" y="1004"/>
                  </a:cubicBezTo>
                  <a:lnTo>
                    <a:pt x="376" y="1004"/>
                  </a:lnTo>
                  <a:cubicBezTo>
                    <a:pt x="15" y="1700"/>
                    <a:pt x="0" y="2546"/>
                    <a:pt x="379" y="3266"/>
                  </a:cubicBezTo>
                  <a:cubicBezTo>
                    <a:pt x="529" y="3550"/>
                    <a:pt x="763" y="3784"/>
                    <a:pt x="1064" y="3901"/>
                  </a:cubicBezTo>
                  <a:cubicBezTo>
                    <a:pt x="1179" y="3939"/>
                    <a:pt x="1300" y="3958"/>
                    <a:pt x="1420" y="3958"/>
                  </a:cubicBezTo>
                  <a:cubicBezTo>
                    <a:pt x="1667" y="3958"/>
                    <a:pt x="1915" y="3880"/>
                    <a:pt x="2117" y="3734"/>
                  </a:cubicBezTo>
                  <a:cubicBezTo>
                    <a:pt x="2434" y="3534"/>
                    <a:pt x="2701" y="3266"/>
                    <a:pt x="2919" y="2965"/>
                  </a:cubicBezTo>
                  <a:cubicBezTo>
                    <a:pt x="3286" y="2498"/>
                    <a:pt x="3671" y="1946"/>
                    <a:pt x="3554" y="1345"/>
                  </a:cubicBezTo>
                  <a:cubicBezTo>
                    <a:pt x="3470" y="860"/>
                    <a:pt x="3052" y="493"/>
                    <a:pt x="2618" y="275"/>
                  </a:cubicBezTo>
                  <a:cubicBezTo>
                    <a:pt x="2303" y="94"/>
                    <a:pt x="1954" y="0"/>
                    <a:pt x="16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232;p35">
              <a:extLst>
                <a:ext uri="{FF2B5EF4-FFF2-40B4-BE49-F238E27FC236}">
                  <a16:creationId xmlns:a16="http://schemas.microsoft.com/office/drawing/2014/main" id="{844F5C4A-D9CE-49A3-9F5B-7F425A1C1BF5}"/>
                </a:ext>
              </a:extLst>
            </p:cNvPr>
            <p:cNvSpPr/>
            <p:nvPr/>
          </p:nvSpPr>
          <p:spPr>
            <a:xfrm>
              <a:off x="5901475" y="2104125"/>
              <a:ext cx="109900" cy="115750"/>
            </a:xfrm>
            <a:custGeom>
              <a:avLst/>
              <a:gdLst/>
              <a:ahLst/>
              <a:cxnLst/>
              <a:rect l="l" t="t" r="r" b="b"/>
              <a:pathLst>
                <a:path w="4396" h="4630" extrusionOk="0">
                  <a:moveTo>
                    <a:pt x="4146" y="1"/>
                  </a:moveTo>
                  <a:cubicBezTo>
                    <a:pt x="3968" y="1"/>
                    <a:pt x="3696" y="27"/>
                    <a:pt x="3359" y="118"/>
                  </a:cubicBezTo>
                  <a:cubicBezTo>
                    <a:pt x="1705" y="553"/>
                    <a:pt x="435" y="1906"/>
                    <a:pt x="118" y="3594"/>
                  </a:cubicBezTo>
                  <a:cubicBezTo>
                    <a:pt x="1" y="4228"/>
                    <a:pt x="68" y="4629"/>
                    <a:pt x="118" y="4629"/>
                  </a:cubicBezTo>
                  <a:cubicBezTo>
                    <a:pt x="168" y="4629"/>
                    <a:pt x="185" y="4245"/>
                    <a:pt x="352" y="3660"/>
                  </a:cubicBezTo>
                  <a:cubicBezTo>
                    <a:pt x="786" y="2123"/>
                    <a:pt x="1939" y="887"/>
                    <a:pt x="3443" y="352"/>
                  </a:cubicBezTo>
                  <a:cubicBezTo>
                    <a:pt x="4011" y="135"/>
                    <a:pt x="4395" y="85"/>
                    <a:pt x="4378" y="35"/>
                  </a:cubicBezTo>
                  <a:cubicBezTo>
                    <a:pt x="4378" y="19"/>
                    <a:pt x="4295" y="1"/>
                    <a:pt x="4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233;p35">
              <a:extLst>
                <a:ext uri="{FF2B5EF4-FFF2-40B4-BE49-F238E27FC236}">
                  <a16:creationId xmlns:a16="http://schemas.microsoft.com/office/drawing/2014/main" id="{8C4805CB-FEA6-4E36-87B6-5E4C3B1FA57C}"/>
                </a:ext>
              </a:extLst>
            </p:cNvPr>
            <p:cNvSpPr/>
            <p:nvPr/>
          </p:nvSpPr>
          <p:spPr>
            <a:xfrm>
              <a:off x="6127475" y="2252000"/>
              <a:ext cx="43875" cy="45125"/>
            </a:xfrm>
            <a:custGeom>
              <a:avLst/>
              <a:gdLst/>
              <a:ahLst/>
              <a:cxnLst/>
              <a:rect l="l" t="t" r="r" b="b"/>
              <a:pathLst>
                <a:path w="1755" h="1805" extrusionOk="0">
                  <a:moveTo>
                    <a:pt x="918" y="0"/>
                  </a:moveTo>
                  <a:cubicBezTo>
                    <a:pt x="907" y="0"/>
                    <a:pt x="896" y="1"/>
                    <a:pt x="886" y="1"/>
                  </a:cubicBezTo>
                  <a:cubicBezTo>
                    <a:pt x="535" y="68"/>
                    <a:pt x="251" y="318"/>
                    <a:pt x="151" y="636"/>
                  </a:cubicBezTo>
                  <a:cubicBezTo>
                    <a:pt x="34" y="970"/>
                    <a:pt x="0" y="1304"/>
                    <a:pt x="34" y="1655"/>
                  </a:cubicBezTo>
                  <a:lnTo>
                    <a:pt x="67" y="1689"/>
                  </a:lnTo>
                  <a:cubicBezTo>
                    <a:pt x="238" y="1766"/>
                    <a:pt x="419" y="1804"/>
                    <a:pt x="600" y="1804"/>
                  </a:cubicBezTo>
                  <a:cubicBezTo>
                    <a:pt x="808" y="1804"/>
                    <a:pt x="1015" y="1754"/>
                    <a:pt x="1203" y="1655"/>
                  </a:cubicBezTo>
                  <a:cubicBezTo>
                    <a:pt x="1554" y="1471"/>
                    <a:pt x="1755" y="1087"/>
                    <a:pt x="1704" y="686"/>
                  </a:cubicBezTo>
                  <a:cubicBezTo>
                    <a:pt x="1639" y="296"/>
                    <a:pt x="1305" y="0"/>
                    <a:pt x="91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234;p35">
              <a:extLst>
                <a:ext uri="{FF2B5EF4-FFF2-40B4-BE49-F238E27FC236}">
                  <a16:creationId xmlns:a16="http://schemas.microsoft.com/office/drawing/2014/main" id="{E5EE32C4-0D49-44A6-B3E0-88B93D57786E}"/>
                </a:ext>
              </a:extLst>
            </p:cNvPr>
            <p:cNvSpPr/>
            <p:nvPr/>
          </p:nvSpPr>
          <p:spPr>
            <a:xfrm>
              <a:off x="6143350" y="2260275"/>
              <a:ext cx="16725" cy="29325"/>
            </a:xfrm>
            <a:custGeom>
              <a:avLst/>
              <a:gdLst/>
              <a:ahLst/>
              <a:cxnLst/>
              <a:rect l="l" t="t" r="r" b="b"/>
              <a:pathLst>
                <a:path w="669" h="1173" extrusionOk="0">
                  <a:moveTo>
                    <a:pt x="71" y="0"/>
                  </a:moveTo>
                  <a:cubicBezTo>
                    <a:pt x="42" y="0"/>
                    <a:pt x="23" y="8"/>
                    <a:pt x="17" y="21"/>
                  </a:cubicBezTo>
                  <a:cubicBezTo>
                    <a:pt x="17" y="38"/>
                    <a:pt x="100" y="71"/>
                    <a:pt x="201" y="171"/>
                  </a:cubicBezTo>
                  <a:cubicBezTo>
                    <a:pt x="468" y="388"/>
                    <a:pt x="451" y="806"/>
                    <a:pt x="184" y="1023"/>
                  </a:cubicBezTo>
                  <a:cubicBezTo>
                    <a:pt x="84" y="1107"/>
                    <a:pt x="0" y="1140"/>
                    <a:pt x="0" y="1157"/>
                  </a:cubicBezTo>
                  <a:cubicBezTo>
                    <a:pt x="0" y="1165"/>
                    <a:pt x="20" y="1172"/>
                    <a:pt x="56" y="1172"/>
                  </a:cubicBezTo>
                  <a:cubicBezTo>
                    <a:pt x="100" y="1172"/>
                    <a:pt x="168" y="1161"/>
                    <a:pt x="251" y="1124"/>
                  </a:cubicBezTo>
                  <a:cubicBezTo>
                    <a:pt x="652" y="890"/>
                    <a:pt x="668" y="305"/>
                    <a:pt x="267" y="71"/>
                  </a:cubicBezTo>
                  <a:cubicBezTo>
                    <a:pt x="186" y="20"/>
                    <a:pt x="116" y="0"/>
                    <a:pt x="71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235;p35">
              <a:extLst>
                <a:ext uri="{FF2B5EF4-FFF2-40B4-BE49-F238E27FC236}">
                  <a16:creationId xmlns:a16="http://schemas.microsoft.com/office/drawing/2014/main" id="{4C825858-227B-4C9F-B62D-F5C57E992B83}"/>
                </a:ext>
              </a:extLst>
            </p:cNvPr>
            <p:cNvSpPr/>
            <p:nvPr/>
          </p:nvSpPr>
          <p:spPr>
            <a:xfrm>
              <a:off x="5986275" y="2197950"/>
              <a:ext cx="91925" cy="83925"/>
            </a:xfrm>
            <a:custGeom>
              <a:avLst/>
              <a:gdLst/>
              <a:ahLst/>
              <a:cxnLst/>
              <a:rect l="l" t="t" r="r" b="b"/>
              <a:pathLst>
                <a:path w="3677" h="3357" extrusionOk="0">
                  <a:moveTo>
                    <a:pt x="1647" y="1"/>
                  </a:moveTo>
                  <a:cubicBezTo>
                    <a:pt x="1276" y="1"/>
                    <a:pt x="910" y="123"/>
                    <a:pt x="619" y="358"/>
                  </a:cubicBezTo>
                  <a:cubicBezTo>
                    <a:pt x="318" y="592"/>
                    <a:pt x="118" y="910"/>
                    <a:pt x="34" y="1277"/>
                  </a:cubicBezTo>
                  <a:cubicBezTo>
                    <a:pt x="17" y="1378"/>
                    <a:pt x="1" y="1478"/>
                    <a:pt x="1" y="1578"/>
                  </a:cubicBezTo>
                  <a:cubicBezTo>
                    <a:pt x="1" y="1645"/>
                    <a:pt x="17" y="1678"/>
                    <a:pt x="17" y="1678"/>
                  </a:cubicBezTo>
                  <a:cubicBezTo>
                    <a:pt x="34" y="1678"/>
                    <a:pt x="34" y="1528"/>
                    <a:pt x="101" y="1294"/>
                  </a:cubicBezTo>
                  <a:cubicBezTo>
                    <a:pt x="201" y="960"/>
                    <a:pt x="402" y="659"/>
                    <a:pt x="686" y="459"/>
                  </a:cubicBezTo>
                  <a:cubicBezTo>
                    <a:pt x="967" y="248"/>
                    <a:pt x="1283" y="152"/>
                    <a:pt x="1591" y="152"/>
                  </a:cubicBezTo>
                  <a:cubicBezTo>
                    <a:pt x="2382" y="152"/>
                    <a:pt x="3125" y="777"/>
                    <a:pt x="3125" y="1678"/>
                  </a:cubicBezTo>
                  <a:cubicBezTo>
                    <a:pt x="3125" y="2580"/>
                    <a:pt x="2382" y="3204"/>
                    <a:pt x="1591" y="3204"/>
                  </a:cubicBezTo>
                  <a:cubicBezTo>
                    <a:pt x="1283" y="3204"/>
                    <a:pt x="967" y="3109"/>
                    <a:pt x="686" y="2898"/>
                  </a:cubicBezTo>
                  <a:cubicBezTo>
                    <a:pt x="402" y="2698"/>
                    <a:pt x="201" y="2397"/>
                    <a:pt x="101" y="2063"/>
                  </a:cubicBezTo>
                  <a:cubicBezTo>
                    <a:pt x="34" y="1829"/>
                    <a:pt x="34" y="1678"/>
                    <a:pt x="17" y="1678"/>
                  </a:cubicBezTo>
                  <a:cubicBezTo>
                    <a:pt x="17" y="1678"/>
                    <a:pt x="1" y="1712"/>
                    <a:pt x="1" y="1779"/>
                  </a:cubicBezTo>
                  <a:cubicBezTo>
                    <a:pt x="1" y="1879"/>
                    <a:pt x="17" y="1979"/>
                    <a:pt x="34" y="2079"/>
                  </a:cubicBezTo>
                  <a:cubicBezTo>
                    <a:pt x="118" y="2447"/>
                    <a:pt x="318" y="2765"/>
                    <a:pt x="619" y="2998"/>
                  </a:cubicBezTo>
                  <a:cubicBezTo>
                    <a:pt x="910" y="3234"/>
                    <a:pt x="1276" y="3356"/>
                    <a:pt x="1647" y="3356"/>
                  </a:cubicBezTo>
                  <a:cubicBezTo>
                    <a:pt x="1829" y="3356"/>
                    <a:pt x="2013" y="3326"/>
                    <a:pt x="2189" y="3266"/>
                  </a:cubicBezTo>
                  <a:cubicBezTo>
                    <a:pt x="3677" y="2731"/>
                    <a:pt x="3677" y="626"/>
                    <a:pt x="2189" y="91"/>
                  </a:cubicBezTo>
                  <a:cubicBezTo>
                    <a:pt x="2013" y="31"/>
                    <a:pt x="1829" y="1"/>
                    <a:pt x="16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236;p35">
              <a:extLst>
                <a:ext uri="{FF2B5EF4-FFF2-40B4-BE49-F238E27FC236}">
                  <a16:creationId xmlns:a16="http://schemas.microsoft.com/office/drawing/2014/main" id="{F978BC60-F7ED-48F6-8587-16CC85922BC0}"/>
                </a:ext>
              </a:extLst>
            </p:cNvPr>
            <p:cNvSpPr/>
            <p:nvPr/>
          </p:nvSpPr>
          <p:spPr>
            <a:xfrm>
              <a:off x="5893975" y="2197950"/>
              <a:ext cx="91900" cy="83925"/>
            </a:xfrm>
            <a:custGeom>
              <a:avLst/>
              <a:gdLst/>
              <a:ahLst/>
              <a:cxnLst/>
              <a:rect l="l" t="t" r="r" b="b"/>
              <a:pathLst>
                <a:path w="3676" h="3357" extrusionOk="0">
                  <a:moveTo>
                    <a:pt x="1646" y="1"/>
                  </a:moveTo>
                  <a:cubicBezTo>
                    <a:pt x="1275" y="1"/>
                    <a:pt x="909" y="123"/>
                    <a:pt x="618" y="358"/>
                  </a:cubicBezTo>
                  <a:cubicBezTo>
                    <a:pt x="318" y="592"/>
                    <a:pt x="117" y="910"/>
                    <a:pt x="33" y="1277"/>
                  </a:cubicBezTo>
                  <a:cubicBezTo>
                    <a:pt x="17" y="1378"/>
                    <a:pt x="0" y="1478"/>
                    <a:pt x="0" y="1578"/>
                  </a:cubicBezTo>
                  <a:cubicBezTo>
                    <a:pt x="0" y="1645"/>
                    <a:pt x="17" y="1678"/>
                    <a:pt x="17" y="1678"/>
                  </a:cubicBezTo>
                  <a:cubicBezTo>
                    <a:pt x="33" y="1678"/>
                    <a:pt x="33" y="1528"/>
                    <a:pt x="100" y="1294"/>
                  </a:cubicBezTo>
                  <a:cubicBezTo>
                    <a:pt x="201" y="960"/>
                    <a:pt x="401" y="659"/>
                    <a:pt x="685" y="459"/>
                  </a:cubicBezTo>
                  <a:cubicBezTo>
                    <a:pt x="967" y="248"/>
                    <a:pt x="1282" y="152"/>
                    <a:pt x="1591" y="152"/>
                  </a:cubicBezTo>
                  <a:cubicBezTo>
                    <a:pt x="2381" y="152"/>
                    <a:pt x="3125" y="777"/>
                    <a:pt x="3125" y="1678"/>
                  </a:cubicBezTo>
                  <a:cubicBezTo>
                    <a:pt x="3125" y="2580"/>
                    <a:pt x="2381" y="3204"/>
                    <a:pt x="1591" y="3204"/>
                  </a:cubicBezTo>
                  <a:cubicBezTo>
                    <a:pt x="1282" y="3204"/>
                    <a:pt x="967" y="3109"/>
                    <a:pt x="685" y="2898"/>
                  </a:cubicBezTo>
                  <a:cubicBezTo>
                    <a:pt x="401" y="2698"/>
                    <a:pt x="201" y="2397"/>
                    <a:pt x="100" y="2063"/>
                  </a:cubicBezTo>
                  <a:cubicBezTo>
                    <a:pt x="33" y="1829"/>
                    <a:pt x="33" y="1678"/>
                    <a:pt x="17" y="1678"/>
                  </a:cubicBezTo>
                  <a:cubicBezTo>
                    <a:pt x="17" y="1678"/>
                    <a:pt x="0" y="1712"/>
                    <a:pt x="0" y="1779"/>
                  </a:cubicBezTo>
                  <a:cubicBezTo>
                    <a:pt x="0" y="1879"/>
                    <a:pt x="17" y="1979"/>
                    <a:pt x="33" y="2079"/>
                  </a:cubicBezTo>
                  <a:cubicBezTo>
                    <a:pt x="117" y="2447"/>
                    <a:pt x="318" y="2765"/>
                    <a:pt x="618" y="2998"/>
                  </a:cubicBezTo>
                  <a:cubicBezTo>
                    <a:pt x="909" y="3234"/>
                    <a:pt x="1275" y="3356"/>
                    <a:pt x="1646" y="3356"/>
                  </a:cubicBezTo>
                  <a:cubicBezTo>
                    <a:pt x="1829" y="3356"/>
                    <a:pt x="2012" y="3326"/>
                    <a:pt x="2189" y="3266"/>
                  </a:cubicBezTo>
                  <a:cubicBezTo>
                    <a:pt x="3676" y="2731"/>
                    <a:pt x="3676" y="626"/>
                    <a:pt x="2189" y="91"/>
                  </a:cubicBezTo>
                  <a:cubicBezTo>
                    <a:pt x="2012" y="31"/>
                    <a:pt x="1829" y="1"/>
                    <a:pt x="16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237;p35">
              <a:extLst>
                <a:ext uri="{FF2B5EF4-FFF2-40B4-BE49-F238E27FC236}">
                  <a16:creationId xmlns:a16="http://schemas.microsoft.com/office/drawing/2014/main" id="{31952831-F112-4F02-924E-393713C3A36F}"/>
                </a:ext>
              </a:extLst>
            </p:cNvPr>
            <p:cNvSpPr/>
            <p:nvPr/>
          </p:nvSpPr>
          <p:spPr>
            <a:xfrm>
              <a:off x="5974575" y="2239075"/>
              <a:ext cx="14650" cy="4200"/>
            </a:xfrm>
            <a:custGeom>
              <a:avLst/>
              <a:gdLst/>
              <a:ahLst/>
              <a:cxnLst/>
              <a:rect l="l" t="t" r="r" b="b"/>
              <a:pathLst>
                <a:path w="586" h="168" extrusionOk="0">
                  <a:moveTo>
                    <a:pt x="285" y="0"/>
                  </a:moveTo>
                  <a:cubicBezTo>
                    <a:pt x="134" y="0"/>
                    <a:pt x="1" y="33"/>
                    <a:pt x="1" y="84"/>
                  </a:cubicBezTo>
                  <a:cubicBezTo>
                    <a:pt x="1" y="134"/>
                    <a:pt x="134" y="167"/>
                    <a:pt x="285" y="167"/>
                  </a:cubicBezTo>
                  <a:cubicBezTo>
                    <a:pt x="452" y="167"/>
                    <a:pt x="586" y="134"/>
                    <a:pt x="586" y="84"/>
                  </a:cubicBezTo>
                  <a:cubicBezTo>
                    <a:pt x="586" y="33"/>
                    <a:pt x="452" y="0"/>
                    <a:pt x="2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238;p35">
              <a:extLst>
                <a:ext uri="{FF2B5EF4-FFF2-40B4-BE49-F238E27FC236}">
                  <a16:creationId xmlns:a16="http://schemas.microsoft.com/office/drawing/2014/main" id="{0809ECEE-5371-4F9C-8FFB-D81125AAAC74}"/>
                </a:ext>
              </a:extLst>
            </p:cNvPr>
            <p:cNvSpPr/>
            <p:nvPr/>
          </p:nvSpPr>
          <p:spPr>
            <a:xfrm>
              <a:off x="6065225" y="2247900"/>
              <a:ext cx="71450" cy="14775"/>
            </a:xfrm>
            <a:custGeom>
              <a:avLst/>
              <a:gdLst/>
              <a:ahLst/>
              <a:cxnLst/>
              <a:rect l="l" t="t" r="r" b="b"/>
              <a:pathLst>
                <a:path w="2858" h="591" extrusionOk="0">
                  <a:moveTo>
                    <a:pt x="79" y="0"/>
                  </a:moveTo>
                  <a:cubicBezTo>
                    <a:pt x="31" y="0"/>
                    <a:pt x="4" y="5"/>
                    <a:pt x="1" y="15"/>
                  </a:cubicBezTo>
                  <a:cubicBezTo>
                    <a:pt x="1" y="65"/>
                    <a:pt x="619" y="232"/>
                    <a:pt x="1404" y="382"/>
                  </a:cubicBezTo>
                  <a:cubicBezTo>
                    <a:pt x="2074" y="510"/>
                    <a:pt x="2646" y="590"/>
                    <a:pt x="2800" y="590"/>
                  </a:cubicBezTo>
                  <a:cubicBezTo>
                    <a:pt x="2827" y="590"/>
                    <a:pt x="2841" y="588"/>
                    <a:pt x="2841" y="583"/>
                  </a:cubicBezTo>
                  <a:cubicBezTo>
                    <a:pt x="2858" y="533"/>
                    <a:pt x="2223" y="366"/>
                    <a:pt x="1438" y="215"/>
                  </a:cubicBezTo>
                  <a:cubicBezTo>
                    <a:pt x="819" y="81"/>
                    <a:pt x="275" y="0"/>
                    <a:pt x="7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239;p35">
              <a:extLst>
                <a:ext uri="{FF2B5EF4-FFF2-40B4-BE49-F238E27FC236}">
                  <a16:creationId xmlns:a16="http://schemas.microsoft.com/office/drawing/2014/main" id="{730C0D1D-2BF7-451C-8681-BF77B337C616}"/>
                </a:ext>
              </a:extLst>
            </p:cNvPr>
            <p:cNvSpPr/>
            <p:nvPr/>
          </p:nvSpPr>
          <p:spPr>
            <a:xfrm>
              <a:off x="5833825" y="3063200"/>
              <a:ext cx="564350" cy="1370125"/>
            </a:xfrm>
            <a:custGeom>
              <a:avLst/>
              <a:gdLst/>
              <a:ahLst/>
              <a:cxnLst/>
              <a:rect l="l" t="t" r="r" b="b"/>
              <a:pathLst>
                <a:path w="22574" h="54805" extrusionOk="0">
                  <a:moveTo>
                    <a:pt x="16007" y="1"/>
                  </a:moveTo>
                  <a:lnTo>
                    <a:pt x="0" y="602"/>
                  </a:lnTo>
                  <a:lnTo>
                    <a:pt x="2556" y="54621"/>
                  </a:lnTo>
                  <a:lnTo>
                    <a:pt x="10760" y="54805"/>
                  </a:lnTo>
                  <a:lnTo>
                    <a:pt x="8638" y="8105"/>
                  </a:lnTo>
                  <a:lnTo>
                    <a:pt x="14186" y="54604"/>
                  </a:lnTo>
                  <a:lnTo>
                    <a:pt x="22573" y="54805"/>
                  </a:lnTo>
                  <a:lnTo>
                    <a:pt x="1600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240;p35">
              <a:extLst>
                <a:ext uri="{FF2B5EF4-FFF2-40B4-BE49-F238E27FC236}">
                  <a16:creationId xmlns:a16="http://schemas.microsoft.com/office/drawing/2014/main" id="{56EBBFB2-58E0-4D5D-9D37-DFD0A94426DF}"/>
                </a:ext>
              </a:extLst>
            </p:cNvPr>
            <p:cNvSpPr/>
            <p:nvPr/>
          </p:nvSpPr>
          <p:spPr>
            <a:xfrm>
              <a:off x="5931975" y="3082425"/>
              <a:ext cx="63925" cy="1348400"/>
            </a:xfrm>
            <a:custGeom>
              <a:avLst/>
              <a:gdLst/>
              <a:ahLst/>
              <a:cxnLst/>
              <a:rect l="l" t="t" r="r" b="b"/>
              <a:pathLst>
                <a:path w="2557" h="53936" extrusionOk="0">
                  <a:moveTo>
                    <a:pt x="34" y="1"/>
                  </a:moveTo>
                  <a:lnTo>
                    <a:pt x="34" y="1"/>
                  </a:lnTo>
                  <a:cubicBezTo>
                    <a:pt x="1" y="1"/>
                    <a:pt x="502" y="12081"/>
                    <a:pt x="1187" y="26968"/>
                  </a:cubicBezTo>
                  <a:cubicBezTo>
                    <a:pt x="1872" y="41872"/>
                    <a:pt x="2457" y="53936"/>
                    <a:pt x="2507" y="53936"/>
                  </a:cubicBezTo>
                  <a:cubicBezTo>
                    <a:pt x="2557" y="53936"/>
                    <a:pt x="2039" y="41855"/>
                    <a:pt x="1354" y="26968"/>
                  </a:cubicBezTo>
                  <a:cubicBezTo>
                    <a:pt x="686" y="12064"/>
                    <a:pt x="84" y="1"/>
                    <a:pt x="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241;p35">
              <a:extLst>
                <a:ext uri="{FF2B5EF4-FFF2-40B4-BE49-F238E27FC236}">
                  <a16:creationId xmlns:a16="http://schemas.microsoft.com/office/drawing/2014/main" id="{D783E3BE-7554-4BF0-8AB9-8AEBC5881323}"/>
                </a:ext>
              </a:extLst>
            </p:cNvPr>
            <p:cNvSpPr/>
            <p:nvPr/>
          </p:nvSpPr>
          <p:spPr>
            <a:xfrm>
              <a:off x="6139175" y="3110000"/>
              <a:ext cx="162500" cy="1309975"/>
            </a:xfrm>
            <a:custGeom>
              <a:avLst/>
              <a:gdLst/>
              <a:ahLst/>
              <a:cxnLst/>
              <a:rect l="l" t="t" r="r" b="b"/>
              <a:pathLst>
                <a:path w="6500" h="52399" extrusionOk="0">
                  <a:moveTo>
                    <a:pt x="50" y="0"/>
                  </a:moveTo>
                  <a:cubicBezTo>
                    <a:pt x="0" y="0"/>
                    <a:pt x="1387" y="11746"/>
                    <a:pt x="3158" y="26216"/>
                  </a:cubicBezTo>
                  <a:cubicBezTo>
                    <a:pt x="4928" y="40675"/>
                    <a:pt x="6397" y="52398"/>
                    <a:pt x="6449" y="52398"/>
                  </a:cubicBezTo>
                  <a:cubicBezTo>
                    <a:pt x="6449" y="52398"/>
                    <a:pt x="6449" y="52398"/>
                    <a:pt x="6450" y="52398"/>
                  </a:cubicBezTo>
                  <a:cubicBezTo>
                    <a:pt x="6500" y="52398"/>
                    <a:pt x="5113" y="40669"/>
                    <a:pt x="3342" y="26199"/>
                  </a:cubicBezTo>
                  <a:cubicBezTo>
                    <a:pt x="1571" y="11713"/>
                    <a:pt x="100" y="0"/>
                    <a:pt x="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242;p35">
              <a:extLst>
                <a:ext uri="{FF2B5EF4-FFF2-40B4-BE49-F238E27FC236}">
                  <a16:creationId xmlns:a16="http://schemas.microsoft.com/office/drawing/2014/main" id="{775B269D-E977-4757-AD6C-D3E8EF192C42}"/>
                </a:ext>
              </a:extLst>
            </p:cNvPr>
            <p:cNvSpPr/>
            <p:nvPr/>
          </p:nvSpPr>
          <p:spPr>
            <a:xfrm>
              <a:off x="5683025" y="2421600"/>
              <a:ext cx="708450" cy="660850"/>
            </a:xfrm>
            <a:custGeom>
              <a:avLst/>
              <a:gdLst/>
              <a:ahLst/>
              <a:cxnLst/>
              <a:rect l="l" t="t" r="r" b="b"/>
              <a:pathLst>
                <a:path w="28338" h="26434" extrusionOk="0">
                  <a:moveTo>
                    <a:pt x="11663" y="1"/>
                  </a:moveTo>
                  <a:lnTo>
                    <a:pt x="11663" y="519"/>
                  </a:lnTo>
                  <a:cubicBezTo>
                    <a:pt x="10293" y="702"/>
                    <a:pt x="8956" y="1103"/>
                    <a:pt x="7720" y="1705"/>
                  </a:cubicBezTo>
                  <a:lnTo>
                    <a:pt x="0" y="4829"/>
                  </a:lnTo>
                  <a:lnTo>
                    <a:pt x="2473" y="11647"/>
                  </a:lnTo>
                  <a:lnTo>
                    <a:pt x="7703" y="9892"/>
                  </a:lnTo>
                  <a:lnTo>
                    <a:pt x="7703" y="9892"/>
                  </a:lnTo>
                  <a:cubicBezTo>
                    <a:pt x="7669" y="9976"/>
                    <a:pt x="7636" y="10076"/>
                    <a:pt x="7603" y="10176"/>
                  </a:cubicBezTo>
                  <a:cubicBezTo>
                    <a:pt x="7402" y="10945"/>
                    <a:pt x="7469" y="11780"/>
                    <a:pt x="7803" y="12499"/>
                  </a:cubicBezTo>
                  <a:cubicBezTo>
                    <a:pt x="7970" y="12850"/>
                    <a:pt x="8187" y="13167"/>
                    <a:pt x="8455" y="13434"/>
                  </a:cubicBezTo>
                  <a:lnTo>
                    <a:pt x="8355" y="18931"/>
                  </a:lnTo>
                  <a:lnTo>
                    <a:pt x="6032" y="26266"/>
                  </a:lnTo>
                  <a:lnTo>
                    <a:pt x="22039" y="26434"/>
                  </a:lnTo>
                  <a:lnTo>
                    <a:pt x="22039" y="26434"/>
                  </a:lnTo>
                  <a:lnTo>
                    <a:pt x="20218" y="18514"/>
                  </a:lnTo>
                  <a:lnTo>
                    <a:pt x="21053" y="10677"/>
                  </a:lnTo>
                  <a:lnTo>
                    <a:pt x="24127" y="13685"/>
                  </a:lnTo>
                  <a:lnTo>
                    <a:pt x="28338" y="8422"/>
                  </a:lnTo>
                  <a:lnTo>
                    <a:pt x="23175" y="3225"/>
                  </a:lnTo>
                  <a:cubicBezTo>
                    <a:pt x="22189" y="2189"/>
                    <a:pt x="20953" y="1387"/>
                    <a:pt x="19599" y="920"/>
                  </a:cubicBezTo>
                  <a:cubicBezTo>
                    <a:pt x="18948" y="669"/>
                    <a:pt x="18263" y="535"/>
                    <a:pt x="17561" y="502"/>
                  </a:cubicBezTo>
                  <a:lnTo>
                    <a:pt x="17561" y="84"/>
                  </a:lnTo>
                  <a:lnTo>
                    <a:pt x="15289" y="134"/>
                  </a:lnTo>
                  <a:cubicBezTo>
                    <a:pt x="15289" y="134"/>
                    <a:pt x="15188" y="485"/>
                    <a:pt x="15055" y="886"/>
                  </a:cubicBezTo>
                  <a:cubicBezTo>
                    <a:pt x="14938" y="1204"/>
                    <a:pt x="14871" y="1872"/>
                    <a:pt x="14737" y="1872"/>
                  </a:cubicBezTo>
                  <a:cubicBezTo>
                    <a:pt x="14570" y="1872"/>
                    <a:pt x="14353" y="1204"/>
                    <a:pt x="14136" y="886"/>
                  </a:cubicBezTo>
                  <a:cubicBezTo>
                    <a:pt x="13935" y="469"/>
                    <a:pt x="13751" y="101"/>
                    <a:pt x="13751" y="101"/>
                  </a:cubicBezTo>
                  <a:lnTo>
                    <a:pt x="1166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243;p35">
              <a:extLst>
                <a:ext uri="{FF2B5EF4-FFF2-40B4-BE49-F238E27FC236}">
                  <a16:creationId xmlns:a16="http://schemas.microsoft.com/office/drawing/2014/main" id="{9D8A16B1-8CC8-42A1-9120-9038B43D9DBA}"/>
                </a:ext>
              </a:extLst>
            </p:cNvPr>
            <p:cNvSpPr/>
            <p:nvPr/>
          </p:nvSpPr>
          <p:spPr>
            <a:xfrm>
              <a:off x="5972075" y="2426200"/>
              <a:ext cx="53500" cy="36950"/>
            </a:xfrm>
            <a:custGeom>
              <a:avLst/>
              <a:gdLst/>
              <a:ahLst/>
              <a:cxnLst/>
              <a:rect l="l" t="t" r="r" b="b"/>
              <a:pathLst>
                <a:path w="2140" h="1478" extrusionOk="0">
                  <a:moveTo>
                    <a:pt x="2139" y="0"/>
                  </a:moveTo>
                  <a:lnTo>
                    <a:pt x="2139" y="0"/>
                  </a:lnTo>
                  <a:cubicBezTo>
                    <a:pt x="2039" y="134"/>
                    <a:pt x="1955" y="285"/>
                    <a:pt x="1905" y="435"/>
                  </a:cubicBezTo>
                  <a:cubicBezTo>
                    <a:pt x="1839" y="602"/>
                    <a:pt x="1772" y="769"/>
                    <a:pt x="1705" y="936"/>
                  </a:cubicBezTo>
                  <a:cubicBezTo>
                    <a:pt x="1648" y="1077"/>
                    <a:pt x="1592" y="1313"/>
                    <a:pt x="1506" y="1313"/>
                  </a:cubicBezTo>
                  <a:cubicBezTo>
                    <a:pt x="1490" y="1313"/>
                    <a:pt x="1472" y="1305"/>
                    <a:pt x="1454" y="1287"/>
                  </a:cubicBezTo>
                  <a:cubicBezTo>
                    <a:pt x="729" y="814"/>
                    <a:pt x="108" y="431"/>
                    <a:pt x="26" y="431"/>
                  </a:cubicBezTo>
                  <a:cubicBezTo>
                    <a:pt x="21" y="431"/>
                    <a:pt x="18" y="432"/>
                    <a:pt x="17" y="435"/>
                  </a:cubicBezTo>
                  <a:cubicBezTo>
                    <a:pt x="1" y="468"/>
                    <a:pt x="585" y="919"/>
                    <a:pt x="1371" y="1437"/>
                  </a:cubicBezTo>
                  <a:cubicBezTo>
                    <a:pt x="1407" y="1465"/>
                    <a:pt x="1454" y="1477"/>
                    <a:pt x="1500" y="1477"/>
                  </a:cubicBezTo>
                  <a:cubicBezTo>
                    <a:pt x="1538" y="1477"/>
                    <a:pt x="1575" y="1469"/>
                    <a:pt x="1605" y="1454"/>
                  </a:cubicBezTo>
                  <a:cubicBezTo>
                    <a:pt x="1671" y="1421"/>
                    <a:pt x="1722" y="1354"/>
                    <a:pt x="1755" y="1287"/>
                  </a:cubicBezTo>
                  <a:cubicBezTo>
                    <a:pt x="1805" y="1170"/>
                    <a:pt x="1822" y="1087"/>
                    <a:pt x="1855" y="986"/>
                  </a:cubicBezTo>
                  <a:cubicBezTo>
                    <a:pt x="1922" y="819"/>
                    <a:pt x="1972" y="652"/>
                    <a:pt x="2022" y="485"/>
                  </a:cubicBezTo>
                  <a:cubicBezTo>
                    <a:pt x="2089" y="318"/>
                    <a:pt x="2123" y="168"/>
                    <a:pt x="21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244;p35">
              <a:extLst>
                <a:ext uri="{FF2B5EF4-FFF2-40B4-BE49-F238E27FC236}">
                  <a16:creationId xmlns:a16="http://schemas.microsoft.com/office/drawing/2014/main" id="{77DE8A62-197B-4C4F-A8F0-B5A1CDA2B07B}"/>
                </a:ext>
              </a:extLst>
            </p:cNvPr>
            <p:cNvSpPr/>
            <p:nvPr/>
          </p:nvSpPr>
          <p:spPr>
            <a:xfrm>
              <a:off x="6066900" y="2432025"/>
              <a:ext cx="61000" cy="43075"/>
            </a:xfrm>
            <a:custGeom>
              <a:avLst/>
              <a:gdLst/>
              <a:ahLst/>
              <a:cxnLst/>
              <a:rect l="l" t="t" r="r" b="b"/>
              <a:pathLst>
                <a:path w="2440" h="1723" extrusionOk="0">
                  <a:moveTo>
                    <a:pt x="37" y="0"/>
                  </a:moveTo>
                  <a:cubicBezTo>
                    <a:pt x="36" y="0"/>
                    <a:pt x="35" y="1"/>
                    <a:pt x="34" y="1"/>
                  </a:cubicBezTo>
                  <a:cubicBezTo>
                    <a:pt x="0" y="1"/>
                    <a:pt x="201" y="787"/>
                    <a:pt x="786" y="1639"/>
                  </a:cubicBezTo>
                  <a:lnTo>
                    <a:pt x="836" y="1722"/>
                  </a:lnTo>
                  <a:lnTo>
                    <a:pt x="903" y="1672"/>
                  </a:lnTo>
                  <a:cubicBezTo>
                    <a:pt x="953" y="1639"/>
                    <a:pt x="986" y="1605"/>
                    <a:pt x="1020" y="1589"/>
                  </a:cubicBezTo>
                  <a:cubicBezTo>
                    <a:pt x="1922" y="954"/>
                    <a:pt x="2440" y="219"/>
                    <a:pt x="2390" y="185"/>
                  </a:cubicBezTo>
                  <a:cubicBezTo>
                    <a:pt x="2389" y="184"/>
                    <a:pt x="2388" y="184"/>
                    <a:pt x="2386" y="184"/>
                  </a:cubicBezTo>
                  <a:cubicBezTo>
                    <a:pt x="2329" y="184"/>
                    <a:pt x="1767" y="835"/>
                    <a:pt x="919" y="1438"/>
                  </a:cubicBezTo>
                  <a:lnTo>
                    <a:pt x="878" y="1468"/>
                  </a:lnTo>
                  <a:lnTo>
                    <a:pt x="878" y="1468"/>
                  </a:lnTo>
                  <a:cubicBezTo>
                    <a:pt x="360" y="686"/>
                    <a:pt x="94" y="0"/>
                    <a:pt x="3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245;p35">
              <a:extLst>
                <a:ext uri="{FF2B5EF4-FFF2-40B4-BE49-F238E27FC236}">
                  <a16:creationId xmlns:a16="http://schemas.microsoft.com/office/drawing/2014/main" id="{BA39FE6A-2D6C-47F5-8E9B-D797A0CE9C6C}"/>
                </a:ext>
              </a:extLst>
            </p:cNvPr>
            <p:cNvSpPr/>
            <p:nvPr/>
          </p:nvSpPr>
          <p:spPr>
            <a:xfrm>
              <a:off x="6033475" y="2468400"/>
              <a:ext cx="19250" cy="612375"/>
            </a:xfrm>
            <a:custGeom>
              <a:avLst/>
              <a:gdLst/>
              <a:ahLst/>
              <a:cxnLst/>
              <a:rect l="l" t="t" r="r" b="b"/>
              <a:pathLst>
                <a:path w="770" h="24495" extrusionOk="0">
                  <a:moveTo>
                    <a:pt x="719" y="0"/>
                  </a:moveTo>
                  <a:cubicBezTo>
                    <a:pt x="702" y="84"/>
                    <a:pt x="702" y="167"/>
                    <a:pt x="702" y="251"/>
                  </a:cubicBezTo>
                  <a:cubicBezTo>
                    <a:pt x="702" y="434"/>
                    <a:pt x="686" y="668"/>
                    <a:pt x="686" y="969"/>
                  </a:cubicBezTo>
                  <a:cubicBezTo>
                    <a:pt x="669" y="1604"/>
                    <a:pt x="652" y="2490"/>
                    <a:pt x="619" y="3592"/>
                  </a:cubicBezTo>
                  <a:cubicBezTo>
                    <a:pt x="535" y="5815"/>
                    <a:pt x="418" y="8872"/>
                    <a:pt x="301" y="12247"/>
                  </a:cubicBezTo>
                  <a:cubicBezTo>
                    <a:pt x="168" y="15622"/>
                    <a:pt x="68" y="18680"/>
                    <a:pt x="17" y="20902"/>
                  </a:cubicBezTo>
                  <a:cubicBezTo>
                    <a:pt x="1" y="22005"/>
                    <a:pt x="1" y="22907"/>
                    <a:pt x="1" y="23526"/>
                  </a:cubicBezTo>
                  <a:cubicBezTo>
                    <a:pt x="17" y="23826"/>
                    <a:pt x="17" y="24060"/>
                    <a:pt x="34" y="24244"/>
                  </a:cubicBezTo>
                  <a:cubicBezTo>
                    <a:pt x="34" y="24328"/>
                    <a:pt x="34" y="24411"/>
                    <a:pt x="51" y="24495"/>
                  </a:cubicBezTo>
                  <a:cubicBezTo>
                    <a:pt x="68" y="24411"/>
                    <a:pt x="68" y="24328"/>
                    <a:pt x="68" y="24244"/>
                  </a:cubicBezTo>
                  <a:cubicBezTo>
                    <a:pt x="68" y="24060"/>
                    <a:pt x="68" y="23826"/>
                    <a:pt x="84" y="23526"/>
                  </a:cubicBezTo>
                  <a:cubicBezTo>
                    <a:pt x="84" y="22891"/>
                    <a:pt x="118" y="22005"/>
                    <a:pt x="151" y="20902"/>
                  </a:cubicBezTo>
                  <a:cubicBezTo>
                    <a:pt x="235" y="18680"/>
                    <a:pt x="335" y="15622"/>
                    <a:pt x="469" y="12247"/>
                  </a:cubicBezTo>
                  <a:cubicBezTo>
                    <a:pt x="602" y="8872"/>
                    <a:pt x="702" y="5798"/>
                    <a:pt x="753" y="3592"/>
                  </a:cubicBezTo>
                  <a:cubicBezTo>
                    <a:pt x="769" y="2473"/>
                    <a:pt x="769" y="1587"/>
                    <a:pt x="753" y="969"/>
                  </a:cubicBezTo>
                  <a:cubicBezTo>
                    <a:pt x="753" y="668"/>
                    <a:pt x="736" y="434"/>
                    <a:pt x="736" y="251"/>
                  </a:cubicBezTo>
                  <a:cubicBezTo>
                    <a:pt x="736" y="167"/>
                    <a:pt x="736" y="84"/>
                    <a:pt x="71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246;p35">
              <a:extLst>
                <a:ext uri="{FF2B5EF4-FFF2-40B4-BE49-F238E27FC236}">
                  <a16:creationId xmlns:a16="http://schemas.microsoft.com/office/drawing/2014/main" id="{9FC2DD0C-B4D0-4FD6-A778-09D0ACC0C209}"/>
                </a:ext>
              </a:extLst>
            </p:cNvPr>
            <p:cNvSpPr/>
            <p:nvPr/>
          </p:nvSpPr>
          <p:spPr>
            <a:xfrm>
              <a:off x="6073175" y="2568800"/>
              <a:ext cx="20475" cy="18650"/>
            </a:xfrm>
            <a:custGeom>
              <a:avLst/>
              <a:gdLst/>
              <a:ahLst/>
              <a:cxnLst/>
              <a:rect l="l" t="t" r="r" b="b"/>
              <a:pathLst>
                <a:path w="819" h="746" extrusionOk="0">
                  <a:moveTo>
                    <a:pt x="496" y="0"/>
                  </a:moveTo>
                  <a:cubicBezTo>
                    <a:pt x="474" y="0"/>
                    <a:pt x="463" y="5"/>
                    <a:pt x="468" y="11"/>
                  </a:cubicBezTo>
                  <a:cubicBezTo>
                    <a:pt x="451" y="44"/>
                    <a:pt x="551" y="61"/>
                    <a:pt x="618" y="195"/>
                  </a:cubicBezTo>
                  <a:cubicBezTo>
                    <a:pt x="652" y="261"/>
                    <a:pt x="668" y="345"/>
                    <a:pt x="635" y="412"/>
                  </a:cubicBezTo>
                  <a:cubicBezTo>
                    <a:pt x="586" y="509"/>
                    <a:pt x="492" y="561"/>
                    <a:pt x="399" y="561"/>
                  </a:cubicBezTo>
                  <a:cubicBezTo>
                    <a:pt x="332" y="561"/>
                    <a:pt x="266" y="534"/>
                    <a:pt x="217" y="479"/>
                  </a:cubicBezTo>
                  <a:cubicBezTo>
                    <a:pt x="167" y="412"/>
                    <a:pt x="150" y="345"/>
                    <a:pt x="167" y="261"/>
                  </a:cubicBezTo>
                  <a:cubicBezTo>
                    <a:pt x="184" y="128"/>
                    <a:pt x="267" y="61"/>
                    <a:pt x="267" y="44"/>
                  </a:cubicBezTo>
                  <a:cubicBezTo>
                    <a:pt x="267" y="41"/>
                    <a:pt x="262" y="39"/>
                    <a:pt x="254" y="39"/>
                  </a:cubicBezTo>
                  <a:cubicBezTo>
                    <a:pt x="215" y="39"/>
                    <a:pt x="105" y="78"/>
                    <a:pt x="50" y="228"/>
                  </a:cubicBezTo>
                  <a:cubicBezTo>
                    <a:pt x="0" y="345"/>
                    <a:pt x="17" y="462"/>
                    <a:pt x="84" y="579"/>
                  </a:cubicBezTo>
                  <a:cubicBezTo>
                    <a:pt x="161" y="692"/>
                    <a:pt x="281" y="745"/>
                    <a:pt x="400" y="745"/>
                  </a:cubicBezTo>
                  <a:cubicBezTo>
                    <a:pt x="564" y="745"/>
                    <a:pt x="727" y="645"/>
                    <a:pt x="785" y="462"/>
                  </a:cubicBezTo>
                  <a:cubicBezTo>
                    <a:pt x="819" y="345"/>
                    <a:pt x="802" y="228"/>
                    <a:pt x="719" y="128"/>
                  </a:cubicBezTo>
                  <a:cubicBezTo>
                    <a:pt x="639" y="25"/>
                    <a:pt x="543" y="0"/>
                    <a:pt x="4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247;p35">
              <a:extLst>
                <a:ext uri="{FF2B5EF4-FFF2-40B4-BE49-F238E27FC236}">
                  <a16:creationId xmlns:a16="http://schemas.microsoft.com/office/drawing/2014/main" id="{02B6C62D-510E-4C75-8875-64DF34CEB7E9}"/>
                </a:ext>
              </a:extLst>
            </p:cNvPr>
            <p:cNvSpPr/>
            <p:nvPr/>
          </p:nvSpPr>
          <p:spPr>
            <a:xfrm>
              <a:off x="6076925" y="2707050"/>
              <a:ext cx="17150" cy="16375"/>
            </a:xfrm>
            <a:custGeom>
              <a:avLst/>
              <a:gdLst/>
              <a:ahLst/>
              <a:cxnLst/>
              <a:rect l="l" t="t" r="r" b="b"/>
              <a:pathLst>
                <a:path w="686" h="655" extrusionOk="0">
                  <a:moveTo>
                    <a:pt x="403" y="0"/>
                  </a:moveTo>
                  <a:cubicBezTo>
                    <a:pt x="381" y="0"/>
                    <a:pt x="368" y="6"/>
                    <a:pt x="368" y="11"/>
                  </a:cubicBezTo>
                  <a:cubicBezTo>
                    <a:pt x="368" y="45"/>
                    <a:pt x="452" y="78"/>
                    <a:pt x="502" y="178"/>
                  </a:cubicBezTo>
                  <a:cubicBezTo>
                    <a:pt x="569" y="295"/>
                    <a:pt x="502" y="462"/>
                    <a:pt x="368" y="479"/>
                  </a:cubicBezTo>
                  <a:cubicBezTo>
                    <a:pt x="354" y="483"/>
                    <a:pt x="340" y="484"/>
                    <a:pt x="326" y="484"/>
                  </a:cubicBezTo>
                  <a:cubicBezTo>
                    <a:pt x="212" y="484"/>
                    <a:pt x="123" y="365"/>
                    <a:pt x="168" y="245"/>
                  </a:cubicBezTo>
                  <a:cubicBezTo>
                    <a:pt x="201" y="128"/>
                    <a:pt x="284" y="112"/>
                    <a:pt x="284" y="78"/>
                  </a:cubicBezTo>
                  <a:cubicBezTo>
                    <a:pt x="284" y="73"/>
                    <a:pt x="271" y="68"/>
                    <a:pt x="250" y="68"/>
                  </a:cubicBezTo>
                  <a:cubicBezTo>
                    <a:pt x="203" y="68"/>
                    <a:pt x="119" y="92"/>
                    <a:pt x="51" y="195"/>
                  </a:cubicBezTo>
                  <a:cubicBezTo>
                    <a:pt x="0" y="295"/>
                    <a:pt x="0" y="396"/>
                    <a:pt x="51" y="496"/>
                  </a:cubicBezTo>
                  <a:cubicBezTo>
                    <a:pt x="106" y="592"/>
                    <a:pt x="207" y="655"/>
                    <a:pt x="315" y="655"/>
                  </a:cubicBezTo>
                  <a:cubicBezTo>
                    <a:pt x="338" y="655"/>
                    <a:pt x="361" y="652"/>
                    <a:pt x="385" y="646"/>
                  </a:cubicBezTo>
                  <a:cubicBezTo>
                    <a:pt x="535" y="630"/>
                    <a:pt x="635" y="529"/>
                    <a:pt x="669" y="396"/>
                  </a:cubicBezTo>
                  <a:cubicBezTo>
                    <a:pt x="685" y="295"/>
                    <a:pt x="669" y="195"/>
                    <a:pt x="602" y="112"/>
                  </a:cubicBezTo>
                  <a:cubicBezTo>
                    <a:pt x="524" y="22"/>
                    <a:pt x="446" y="0"/>
                    <a:pt x="4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248;p35">
              <a:extLst>
                <a:ext uri="{FF2B5EF4-FFF2-40B4-BE49-F238E27FC236}">
                  <a16:creationId xmlns:a16="http://schemas.microsoft.com/office/drawing/2014/main" id="{4277B6F9-91F9-4862-ABD7-17E4DA27410A}"/>
                </a:ext>
              </a:extLst>
            </p:cNvPr>
            <p:cNvSpPr/>
            <p:nvPr/>
          </p:nvSpPr>
          <p:spPr>
            <a:xfrm>
              <a:off x="5709750" y="2533975"/>
              <a:ext cx="66850" cy="166275"/>
            </a:xfrm>
            <a:custGeom>
              <a:avLst/>
              <a:gdLst/>
              <a:ahLst/>
              <a:cxnLst/>
              <a:rect l="l" t="t" r="r" b="b"/>
              <a:pathLst>
                <a:path w="2674" h="6651" extrusionOk="0">
                  <a:moveTo>
                    <a:pt x="1" y="0"/>
                  </a:moveTo>
                  <a:lnTo>
                    <a:pt x="1" y="0"/>
                  </a:lnTo>
                  <a:cubicBezTo>
                    <a:pt x="101" y="334"/>
                    <a:pt x="218" y="669"/>
                    <a:pt x="385" y="969"/>
                  </a:cubicBezTo>
                  <a:cubicBezTo>
                    <a:pt x="652" y="1621"/>
                    <a:pt x="986" y="2423"/>
                    <a:pt x="1354" y="3325"/>
                  </a:cubicBezTo>
                  <a:cubicBezTo>
                    <a:pt x="1705" y="4211"/>
                    <a:pt x="2022" y="5030"/>
                    <a:pt x="2273" y="5681"/>
                  </a:cubicBezTo>
                  <a:cubicBezTo>
                    <a:pt x="2390" y="6015"/>
                    <a:pt x="2524" y="6333"/>
                    <a:pt x="2674" y="6650"/>
                  </a:cubicBezTo>
                  <a:cubicBezTo>
                    <a:pt x="2607" y="6299"/>
                    <a:pt x="2524" y="5965"/>
                    <a:pt x="2390" y="5631"/>
                  </a:cubicBezTo>
                  <a:cubicBezTo>
                    <a:pt x="2189" y="5013"/>
                    <a:pt x="1872" y="4177"/>
                    <a:pt x="1504" y="3258"/>
                  </a:cubicBezTo>
                  <a:cubicBezTo>
                    <a:pt x="1137" y="2339"/>
                    <a:pt x="769" y="1521"/>
                    <a:pt x="485" y="919"/>
                  </a:cubicBezTo>
                  <a:cubicBezTo>
                    <a:pt x="351" y="602"/>
                    <a:pt x="184" y="284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249;p35">
              <a:extLst>
                <a:ext uri="{FF2B5EF4-FFF2-40B4-BE49-F238E27FC236}">
                  <a16:creationId xmlns:a16="http://schemas.microsoft.com/office/drawing/2014/main" id="{BF86BEE2-BEA9-4B83-BA77-727D9A955697}"/>
                </a:ext>
              </a:extLst>
            </p:cNvPr>
            <p:cNvSpPr/>
            <p:nvPr/>
          </p:nvSpPr>
          <p:spPr>
            <a:xfrm>
              <a:off x="6254875" y="2614575"/>
              <a:ext cx="121150" cy="123700"/>
            </a:xfrm>
            <a:custGeom>
              <a:avLst/>
              <a:gdLst/>
              <a:ahLst/>
              <a:cxnLst/>
              <a:rect l="l" t="t" r="r" b="b"/>
              <a:pathLst>
                <a:path w="4846" h="4948" extrusionOk="0">
                  <a:moveTo>
                    <a:pt x="4810" y="0"/>
                  </a:moveTo>
                  <a:cubicBezTo>
                    <a:pt x="4745" y="0"/>
                    <a:pt x="3656" y="1058"/>
                    <a:pt x="2356" y="2407"/>
                  </a:cubicBezTo>
                  <a:cubicBezTo>
                    <a:pt x="1036" y="3777"/>
                    <a:pt x="0" y="4913"/>
                    <a:pt x="34" y="4947"/>
                  </a:cubicBezTo>
                  <a:cubicBezTo>
                    <a:pt x="34" y="4947"/>
                    <a:pt x="35" y="4947"/>
                    <a:pt x="36" y="4947"/>
                  </a:cubicBezTo>
                  <a:cubicBezTo>
                    <a:pt x="100" y="4947"/>
                    <a:pt x="1190" y="3874"/>
                    <a:pt x="2490" y="2524"/>
                  </a:cubicBezTo>
                  <a:cubicBezTo>
                    <a:pt x="3810" y="1171"/>
                    <a:pt x="4846" y="34"/>
                    <a:pt x="4812" y="1"/>
                  </a:cubicBezTo>
                  <a:cubicBezTo>
                    <a:pt x="4812" y="0"/>
                    <a:pt x="4811" y="0"/>
                    <a:pt x="481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250;p35">
              <a:extLst>
                <a:ext uri="{FF2B5EF4-FFF2-40B4-BE49-F238E27FC236}">
                  <a16:creationId xmlns:a16="http://schemas.microsoft.com/office/drawing/2014/main" id="{20FD5510-B955-4D4E-81DD-7E9F926016F8}"/>
                </a:ext>
              </a:extLst>
            </p:cNvPr>
            <p:cNvSpPr/>
            <p:nvPr/>
          </p:nvSpPr>
          <p:spPr>
            <a:xfrm>
              <a:off x="5978350" y="2767050"/>
              <a:ext cx="431525" cy="335525"/>
            </a:xfrm>
            <a:custGeom>
              <a:avLst/>
              <a:gdLst/>
              <a:ahLst/>
              <a:cxnLst/>
              <a:rect l="l" t="t" r="r" b="b"/>
              <a:pathLst>
                <a:path w="17261" h="13421" extrusionOk="0">
                  <a:moveTo>
                    <a:pt x="14954" y="1"/>
                  </a:moveTo>
                  <a:lnTo>
                    <a:pt x="4344" y="2189"/>
                  </a:lnTo>
                  <a:cubicBezTo>
                    <a:pt x="1704" y="2724"/>
                    <a:pt x="0" y="5314"/>
                    <a:pt x="552" y="7954"/>
                  </a:cubicBezTo>
                  <a:lnTo>
                    <a:pt x="886" y="9524"/>
                  </a:lnTo>
                  <a:cubicBezTo>
                    <a:pt x="1353" y="11829"/>
                    <a:pt x="3386" y="13421"/>
                    <a:pt x="5651" y="13421"/>
                  </a:cubicBezTo>
                  <a:cubicBezTo>
                    <a:pt x="5981" y="13421"/>
                    <a:pt x="6315" y="13387"/>
                    <a:pt x="6650" y="13317"/>
                  </a:cubicBezTo>
                  <a:lnTo>
                    <a:pt x="17260" y="11128"/>
                  </a:lnTo>
                  <a:lnTo>
                    <a:pt x="149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251;p35">
              <a:extLst>
                <a:ext uri="{FF2B5EF4-FFF2-40B4-BE49-F238E27FC236}">
                  <a16:creationId xmlns:a16="http://schemas.microsoft.com/office/drawing/2014/main" id="{82343FD2-21C4-4085-BEB8-CA01D53BA5B4}"/>
                </a:ext>
              </a:extLst>
            </p:cNvPr>
            <p:cNvSpPr/>
            <p:nvPr/>
          </p:nvSpPr>
          <p:spPr>
            <a:xfrm>
              <a:off x="6137500" y="2696575"/>
              <a:ext cx="430250" cy="113950"/>
            </a:xfrm>
            <a:custGeom>
              <a:avLst/>
              <a:gdLst/>
              <a:ahLst/>
              <a:cxnLst/>
              <a:rect l="l" t="t" r="r" b="b"/>
              <a:pathLst>
                <a:path w="17210" h="4558" extrusionOk="0">
                  <a:moveTo>
                    <a:pt x="15944" y="0"/>
                  </a:moveTo>
                  <a:cubicBezTo>
                    <a:pt x="15855" y="0"/>
                    <a:pt x="15764" y="10"/>
                    <a:pt x="15673" y="29"/>
                  </a:cubicBezTo>
                  <a:lnTo>
                    <a:pt x="1136" y="3037"/>
                  </a:lnTo>
                  <a:cubicBezTo>
                    <a:pt x="435" y="3170"/>
                    <a:pt x="0" y="3856"/>
                    <a:pt x="134" y="4557"/>
                  </a:cubicBezTo>
                  <a:lnTo>
                    <a:pt x="17210" y="1032"/>
                  </a:lnTo>
                  <a:cubicBezTo>
                    <a:pt x="17079" y="421"/>
                    <a:pt x="16544" y="0"/>
                    <a:pt x="159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252;p35">
              <a:extLst>
                <a:ext uri="{FF2B5EF4-FFF2-40B4-BE49-F238E27FC236}">
                  <a16:creationId xmlns:a16="http://schemas.microsoft.com/office/drawing/2014/main" id="{4A658945-1C35-4763-A000-4653334B6A56}"/>
                </a:ext>
              </a:extLst>
            </p:cNvPr>
            <p:cNvSpPr/>
            <p:nvPr/>
          </p:nvSpPr>
          <p:spPr>
            <a:xfrm>
              <a:off x="6199725" y="2765375"/>
              <a:ext cx="158350" cy="33025"/>
            </a:xfrm>
            <a:custGeom>
              <a:avLst/>
              <a:gdLst/>
              <a:ahLst/>
              <a:cxnLst/>
              <a:rect l="l" t="t" r="r" b="b"/>
              <a:pathLst>
                <a:path w="6334" h="1321" extrusionOk="0">
                  <a:moveTo>
                    <a:pt x="6333" y="1"/>
                  </a:moveTo>
                  <a:cubicBezTo>
                    <a:pt x="6016" y="17"/>
                    <a:pt x="5698" y="68"/>
                    <a:pt x="5398" y="134"/>
                  </a:cubicBezTo>
                  <a:cubicBezTo>
                    <a:pt x="4813" y="235"/>
                    <a:pt x="4028" y="402"/>
                    <a:pt x="3159" y="569"/>
                  </a:cubicBezTo>
                  <a:cubicBezTo>
                    <a:pt x="2273" y="753"/>
                    <a:pt x="1488" y="936"/>
                    <a:pt x="920" y="1070"/>
                  </a:cubicBezTo>
                  <a:cubicBezTo>
                    <a:pt x="602" y="1120"/>
                    <a:pt x="302" y="1204"/>
                    <a:pt x="1" y="1321"/>
                  </a:cubicBezTo>
                  <a:cubicBezTo>
                    <a:pt x="318" y="1304"/>
                    <a:pt x="636" y="1254"/>
                    <a:pt x="953" y="1187"/>
                  </a:cubicBezTo>
                  <a:cubicBezTo>
                    <a:pt x="1521" y="1087"/>
                    <a:pt x="2323" y="920"/>
                    <a:pt x="3192" y="753"/>
                  </a:cubicBezTo>
                  <a:cubicBezTo>
                    <a:pt x="4061" y="569"/>
                    <a:pt x="4846" y="385"/>
                    <a:pt x="5414" y="251"/>
                  </a:cubicBezTo>
                  <a:cubicBezTo>
                    <a:pt x="5732" y="201"/>
                    <a:pt x="6033" y="118"/>
                    <a:pt x="6333" y="1"/>
                  </a:cubicBezTo>
                  <a:close/>
                </a:path>
              </a:pathLst>
            </a:custGeom>
            <a:solidFill>
              <a:schemeClr val="dk2">
                <a:alpha val="320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253;p35">
              <a:extLst>
                <a:ext uri="{FF2B5EF4-FFF2-40B4-BE49-F238E27FC236}">
                  <a16:creationId xmlns:a16="http://schemas.microsoft.com/office/drawing/2014/main" id="{14680EC2-2DBD-4992-86EC-CA4A6ED556D0}"/>
                </a:ext>
              </a:extLst>
            </p:cNvPr>
            <p:cNvSpPr/>
            <p:nvPr/>
          </p:nvSpPr>
          <p:spPr>
            <a:xfrm>
              <a:off x="6196400" y="2855600"/>
              <a:ext cx="177950" cy="232275"/>
            </a:xfrm>
            <a:custGeom>
              <a:avLst/>
              <a:gdLst/>
              <a:ahLst/>
              <a:cxnLst/>
              <a:rect l="l" t="t" r="r" b="b"/>
              <a:pathLst>
                <a:path w="7118" h="9291" extrusionOk="0">
                  <a:moveTo>
                    <a:pt x="7001" y="1"/>
                  </a:moveTo>
                  <a:cubicBezTo>
                    <a:pt x="4996" y="1622"/>
                    <a:pt x="3158" y="3409"/>
                    <a:pt x="1504" y="5364"/>
                  </a:cubicBezTo>
                  <a:cubicBezTo>
                    <a:pt x="1036" y="5932"/>
                    <a:pt x="551" y="6500"/>
                    <a:pt x="284" y="7185"/>
                  </a:cubicBezTo>
                  <a:cubicBezTo>
                    <a:pt x="33" y="7871"/>
                    <a:pt x="0" y="8673"/>
                    <a:pt x="384" y="9291"/>
                  </a:cubicBezTo>
                  <a:lnTo>
                    <a:pt x="4812" y="8305"/>
                  </a:lnTo>
                  <a:lnTo>
                    <a:pt x="7118" y="786"/>
                  </a:lnTo>
                  <a:cubicBezTo>
                    <a:pt x="7068" y="519"/>
                    <a:pt x="7034" y="268"/>
                    <a:pt x="7001" y="1"/>
                  </a:cubicBezTo>
                  <a:close/>
                </a:path>
              </a:pathLst>
            </a:custGeom>
            <a:solidFill>
              <a:schemeClr val="dk2">
                <a:alpha val="320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254;p35">
              <a:extLst>
                <a:ext uri="{FF2B5EF4-FFF2-40B4-BE49-F238E27FC236}">
                  <a16:creationId xmlns:a16="http://schemas.microsoft.com/office/drawing/2014/main" id="{5577CA19-C852-4D0C-9773-BE79D4779A4F}"/>
                </a:ext>
              </a:extLst>
            </p:cNvPr>
            <p:cNvSpPr/>
            <p:nvPr/>
          </p:nvSpPr>
          <p:spPr>
            <a:xfrm>
              <a:off x="6218950" y="2645925"/>
              <a:ext cx="308300" cy="539050"/>
            </a:xfrm>
            <a:custGeom>
              <a:avLst/>
              <a:gdLst/>
              <a:ahLst/>
              <a:cxnLst/>
              <a:rect l="l" t="t" r="r" b="b"/>
              <a:pathLst>
                <a:path w="12332" h="21562" extrusionOk="0">
                  <a:moveTo>
                    <a:pt x="6350" y="0"/>
                  </a:moveTo>
                  <a:lnTo>
                    <a:pt x="2974" y="4194"/>
                  </a:lnTo>
                  <a:cubicBezTo>
                    <a:pt x="3125" y="4294"/>
                    <a:pt x="6617" y="8455"/>
                    <a:pt x="6617" y="8455"/>
                  </a:cubicBezTo>
                  <a:lnTo>
                    <a:pt x="1270" y="15105"/>
                  </a:lnTo>
                  <a:cubicBezTo>
                    <a:pt x="451" y="16141"/>
                    <a:pt x="0" y="17578"/>
                    <a:pt x="435" y="18831"/>
                  </a:cubicBezTo>
                  <a:lnTo>
                    <a:pt x="1153" y="20318"/>
                  </a:lnTo>
                  <a:cubicBezTo>
                    <a:pt x="1520" y="21101"/>
                    <a:pt x="2309" y="21561"/>
                    <a:pt x="3131" y="21561"/>
                  </a:cubicBezTo>
                  <a:cubicBezTo>
                    <a:pt x="3432" y="21561"/>
                    <a:pt x="3737" y="21500"/>
                    <a:pt x="4027" y="21370"/>
                  </a:cubicBezTo>
                  <a:lnTo>
                    <a:pt x="5297" y="20802"/>
                  </a:lnTo>
                  <a:cubicBezTo>
                    <a:pt x="5614" y="20652"/>
                    <a:pt x="5681" y="20234"/>
                    <a:pt x="5414" y="20017"/>
                  </a:cubicBezTo>
                  <a:lnTo>
                    <a:pt x="5113" y="19733"/>
                  </a:lnTo>
                  <a:cubicBezTo>
                    <a:pt x="4913" y="19561"/>
                    <a:pt x="4663" y="19475"/>
                    <a:pt x="4406" y="19475"/>
                  </a:cubicBezTo>
                  <a:cubicBezTo>
                    <a:pt x="4364" y="19475"/>
                    <a:pt x="4321" y="19477"/>
                    <a:pt x="4278" y="19482"/>
                  </a:cubicBezTo>
                  <a:lnTo>
                    <a:pt x="2640" y="19633"/>
                  </a:lnTo>
                  <a:lnTo>
                    <a:pt x="2573" y="19332"/>
                  </a:lnTo>
                  <a:lnTo>
                    <a:pt x="10644" y="11579"/>
                  </a:lnTo>
                  <a:cubicBezTo>
                    <a:pt x="12331" y="9658"/>
                    <a:pt x="12315" y="6767"/>
                    <a:pt x="10610" y="4846"/>
                  </a:cubicBezTo>
                  <a:lnTo>
                    <a:pt x="635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255;p35">
              <a:extLst>
                <a:ext uri="{FF2B5EF4-FFF2-40B4-BE49-F238E27FC236}">
                  <a16:creationId xmlns:a16="http://schemas.microsoft.com/office/drawing/2014/main" id="{E2D1A64B-E1DB-4D11-BD3A-2F33E0E067FF}"/>
                </a:ext>
              </a:extLst>
            </p:cNvPr>
            <p:cNvSpPr/>
            <p:nvPr/>
          </p:nvSpPr>
          <p:spPr>
            <a:xfrm>
              <a:off x="6282850" y="3129200"/>
              <a:ext cx="75225" cy="35125"/>
            </a:xfrm>
            <a:custGeom>
              <a:avLst/>
              <a:gdLst/>
              <a:ahLst/>
              <a:cxnLst/>
              <a:rect l="l" t="t" r="r" b="b"/>
              <a:pathLst>
                <a:path w="3009" h="1405" extrusionOk="0">
                  <a:moveTo>
                    <a:pt x="17" y="1"/>
                  </a:moveTo>
                  <a:cubicBezTo>
                    <a:pt x="1" y="201"/>
                    <a:pt x="34" y="385"/>
                    <a:pt x="134" y="552"/>
                  </a:cubicBezTo>
                  <a:cubicBezTo>
                    <a:pt x="218" y="736"/>
                    <a:pt x="352" y="903"/>
                    <a:pt x="485" y="1054"/>
                  </a:cubicBezTo>
                  <a:cubicBezTo>
                    <a:pt x="669" y="1254"/>
                    <a:pt x="920" y="1371"/>
                    <a:pt x="1187" y="1404"/>
                  </a:cubicBezTo>
                  <a:cubicBezTo>
                    <a:pt x="1638" y="1371"/>
                    <a:pt x="2073" y="1271"/>
                    <a:pt x="2490" y="1087"/>
                  </a:cubicBezTo>
                  <a:cubicBezTo>
                    <a:pt x="2674" y="1037"/>
                    <a:pt x="2841" y="970"/>
                    <a:pt x="3008" y="903"/>
                  </a:cubicBezTo>
                  <a:cubicBezTo>
                    <a:pt x="2965" y="899"/>
                    <a:pt x="2921" y="897"/>
                    <a:pt x="2876" y="897"/>
                  </a:cubicBezTo>
                  <a:cubicBezTo>
                    <a:pt x="2732" y="897"/>
                    <a:pt x="2585" y="919"/>
                    <a:pt x="2457" y="970"/>
                  </a:cubicBezTo>
                  <a:cubicBezTo>
                    <a:pt x="2137" y="1050"/>
                    <a:pt x="1710" y="1222"/>
                    <a:pt x="1249" y="1222"/>
                  </a:cubicBezTo>
                  <a:cubicBezTo>
                    <a:pt x="1229" y="1222"/>
                    <a:pt x="1208" y="1221"/>
                    <a:pt x="1187" y="1221"/>
                  </a:cubicBezTo>
                  <a:cubicBezTo>
                    <a:pt x="970" y="1204"/>
                    <a:pt x="753" y="1104"/>
                    <a:pt x="602" y="937"/>
                  </a:cubicBezTo>
                  <a:cubicBezTo>
                    <a:pt x="469" y="803"/>
                    <a:pt x="335" y="669"/>
                    <a:pt x="251" y="502"/>
                  </a:cubicBezTo>
                  <a:cubicBezTo>
                    <a:pt x="68" y="218"/>
                    <a:pt x="51" y="1"/>
                    <a:pt x="17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256;p35">
              <a:extLst>
                <a:ext uri="{FF2B5EF4-FFF2-40B4-BE49-F238E27FC236}">
                  <a16:creationId xmlns:a16="http://schemas.microsoft.com/office/drawing/2014/main" id="{CA3323E0-9B4C-4624-99EC-74560C8C154D}"/>
                </a:ext>
              </a:extLst>
            </p:cNvPr>
            <p:cNvSpPr/>
            <p:nvPr/>
          </p:nvSpPr>
          <p:spPr>
            <a:xfrm>
              <a:off x="6285375" y="3138975"/>
              <a:ext cx="61425" cy="12575"/>
            </a:xfrm>
            <a:custGeom>
              <a:avLst/>
              <a:gdLst/>
              <a:ahLst/>
              <a:cxnLst/>
              <a:rect l="l" t="t" r="r" b="b"/>
              <a:pathLst>
                <a:path w="2457" h="503" extrusionOk="0">
                  <a:moveTo>
                    <a:pt x="2416" y="0"/>
                  </a:moveTo>
                  <a:cubicBezTo>
                    <a:pt x="2274" y="0"/>
                    <a:pt x="1773" y="121"/>
                    <a:pt x="1186" y="278"/>
                  </a:cubicBezTo>
                  <a:cubicBezTo>
                    <a:pt x="1064" y="314"/>
                    <a:pt x="941" y="332"/>
                    <a:pt x="818" y="332"/>
                  </a:cubicBezTo>
                  <a:cubicBezTo>
                    <a:pt x="657" y="332"/>
                    <a:pt x="495" y="302"/>
                    <a:pt x="334" y="245"/>
                  </a:cubicBezTo>
                  <a:cubicBezTo>
                    <a:pt x="147" y="182"/>
                    <a:pt x="47" y="76"/>
                    <a:pt x="21" y="76"/>
                  </a:cubicBezTo>
                  <a:cubicBezTo>
                    <a:pt x="19" y="76"/>
                    <a:pt x="18" y="77"/>
                    <a:pt x="17" y="78"/>
                  </a:cubicBezTo>
                  <a:cubicBezTo>
                    <a:pt x="0" y="78"/>
                    <a:pt x="67" y="245"/>
                    <a:pt x="284" y="362"/>
                  </a:cubicBezTo>
                  <a:cubicBezTo>
                    <a:pt x="459" y="454"/>
                    <a:pt x="653" y="503"/>
                    <a:pt x="850" y="503"/>
                  </a:cubicBezTo>
                  <a:cubicBezTo>
                    <a:pt x="973" y="503"/>
                    <a:pt x="1098" y="484"/>
                    <a:pt x="1220" y="445"/>
                  </a:cubicBezTo>
                  <a:cubicBezTo>
                    <a:pt x="1921" y="262"/>
                    <a:pt x="2456" y="61"/>
                    <a:pt x="2456" y="11"/>
                  </a:cubicBezTo>
                  <a:cubicBezTo>
                    <a:pt x="2454" y="4"/>
                    <a:pt x="2440" y="0"/>
                    <a:pt x="2416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Titre 2">
            <a:extLst>
              <a:ext uri="{FF2B5EF4-FFF2-40B4-BE49-F238E27FC236}">
                <a16:creationId xmlns:a16="http://schemas.microsoft.com/office/drawing/2014/main" id="{C711EA24-BF0C-4191-AC32-0040EA8C6E33}"/>
              </a:ext>
            </a:extLst>
          </p:cNvPr>
          <p:cNvSpPr>
            <a:spLocks noGrp="1"/>
          </p:cNvSpPr>
          <p:nvPr>
            <p:ph type="title" idx="19"/>
          </p:nvPr>
        </p:nvSpPr>
        <p:spPr/>
        <p:txBody>
          <a:bodyPr/>
          <a:lstStyle/>
          <a:p>
            <a:endParaRPr lang="fr-MA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4A03DE76-631A-41A1-8867-7F756CECFC37}"/>
              </a:ext>
            </a:extLst>
          </p:cNvPr>
          <p:cNvSpPr>
            <a:spLocks noGrp="1"/>
          </p:cNvSpPr>
          <p:nvPr>
            <p:ph type="subTitle" idx="7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7" name="Sous-titre 6">
            <a:extLst>
              <a:ext uri="{FF2B5EF4-FFF2-40B4-BE49-F238E27FC236}">
                <a16:creationId xmlns:a16="http://schemas.microsoft.com/office/drawing/2014/main" id="{C95C4609-2A7B-4CDD-87B9-737AEFC59D3A}"/>
              </a:ext>
            </a:extLst>
          </p:cNvPr>
          <p:cNvSpPr>
            <a:spLocks noGrp="1"/>
          </p:cNvSpPr>
          <p:nvPr>
            <p:ph type="subTitle" idx="8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9" name="Sous-titre 8">
            <a:extLst>
              <a:ext uri="{FF2B5EF4-FFF2-40B4-BE49-F238E27FC236}">
                <a16:creationId xmlns:a16="http://schemas.microsoft.com/office/drawing/2014/main" id="{37EA9E84-BC27-46C9-BEB1-FF6A0697C55A}"/>
              </a:ext>
            </a:extLst>
          </p:cNvPr>
          <p:cNvSpPr>
            <a:spLocks noGrp="1"/>
          </p:cNvSpPr>
          <p:nvPr>
            <p:ph type="subTitle" idx="9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11" name="Titre 10">
            <a:extLst>
              <a:ext uri="{FF2B5EF4-FFF2-40B4-BE49-F238E27FC236}">
                <a16:creationId xmlns:a16="http://schemas.microsoft.com/office/drawing/2014/main" id="{840463D6-8E33-44B9-98C3-3C4BCE4B082F}"/>
              </a:ext>
            </a:extLst>
          </p:cNvPr>
          <p:cNvSpPr>
            <a:spLocks noGrp="1"/>
          </p:cNvSpPr>
          <p:nvPr>
            <p:ph type="title" idx="20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13" name="Titre 12">
            <a:extLst>
              <a:ext uri="{FF2B5EF4-FFF2-40B4-BE49-F238E27FC236}">
                <a16:creationId xmlns:a16="http://schemas.microsoft.com/office/drawing/2014/main" id="{D54DBAC6-22A6-414B-A415-496C9A41C49B}"/>
              </a:ext>
            </a:extLst>
          </p:cNvPr>
          <p:cNvSpPr>
            <a:spLocks noGrp="1"/>
          </p:cNvSpPr>
          <p:nvPr>
            <p:ph type="title" idx="21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15" name="Sous-titre 14">
            <a:extLst>
              <a:ext uri="{FF2B5EF4-FFF2-40B4-BE49-F238E27FC236}">
                <a16:creationId xmlns:a16="http://schemas.microsoft.com/office/drawing/2014/main" id="{24120098-19C2-446B-9A89-B1CD8683BD1B}"/>
              </a:ext>
            </a:extLst>
          </p:cNvPr>
          <p:cNvSpPr>
            <a:spLocks noGrp="1"/>
          </p:cNvSpPr>
          <p:nvPr>
            <p:ph type="subTitle" idx="15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21" name="Sous-titre 20">
            <a:extLst>
              <a:ext uri="{FF2B5EF4-FFF2-40B4-BE49-F238E27FC236}">
                <a16:creationId xmlns:a16="http://schemas.microsoft.com/office/drawing/2014/main" id="{6DAF29FB-30EE-4B37-93BE-579C192FE3B8}"/>
              </a:ext>
            </a:extLst>
          </p:cNvPr>
          <p:cNvSpPr>
            <a:spLocks noGrp="1"/>
          </p:cNvSpPr>
          <p:nvPr>
            <p:ph type="subTitle" idx="6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23" name="Sous-titre 22">
            <a:extLst>
              <a:ext uri="{FF2B5EF4-FFF2-40B4-BE49-F238E27FC236}">
                <a16:creationId xmlns:a16="http://schemas.microsoft.com/office/drawing/2014/main" id="{28F9C7CF-45B9-4F18-A341-6DA60A2EC1F2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fr-MA" dirty="0"/>
          </a:p>
        </p:txBody>
      </p:sp>
      <p:sp>
        <p:nvSpPr>
          <p:cNvPr id="25" name="Sous-titre 24">
            <a:extLst>
              <a:ext uri="{FF2B5EF4-FFF2-40B4-BE49-F238E27FC236}">
                <a16:creationId xmlns:a16="http://schemas.microsoft.com/office/drawing/2014/main" id="{8C11CFDB-5B91-41FA-AA19-D2EE5328650E}"/>
              </a:ext>
            </a:extLst>
          </p:cNvPr>
          <p:cNvSpPr>
            <a:spLocks noGrp="1"/>
          </p:cNvSpPr>
          <p:nvPr>
            <p:ph type="subTitle" idx="14"/>
          </p:nvPr>
        </p:nvSpPr>
        <p:spPr/>
        <p:txBody>
          <a:bodyPr/>
          <a:lstStyle/>
          <a:p>
            <a:endParaRPr lang="fr-MA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8" name="Google Shape;2988;p55"/>
          <p:cNvSpPr/>
          <p:nvPr/>
        </p:nvSpPr>
        <p:spPr>
          <a:xfrm>
            <a:off x="0" y="2799675"/>
            <a:ext cx="8152500" cy="160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89" name="Google Shape;2989;p55"/>
          <p:cNvGrpSpPr/>
          <p:nvPr/>
        </p:nvGrpSpPr>
        <p:grpSpPr>
          <a:xfrm rot="10800000">
            <a:off x="7733277" y="-2063518"/>
            <a:ext cx="992854" cy="5056344"/>
            <a:chOff x="7591902" y="2582984"/>
            <a:chExt cx="992854" cy="5056344"/>
          </a:xfrm>
        </p:grpSpPr>
        <p:sp>
          <p:nvSpPr>
            <p:cNvPr id="2990" name="Google Shape;2990;p55"/>
            <p:cNvSpPr/>
            <p:nvPr/>
          </p:nvSpPr>
          <p:spPr>
            <a:xfrm>
              <a:off x="7591902" y="3502459"/>
              <a:ext cx="992854" cy="3950530"/>
            </a:xfrm>
            <a:custGeom>
              <a:avLst/>
              <a:gdLst/>
              <a:ahLst/>
              <a:cxnLst/>
              <a:rect l="l" t="t" r="r" b="b"/>
              <a:pathLst>
                <a:path w="27142" h="107997" extrusionOk="0">
                  <a:moveTo>
                    <a:pt x="2255" y="1"/>
                  </a:moveTo>
                  <a:lnTo>
                    <a:pt x="0" y="107996"/>
                  </a:lnTo>
                  <a:lnTo>
                    <a:pt x="24521" y="107616"/>
                  </a:lnTo>
                  <a:lnTo>
                    <a:pt x="27142" y="1186"/>
                  </a:lnTo>
                  <a:lnTo>
                    <a:pt x="2255" y="1"/>
                  </a:lnTo>
                  <a:close/>
                </a:path>
              </a:pathLst>
            </a:custGeom>
            <a:solidFill>
              <a:schemeClr val="accent1">
                <a:lumMod val="50000"/>
                <a:lumOff val="5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991" name="Google Shape;2991;p55"/>
            <p:cNvSpPr/>
            <p:nvPr/>
          </p:nvSpPr>
          <p:spPr>
            <a:xfrm>
              <a:off x="8046006" y="2582984"/>
              <a:ext cx="216919" cy="273143"/>
            </a:xfrm>
            <a:custGeom>
              <a:avLst/>
              <a:gdLst/>
              <a:ahLst/>
              <a:cxnLst/>
              <a:rect l="l" t="t" r="r" b="b"/>
              <a:pathLst>
                <a:path w="5930" h="7467" extrusionOk="0">
                  <a:moveTo>
                    <a:pt x="3294" y="1"/>
                  </a:moveTo>
                  <a:cubicBezTo>
                    <a:pt x="3294" y="1"/>
                    <a:pt x="0" y="1289"/>
                    <a:pt x="381" y="7276"/>
                  </a:cubicBezTo>
                  <a:lnTo>
                    <a:pt x="5300" y="7467"/>
                  </a:lnTo>
                  <a:cubicBezTo>
                    <a:pt x="5300" y="7467"/>
                    <a:pt x="5929" y="1406"/>
                    <a:pt x="32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accent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992" name="Google Shape;2992;p55"/>
            <p:cNvSpPr/>
            <p:nvPr/>
          </p:nvSpPr>
          <p:spPr>
            <a:xfrm>
              <a:off x="7674353" y="2817535"/>
              <a:ext cx="910403" cy="728344"/>
            </a:xfrm>
            <a:custGeom>
              <a:avLst/>
              <a:gdLst/>
              <a:ahLst/>
              <a:cxnLst/>
              <a:rect l="l" t="t" r="r" b="b"/>
              <a:pathLst>
                <a:path w="24888" h="19911" extrusionOk="0">
                  <a:moveTo>
                    <a:pt x="9795" y="1"/>
                  </a:moveTo>
                  <a:lnTo>
                    <a:pt x="9209" y="7306"/>
                  </a:lnTo>
                  <a:cubicBezTo>
                    <a:pt x="9209" y="7306"/>
                    <a:pt x="9004" y="10307"/>
                    <a:pt x="5344" y="13820"/>
                  </a:cubicBezTo>
                  <a:cubicBezTo>
                    <a:pt x="1670" y="17334"/>
                    <a:pt x="1" y="18725"/>
                    <a:pt x="1" y="18725"/>
                  </a:cubicBezTo>
                  <a:lnTo>
                    <a:pt x="24888" y="19910"/>
                  </a:lnTo>
                  <a:lnTo>
                    <a:pt x="24888" y="19910"/>
                  </a:lnTo>
                  <a:lnTo>
                    <a:pt x="20306" y="15182"/>
                  </a:lnTo>
                  <a:cubicBezTo>
                    <a:pt x="19413" y="14245"/>
                    <a:pt x="18666" y="13162"/>
                    <a:pt x="18124" y="11990"/>
                  </a:cubicBezTo>
                  <a:cubicBezTo>
                    <a:pt x="17451" y="10541"/>
                    <a:pt x="16646" y="8594"/>
                    <a:pt x="16529" y="7467"/>
                  </a:cubicBezTo>
                  <a:cubicBezTo>
                    <a:pt x="16265" y="4890"/>
                    <a:pt x="16602" y="498"/>
                    <a:pt x="16602" y="498"/>
                  </a:cubicBezTo>
                  <a:lnTo>
                    <a:pt x="97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993" name="Google Shape;2993;p55"/>
            <p:cNvSpPr/>
            <p:nvPr/>
          </p:nvSpPr>
          <p:spPr>
            <a:xfrm>
              <a:off x="7591902" y="7439016"/>
              <a:ext cx="897015" cy="200312"/>
            </a:xfrm>
            <a:custGeom>
              <a:avLst/>
              <a:gdLst/>
              <a:ahLst/>
              <a:cxnLst/>
              <a:rect l="l" t="t" r="r" b="b"/>
              <a:pathLst>
                <a:path w="24522" h="5476" extrusionOk="0">
                  <a:moveTo>
                    <a:pt x="24521" y="1"/>
                  </a:moveTo>
                  <a:lnTo>
                    <a:pt x="0" y="396"/>
                  </a:lnTo>
                  <a:cubicBezTo>
                    <a:pt x="0" y="396"/>
                    <a:pt x="3250" y="4378"/>
                    <a:pt x="11448" y="5344"/>
                  </a:cubicBezTo>
                  <a:cubicBezTo>
                    <a:pt x="12211" y="5434"/>
                    <a:pt x="12935" y="5476"/>
                    <a:pt x="13622" y="5476"/>
                  </a:cubicBezTo>
                  <a:cubicBezTo>
                    <a:pt x="21511" y="5476"/>
                    <a:pt x="24521" y="1"/>
                    <a:pt x="2452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994" name="Google Shape;2994;p55"/>
            <p:cNvSpPr/>
            <p:nvPr/>
          </p:nvSpPr>
          <p:spPr>
            <a:xfrm>
              <a:off x="7926316" y="3514256"/>
              <a:ext cx="324026" cy="3926936"/>
            </a:xfrm>
            <a:custGeom>
              <a:avLst/>
              <a:gdLst/>
              <a:ahLst/>
              <a:cxnLst/>
              <a:rect l="l" t="t" r="r" b="b"/>
              <a:pathLst>
                <a:path w="8858" h="107352" extrusionOk="0">
                  <a:moveTo>
                    <a:pt x="2577" y="0"/>
                  </a:moveTo>
                  <a:lnTo>
                    <a:pt x="0" y="107352"/>
                  </a:lnTo>
                  <a:lnTo>
                    <a:pt x="6632" y="107234"/>
                  </a:lnTo>
                  <a:lnTo>
                    <a:pt x="8857" y="307"/>
                  </a:lnTo>
                  <a:lnTo>
                    <a:pt x="2577" y="0"/>
                  </a:lnTo>
                  <a:close/>
                </a:path>
              </a:pathLst>
            </a:custGeom>
            <a:solidFill>
              <a:schemeClr val="lt1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accent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2995" name="Google Shape;2995;p55"/>
          <p:cNvSpPr txBox="1">
            <a:spLocks noGrp="1"/>
          </p:cNvSpPr>
          <p:nvPr>
            <p:ph type="title"/>
          </p:nvPr>
        </p:nvSpPr>
        <p:spPr>
          <a:xfrm>
            <a:off x="459567" y="543550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accent1">
                    <a:lumMod val="50000"/>
                    <a:lumOff val="50000"/>
                  </a:schemeClr>
                </a:solidFill>
                <a:latin typeface="Montserrat" panose="00000500000000000000" pitchFamily="2" charset="0"/>
              </a:rPr>
              <a:t>Problématique:</a:t>
            </a:r>
            <a:endParaRPr b="1" dirty="0">
              <a:solidFill>
                <a:schemeClr val="accent1">
                  <a:lumMod val="50000"/>
                  <a:lumOff val="50000"/>
                </a:schemeClr>
              </a:solidFill>
              <a:latin typeface="Montserrat" panose="00000500000000000000" pitchFamily="2" charset="0"/>
            </a:endParaRPr>
          </a:p>
        </p:txBody>
      </p:sp>
      <p:grpSp>
        <p:nvGrpSpPr>
          <p:cNvPr id="2996" name="Google Shape;2996;p55"/>
          <p:cNvGrpSpPr/>
          <p:nvPr/>
        </p:nvGrpSpPr>
        <p:grpSpPr>
          <a:xfrm>
            <a:off x="2091472" y="2212667"/>
            <a:ext cx="498622" cy="438119"/>
            <a:chOff x="2043447" y="2046904"/>
            <a:chExt cx="498622" cy="438119"/>
          </a:xfrm>
        </p:grpSpPr>
        <p:sp>
          <p:nvSpPr>
            <p:cNvPr id="2997" name="Google Shape;2997;p55"/>
            <p:cNvSpPr/>
            <p:nvPr/>
          </p:nvSpPr>
          <p:spPr>
            <a:xfrm>
              <a:off x="2043447" y="2192602"/>
              <a:ext cx="498622" cy="292421"/>
            </a:xfrm>
            <a:custGeom>
              <a:avLst/>
              <a:gdLst/>
              <a:ahLst/>
              <a:cxnLst/>
              <a:rect l="l" t="t" r="r" b="b"/>
              <a:pathLst>
                <a:path w="13631" h="7994" extrusionOk="0">
                  <a:moveTo>
                    <a:pt x="1" y="0"/>
                  </a:moveTo>
                  <a:lnTo>
                    <a:pt x="1" y="7525"/>
                  </a:lnTo>
                  <a:cubicBezTo>
                    <a:pt x="1" y="7789"/>
                    <a:pt x="220" y="7994"/>
                    <a:pt x="484" y="7994"/>
                  </a:cubicBezTo>
                  <a:lnTo>
                    <a:pt x="13162" y="7994"/>
                  </a:lnTo>
                  <a:cubicBezTo>
                    <a:pt x="13425" y="7994"/>
                    <a:pt x="13630" y="7789"/>
                    <a:pt x="13630" y="7525"/>
                  </a:cubicBezTo>
                  <a:lnTo>
                    <a:pt x="1363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8" name="Google Shape;2998;p55"/>
            <p:cNvSpPr/>
            <p:nvPr/>
          </p:nvSpPr>
          <p:spPr>
            <a:xfrm>
              <a:off x="2043447" y="2046904"/>
              <a:ext cx="498622" cy="145735"/>
            </a:xfrm>
            <a:custGeom>
              <a:avLst/>
              <a:gdLst/>
              <a:ahLst/>
              <a:cxnLst/>
              <a:rect l="l" t="t" r="r" b="b"/>
              <a:pathLst>
                <a:path w="13631" h="3984" extrusionOk="0">
                  <a:moveTo>
                    <a:pt x="5662" y="1"/>
                  </a:moveTo>
                  <a:cubicBezTo>
                    <a:pt x="5654" y="1"/>
                    <a:pt x="5645" y="1"/>
                    <a:pt x="5637" y="1"/>
                  </a:cubicBezTo>
                  <a:lnTo>
                    <a:pt x="484" y="1"/>
                  </a:lnTo>
                  <a:cubicBezTo>
                    <a:pt x="220" y="1"/>
                    <a:pt x="1" y="206"/>
                    <a:pt x="1" y="470"/>
                  </a:cubicBezTo>
                  <a:lnTo>
                    <a:pt x="1" y="3983"/>
                  </a:lnTo>
                  <a:lnTo>
                    <a:pt x="13630" y="3983"/>
                  </a:lnTo>
                  <a:lnTo>
                    <a:pt x="13630" y="2344"/>
                  </a:lnTo>
                  <a:cubicBezTo>
                    <a:pt x="13630" y="2080"/>
                    <a:pt x="13425" y="1875"/>
                    <a:pt x="13162" y="1875"/>
                  </a:cubicBezTo>
                  <a:lnTo>
                    <a:pt x="6120" y="1875"/>
                  </a:lnTo>
                  <a:lnTo>
                    <a:pt x="6120" y="470"/>
                  </a:lnTo>
                  <a:cubicBezTo>
                    <a:pt x="6120" y="215"/>
                    <a:pt x="5914" y="1"/>
                    <a:pt x="56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9" name="Google Shape;2999;p55"/>
            <p:cNvSpPr/>
            <p:nvPr/>
          </p:nvSpPr>
          <p:spPr>
            <a:xfrm>
              <a:off x="2335831" y="2338776"/>
              <a:ext cx="163366" cy="103412"/>
            </a:xfrm>
            <a:custGeom>
              <a:avLst/>
              <a:gdLst/>
              <a:ahLst/>
              <a:cxnLst/>
              <a:rect l="l" t="t" r="r" b="b"/>
              <a:pathLst>
                <a:path w="4466" h="2827" extrusionOk="0">
                  <a:moveTo>
                    <a:pt x="1" y="1"/>
                  </a:moveTo>
                  <a:lnTo>
                    <a:pt x="1" y="2826"/>
                  </a:lnTo>
                  <a:lnTo>
                    <a:pt x="4466" y="2826"/>
                  </a:lnTo>
                  <a:lnTo>
                    <a:pt x="446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0" name="Google Shape;3000;p55"/>
            <p:cNvSpPr/>
            <p:nvPr/>
          </p:nvSpPr>
          <p:spPr>
            <a:xfrm>
              <a:off x="2358877" y="2364492"/>
              <a:ext cx="57321" cy="17193"/>
            </a:xfrm>
            <a:custGeom>
              <a:avLst/>
              <a:gdLst/>
              <a:ahLst/>
              <a:cxnLst/>
              <a:rect l="l" t="t" r="r" b="b"/>
              <a:pathLst>
                <a:path w="1567" h="470" extrusionOk="0">
                  <a:moveTo>
                    <a:pt x="308" y="1"/>
                  </a:moveTo>
                  <a:cubicBezTo>
                    <a:pt x="0" y="1"/>
                    <a:pt x="0" y="469"/>
                    <a:pt x="308" y="469"/>
                  </a:cubicBezTo>
                  <a:lnTo>
                    <a:pt x="1245" y="469"/>
                  </a:lnTo>
                  <a:cubicBezTo>
                    <a:pt x="1567" y="469"/>
                    <a:pt x="1567" y="1"/>
                    <a:pt x="124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1" name="Google Shape;3001;p55"/>
            <p:cNvSpPr/>
            <p:nvPr/>
          </p:nvSpPr>
          <p:spPr>
            <a:xfrm>
              <a:off x="2427428" y="2364492"/>
              <a:ext cx="31642" cy="17193"/>
            </a:xfrm>
            <a:custGeom>
              <a:avLst/>
              <a:gdLst/>
              <a:ahLst/>
              <a:cxnLst/>
              <a:rect l="l" t="t" r="r" b="b"/>
              <a:pathLst>
                <a:path w="865" h="470" extrusionOk="0">
                  <a:moveTo>
                    <a:pt x="308" y="1"/>
                  </a:moveTo>
                  <a:cubicBezTo>
                    <a:pt x="0" y="1"/>
                    <a:pt x="0" y="469"/>
                    <a:pt x="308" y="469"/>
                  </a:cubicBezTo>
                  <a:lnTo>
                    <a:pt x="542" y="469"/>
                  </a:lnTo>
                  <a:cubicBezTo>
                    <a:pt x="864" y="469"/>
                    <a:pt x="864" y="1"/>
                    <a:pt x="54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2" name="Google Shape;3002;p55"/>
            <p:cNvSpPr/>
            <p:nvPr/>
          </p:nvSpPr>
          <p:spPr>
            <a:xfrm>
              <a:off x="2358877" y="2399316"/>
              <a:ext cx="117312" cy="17156"/>
            </a:xfrm>
            <a:custGeom>
              <a:avLst/>
              <a:gdLst/>
              <a:ahLst/>
              <a:cxnLst/>
              <a:rect l="l" t="t" r="r" b="b"/>
              <a:pathLst>
                <a:path w="3207" h="469" extrusionOk="0">
                  <a:moveTo>
                    <a:pt x="308" y="0"/>
                  </a:moveTo>
                  <a:cubicBezTo>
                    <a:pt x="0" y="0"/>
                    <a:pt x="0" y="469"/>
                    <a:pt x="308" y="469"/>
                  </a:cubicBezTo>
                  <a:lnTo>
                    <a:pt x="2899" y="469"/>
                  </a:lnTo>
                  <a:cubicBezTo>
                    <a:pt x="3206" y="469"/>
                    <a:pt x="3206" y="0"/>
                    <a:pt x="289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03" name="Google Shape;3003;p55"/>
          <p:cNvGrpSpPr/>
          <p:nvPr/>
        </p:nvGrpSpPr>
        <p:grpSpPr>
          <a:xfrm>
            <a:off x="4312674" y="2198576"/>
            <a:ext cx="484136" cy="451470"/>
            <a:chOff x="4254599" y="2013726"/>
            <a:chExt cx="484136" cy="451470"/>
          </a:xfrm>
        </p:grpSpPr>
        <p:sp>
          <p:nvSpPr>
            <p:cNvPr id="3004" name="Google Shape;3004;p55"/>
            <p:cNvSpPr/>
            <p:nvPr/>
          </p:nvSpPr>
          <p:spPr>
            <a:xfrm>
              <a:off x="4254599" y="2189383"/>
              <a:ext cx="484136" cy="275813"/>
            </a:xfrm>
            <a:custGeom>
              <a:avLst/>
              <a:gdLst/>
              <a:ahLst/>
              <a:cxnLst/>
              <a:rect l="l" t="t" r="r" b="b"/>
              <a:pathLst>
                <a:path w="13235" h="7540" extrusionOk="0">
                  <a:moveTo>
                    <a:pt x="73" y="1"/>
                  </a:moveTo>
                  <a:cubicBezTo>
                    <a:pt x="29" y="1"/>
                    <a:pt x="0" y="30"/>
                    <a:pt x="0" y="59"/>
                  </a:cubicBezTo>
                  <a:lnTo>
                    <a:pt x="1127" y="7481"/>
                  </a:lnTo>
                  <a:cubicBezTo>
                    <a:pt x="1127" y="7511"/>
                    <a:pt x="1157" y="7540"/>
                    <a:pt x="1186" y="7540"/>
                  </a:cubicBezTo>
                  <a:lnTo>
                    <a:pt x="12048" y="7540"/>
                  </a:lnTo>
                  <a:cubicBezTo>
                    <a:pt x="12078" y="7540"/>
                    <a:pt x="12107" y="7511"/>
                    <a:pt x="12107" y="7481"/>
                  </a:cubicBezTo>
                  <a:lnTo>
                    <a:pt x="13234" y="59"/>
                  </a:lnTo>
                  <a:cubicBezTo>
                    <a:pt x="13234" y="30"/>
                    <a:pt x="13205" y="1"/>
                    <a:pt x="131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5" name="Google Shape;3005;p55"/>
            <p:cNvSpPr/>
            <p:nvPr/>
          </p:nvSpPr>
          <p:spPr>
            <a:xfrm>
              <a:off x="4288325" y="2013726"/>
              <a:ext cx="417744" cy="175694"/>
            </a:xfrm>
            <a:custGeom>
              <a:avLst/>
              <a:gdLst/>
              <a:ahLst/>
              <a:cxnLst/>
              <a:rect l="l" t="t" r="r" b="b"/>
              <a:pathLst>
                <a:path w="11420" h="4803" extrusionOk="0">
                  <a:moveTo>
                    <a:pt x="176" y="1"/>
                  </a:moveTo>
                  <a:cubicBezTo>
                    <a:pt x="74" y="1"/>
                    <a:pt x="0" y="74"/>
                    <a:pt x="0" y="176"/>
                  </a:cubicBezTo>
                  <a:lnTo>
                    <a:pt x="0" y="4803"/>
                  </a:lnTo>
                  <a:lnTo>
                    <a:pt x="11419" y="4803"/>
                  </a:lnTo>
                  <a:lnTo>
                    <a:pt x="11419" y="1318"/>
                  </a:lnTo>
                  <a:cubicBezTo>
                    <a:pt x="11419" y="1216"/>
                    <a:pt x="11346" y="1143"/>
                    <a:pt x="11244" y="1143"/>
                  </a:cubicBezTo>
                  <a:lnTo>
                    <a:pt x="4202" y="1143"/>
                  </a:lnTo>
                  <a:cubicBezTo>
                    <a:pt x="4143" y="1143"/>
                    <a:pt x="4085" y="1113"/>
                    <a:pt x="4056" y="1055"/>
                  </a:cubicBezTo>
                  <a:lnTo>
                    <a:pt x="3470" y="89"/>
                  </a:lnTo>
                  <a:cubicBezTo>
                    <a:pt x="3441" y="30"/>
                    <a:pt x="3382" y="1"/>
                    <a:pt x="33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6" name="Google Shape;3006;p55"/>
            <p:cNvSpPr/>
            <p:nvPr/>
          </p:nvSpPr>
          <p:spPr>
            <a:xfrm>
              <a:off x="4313492" y="2155657"/>
              <a:ext cx="367410" cy="33763"/>
            </a:xfrm>
            <a:custGeom>
              <a:avLst/>
              <a:gdLst/>
              <a:ahLst/>
              <a:cxnLst/>
              <a:rect l="l" t="t" r="r" b="b"/>
              <a:pathLst>
                <a:path w="10044" h="923" extrusionOk="0">
                  <a:moveTo>
                    <a:pt x="0" y="0"/>
                  </a:moveTo>
                  <a:lnTo>
                    <a:pt x="0" y="923"/>
                  </a:lnTo>
                  <a:lnTo>
                    <a:pt x="10043" y="923"/>
                  </a:lnTo>
                  <a:lnTo>
                    <a:pt x="1004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7" name="Google Shape;3007;p55"/>
            <p:cNvSpPr/>
            <p:nvPr/>
          </p:nvSpPr>
          <p:spPr>
            <a:xfrm>
              <a:off x="4321540" y="2130490"/>
              <a:ext cx="351314" cy="25204"/>
            </a:xfrm>
            <a:custGeom>
              <a:avLst/>
              <a:gdLst/>
              <a:ahLst/>
              <a:cxnLst/>
              <a:rect l="l" t="t" r="r" b="b"/>
              <a:pathLst>
                <a:path w="9604" h="689" extrusionOk="0">
                  <a:moveTo>
                    <a:pt x="0" y="0"/>
                  </a:moveTo>
                  <a:lnTo>
                    <a:pt x="0" y="688"/>
                  </a:lnTo>
                  <a:lnTo>
                    <a:pt x="9604" y="688"/>
                  </a:lnTo>
                  <a:lnTo>
                    <a:pt x="960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8" name="Google Shape;3008;p55"/>
            <p:cNvSpPr/>
            <p:nvPr/>
          </p:nvSpPr>
          <p:spPr>
            <a:xfrm>
              <a:off x="4330100" y="2105835"/>
              <a:ext cx="334195" cy="24692"/>
            </a:xfrm>
            <a:custGeom>
              <a:avLst/>
              <a:gdLst/>
              <a:ahLst/>
              <a:cxnLst/>
              <a:rect l="l" t="t" r="r" b="b"/>
              <a:pathLst>
                <a:path w="9136" h="675" extrusionOk="0">
                  <a:moveTo>
                    <a:pt x="0" y="1"/>
                  </a:moveTo>
                  <a:lnTo>
                    <a:pt x="0" y="674"/>
                  </a:lnTo>
                  <a:lnTo>
                    <a:pt x="9135" y="674"/>
                  </a:lnTo>
                  <a:lnTo>
                    <a:pt x="913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09" name="Google Shape;3009;p55"/>
          <p:cNvGrpSpPr/>
          <p:nvPr/>
        </p:nvGrpSpPr>
        <p:grpSpPr>
          <a:xfrm>
            <a:off x="6588944" y="2200184"/>
            <a:ext cx="448251" cy="448251"/>
            <a:chOff x="6449106" y="2036772"/>
            <a:chExt cx="448251" cy="448251"/>
          </a:xfrm>
        </p:grpSpPr>
        <p:sp>
          <p:nvSpPr>
            <p:cNvPr id="3010" name="Google Shape;3010;p55"/>
            <p:cNvSpPr/>
            <p:nvPr/>
          </p:nvSpPr>
          <p:spPr>
            <a:xfrm>
              <a:off x="6449106" y="2167948"/>
              <a:ext cx="448251" cy="271021"/>
            </a:xfrm>
            <a:custGeom>
              <a:avLst/>
              <a:gdLst/>
              <a:ahLst/>
              <a:cxnLst/>
              <a:rect l="l" t="t" r="r" b="b"/>
              <a:pathLst>
                <a:path w="12254" h="7409" extrusionOk="0">
                  <a:moveTo>
                    <a:pt x="1" y="1"/>
                  </a:moveTo>
                  <a:lnTo>
                    <a:pt x="1" y="6764"/>
                  </a:lnTo>
                  <a:lnTo>
                    <a:pt x="1260" y="6764"/>
                  </a:lnTo>
                  <a:lnTo>
                    <a:pt x="1260" y="7409"/>
                  </a:lnTo>
                  <a:lnTo>
                    <a:pt x="1904" y="7409"/>
                  </a:lnTo>
                  <a:lnTo>
                    <a:pt x="1904" y="3807"/>
                  </a:lnTo>
                  <a:lnTo>
                    <a:pt x="10351" y="3807"/>
                  </a:lnTo>
                  <a:lnTo>
                    <a:pt x="10351" y="7409"/>
                  </a:lnTo>
                  <a:lnTo>
                    <a:pt x="10995" y="7409"/>
                  </a:lnTo>
                  <a:lnTo>
                    <a:pt x="10995" y="6764"/>
                  </a:lnTo>
                  <a:lnTo>
                    <a:pt x="12254" y="6764"/>
                  </a:lnTo>
                  <a:lnTo>
                    <a:pt x="1225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1" name="Google Shape;3011;p55"/>
            <p:cNvSpPr/>
            <p:nvPr/>
          </p:nvSpPr>
          <p:spPr>
            <a:xfrm>
              <a:off x="6449106" y="2167948"/>
              <a:ext cx="448251" cy="139297"/>
            </a:xfrm>
            <a:custGeom>
              <a:avLst/>
              <a:gdLst/>
              <a:ahLst/>
              <a:cxnLst/>
              <a:rect l="l" t="t" r="r" b="b"/>
              <a:pathLst>
                <a:path w="12254" h="3808" extrusionOk="0">
                  <a:moveTo>
                    <a:pt x="1" y="1"/>
                  </a:moveTo>
                  <a:lnTo>
                    <a:pt x="1" y="3807"/>
                  </a:lnTo>
                  <a:lnTo>
                    <a:pt x="12254" y="3807"/>
                  </a:lnTo>
                  <a:lnTo>
                    <a:pt x="122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2" name="Google Shape;3012;p55"/>
            <p:cNvSpPr/>
            <p:nvPr/>
          </p:nvSpPr>
          <p:spPr>
            <a:xfrm>
              <a:off x="6495160" y="2307208"/>
              <a:ext cx="356143" cy="131761"/>
            </a:xfrm>
            <a:custGeom>
              <a:avLst/>
              <a:gdLst/>
              <a:ahLst/>
              <a:cxnLst/>
              <a:rect l="l" t="t" r="r" b="b"/>
              <a:pathLst>
                <a:path w="9736" h="3602" extrusionOk="0">
                  <a:moveTo>
                    <a:pt x="1" y="0"/>
                  </a:moveTo>
                  <a:lnTo>
                    <a:pt x="1" y="3602"/>
                  </a:lnTo>
                  <a:lnTo>
                    <a:pt x="9736" y="3602"/>
                  </a:lnTo>
                  <a:lnTo>
                    <a:pt x="973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3" name="Google Shape;3013;p55"/>
            <p:cNvSpPr/>
            <p:nvPr/>
          </p:nvSpPr>
          <p:spPr>
            <a:xfrm>
              <a:off x="6518718" y="2036772"/>
              <a:ext cx="309028" cy="131212"/>
            </a:xfrm>
            <a:custGeom>
              <a:avLst/>
              <a:gdLst/>
              <a:ahLst/>
              <a:cxnLst/>
              <a:rect l="l" t="t" r="r" b="b"/>
              <a:pathLst>
                <a:path w="8448" h="3587" extrusionOk="0">
                  <a:moveTo>
                    <a:pt x="1" y="0"/>
                  </a:moveTo>
                  <a:lnTo>
                    <a:pt x="1" y="3587"/>
                  </a:lnTo>
                  <a:lnTo>
                    <a:pt x="8448" y="3587"/>
                  </a:lnTo>
                  <a:lnTo>
                    <a:pt x="8448" y="1479"/>
                  </a:lnTo>
                  <a:lnTo>
                    <a:pt x="844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4" name="Google Shape;3014;p55"/>
            <p:cNvSpPr/>
            <p:nvPr/>
          </p:nvSpPr>
          <p:spPr>
            <a:xfrm>
              <a:off x="6518718" y="2307208"/>
              <a:ext cx="309028" cy="177815"/>
            </a:xfrm>
            <a:custGeom>
              <a:avLst/>
              <a:gdLst/>
              <a:ahLst/>
              <a:cxnLst/>
              <a:rect l="l" t="t" r="r" b="b"/>
              <a:pathLst>
                <a:path w="8448" h="4861" extrusionOk="0">
                  <a:moveTo>
                    <a:pt x="1" y="0"/>
                  </a:moveTo>
                  <a:lnTo>
                    <a:pt x="1" y="4861"/>
                  </a:lnTo>
                  <a:lnTo>
                    <a:pt x="8448" y="4861"/>
                  </a:lnTo>
                  <a:lnTo>
                    <a:pt x="844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5" name="Google Shape;3015;p55"/>
            <p:cNvSpPr/>
            <p:nvPr/>
          </p:nvSpPr>
          <p:spPr>
            <a:xfrm>
              <a:off x="6570149" y="2361273"/>
              <a:ext cx="206201" cy="15583"/>
            </a:xfrm>
            <a:custGeom>
              <a:avLst/>
              <a:gdLst/>
              <a:ahLst/>
              <a:cxnLst/>
              <a:rect l="l" t="t" r="r" b="b"/>
              <a:pathLst>
                <a:path w="5637" h="426" extrusionOk="0">
                  <a:moveTo>
                    <a:pt x="278" y="1"/>
                  </a:moveTo>
                  <a:cubicBezTo>
                    <a:pt x="0" y="1"/>
                    <a:pt x="0" y="425"/>
                    <a:pt x="278" y="425"/>
                  </a:cubicBezTo>
                  <a:lnTo>
                    <a:pt x="5358" y="425"/>
                  </a:lnTo>
                  <a:cubicBezTo>
                    <a:pt x="5636" y="425"/>
                    <a:pt x="5636" y="1"/>
                    <a:pt x="53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6" name="Google Shape;3016;p55"/>
            <p:cNvSpPr/>
            <p:nvPr/>
          </p:nvSpPr>
          <p:spPr>
            <a:xfrm>
              <a:off x="6570149" y="2399828"/>
              <a:ext cx="206201" cy="15583"/>
            </a:xfrm>
            <a:custGeom>
              <a:avLst/>
              <a:gdLst/>
              <a:ahLst/>
              <a:cxnLst/>
              <a:rect l="l" t="t" r="r" b="b"/>
              <a:pathLst>
                <a:path w="5637" h="426" extrusionOk="0">
                  <a:moveTo>
                    <a:pt x="278" y="1"/>
                  </a:moveTo>
                  <a:cubicBezTo>
                    <a:pt x="0" y="1"/>
                    <a:pt x="0" y="425"/>
                    <a:pt x="278" y="425"/>
                  </a:cubicBezTo>
                  <a:lnTo>
                    <a:pt x="5358" y="425"/>
                  </a:lnTo>
                  <a:cubicBezTo>
                    <a:pt x="5636" y="425"/>
                    <a:pt x="5636" y="1"/>
                    <a:pt x="53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7" name="Google Shape;3017;p55"/>
            <p:cNvSpPr/>
            <p:nvPr/>
          </p:nvSpPr>
          <p:spPr>
            <a:xfrm>
              <a:off x="6797201" y="2206539"/>
              <a:ext cx="61601" cy="62149"/>
            </a:xfrm>
            <a:custGeom>
              <a:avLst/>
              <a:gdLst/>
              <a:ahLst/>
              <a:cxnLst/>
              <a:rect l="l" t="t" r="r" b="b"/>
              <a:pathLst>
                <a:path w="1684" h="1699" extrusionOk="0">
                  <a:moveTo>
                    <a:pt x="835" y="0"/>
                  </a:moveTo>
                  <a:cubicBezTo>
                    <a:pt x="366" y="0"/>
                    <a:pt x="0" y="381"/>
                    <a:pt x="0" y="849"/>
                  </a:cubicBezTo>
                  <a:cubicBezTo>
                    <a:pt x="0" y="1318"/>
                    <a:pt x="366" y="1698"/>
                    <a:pt x="835" y="1698"/>
                  </a:cubicBezTo>
                  <a:cubicBezTo>
                    <a:pt x="1303" y="1698"/>
                    <a:pt x="1684" y="1318"/>
                    <a:pt x="1684" y="849"/>
                  </a:cubicBezTo>
                  <a:cubicBezTo>
                    <a:pt x="1684" y="381"/>
                    <a:pt x="1303" y="0"/>
                    <a:pt x="83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18" name="Google Shape;3018;p55"/>
          <p:cNvGrpSpPr/>
          <p:nvPr/>
        </p:nvGrpSpPr>
        <p:grpSpPr>
          <a:xfrm>
            <a:off x="5442682" y="3113018"/>
            <a:ext cx="437570" cy="435412"/>
            <a:chOff x="5361473" y="2923581"/>
            <a:chExt cx="437570" cy="435412"/>
          </a:xfrm>
        </p:grpSpPr>
        <p:sp>
          <p:nvSpPr>
            <p:cNvPr id="3019" name="Google Shape;3019;p55"/>
            <p:cNvSpPr/>
            <p:nvPr/>
          </p:nvSpPr>
          <p:spPr>
            <a:xfrm>
              <a:off x="5654369" y="3219988"/>
              <a:ext cx="144674" cy="139004"/>
            </a:xfrm>
            <a:custGeom>
              <a:avLst/>
              <a:gdLst/>
              <a:ahLst/>
              <a:cxnLst/>
              <a:rect l="l" t="t" r="r" b="b"/>
              <a:pathLst>
                <a:path w="3955" h="3800" extrusionOk="0">
                  <a:moveTo>
                    <a:pt x="330" y="1"/>
                  </a:moveTo>
                  <a:cubicBezTo>
                    <a:pt x="152" y="1"/>
                    <a:pt x="1" y="230"/>
                    <a:pt x="148" y="388"/>
                  </a:cubicBezTo>
                  <a:lnTo>
                    <a:pt x="3486" y="3726"/>
                  </a:lnTo>
                  <a:cubicBezTo>
                    <a:pt x="3530" y="3770"/>
                    <a:pt x="3588" y="3799"/>
                    <a:pt x="3647" y="3799"/>
                  </a:cubicBezTo>
                  <a:cubicBezTo>
                    <a:pt x="3852" y="3799"/>
                    <a:pt x="3954" y="3550"/>
                    <a:pt x="3808" y="3389"/>
                  </a:cubicBezTo>
                  <a:lnTo>
                    <a:pt x="485" y="66"/>
                  </a:lnTo>
                  <a:cubicBezTo>
                    <a:pt x="435" y="20"/>
                    <a:pt x="381" y="1"/>
                    <a:pt x="33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0" name="Google Shape;3020;p55"/>
            <p:cNvSpPr/>
            <p:nvPr/>
          </p:nvSpPr>
          <p:spPr>
            <a:xfrm>
              <a:off x="5361473" y="2923581"/>
              <a:ext cx="434351" cy="435412"/>
            </a:xfrm>
            <a:custGeom>
              <a:avLst/>
              <a:gdLst/>
              <a:ahLst/>
              <a:cxnLst/>
              <a:rect l="l" t="t" r="r" b="b"/>
              <a:pathLst>
                <a:path w="11874" h="11903" extrusionOk="0">
                  <a:moveTo>
                    <a:pt x="3558" y="0"/>
                  </a:moveTo>
                  <a:lnTo>
                    <a:pt x="1" y="3558"/>
                  </a:lnTo>
                  <a:cubicBezTo>
                    <a:pt x="449" y="3924"/>
                    <a:pt x="1018" y="3992"/>
                    <a:pt x="1381" y="3992"/>
                  </a:cubicBezTo>
                  <a:cubicBezTo>
                    <a:pt x="1599" y="3992"/>
                    <a:pt x="1743" y="3968"/>
                    <a:pt x="1743" y="3968"/>
                  </a:cubicBezTo>
                  <a:lnTo>
                    <a:pt x="4890" y="7671"/>
                  </a:lnTo>
                  <a:cubicBezTo>
                    <a:pt x="4890" y="7671"/>
                    <a:pt x="3924" y="9794"/>
                    <a:pt x="4759" y="11902"/>
                  </a:cubicBezTo>
                  <a:lnTo>
                    <a:pt x="8155" y="8506"/>
                  </a:lnTo>
                  <a:lnTo>
                    <a:pt x="11873" y="4787"/>
                  </a:lnTo>
                  <a:cubicBezTo>
                    <a:pt x="11241" y="4543"/>
                    <a:pt x="10575" y="4421"/>
                    <a:pt x="9907" y="4421"/>
                  </a:cubicBezTo>
                  <a:cubicBezTo>
                    <a:pt x="9136" y="4421"/>
                    <a:pt x="8364" y="4583"/>
                    <a:pt x="7643" y="4905"/>
                  </a:cubicBezTo>
                  <a:lnTo>
                    <a:pt x="3968" y="1772"/>
                  </a:lnTo>
                  <a:cubicBezTo>
                    <a:pt x="4071" y="1157"/>
                    <a:pt x="3924" y="513"/>
                    <a:pt x="35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1" name="Google Shape;3021;p55"/>
            <p:cNvSpPr/>
            <p:nvPr/>
          </p:nvSpPr>
          <p:spPr>
            <a:xfrm>
              <a:off x="5426293" y="2988912"/>
              <a:ext cx="216919" cy="216919"/>
            </a:xfrm>
            <a:custGeom>
              <a:avLst/>
              <a:gdLst/>
              <a:ahLst/>
              <a:cxnLst/>
              <a:rect l="l" t="t" r="r" b="b"/>
              <a:pathLst>
                <a:path w="5930" h="5930" extrusionOk="0">
                  <a:moveTo>
                    <a:pt x="2211" y="0"/>
                  </a:moveTo>
                  <a:lnTo>
                    <a:pt x="0" y="2211"/>
                  </a:lnTo>
                  <a:lnTo>
                    <a:pt x="3118" y="5885"/>
                  </a:lnTo>
                  <a:cubicBezTo>
                    <a:pt x="3118" y="5885"/>
                    <a:pt x="3104" y="5900"/>
                    <a:pt x="3089" y="5929"/>
                  </a:cubicBezTo>
                  <a:lnTo>
                    <a:pt x="5929" y="3089"/>
                  </a:lnTo>
                  <a:lnTo>
                    <a:pt x="5929" y="3089"/>
                  </a:lnTo>
                  <a:cubicBezTo>
                    <a:pt x="5900" y="3104"/>
                    <a:pt x="5871" y="3119"/>
                    <a:pt x="5871" y="3119"/>
                  </a:cubicBezTo>
                  <a:lnTo>
                    <a:pt x="2211" y="0"/>
                  </a:lnTo>
                  <a:close/>
                </a:path>
              </a:pathLst>
            </a:custGeom>
            <a:solidFill>
              <a:schemeClr val="dk2">
                <a:alpha val="196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22" name="Google Shape;3022;p55"/>
          <p:cNvSpPr/>
          <p:nvPr/>
        </p:nvSpPr>
        <p:spPr>
          <a:xfrm>
            <a:off x="3209734" y="3107883"/>
            <a:ext cx="471845" cy="445691"/>
          </a:xfrm>
          <a:custGeom>
            <a:avLst/>
            <a:gdLst/>
            <a:ahLst/>
            <a:cxnLst/>
            <a:rect l="l" t="t" r="r" b="b"/>
            <a:pathLst>
              <a:path w="12899" h="12184" extrusionOk="0">
                <a:moveTo>
                  <a:pt x="9763" y="1"/>
                </a:moveTo>
                <a:cubicBezTo>
                  <a:pt x="9183" y="1"/>
                  <a:pt x="8614" y="225"/>
                  <a:pt x="8169" y="677"/>
                </a:cubicBezTo>
                <a:lnTo>
                  <a:pt x="1962" y="6870"/>
                </a:lnTo>
                <a:cubicBezTo>
                  <a:pt x="0" y="8831"/>
                  <a:pt x="1391" y="12184"/>
                  <a:pt x="4158" y="12184"/>
                </a:cubicBezTo>
                <a:cubicBezTo>
                  <a:pt x="4992" y="12184"/>
                  <a:pt x="5783" y="11862"/>
                  <a:pt x="6369" y="11276"/>
                </a:cubicBezTo>
                <a:lnTo>
                  <a:pt x="12561" y="5069"/>
                </a:lnTo>
                <a:cubicBezTo>
                  <a:pt x="12899" y="4742"/>
                  <a:pt x="12596" y="4286"/>
                  <a:pt x="12238" y="4286"/>
                </a:cubicBezTo>
                <a:cubicBezTo>
                  <a:pt x="12130" y="4286"/>
                  <a:pt x="12018" y="4327"/>
                  <a:pt x="11917" y="4425"/>
                </a:cubicBezTo>
                <a:lnTo>
                  <a:pt x="5724" y="10632"/>
                </a:lnTo>
                <a:cubicBezTo>
                  <a:pt x="5293" y="11064"/>
                  <a:pt x="4729" y="11280"/>
                  <a:pt x="4165" y="11280"/>
                </a:cubicBezTo>
                <a:cubicBezTo>
                  <a:pt x="3602" y="11280"/>
                  <a:pt x="3038" y="11064"/>
                  <a:pt x="2606" y="10632"/>
                </a:cubicBezTo>
                <a:cubicBezTo>
                  <a:pt x="1742" y="9768"/>
                  <a:pt x="1742" y="8377"/>
                  <a:pt x="2606" y="7514"/>
                </a:cubicBezTo>
                <a:lnTo>
                  <a:pt x="8813" y="1307"/>
                </a:lnTo>
                <a:cubicBezTo>
                  <a:pt x="9074" y="1046"/>
                  <a:pt x="9409" y="917"/>
                  <a:pt x="9756" y="917"/>
                </a:cubicBezTo>
                <a:cubicBezTo>
                  <a:pt x="10149" y="917"/>
                  <a:pt x="10558" y="1082"/>
                  <a:pt x="10892" y="1409"/>
                </a:cubicBezTo>
                <a:cubicBezTo>
                  <a:pt x="11507" y="2024"/>
                  <a:pt x="11551" y="2917"/>
                  <a:pt x="10980" y="3488"/>
                </a:cubicBezTo>
                <a:lnTo>
                  <a:pt x="5153" y="9314"/>
                </a:lnTo>
                <a:cubicBezTo>
                  <a:pt x="5021" y="9443"/>
                  <a:pt x="4874" y="9497"/>
                  <a:pt x="4733" y="9497"/>
                </a:cubicBezTo>
                <a:cubicBezTo>
                  <a:pt x="4265" y="9497"/>
                  <a:pt x="3862" y="8901"/>
                  <a:pt x="4290" y="8451"/>
                </a:cubicBezTo>
                <a:lnTo>
                  <a:pt x="8242" y="4513"/>
                </a:lnTo>
                <a:cubicBezTo>
                  <a:pt x="8569" y="4186"/>
                  <a:pt x="8263" y="3729"/>
                  <a:pt x="7911" y="3729"/>
                </a:cubicBezTo>
                <a:cubicBezTo>
                  <a:pt x="7806" y="3729"/>
                  <a:pt x="7696" y="3771"/>
                  <a:pt x="7598" y="3868"/>
                </a:cubicBezTo>
                <a:lnTo>
                  <a:pt x="3646" y="7821"/>
                </a:lnTo>
                <a:cubicBezTo>
                  <a:pt x="3089" y="8407"/>
                  <a:pt x="3104" y="9344"/>
                  <a:pt x="3689" y="9929"/>
                </a:cubicBezTo>
                <a:cubicBezTo>
                  <a:pt x="3981" y="10220"/>
                  <a:pt x="4367" y="10367"/>
                  <a:pt x="4755" y="10367"/>
                </a:cubicBezTo>
                <a:cubicBezTo>
                  <a:pt x="5128" y="10367"/>
                  <a:pt x="5503" y="10231"/>
                  <a:pt x="5798" y="9959"/>
                </a:cubicBezTo>
                <a:lnTo>
                  <a:pt x="11624" y="4132"/>
                </a:lnTo>
                <a:cubicBezTo>
                  <a:pt x="12078" y="3693"/>
                  <a:pt x="12327" y="3063"/>
                  <a:pt x="12297" y="2434"/>
                </a:cubicBezTo>
                <a:cubicBezTo>
                  <a:pt x="12254" y="1804"/>
                  <a:pt x="11990" y="1204"/>
                  <a:pt x="11536" y="765"/>
                </a:cubicBezTo>
                <a:cubicBezTo>
                  <a:pt x="11021" y="258"/>
                  <a:pt x="10385" y="1"/>
                  <a:pt x="976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023" name="Google Shape;3023;p55"/>
          <p:cNvCxnSpPr/>
          <p:nvPr/>
        </p:nvCxnSpPr>
        <p:spPr>
          <a:xfrm>
            <a:off x="2340800" y="2885725"/>
            <a:ext cx="0" cy="6627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24" name="Google Shape;3024;p55"/>
          <p:cNvSpPr/>
          <p:nvPr/>
        </p:nvSpPr>
        <p:spPr>
          <a:xfrm>
            <a:off x="2281088" y="3548425"/>
            <a:ext cx="119400" cy="119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025" name="Google Shape;3025;p55"/>
          <p:cNvCxnSpPr/>
          <p:nvPr/>
        </p:nvCxnSpPr>
        <p:spPr>
          <a:xfrm>
            <a:off x="4572000" y="2885725"/>
            <a:ext cx="0" cy="6627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26" name="Google Shape;3026;p55"/>
          <p:cNvSpPr/>
          <p:nvPr/>
        </p:nvSpPr>
        <p:spPr>
          <a:xfrm>
            <a:off x="4512288" y="3548425"/>
            <a:ext cx="119400" cy="119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027" name="Google Shape;3027;p55"/>
          <p:cNvCxnSpPr/>
          <p:nvPr/>
        </p:nvCxnSpPr>
        <p:spPr>
          <a:xfrm>
            <a:off x="6803200" y="2885725"/>
            <a:ext cx="0" cy="6627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28" name="Google Shape;3028;p55"/>
          <p:cNvSpPr/>
          <p:nvPr/>
        </p:nvSpPr>
        <p:spPr>
          <a:xfrm>
            <a:off x="6743488" y="3548425"/>
            <a:ext cx="119400" cy="119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0" name="Google Shape;3040;p55"/>
          <p:cNvSpPr txBox="1">
            <a:spLocks noGrp="1"/>
          </p:cNvSpPr>
          <p:nvPr>
            <p:ph type="subTitle" idx="8"/>
          </p:nvPr>
        </p:nvSpPr>
        <p:spPr>
          <a:xfrm>
            <a:off x="2198717" y="1140465"/>
            <a:ext cx="4211850" cy="51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200" dirty="0">
                <a:latin typeface="Montserrat" panose="00000500000000000000" pitchFamily="2" charset="0"/>
              </a:rPr>
              <a:t>La difficulté de partager, suggérer et archiver les activités des clubs.</a:t>
            </a:r>
            <a:endParaRPr sz="1200" dirty="0">
              <a:latin typeface="Montserrat" panose="00000500000000000000" pitchFamily="2" charset="0"/>
            </a:endParaRPr>
          </a:p>
        </p:txBody>
      </p:sp>
      <p:sp>
        <p:nvSpPr>
          <p:cNvPr id="7" name="Sous-titre 6">
            <a:extLst>
              <a:ext uri="{FF2B5EF4-FFF2-40B4-BE49-F238E27FC236}">
                <a16:creationId xmlns:a16="http://schemas.microsoft.com/office/drawing/2014/main" id="{E738D51F-4E6B-4ECD-A33F-03ADB00E4E2F}"/>
              </a:ext>
            </a:extLst>
          </p:cNvPr>
          <p:cNvSpPr>
            <a:spLocks noGrp="1"/>
          </p:cNvSpPr>
          <p:nvPr>
            <p:ph type="subTitle" idx="6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9" name="Sous-titre 8">
            <a:extLst>
              <a:ext uri="{FF2B5EF4-FFF2-40B4-BE49-F238E27FC236}">
                <a16:creationId xmlns:a16="http://schemas.microsoft.com/office/drawing/2014/main" id="{044745DC-1715-4BC6-A4DF-0C0F85861433}"/>
              </a:ext>
            </a:extLst>
          </p:cNvPr>
          <p:cNvSpPr>
            <a:spLocks noGrp="1"/>
          </p:cNvSpPr>
          <p:nvPr>
            <p:ph type="subTitle" idx="5"/>
          </p:nvPr>
        </p:nvSpPr>
        <p:spPr/>
        <p:txBody>
          <a:bodyPr/>
          <a:lstStyle/>
          <a:p>
            <a:r>
              <a:rPr lang="fr-FR" dirty="0"/>
              <a:t>Workshops</a:t>
            </a:r>
            <a:endParaRPr lang="fr-MA" dirty="0"/>
          </a:p>
        </p:txBody>
      </p:sp>
      <p:sp>
        <p:nvSpPr>
          <p:cNvPr id="11" name="Sous-titre 10">
            <a:extLst>
              <a:ext uri="{FF2B5EF4-FFF2-40B4-BE49-F238E27FC236}">
                <a16:creationId xmlns:a16="http://schemas.microsoft.com/office/drawing/2014/main" id="{48429073-0980-451A-AF3D-6E453FC45538}"/>
              </a:ext>
            </a:extLst>
          </p:cNvPr>
          <p:cNvSpPr>
            <a:spLocks noGrp="1"/>
          </p:cNvSpPr>
          <p:nvPr>
            <p:ph type="subTitle" idx="3"/>
          </p:nvPr>
        </p:nvSpPr>
        <p:spPr/>
        <p:txBody>
          <a:bodyPr/>
          <a:lstStyle/>
          <a:p>
            <a:r>
              <a:rPr lang="fr-FR" dirty="0"/>
              <a:t>activités</a:t>
            </a:r>
            <a:endParaRPr lang="fr-MA" dirty="0"/>
          </a:p>
        </p:txBody>
      </p:sp>
      <p:sp>
        <p:nvSpPr>
          <p:cNvPr id="13" name="Sous-titre 12">
            <a:extLst>
              <a:ext uri="{FF2B5EF4-FFF2-40B4-BE49-F238E27FC236}">
                <a16:creationId xmlns:a16="http://schemas.microsoft.com/office/drawing/2014/main" id="{C57405E7-2BE8-47BC-8357-2145E0FA4D81}"/>
              </a:ext>
            </a:extLst>
          </p:cNvPr>
          <p:cNvSpPr>
            <a:spLocks noGrp="1"/>
          </p:cNvSpPr>
          <p:nvPr>
            <p:ph type="subTitle" idx="4"/>
          </p:nvPr>
        </p:nvSpPr>
        <p:spPr/>
        <p:txBody>
          <a:bodyPr/>
          <a:lstStyle/>
          <a:p>
            <a:endParaRPr lang="fr-MA" dirty="0"/>
          </a:p>
        </p:txBody>
      </p:sp>
      <p:sp>
        <p:nvSpPr>
          <p:cNvPr id="15" name="Sous-titre 14">
            <a:extLst>
              <a:ext uri="{FF2B5EF4-FFF2-40B4-BE49-F238E27FC236}">
                <a16:creationId xmlns:a16="http://schemas.microsoft.com/office/drawing/2014/main" id="{6DFE4C4E-52CA-4A69-B99F-08E8272B20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err="1"/>
              <a:t>CLubs</a:t>
            </a:r>
            <a:endParaRPr lang="fr-MA" dirty="0"/>
          </a:p>
        </p:txBody>
      </p:sp>
      <p:sp>
        <p:nvSpPr>
          <p:cNvPr id="17" name="Sous-titre 16">
            <a:extLst>
              <a:ext uri="{FF2B5EF4-FFF2-40B4-BE49-F238E27FC236}">
                <a16:creationId xmlns:a16="http://schemas.microsoft.com/office/drawing/2014/main" id="{6B290565-E82D-48F3-A524-6FF8035EE49D}"/>
              </a:ext>
            </a:extLst>
          </p:cNvPr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endParaRPr lang="fr-MA"/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id="{D2C0A848-B180-4D9E-80A0-75F719ED99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66" y="65428"/>
            <a:ext cx="704849" cy="188547"/>
          </a:xfrm>
          <a:prstGeom prst="rect">
            <a:avLst/>
          </a:prstGeom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A53E537D-1945-444A-AC89-90833A385C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66" y="331113"/>
            <a:ext cx="726246" cy="18645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6" name="Google Shape;3196;p58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accent1">
                    <a:lumMod val="50000"/>
                    <a:lumOff val="50000"/>
                  </a:schemeClr>
                </a:solidFill>
                <a:latin typeface="Montserrat" panose="00000500000000000000" pitchFamily="2" charset="0"/>
              </a:rPr>
              <a:t>Notre solution: </a:t>
            </a:r>
            <a:endParaRPr b="1" dirty="0">
              <a:solidFill>
                <a:schemeClr val="accent1">
                  <a:lumMod val="50000"/>
                  <a:lumOff val="50000"/>
                </a:schemeClr>
              </a:solidFill>
              <a:latin typeface="Montserrat" panose="00000500000000000000" pitchFamily="2" charset="0"/>
            </a:endParaRPr>
          </a:p>
        </p:txBody>
      </p:sp>
      <p:sp>
        <p:nvSpPr>
          <p:cNvPr id="3198" name="Google Shape;3198;p58"/>
          <p:cNvSpPr txBox="1">
            <a:spLocks noGrp="1"/>
          </p:cNvSpPr>
          <p:nvPr>
            <p:ph type="subTitle" idx="2"/>
          </p:nvPr>
        </p:nvSpPr>
        <p:spPr>
          <a:xfrm>
            <a:off x="265114" y="3197232"/>
            <a:ext cx="2885400" cy="8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Montserrat" panose="00000500000000000000" pitchFamily="2" charset="0"/>
              </a:rPr>
              <a:t>Facilitez la communication entre les membres du club et les étudiants.</a:t>
            </a:r>
            <a:endParaRPr sz="1200" dirty="0">
              <a:latin typeface="Montserrat" panose="00000500000000000000" pitchFamily="2" charset="0"/>
            </a:endParaRPr>
          </a:p>
        </p:txBody>
      </p:sp>
      <p:sp>
        <p:nvSpPr>
          <p:cNvPr id="3200" name="Google Shape;3200;p58"/>
          <p:cNvSpPr txBox="1">
            <a:spLocks noGrp="1"/>
          </p:cNvSpPr>
          <p:nvPr>
            <p:ph type="subTitle" idx="4"/>
          </p:nvPr>
        </p:nvSpPr>
        <p:spPr>
          <a:xfrm>
            <a:off x="3465521" y="3373648"/>
            <a:ext cx="2421419" cy="8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Montserrat" panose="00000500000000000000" pitchFamily="2" charset="0"/>
              </a:rPr>
              <a:t>Donnez vos propositions pour aider les clubs à organiser des choses importantes pour vous.</a:t>
            </a:r>
            <a:endParaRPr sz="1200" dirty="0">
              <a:latin typeface="Montserrat" panose="00000500000000000000" pitchFamily="2" charset="0"/>
            </a:endParaRPr>
          </a:p>
        </p:txBody>
      </p:sp>
      <p:sp>
        <p:nvSpPr>
          <p:cNvPr id="3202" name="Google Shape;3202;p58"/>
          <p:cNvSpPr txBox="1">
            <a:spLocks noGrp="1"/>
          </p:cNvSpPr>
          <p:nvPr>
            <p:ph type="subTitle" idx="6"/>
          </p:nvPr>
        </p:nvSpPr>
        <p:spPr>
          <a:xfrm>
            <a:off x="6186009" y="2808697"/>
            <a:ext cx="2307953" cy="8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Montserrat" panose="00000500000000000000" pitchFamily="2" charset="0"/>
              </a:rPr>
              <a:t>Archivez vos photos et articles des événements clotûrés.</a:t>
            </a:r>
            <a:endParaRPr sz="1200" dirty="0">
              <a:latin typeface="Montserrat" panose="00000500000000000000" pitchFamily="2" charset="0"/>
            </a:endParaRPr>
          </a:p>
        </p:txBody>
      </p:sp>
      <p:grpSp>
        <p:nvGrpSpPr>
          <p:cNvPr id="3203" name="Google Shape;3203;p58"/>
          <p:cNvGrpSpPr/>
          <p:nvPr/>
        </p:nvGrpSpPr>
        <p:grpSpPr>
          <a:xfrm>
            <a:off x="7403765" y="1354998"/>
            <a:ext cx="650134" cy="642474"/>
            <a:chOff x="7302646" y="1315923"/>
            <a:chExt cx="650134" cy="642474"/>
          </a:xfrm>
        </p:grpSpPr>
        <p:sp>
          <p:nvSpPr>
            <p:cNvPr id="3204" name="Google Shape;3204;p58"/>
            <p:cNvSpPr/>
            <p:nvPr/>
          </p:nvSpPr>
          <p:spPr>
            <a:xfrm>
              <a:off x="7379213" y="1315923"/>
              <a:ext cx="562862" cy="485654"/>
            </a:xfrm>
            <a:custGeom>
              <a:avLst/>
              <a:gdLst/>
              <a:ahLst/>
              <a:cxnLst/>
              <a:rect l="l" t="t" r="r" b="b"/>
              <a:pathLst>
                <a:path w="17562" h="15153" extrusionOk="0">
                  <a:moveTo>
                    <a:pt x="3640" y="1"/>
                  </a:moveTo>
                  <a:cubicBezTo>
                    <a:pt x="3422" y="1"/>
                    <a:pt x="3211" y="140"/>
                    <a:pt x="3125" y="360"/>
                  </a:cubicBezTo>
                  <a:lnTo>
                    <a:pt x="101" y="8113"/>
                  </a:lnTo>
                  <a:cubicBezTo>
                    <a:pt x="0" y="8397"/>
                    <a:pt x="117" y="8698"/>
                    <a:pt x="385" y="8832"/>
                  </a:cubicBezTo>
                  <a:lnTo>
                    <a:pt x="13969" y="15097"/>
                  </a:lnTo>
                  <a:cubicBezTo>
                    <a:pt x="14048" y="15135"/>
                    <a:pt x="14132" y="15152"/>
                    <a:pt x="14213" y="15152"/>
                  </a:cubicBezTo>
                  <a:cubicBezTo>
                    <a:pt x="14423" y="15152"/>
                    <a:pt x="14620" y="15034"/>
                    <a:pt x="14704" y="14830"/>
                  </a:cubicBezTo>
                  <a:lnTo>
                    <a:pt x="17427" y="8965"/>
                  </a:lnTo>
                  <a:cubicBezTo>
                    <a:pt x="17561" y="8681"/>
                    <a:pt x="17427" y="8347"/>
                    <a:pt x="17143" y="8213"/>
                  </a:cubicBezTo>
                  <a:lnTo>
                    <a:pt x="8772" y="4404"/>
                  </a:lnTo>
                  <a:cubicBezTo>
                    <a:pt x="8639" y="4337"/>
                    <a:pt x="8539" y="4237"/>
                    <a:pt x="8488" y="4086"/>
                  </a:cubicBezTo>
                  <a:lnTo>
                    <a:pt x="7686" y="1998"/>
                  </a:lnTo>
                  <a:cubicBezTo>
                    <a:pt x="7636" y="1847"/>
                    <a:pt x="7536" y="1747"/>
                    <a:pt x="7402" y="1680"/>
                  </a:cubicBezTo>
                  <a:lnTo>
                    <a:pt x="3877" y="60"/>
                  </a:lnTo>
                  <a:cubicBezTo>
                    <a:pt x="3801" y="19"/>
                    <a:pt x="3720" y="1"/>
                    <a:pt x="36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5" name="Google Shape;3205;p58"/>
            <p:cNvSpPr/>
            <p:nvPr/>
          </p:nvSpPr>
          <p:spPr>
            <a:xfrm>
              <a:off x="7379213" y="1315923"/>
              <a:ext cx="562862" cy="485654"/>
            </a:xfrm>
            <a:custGeom>
              <a:avLst/>
              <a:gdLst/>
              <a:ahLst/>
              <a:cxnLst/>
              <a:rect l="l" t="t" r="r" b="b"/>
              <a:pathLst>
                <a:path w="17562" h="15153" extrusionOk="0">
                  <a:moveTo>
                    <a:pt x="3640" y="1"/>
                  </a:moveTo>
                  <a:cubicBezTo>
                    <a:pt x="3422" y="1"/>
                    <a:pt x="3211" y="140"/>
                    <a:pt x="3125" y="360"/>
                  </a:cubicBezTo>
                  <a:lnTo>
                    <a:pt x="101" y="8113"/>
                  </a:lnTo>
                  <a:cubicBezTo>
                    <a:pt x="0" y="8397"/>
                    <a:pt x="117" y="8698"/>
                    <a:pt x="385" y="8832"/>
                  </a:cubicBezTo>
                  <a:lnTo>
                    <a:pt x="13969" y="15097"/>
                  </a:lnTo>
                  <a:cubicBezTo>
                    <a:pt x="14048" y="15135"/>
                    <a:pt x="14132" y="15152"/>
                    <a:pt x="14213" y="15152"/>
                  </a:cubicBezTo>
                  <a:cubicBezTo>
                    <a:pt x="14423" y="15152"/>
                    <a:pt x="14620" y="15034"/>
                    <a:pt x="14704" y="14830"/>
                  </a:cubicBezTo>
                  <a:lnTo>
                    <a:pt x="17427" y="8965"/>
                  </a:lnTo>
                  <a:cubicBezTo>
                    <a:pt x="17561" y="8681"/>
                    <a:pt x="17427" y="8347"/>
                    <a:pt x="17143" y="8213"/>
                  </a:cubicBezTo>
                  <a:lnTo>
                    <a:pt x="8772" y="4404"/>
                  </a:lnTo>
                  <a:cubicBezTo>
                    <a:pt x="8639" y="4337"/>
                    <a:pt x="8539" y="4237"/>
                    <a:pt x="8488" y="4086"/>
                  </a:cubicBezTo>
                  <a:lnTo>
                    <a:pt x="7686" y="1998"/>
                  </a:lnTo>
                  <a:cubicBezTo>
                    <a:pt x="7636" y="1847"/>
                    <a:pt x="7536" y="1747"/>
                    <a:pt x="7402" y="1680"/>
                  </a:cubicBezTo>
                  <a:lnTo>
                    <a:pt x="3877" y="60"/>
                  </a:lnTo>
                  <a:cubicBezTo>
                    <a:pt x="3801" y="19"/>
                    <a:pt x="3720" y="1"/>
                    <a:pt x="364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6" name="Google Shape;3206;p58"/>
            <p:cNvSpPr/>
            <p:nvPr/>
          </p:nvSpPr>
          <p:spPr>
            <a:xfrm>
              <a:off x="7302646" y="1407586"/>
              <a:ext cx="650134" cy="550811"/>
            </a:xfrm>
            <a:custGeom>
              <a:avLst/>
              <a:gdLst/>
              <a:ahLst/>
              <a:cxnLst/>
              <a:rect l="l" t="t" r="r" b="b"/>
              <a:pathLst>
                <a:path w="20285" h="17186" extrusionOk="0">
                  <a:moveTo>
                    <a:pt x="3530" y="1"/>
                  </a:moveTo>
                  <a:cubicBezTo>
                    <a:pt x="3380" y="1"/>
                    <a:pt x="3241" y="97"/>
                    <a:pt x="3191" y="257"/>
                  </a:cubicBezTo>
                  <a:lnTo>
                    <a:pt x="50" y="10015"/>
                  </a:lnTo>
                  <a:cubicBezTo>
                    <a:pt x="0" y="10199"/>
                    <a:pt x="84" y="10383"/>
                    <a:pt x="251" y="10466"/>
                  </a:cubicBezTo>
                  <a:lnTo>
                    <a:pt x="14704" y="17150"/>
                  </a:lnTo>
                  <a:cubicBezTo>
                    <a:pt x="14752" y="17174"/>
                    <a:pt x="14804" y="17185"/>
                    <a:pt x="14855" y="17185"/>
                  </a:cubicBezTo>
                  <a:cubicBezTo>
                    <a:pt x="14979" y="17185"/>
                    <a:pt x="15101" y="17117"/>
                    <a:pt x="15171" y="16999"/>
                  </a:cubicBezTo>
                  <a:lnTo>
                    <a:pt x="20167" y="8093"/>
                  </a:lnTo>
                  <a:cubicBezTo>
                    <a:pt x="20284" y="7910"/>
                    <a:pt x="20201" y="7676"/>
                    <a:pt x="20017" y="7576"/>
                  </a:cubicBezTo>
                  <a:lnTo>
                    <a:pt x="3693" y="40"/>
                  </a:lnTo>
                  <a:cubicBezTo>
                    <a:pt x="3640" y="13"/>
                    <a:pt x="3584" y="1"/>
                    <a:pt x="353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07" name="Google Shape;3207;p58"/>
          <p:cNvGrpSpPr/>
          <p:nvPr/>
        </p:nvGrpSpPr>
        <p:grpSpPr>
          <a:xfrm>
            <a:off x="1090088" y="1659423"/>
            <a:ext cx="659781" cy="682280"/>
            <a:chOff x="1475763" y="1500948"/>
            <a:chExt cx="659781" cy="682280"/>
          </a:xfrm>
        </p:grpSpPr>
        <p:sp>
          <p:nvSpPr>
            <p:cNvPr id="3208" name="Google Shape;3208;p58"/>
            <p:cNvSpPr/>
            <p:nvPr/>
          </p:nvSpPr>
          <p:spPr>
            <a:xfrm>
              <a:off x="1475763" y="1542741"/>
              <a:ext cx="659781" cy="640487"/>
            </a:xfrm>
            <a:custGeom>
              <a:avLst/>
              <a:gdLst/>
              <a:ahLst/>
              <a:cxnLst/>
              <a:rect l="l" t="t" r="r" b="b"/>
              <a:pathLst>
                <a:path w="20586" h="19984" extrusionOk="0">
                  <a:moveTo>
                    <a:pt x="18563" y="0"/>
                  </a:moveTo>
                  <a:lnTo>
                    <a:pt x="0" y="1788"/>
                  </a:lnTo>
                  <a:lnTo>
                    <a:pt x="251" y="3191"/>
                  </a:lnTo>
                  <a:lnTo>
                    <a:pt x="802" y="2991"/>
                  </a:lnTo>
                  <a:cubicBezTo>
                    <a:pt x="814" y="2990"/>
                    <a:pt x="827" y="2990"/>
                    <a:pt x="839" y="2990"/>
                  </a:cubicBezTo>
                  <a:cubicBezTo>
                    <a:pt x="1181" y="2990"/>
                    <a:pt x="1338" y="3221"/>
                    <a:pt x="1387" y="3576"/>
                  </a:cubicBezTo>
                  <a:cubicBezTo>
                    <a:pt x="1387" y="3576"/>
                    <a:pt x="1387" y="3592"/>
                    <a:pt x="1404" y="3592"/>
                  </a:cubicBezTo>
                  <a:cubicBezTo>
                    <a:pt x="1437" y="3960"/>
                    <a:pt x="1354" y="4311"/>
                    <a:pt x="986" y="4378"/>
                  </a:cubicBezTo>
                  <a:lnTo>
                    <a:pt x="284" y="4344"/>
                  </a:lnTo>
                  <a:lnTo>
                    <a:pt x="435" y="5614"/>
                  </a:lnTo>
                  <a:cubicBezTo>
                    <a:pt x="435" y="5614"/>
                    <a:pt x="652" y="5564"/>
                    <a:pt x="909" y="5564"/>
                  </a:cubicBezTo>
                  <a:cubicBezTo>
                    <a:pt x="1264" y="5564"/>
                    <a:pt x="1692" y="5660"/>
                    <a:pt x="1721" y="6115"/>
                  </a:cubicBezTo>
                  <a:cubicBezTo>
                    <a:pt x="1721" y="6115"/>
                    <a:pt x="1676" y="6757"/>
                    <a:pt x="741" y="6757"/>
                  </a:cubicBezTo>
                  <a:cubicBezTo>
                    <a:pt x="686" y="6757"/>
                    <a:pt x="629" y="6755"/>
                    <a:pt x="568" y="6750"/>
                  </a:cubicBezTo>
                  <a:lnTo>
                    <a:pt x="568" y="6750"/>
                  </a:lnTo>
                  <a:lnTo>
                    <a:pt x="685" y="7820"/>
                  </a:lnTo>
                  <a:cubicBezTo>
                    <a:pt x="685" y="7820"/>
                    <a:pt x="937" y="7751"/>
                    <a:pt x="1218" y="7751"/>
                  </a:cubicBezTo>
                  <a:cubicBezTo>
                    <a:pt x="1556" y="7751"/>
                    <a:pt x="1935" y="7850"/>
                    <a:pt x="1972" y="8288"/>
                  </a:cubicBezTo>
                  <a:cubicBezTo>
                    <a:pt x="2039" y="8973"/>
                    <a:pt x="1320" y="9023"/>
                    <a:pt x="819" y="9056"/>
                  </a:cubicBezTo>
                  <a:lnTo>
                    <a:pt x="953" y="10159"/>
                  </a:lnTo>
                  <a:cubicBezTo>
                    <a:pt x="953" y="10159"/>
                    <a:pt x="1124" y="10124"/>
                    <a:pt x="1338" y="10124"/>
                  </a:cubicBezTo>
                  <a:cubicBezTo>
                    <a:pt x="1693" y="10124"/>
                    <a:pt x="2166" y="10222"/>
                    <a:pt x="2156" y="10744"/>
                  </a:cubicBezTo>
                  <a:cubicBezTo>
                    <a:pt x="2144" y="11340"/>
                    <a:pt x="1603" y="11426"/>
                    <a:pt x="1295" y="11426"/>
                  </a:cubicBezTo>
                  <a:cubicBezTo>
                    <a:pt x="1172" y="11426"/>
                    <a:pt x="1086" y="11412"/>
                    <a:pt x="1086" y="11412"/>
                  </a:cubicBezTo>
                  <a:lnTo>
                    <a:pt x="1086" y="11412"/>
                  </a:lnTo>
                  <a:lnTo>
                    <a:pt x="1253" y="12832"/>
                  </a:lnTo>
                  <a:cubicBezTo>
                    <a:pt x="1253" y="12832"/>
                    <a:pt x="1576" y="12693"/>
                    <a:pt x="1891" y="12693"/>
                  </a:cubicBezTo>
                  <a:cubicBezTo>
                    <a:pt x="2162" y="12693"/>
                    <a:pt x="2427" y="12796"/>
                    <a:pt x="2473" y="13183"/>
                  </a:cubicBezTo>
                  <a:cubicBezTo>
                    <a:pt x="2546" y="13805"/>
                    <a:pt x="2076" y="13938"/>
                    <a:pt x="1706" y="13938"/>
                  </a:cubicBezTo>
                  <a:cubicBezTo>
                    <a:pt x="1570" y="13938"/>
                    <a:pt x="1447" y="13920"/>
                    <a:pt x="1370" y="13902"/>
                  </a:cubicBezTo>
                  <a:lnTo>
                    <a:pt x="1370" y="13902"/>
                  </a:lnTo>
                  <a:lnTo>
                    <a:pt x="1487" y="14988"/>
                  </a:lnTo>
                  <a:cubicBezTo>
                    <a:pt x="1487" y="14988"/>
                    <a:pt x="1753" y="14872"/>
                    <a:pt x="2035" y="14872"/>
                  </a:cubicBezTo>
                  <a:cubicBezTo>
                    <a:pt x="2340" y="14872"/>
                    <a:pt x="2664" y="15008"/>
                    <a:pt x="2690" y="15572"/>
                  </a:cubicBezTo>
                  <a:cubicBezTo>
                    <a:pt x="2718" y="16023"/>
                    <a:pt x="2386" y="16125"/>
                    <a:pt x="2082" y="16125"/>
                  </a:cubicBezTo>
                  <a:cubicBezTo>
                    <a:pt x="1834" y="16125"/>
                    <a:pt x="1604" y="16057"/>
                    <a:pt x="1604" y="16057"/>
                  </a:cubicBezTo>
                  <a:lnTo>
                    <a:pt x="1604" y="16057"/>
                  </a:lnTo>
                  <a:lnTo>
                    <a:pt x="1771" y="17561"/>
                  </a:lnTo>
                  <a:cubicBezTo>
                    <a:pt x="1771" y="17561"/>
                    <a:pt x="2105" y="17418"/>
                    <a:pt x="2427" y="17418"/>
                  </a:cubicBezTo>
                  <a:cubicBezTo>
                    <a:pt x="2699" y="17418"/>
                    <a:pt x="2962" y="17520"/>
                    <a:pt x="3008" y="17895"/>
                  </a:cubicBezTo>
                  <a:cubicBezTo>
                    <a:pt x="3044" y="18312"/>
                    <a:pt x="2685" y="18567"/>
                    <a:pt x="2292" y="18567"/>
                  </a:cubicBezTo>
                  <a:cubicBezTo>
                    <a:pt x="2151" y="18567"/>
                    <a:pt x="2005" y="18534"/>
                    <a:pt x="1871" y="18463"/>
                  </a:cubicBezTo>
                  <a:lnTo>
                    <a:pt x="1871" y="18463"/>
                  </a:lnTo>
                  <a:lnTo>
                    <a:pt x="2055" y="19984"/>
                  </a:lnTo>
                  <a:lnTo>
                    <a:pt x="20585" y="18012"/>
                  </a:lnTo>
                  <a:lnTo>
                    <a:pt x="18563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9" name="Google Shape;3209;p58"/>
            <p:cNvSpPr/>
            <p:nvPr/>
          </p:nvSpPr>
          <p:spPr>
            <a:xfrm>
              <a:off x="1631045" y="1500948"/>
              <a:ext cx="359889" cy="110348"/>
            </a:xfrm>
            <a:custGeom>
              <a:avLst/>
              <a:gdLst/>
              <a:ahLst/>
              <a:cxnLst/>
              <a:rect l="l" t="t" r="r" b="b"/>
              <a:pathLst>
                <a:path w="11229" h="3443" extrusionOk="0">
                  <a:moveTo>
                    <a:pt x="11112" y="1"/>
                  </a:moveTo>
                  <a:lnTo>
                    <a:pt x="1" y="402"/>
                  </a:lnTo>
                  <a:lnTo>
                    <a:pt x="118" y="3443"/>
                  </a:lnTo>
                  <a:lnTo>
                    <a:pt x="11229" y="3042"/>
                  </a:lnTo>
                  <a:lnTo>
                    <a:pt x="1111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0" name="Google Shape;3210;p58"/>
            <p:cNvSpPr/>
            <p:nvPr/>
          </p:nvSpPr>
          <p:spPr>
            <a:xfrm>
              <a:off x="1624091" y="1694401"/>
              <a:ext cx="373799" cy="23877"/>
            </a:xfrm>
            <a:custGeom>
              <a:avLst/>
              <a:gdLst/>
              <a:ahLst/>
              <a:cxnLst/>
              <a:rect l="l" t="t" r="r" b="b"/>
              <a:pathLst>
                <a:path w="11663" h="745" extrusionOk="0">
                  <a:moveTo>
                    <a:pt x="11429" y="1"/>
                  </a:moveTo>
                  <a:cubicBezTo>
                    <a:pt x="11350" y="1"/>
                    <a:pt x="11270" y="5"/>
                    <a:pt x="11195" y="13"/>
                  </a:cubicBezTo>
                  <a:cubicBezTo>
                    <a:pt x="10878" y="30"/>
                    <a:pt x="10460" y="47"/>
                    <a:pt x="9942" y="63"/>
                  </a:cubicBezTo>
                  <a:cubicBezTo>
                    <a:pt x="8889" y="114"/>
                    <a:pt x="7436" y="197"/>
                    <a:pt x="5832" y="297"/>
                  </a:cubicBezTo>
                  <a:cubicBezTo>
                    <a:pt x="4211" y="398"/>
                    <a:pt x="2757" y="498"/>
                    <a:pt x="1705" y="581"/>
                  </a:cubicBezTo>
                  <a:lnTo>
                    <a:pt x="468" y="682"/>
                  </a:lnTo>
                  <a:cubicBezTo>
                    <a:pt x="301" y="682"/>
                    <a:pt x="151" y="698"/>
                    <a:pt x="0" y="732"/>
                  </a:cubicBezTo>
                  <a:cubicBezTo>
                    <a:pt x="76" y="740"/>
                    <a:pt x="155" y="744"/>
                    <a:pt x="234" y="744"/>
                  </a:cubicBezTo>
                  <a:cubicBezTo>
                    <a:pt x="314" y="744"/>
                    <a:pt x="393" y="740"/>
                    <a:pt x="468" y="732"/>
                  </a:cubicBezTo>
                  <a:lnTo>
                    <a:pt x="1721" y="682"/>
                  </a:lnTo>
                  <a:cubicBezTo>
                    <a:pt x="2774" y="632"/>
                    <a:pt x="4228" y="548"/>
                    <a:pt x="5832" y="448"/>
                  </a:cubicBezTo>
                  <a:cubicBezTo>
                    <a:pt x="7452" y="348"/>
                    <a:pt x="8906" y="247"/>
                    <a:pt x="9959" y="164"/>
                  </a:cubicBezTo>
                  <a:lnTo>
                    <a:pt x="11195" y="63"/>
                  </a:lnTo>
                  <a:cubicBezTo>
                    <a:pt x="11362" y="63"/>
                    <a:pt x="11513" y="47"/>
                    <a:pt x="11663" y="13"/>
                  </a:cubicBezTo>
                  <a:cubicBezTo>
                    <a:pt x="11588" y="5"/>
                    <a:pt x="11508" y="1"/>
                    <a:pt x="1142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1" name="Google Shape;3211;p58"/>
            <p:cNvSpPr/>
            <p:nvPr/>
          </p:nvSpPr>
          <p:spPr>
            <a:xfrm>
              <a:off x="1638545" y="1766706"/>
              <a:ext cx="373286" cy="23845"/>
            </a:xfrm>
            <a:custGeom>
              <a:avLst/>
              <a:gdLst/>
              <a:ahLst/>
              <a:cxnLst/>
              <a:rect l="l" t="t" r="r" b="b"/>
              <a:pathLst>
                <a:path w="11647" h="744" extrusionOk="0">
                  <a:moveTo>
                    <a:pt x="11421" y="0"/>
                  </a:moveTo>
                  <a:cubicBezTo>
                    <a:pt x="11346" y="0"/>
                    <a:pt x="11270" y="5"/>
                    <a:pt x="11195" y="13"/>
                  </a:cubicBezTo>
                  <a:lnTo>
                    <a:pt x="9942" y="63"/>
                  </a:lnTo>
                  <a:cubicBezTo>
                    <a:pt x="8889" y="113"/>
                    <a:pt x="7436" y="197"/>
                    <a:pt x="5815" y="297"/>
                  </a:cubicBezTo>
                  <a:cubicBezTo>
                    <a:pt x="4211" y="397"/>
                    <a:pt x="2757" y="498"/>
                    <a:pt x="1705" y="581"/>
                  </a:cubicBezTo>
                  <a:lnTo>
                    <a:pt x="452" y="681"/>
                  </a:lnTo>
                  <a:cubicBezTo>
                    <a:pt x="301" y="681"/>
                    <a:pt x="151" y="698"/>
                    <a:pt x="1" y="731"/>
                  </a:cubicBezTo>
                  <a:cubicBezTo>
                    <a:pt x="76" y="740"/>
                    <a:pt x="151" y="744"/>
                    <a:pt x="226" y="744"/>
                  </a:cubicBezTo>
                  <a:cubicBezTo>
                    <a:pt x="301" y="744"/>
                    <a:pt x="376" y="740"/>
                    <a:pt x="452" y="731"/>
                  </a:cubicBezTo>
                  <a:lnTo>
                    <a:pt x="1705" y="681"/>
                  </a:lnTo>
                  <a:cubicBezTo>
                    <a:pt x="2757" y="631"/>
                    <a:pt x="4211" y="548"/>
                    <a:pt x="5832" y="447"/>
                  </a:cubicBezTo>
                  <a:cubicBezTo>
                    <a:pt x="7436" y="347"/>
                    <a:pt x="8889" y="247"/>
                    <a:pt x="9942" y="163"/>
                  </a:cubicBezTo>
                  <a:lnTo>
                    <a:pt x="11195" y="63"/>
                  </a:lnTo>
                  <a:cubicBezTo>
                    <a:pt x="11346" y="63"/>
                    <a:pt x="11496" y="46"/>
                    <a:pt x="11646" y="13"/>
                  </a:cubicBezTo>
                  <a:cubicBezTo>
                    <a:pt x="11571" y="5"/>
                    <a:pt x="11496" y="0"/>
                    <a:pt x="1142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2" name="Google Shape;3212;p58"/>
            <p:cNvSpPr/>
            <p:nvPr/>
          </p:nvSpPr>
          <p:spPr>
            <a:xfrm>
              <a:off x="1643353" y="1841126"/>
              <a:ext cx="373831" cy="23877"/>
            </a:xfrm>
            <a:custGeom>
              <a:avLst/>
              <a:gdLst/>
              <a:ahLst/>
              <a:cxnLst/>
              <a:rect l="l" t="t" r="r" b="b"/>
              <a:pathLst>
                <a:path w="11664" h="745" extrusionOk="0">
                  <a:moveTo>
                    <a:pt x="11436" y="1"/>
                  </a:moveTo>
                  <a:cubicBezTo>
                    <a:pt x="11359" y="1"/>
                    <a:pt x="11279" y="5"/>
                    <a:pt x="11196" y="13"/>
                  </a:cubicBezTo>
                  <a:lnTo>
                    <a:pt x="9959" y="64"/>
                  </a:lnTo>
                  <a:cubicBezTo>
                    <a:pt x="8890" y="114"/>
                    <a:pt x="7436" y="197"/>
                    <a:pt x="5832" y="298"/>
                  </a:cubicBezTo>
                  <a:cubicBezTo>
                    <a:pt x="4228" y="398"/>
                    <a:pt x="2758" y="498"/>
                    <a:pt x="1705" y="565"/>
                  </a:cubicBezTo>
                  <a:lnTo>
                    <a:pt x="469" y="665"/>
                  </a:lnTo>
                  <a:cubicBezTo>
                    <a:pt x="318" y="682"/>
                    <a:pt x="151" y="699"/>
                    <a:pt x="1" y="732"/>
                  </a:cubicBezTo>
                  <a:cubicBezTo>
                    <a:pt x="84" y="740"/>
                    <a:pt x="164" y="744"/>
                    <a:pt x="241" y="744"/>
                  </a:cubicBezTo>
                  <a:cubicBezTo>
                    <a:pt x="318" y="744"/>
                    <a:pt x="394" y="740"/>
                    <a:pt x="469" y="732"/>
                  </a:cubicBezTo>
                  <a:lnTo>
                    <a:pt x="1722" y="682"/>
                  </a:lnTo>
                  <a:cubicBezTo>
                    <a:pt x="2775" y="615"/>
                    <a:pt x="4228" y="548"/>
                    <a:pt x="5832" y="448"/>
                  </a:cubicBezTo>
                  <a:cubicBezTo>
                    <a:pt x="7453" y="348"/>
                    <a:pt x="8907" y="247"/>
                    <a:pt x="9959" y="164"/>
                  </a:cubicBezTo>
                  <a:lnTo>
                    <a:pt x="11212" y="64"/>
                  </a:lnTo>
                  <a:cubicBezTo>
                    <a:pt x="11363" y="64"/>
                    <a:pt x="11513" y="30"/>
                    <a:pt x="11663" y="13"/>
                  </a:cubicBezTo>
                  <a:cubicBezTo>
                    <a:pt x="11588" y="5"/>
                    <a:pt x="11513" y="1"/>
                    <a:pt x="1143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3" name="Google Shape;3213;p58"/>
            <p:cNvSpPr/>
            <p:nvPr/>
          </p:nvSpPr>
          <p:spPr>
            <a:xfrm>
              <a:off x="1652455" y="1915450"/>
              <a:ext cx="373831" cy="23461"/>
            </a:xfrm>
            <a:custGeom>
              <a:avLst/>
              <a:gdLst/>
              <a:ahLst/>
              <a:cxnLst/>
              <a:rect l="l" t="t" r="r" b="b"/>
              <a:pathLst>
                <a:path w="11664" h="732" extrusionOk="0">
                  <a:moveTo>
                    <a:pt x="11196" y="0"/>
                  </a:moveTo>
                  <a:lnTo>
                    <a:pt x="9943" y="67"/>
                  </a:lnTo>
                  <a:cubicBezTo>
                    <a:pt x="8890" y="117"/>
                    <a:pt x="7436" y="201"/>
                    <a:pt x="5832" y="301"/>
                  </a:cubicBezTo>
                  <a:cubicBezTo>
                    <a:pt x="4212" y="401"/>
                    <a:pt x="2758" y="485"/>
                    <a:pt x="1705" y="568"/>
                  </a:cubicBezTo>
                  <a:lnTo>
                    <a:pt x="469" y="669"/>
                  </a:lnTo>
                  <a:cubicBezTo>
                    <a:pt x="302" y="669"/>
                    <a:pt x="151" y="702"/>
                    <a:pt x="1" y="719"/>
                  </a:cubicBezTo>
                  <a:cubicBezTo>
                    <a:pt x="76" y="727"/>
                    <a:pt x="156" y="731"/>
                    <a:pt x="235" y="731"/>
                  </a:cubicBezTo>
                  <a:cubicBezTo>
                    <a:pt x="314" y="731"/>
                    <a:pt x="394" y="727"/>
                    <a:pt x="469" y="719"/>
                  </a:cubicBezTo>
                  <a:lnTo>
                    <a:pt x="1722" y="669"/>
                  </a:lnTo>
                  <a:cubicBezTo>
                    <a:pt x="2775" y="618"/>
                    <a:pt x="4228" y="535"/>
                    <a:pt x="5832" y="435"/>
                  </a:cubicBezTo>
                  <a:cubicBezTo>
                    <a:pt x="7453" y="334"/>
                    <a:pt x="8907" y="234"/>
                    <a:pt x="9959" y="167"/>
                  </a:cubicBezTo>
                  <a:lnTo>
                    <a:pt x="11212" y="67"/>
                  </a:lnTo>
                  <a:cubicBezTo>
                    <a:pt x="11363" y="50"/>
                    <a:pt x="11513" y="34"/>
                    <a:pt x="1166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4" name="Google Shape;3214;p58"/>
            <p:cNvSpPr/>
            <p:nvPr/>
          </p:nvSpPr>
          <p:spPr>
            <a:xfrm>
              <a:off x="1673351" y="1995351"/>
              <a:ext cx="373286" cy="23877"/>
            </a:xfrm>
            <a:custGeom>
              <a:avLst/>
              <a:gdLst/>
              <a:ahLst/>
              <a:cxnLst/>
              <a:rect l="l" t="t" r="r" b="b"/>
              <a:pathLst>
                <a:path w="11647" h="745" extrusionOk="0">
                  <a:moveTo>
                    <a:pt x="11421" y="1"/>
                  </a:moveTo>
                  <a:cubicBezTo>
                    <a:pt x="11346" y="1"/>
                    <a:pt x="11271" y="5"/>
                    <a:pt x="11195" y="14"/>
                  </a:cubicBezTo>
                  <a:lnTo>
                    <a:pt x="9942" y="64"/>
                  </a:lnTo>
                  <a:cubicBezTo>
                    <a:pt x="8890" y="114"/>
                    <a:pt x="7436" y="197"/>
                    <a:pt x="5815" y="298"/>
                  </a:cubicBezTo>
                  <a:cubicBezTo>
                    <a:pt x="4211" y="398"/>
                    <a:pt x="2757" y="498"/>
                    <a:pt x="1705" y="582"/>
                  </a:cubicBezTo>
                  <a:lnTo>
                    <a:pt x="452" y="682"/>
                  </a:lnTo>
                  <a:cubicBezTo>
                    <a:pt x="301" y="682"/>
                    <a:pt x="151" y="699"/>
                    <a:pt x="1" y="732"/>
                  </a:cubicBezTo>
                  <a:cubicBezTo>
                    <a:pt x="76" y="740"/>
                    <a:pt x="151" y="745"/>
                    <a:pt x="226" y="745"/>
                  </a:cubicBezTo>
                  <a:cubicBezTo>
                    <a:pt x="301" y="745"/>
                    <a:pt x="377" y="740"/>
                    <a:pt x="452" y="732"/>
                  </a:cubicBezTo>
                  <a:lnTo>
                    <a:pt x="1705" y="682"/>
                  </a:lnTo>
                  <a:cubicBezTo>
                    <a:pt x="2757" y="632"/>
                    <a:pt x="4228" y="548"/>
                    <a:pt x="5832" y="448"/>
                  </a:cubicBezTo>
                  <a:cubicBezTo>
                    <a:pt x="7436" y="348"/>
                    <a:pt x="8890" y="247"/>
                    <a:pt x="9942" y="164"/>
                  </a:cubicBezTo>
                  <a:lnTo>
                    <a:pt x="11195" y="64"/>
                  </a:lnTo>
                  <a:cubicBezTo>
                    <a:pt x="11346" y="64"/>
                    <a:pt x="11496" y="47"/>
                    <a:pt x="11646" y="14"/>
                  </a:cubicBezTo>
                  <a:cubicBezTo>
                    <a:pt x="11571" y="5"/>
                    <a:pt x="11496" y="1"/>
                    <a:pt x="1142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15" name="Google Shape;3215;p58"/>
          <p:cNvSpPr/>
          <p:nvPr/>
        </p:nvSpPr>
        <p:spPr>
          <a:xfrm>
            <a:off x="4823133" y="2082501"/>
            <a:ext cx="515172" cy="515204"/>
          </a:xfrm>
          <a:custGeom>
            <a:avLst/>
            <a:gdLst/>
            <a:ahLst/>
            <a:cxnLst/>
            <a:rect l="l" t="t" r="r" b="b"/>
            <a:pathLst>
              <a:path w="16074" h="16075" extrusionOk="0">
                <a:moveTo>
                  <a:pt x="2657" y="3994"/>
                </a:moveTo>
                <a:cubicBezTo>
                  <a:pt x="3008" y="3526"/>
                  <a:pt x="3425" y="3092"/>
                  <a:pt x="3893" y="2724"/>
                </a:cubicBezTo>
                <a:lnTo>
                  <a:pt x="3592" y="1103"/>
                </a:lnTo>
                <a:lnTo>
                  <a:pt x="6115" y="34"/>
                </a:lnTo>
                <a:lnTo>
                  <a:pt x="7085" y="1371"/>
                </a:lnTo>
                <a:cubicBezTo>
                  <a:pt x="7669" y="1287"/>
                  <a:pt x="8271" y="1270"/>
                  <a:pt x="8856" y="1354"/>
                </a:cubicBezTo>
                <a:lnTo>
                  <a:pt x="9808" y="1"/>
                </a:lnTo>
                <a:lnTo>
                  <a:pt x="12331" y="1020"/>
                </a:lnTo>
                <a:lnTo>
                  <a:pt x="12080" y="2641"/>
                </a:lnTo>
                <a:cubicBezTo>
                  <a:pt x="12548" y="2991"/>
                  <a:pt x="12983" y="3426"/>
                  <a:pt x="13350" y="3894"/>
                </a:cubicBezTo>
                <a:lnTo>
                  <a:pt x="14971" y="3593"/>
                </a:lnTo>
                <a:lnTo>
                  <a:pt x="16040" y="6099"/>
                </a:lnTo>
                <a:lnTo>
                  <a:pt x="14704" y="7068"/>
                </a:lnTo>
                <a:cubicBezTo>
                  <a:pt x="14787" y="7670"/>
                  <a:pt x="14804" y="8255"/>
                  <a:pt x="14720" y="8856"/>
                </a:cubicBezTo>
                <a:lnTo>
                  <a:pt x="16074" y="9792"/>
                </a:lnTo>
                <a:lnTo>
                  <a:pt x="15055" y="12331"/>
                </a:lnTo>
                <a:lnTo>
                  <a:pt x="13434" y="12064"/>
                </a:lnTo>
                <a:cubicBezTo>
                  <a:pt x="13083" y="12549"/>
                  <a:pt x="12649" y="12966"/>
                  <a:pt x="12181" y="13334"/>
                </a:cubicBezTo>
                <a:lnTo>
                  <a:pt x="12481" y="14971"/>
                </a:lnTo>
                <a:lnTo>
                  <a:pt x="9975" y="16041"/>
                </a:lnTo>
                <a:lnTo>
                  <a:pt x="9006" y="14704"/>
                </a:lnTo>
                <a:cubicBezTo>
                  <a:pt x="8405" y="14788"/>
                  <a:pt x="7820" y="14788"/>
                  <a:pt x="7218" y="14721"/>
                </a:cubicBezTo>
                <a:lnTo>
                  <a:pt x="6283" y="16074"/>
                </a:lnTo>
                <a:lnTo>
                  <a:pt x="3743" y="15055"/>
                </a:lnTo>
                <a:lnTo>
                  <a:pt x="4010" y="13418"/>
                </a:lnTo>
                <a:cubicBezTo>
                  <a:pt x="3526" y="13067"/>
                  <a:pt x="3108" y="12649"/>
                  <a:pt x="2740" y="12181"/>
                </a:cubicBezTo>
                <a:lnTo>
                  <a:pt x="1103" y="12482"/>
                </a:lnTo>
                <a:lnTo>
                  <a:pt x="34" y="9959"/>
                </a:lnTo>
                <a:lnTo>
                  <a:pt x="1387" y="8990"/>
                </a:lnTo>
                <a:cubicBezTo>
                  <a:pt x="1287" y="8405"/>
                  <a:pt x="1287" y="7803"/>
                  <a:pt x="1354" y="7219"/>
                </a:cubicBezTo>
                <a:lnTo>
                  <a:pt x="0" y="6266"/>
                </a:lnTo>
                <a:lnTo>
                  <a:pt x="1019" y="3743"/>
                </a:lnTo>
                <a:close/>
                <a:moveTo>
                  <a:pt x="5364" y="6818"/>
                </a:moveTo>
                <a:cubicBezTo>
                  <a:pt x="4395" y="9240"/>
                  <a:pt x="6834" y="11646"/>
                  <a:pt x="9240" y="10610"/>
                </a:cubicBezTo>
                <a:cubicBezTo>
                  <a:pt x="11646" y="9591"/>
                  <a:pt x="11596" y="6166"/>
                  <a:pt x="9173" y="5197"/>
                </a:cubicBezTo>
                <a:cubicBezTo>
                  <a:pt x="7686" y="4595"/>
                  <a:pt x="5965" y="5331"/>
                  <a:pt x="5364" y="681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6" name="Google Shape;3216;p58"/>
          <p:cNvSpPr/>
          <p:nvPr/>
        </p:nvSpPr>
        <p:spPr>
          <a:xfrm>
            <a:off x="2260289" y="2065025"/>
            <a:ext cx="1908602" cy="455321"/>
          </a:xfrm>
          <a:custGeom>
            <a:avLst/>
            <a:gdLst/>
            <a:ahLst/>
            <a:cxnLst/>
            <a:rect l="l" t="t" r="r" b="b"/>
            <a:pathLst>
              <a:path w="46300" h="13508" extrusionOk="0">
                <a:moveTo>
                  <a:pt x="220" y="1"/>
                </a:moveTo>
                <a:cubicBezTo>
                  <a:pt x="134" y="1"/>
                  <a:pt x="88" y="13"/>
                  <a:pt x="84" y="37"/>
                </a:cubicBezTo>
                <a:cubicBezTo>
                  <a:pt x="1" y="422"/>
                  <a:pt x="10260" y="3747"/>
                  <a:pt x="22992" y="7456"/>
                </a:cubicBezTo>
                <a:cubicBezTo>
                  <a:pt x="34926" y="10928"/>
                  <a:pt x="44796" y="13508"/>
                  <a:pt x="46076" y="13508"/>
                </a:cubicBezTo>
                <a:cubicBezTo>
                  <a:pt x="46164" y="13508"/>
                  <a:pt x="46211" y="13496"/>
                  <a:pt x="46216" y="13471"/>
                </a:cubicBezTo>
                <a:cubicBezTo>
                  <a:pt x="46300" y="13087"/>
                  <a:pt x="36024" y="9762"/>
                  <a:pt x="23292" y="6069"/>
                </a:cubicBezTo>
                <a:cubicBezTo>
                  <a:pt x="11354" y="2595"/>
                  <a:pt x="1481" y="1"/>
                  <a:pt x="220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7" name="Google Shape;3217;p58"/>
          <p:cNvSpPr/>
          <p:nvPr/>
        </p:nvSpPr>
        <p:spPr>
          <a:xfrm>
            <a:off x="4817919" y="2259230"/>
            <a:ext cx="1908610" cy="580906"/>
          </a:xfrm>
          <a:custGeom>
            <a:avLst/>
            <a:gdLst/>
            <a:ahLst/>
            <a:cxnLst/>
            <a:rect l="l" t="t" r="r" b="b"/>
            <a:pathLst>
              <a:path w="59551" h="18125" extrusionOk="0">
                <a:moveTo>
                  <a:pt x="59401" y="0"/>
                </a:moveTo>
                <a:cubicBezTo>
                  <a:pt x="58257" y="0"/>
                  <a:pt x="45342" y="3663"/>
                  <a:pt x="29658" y="8427"/>
                </a:cubicBezTo>
                <a:cubicBezTo>
                  <a:pt x="13251" y="13440"/>
                  <a:pt x="1" y="17768"/>
                  <a:pt x="68" y="18102"/>
                </a:cubicBezTo>
                <a:cubicBezTo>
                  <a:pt x="71" y="18117"/>
                  <a:pt x="100" y="18124"/>
                  <a:pt x="152" y="18124"/>
                </a:cubicBezTo>
                <a:cubicBezTo>
                  <a:pt x="1309" y="18124"/>
                  <a:pt x="14210" y="14461"/>
                  <a:pt x="29909" y="9681"/>
                </a:cubicBezTo>
                <a:cubicBezTo>
                  <a:pt x="46317" y="4685"/>
                  <a:pt x="59550" y="357"/>
                  <a:pt x="59483" y="23"/>
                </a:cubicBezTo>
                <a:cubicBezTo>
                  <a:pt x="59480" y="8"/>
                  <a:pt x="59453" y="0"/>
                  <a:pt x="59401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8" name="Google Shape;3218;p58"/>
          <p:cNvSpPr/>
          <p:nvPr/>
        </p:nvSpPr>
        <p:spPr>
          <a:xfrm>
            <a:off x="4028612" y="2107890"/>
            <a:ext cx="1093001" cy="1036401"/>
          </a:xfrm>
          <a:custGeom>
            <a:avLst/>
            <a:gdLst/>
            <a:ahLst/>
            <a:cxnLst/>
            <a:rect l="l" t="t" r="r" b="b"/>
            <a:pathLst>
              <a:path w="34103" h="32337" extrusionOk="0">
                <a:moveTo>
                  <a:pt x="16706" y="0"/>
                </a:moveTo>
                <a:cubicBezTo>
                  <a:pt x="16363" y="0"/>
                  <a:pt x="16018" y="11"/>
                  <a:pt x="15673" y="33"/>
                </a:cubicBezTo>
                <a:cubicBezTo>
                  <a:pt x="6767" y="601"/>
                  <a:pt x="0" y="8271"/>
                  <a:pt x="568" y="17193"/>
                </a:cubicBezTo>
                <a:cubicBezTo>
                  <a:pt x="969" y="23709"/>
                  <a:pt x="5280" y="29357"/>
                  <a:pt x="11462" y="31462"/>
                </a:cubicBezTo>
                <a:cubicBezTo>
                  <a:pt x="13178" y="32051"/>
                  <a:pt x="14947" y="32336"/>
                  <a:pt x="16699" y="32336"/>
                </a:cubicBezTo>
                <a:cubicBezTo>
                  <a:pt x="21259" y="32336"/>
                  <a:pt x="25708" y="30404"/>
                  <a:pt x="28822" y="26867"/>
                </a:cubicBezTo>
                <a:cubicBezTo>
                  <a:pt x="33150" y="21955"/>
                  <a:pt x="34102" y="14921"/>
                  <a:pt x="31212" y="9056"/>
                </a:cubicBezTo>
                <a:cubicBezTo>
                  <a:pt x="28490" y="3501"/>
                  <a:pt x="22845" y="0"/>
                  <a:pt x="1670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19" name="Google Shape;3219;p58"/>
          <p:cNvGrpSpPr/>
          <p:nvPr/>
        </p:nvGrpSpPr>
        <p:grpSpPr>
          <a:xfrm>
            <a:off x="3880911" y="1726495"/>
            <a:ext cx="1174857" cy="1417764"/>
            <a:chOff x="3916200" y="1687420"/>
            <a:chExt cx="1174857" cy="1417764"/>
          </a:xfrm>
        </p:grpSpPr>
        <p:sp>
          <p:nvSpPr>
            <p:cNvPr id="3220" name="Google Shape;3220;p58"/>
            <p:cNvSpPr/>
            <p:nvPr/>
          </p:nvSpPr>
          <p:spPr>
            <a:xfrm>
              <a:off x="4986285" y="2082724"/>
              <a:ext cx="39646" cy="209960"/>
            </a:xfrm>
            <a:custGeom>
              <a:avLst/>
              <a:gdLst/>
              <a:ahLst/>
              <a:cxnLst/>
              <a:rect l="l" t="t" r="r" b="b"/>
              <a:pathLst>
                <a:path w="1237" h="6551" extrusionOk="0">
                  <a:moveTo>
                    <a:pt x="251" y="0"/>
                  </a:moveTo>
                  <a:lnTo>
                    <a:pt x="251" y="0"/>
                  </a:lnTo>
                  <a:cubicBezTo>
                    <a:pt x="435" y="284"/>
                    <a:pt x="602" y="568"/>
                    <a:pt x="735" y="886"/>
                  </a:cubicBezTo>
                  <a:cubicBezTo>
                    <a:pt x="1020" y="1638"/>
                    <a:pt x="1103" y="2456"/>
                    <a:pt x="986" y="3258"/>
                  </a:cubicBezTo>
                  <a:cubicBezTo>
                    <a:pt x="869" y="4060"/>
                    <a:pt x="652" y="4846"/>
                    <a:pt x="334" y="5598"/>
                  </a:cubicBezTo>
                  <a:cubicBezTo>
                    <a:pt x="234" y="5865"/>
                    <a:pt x="151" y="6099"/>
                    <a:pt x="84" y="6283"/>
                  </a:cubicBezTo>
                  <a:cubicBezTo>
                    <a:pt x="34" y="6366"/>
                    <a:pt x="17" y="6450"/>
                    <a:pt x="0" y="6550"/>
                  </a:cubicBezTo>
                  <a:cubicBezTo>
                    <a:pt x="50" y="6466"/>
                    <a:pt x="84" y="6383"/>
                    <a:pt x="117" y="6299"/>
                  </a:cubicBezTo>
                  <a:cubicBezTo>
                    <a:pt x="201" y="6149"/>
                    <a:pt x="301" y="5915"/>
                    <a:pt x="418" y="5631"/>
                  </a:cubicBezTo>
                  <a:cubicBezTo>
                    <a:pt x="752" y="4879"/>
                    <a:pt x="986" y="4077"/>
                    <a:pt x="1120" y="3275"/>
                  </a:cubicBezTo>
                  <a:cubicBezTo>
                    <a:pt x="1237" y="2456"/>
                    <a:pt x="1136" y="1604"/>
                    <a:pt x="819" y="836"/>
                  </a:cubicBezTo>
                  <a:cubicBezTo>
                    <a:pt x="719" y="618"/>
                    <a:pt x="585" y="401"/>
                    <a:pt x="435" y="201"/>
                  </a:cubicBezTo>
                  <a:cubicBezTo>
                    <a:pt x="385" y="117"/>
                    <a:pt x="318" y="50"/>
                    <a:pt x="2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1" name="Google Shape;3221;p58"/>
            <p:cNvSpPr/>
            <p:nvPr/>
          </p:nvSpPr>
          <p:spPr>
            <a:xfrm>
              <a:off x="4124653" y="2692668"/>
              <a:ext cx="4295" cy="93201"/>
            </a:xfrm>
            <a:custGeom>
              <a:avLst/>
              <a:gdLst/>
              <a:ahLst/>
              <a:cxnLst/>
              <a:rect l="l" t="t" r="r" b="b"/>
              <a:pathLst>
                <a:path w="134" h="2908" extrusionOk="0">
                  <a:moveTo>
                    <a:pt x="67" y="0"/>
                  </a:moveTo>
                  <a:cubicBezTo>
                    <a:pt x="34" y="0"/>
                    <a:pt x="0" y="652"/>
                    <a:pt x="0" y="1454"/>
                  </a:cubicBezTo>
                  <a:cubicBezTo>
                    <a:pt x="0" y="2256"/>
                    <a:pt x="34" y="2908"/>
                    <a:pt x="67" y="2908"/>
                  </a:cubicBezTo>
                  <a:cubicBezTo>
                    <a:pt x="100" y="2908"/>
                    <a:pt x="134" y="2256"/>
                    <a:pt x="134" y="1454"/>
                  </a:cubicBezTo>
                  <a:cubicBezTo>
                    <a:pt x="134" y="652"/>
                    <a:pt x="100" y="0"/>
                    <a:pt x="6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2" name="Google Shape;3222;p58"/>
            <p:cNvSpPr/>
            <p:nvPr/>
          </p:nvSpPr>
          <p:spPr>
            <a:xfrm>
              <a:off x="4124653" y="2506297"/>
              <a:ext cx="4295" cy="93233"/>
            </a:xfrm>
            <a:custGeom>
              <a:avLst/>
              <a:gdLst/>
              <a:ahLst/>
              <a:cxnLst/>
              <a:rect l="l" t="t" r="r" b="b"/>
              <a:pathLst>
                <a:path w="134" h="2909" extrusionOk="0">
                  <a:moveTo>
                    <a:pt x="67" y="1"/>
                  </a:moveTo>
                  <a:cubicBezTo>
                    <a:pt x="34" y="1"/>
                    <a:pt x="0" y="652"/>
                    <a:pt x="0" y="1454"/>
                  </a:cubicBezTo>
                  <a:cubicBezTo>
                    <a:pt x="0" y="2256"/>
                    <a:pt x="34" y="2908"/>
                    <a:pt x="67" y="2908"/>
                  </a:cubicBezTo>
                  <a:cubicBezTo>
                    <a:pt x="100" y="2908"/>
                    <a:pt x="134" y="2256"/>
                    <a:pt x="134" y="1454"/>
                  </a:cubicBezTo>
                  <a:cubicBezTo>
                    <a:pt x="134" y="652"/>
                    <a:pt x="100" y="1"/>
                    <a:pt x="6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3" name="Google Shape;3223;p58"/>
            <p:cNvSpPr/>
            <p:nvPr/>
          </p:nvSpPr>
          <p:spPr>
            <a:xfrm>
              <a:off x="4716905" y="1872797"/>
              <a:ext cx="209415" cy="418797"/>
            </a:xfrm>
            <a:custGeom>
              <a:avLst/>
              <a:gdLst/>
              <a:ahLst/>
              <a:cxnLst/>
              <a:rect l="l" t="t" r="r" b="b"/>
              <a:pathLst>
                <a:path w="6534" h="13067" extrusionOk="0">
                  <a:moveTo>
                    <a:pt x="2357" y="1"/>
                  </a:moveTo>
                  <a:lnTo>
                    <a:pt x="1" y="5464"/>
                  </a:lnTo>
                  <a:lnTo>
                    <a:pt x="385" y="12415"/>
                  </a:lnTo>
                  <a:lnTo>
                    <a:pt x="5983" y="13067"/>
                  </a:lnTo>
                  <a:cubicBezTo>
                    <a:pt x="6534" y="12098"/>
                    <a:pt x="6166" y="10861"/>
                    <a:pt x="5615" y="9892"/>
                  </a:cubicBezTo>
                  <a:cubicBezTo>
                    <a:pt x="5064" y="8923"/>
                    <a:pt x="4345" y="8004"/>
                    <a:pt x="4145" y="6901"/>
                  </a:cubicBezTo>
                  <a:cubicBezTo>
                    <a:pt x="4011" y="6233"/>
                    <a:pt x="4094" y="5531"/>
                    <a:pt x="3944" y="4863"/>
                  </a:cubicBezTo>
                  <a:cubicBezTo>
                    <a:pt x="3777" y="4161"/>
                    <a:pt x="3343" y="3559"/>
                    <a:pt x="3042" y="2908"/>
                  </a:cubicBezTo>
                  <a:cubicBezTo>
                    <a:pt x="2524" y="1805"/>
                    <a:pt x="2440" y="1387"/>
                    <a:pt x="23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4" name="Google Shape;3224;p58"/>
            <p:cNvSpPr/>
            <p:nvPr/>
          </p:nvSpPr>
          <p:spPr>
            <a:xfrm>
              <a:off x="4285288" y="1797287"/>
              <a:ext cx="392580" cy="581515"/>
            </a:xfrm>
            <a:custGeom>
              <a:avLst/>
              <a:gdLst/>
              <a:ahLst/>
              <a:cxnLst/>
              <a:rect l="l" t="t" r="r" b="b"/>
              <a:pathLst>
                <a:path w="12249" h="18144" extrusionOk="0">
                  <a:moveTo>
                    <a:pt x="4679" y="1"/>
                  </a:moveTo>
                  <a:lnTo>
                    <a:pt x="4679" y="1"/>
                  </a:lnTo>
                  <a:cubicBezTo>
                    <a:pt x="3961" y="1538"/>
                    <a:pt x="4963" y="3075"/>
                    <a:pt x="4245" y="4612"/>
                  </a:cubicBezTo>
                  <a:cubicBezTo>
                    <a:pt x="3860" y="5364"/>
                    <a:pt x="3543" y="6149"/>
                    <a:pt x="3326" y="6968"/>
                  </a:cubicBezTo>
                  <a:cubicBezTo>
                    <a:pt x="3159" y="7703"/>
                    <a:pt x="3125" y="8489"/>
                    <a:pt x="2825" y="9174"/>
                  </a:cubicBezTo>
                  <a:cubicBezTo>
                    <a:pt x="2340" y="10293"/>
                    <a:pt x="1254" y="11045"/>
                    <a:pt x="736" y="12131"/>
                  </a:cubicBezTo>
                  <a:cubicBezTo>
                    <a:pt x="1" y="13768"/>
                    <a:pt x="786" y="15807"/>
                    <a:pt x="2223" y="16893"/>
                  </a:cubicBezTo>
                  <a:cubicBezTo>
                    <a:pt x="3430" y="17802"/>
                    <a:pt x="4987" y="18143"/>
                    <a:pt x="6525" y="18143"/>
                  </a:cubicBezTo>
                  <a:cubicBezTo>
                    <a:pt x="6797" y="18143"/>
                    <a:pt x="7068" y="18133"/>
                    <a:pt x="7336" y="18113"/>
                  </a:cubicBezTo>
                  <a:cubicBezTo>
                    <a:pt x="8422" y="18029"/>
                    <a:pt x="9525" y="17829"/>
                    <a:pt x="10460" y="17261"/>
                  </a:cubicBezTo>
                  <a:cubicBezTo>
                    <a:pt x="11379" y="16709"/>
                    <a:pt x="12131" y="15757"/>
                    <a:pt x="12248" y="14687"/>
                  </a:cubicBezTo>
                  <a:lnTo>
                    <a:pt x="467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5" name="Google Shape;3225;p58"/>
            <p:cNvSpPr/>
            <p:nvPr/>
          </p:nvSpPr>
          <p:spPr>
            <a:xfrm>
              <a:off x="4427205" y="1709470"/>
              <a:ext cx="624975" cy="780994"/>
            </a:xfrm>
            <a:custGeom>
              <a:avLst/>
              <a:gdLst/>
              <a:ahLst/>
              <a:cxnLst/>
              <a:rect l="l" t="t" r="r" b="b"/>
              <a:pathLst>
                <a:path w="19500" h="24368" extrusionOk="0">
                  <a:moveTo>
                    <a:pt x="8555" y="0"/>
                  </a:moveTo>
                  <a:lnTo>
                    <a:pt x="535" y="5213"/>
                  </a:lnTo>
                  <a:cubicBezTo>
                    <a:pt x="1" y="6416"/>
                    <a:pt x="318" y="9441"/>
                    <a:pt x="719" y="10711"/>
                  </a:cubicBezTo>
                  <a:cubicBezTo>
                    <a:pt x="1120" y="11964"/>
                    <a:pt x="2206" y="12515"/>
                    <a:pt x="1989" y="13818"/>
                  </a:cubicBezTo>
                  <a:cubicBezTo>
                    <a:pt x="1805" y="14871"/>
                    <a:pt x="1170" y="15790"/>
                    <a:pt x="886" y="16826"/>
                  </a:cubicBezTo>
                  <a:cubicBezTo>
                    <a:pt x="535" y="18179"/>
                    <a:pt x="752" y="19616"/>
                    <a:pt x="1471" y="20819"/>
                  </a:cubicBezTo>
                  <a:cubicBezTo>
                    <a:pt x="2189" y="22022"/>
                    <a:pt x="3309" y="22958"/>
                    <a:pt x="4629" y="23476"/>
                  </a:cubicBezTo>
                  <a:cubicBezTo>
                    <a:pt x="6233" y="24128"/>
                    <a:pt x="8037" y="24178"/>
                    <a:pt x="9775" y="24211"/>
                  </a:cubicBezTo>
                  <a:lnTo>
                    <a:pt x="16626" y="24361"/>
                  </a:lnTo>
                  <a:cubicBezTo>
                    <a:pt x="16717" y="24365"/>
                    <a:pt x="16810" y="24368"/>
                    <a:pt x="16904" y="24368"/>
                  </a:cubicBezTo>
                  <a:cubicBezTo>
                    <a:pt x="17254" y="24368"/>
                    <a:pt x="17609" y="24329"/>
                    <a:pt x="17912" y="24144"/>
                  </a:cubicBezTo>
                  <a:cubicBezTo>
                    <a:pt x="18397" y="23860"/>
                    <a:pt x="18580" y="23275"/>
                    <a:pt x="18731" y="22741"/>
                  </a:cubicBezTo>
                  <a:cubicBezTo>
                    <a:pt x="19115" y="21387"/>
                    <a:pt x="19499" y="20001"/>
                    <a:pt x="19433" y="18597"/>
                  </a:cubicBezTo>
                  <a:cubicBezTo>
                    <a:pt x="19366" y="17194"/>
                    <a:pt x="18764" y="15740"/>
                    <a:pt x="17561" y="14971"/>
                  </a:cubicBezTo>
                  <a:cubicBezTo>
                    <a:pt x="16926" y="14570"/>
                    <a:pt x="16108" y="14320"/>
                    <a:pt x="15757" y="13651"/>
                  </a:cubicBezTo>
                  <a:cubicBezTo>
                    <a:pt x="15473" y="13100"/>
                    <a:pt x="15606" y="12432"/>
                    <a:pt x="15473" y="11830"/>
                  </a:cubicBezTo>
                  <a:cubicBezTo>
                    <a:pt x="15306" y="11061"/>
                    <a:pt x="14687" y="10460"/>
                    <a:pt x="14052" y="9959"/>
                  </a:cubicBezTo>
                  <a:cubicBezTo>
                    <a:pt x="13418" y="9457"/>
                    <a:pt x="12916" y="9257"/>
                    <a:pt x="12900" y="8305"/>
                  </a:cubicBezTo>
                  <a:cubicBezTo>
                    <a:pt x="12883" y="7519"/>
                    <a:pt x="12164" y="1604"/>
                    <a:pt x="85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6" name="Google Shape;3226;p58"/>
            <p:cNvSpPr/>
            <p:nvPr/>
          </p:nvSpPr>
          <p:spPr>
            <a:xfrm>
              <a:off x="4126800" y="2210155"/>
              <a:ext cx="947879" cy="895028"/>
            </a:xfrm>
            <a:custGeom>
              <a:avLst/>
              <a:gdLst/>
              <a:ahLst/>
              <a:cxnLst/>
              <a:rect l="l" t="t" r="r" b="b"/>
              <a:pathLst>
                <a:path w="29575" h="27926" extrusionOk="0">
                  <a:moveTo>
                    <a:pt x="11688" y="1"/>
                  </a:moveTo>
                  <a:cubicBezTo>
                    <a:pt x="11310" y="1"/>
                    <a:pt x="6716" y="77"/>
                    <a:pt x="4010" y="3760"/>
                  </a:cubicBezTo>
                  <a:cubicBezTo>
                    <a:pt x="3576" y="4362"/>
                    <a:pt x="0" y="10945"/>
                    <a:pt x="0" y="10945"/>
                  </a:cubicBezTo>
                  <a:lnTo>
                    <a:pt x="4879" y="15674"/>
                  </a:lnTo>
                  <a:lnTo>
                    <a:pt x="7168" y="12399"/>
                  </a:lnTo>
                  <a:lnTo>
                    <a:pt x="7987" y="19450"/>
                  </a:lnTo>
                  <a:lnTo>
                    <a:pt x="6249" y="25665"/>
                  </a:lnTo>
                  <a:cubicBezTo>
                    <a:pt x="8862" y="27173"/>
                    <a:pt x="11775" y="27925"/>
                    <a:pt x="14688" y="27925"/>
                  </a:cubicBezTo>
                  <a:cubicBezTo>
                    <a:pt x="17682" y="27925"/>
                    <a:pt x="20675" y="27132"/>
                    <a:pt x="23342" y="25548"/>
                  </a:cubicBezTo>
                  <a:cubicBezTo>
                    <a:pt x="22222" y="22674"/>
                    <a:pt x="20769" y="18915"/>
                    <a:pt x="20769" y="18915"/>
                  </a:cubicBezTo>
                  <a:lnTo>
                    <a:pt x="20919" y="13401"/>
                  </a:lnTo>
                  <a:lnTo>
                    <a:pt x="22055" y="17010"/>
                  </a:lnTo>
                  <a:lnTo>
                    <a:pt x="29574" y="16425"/>
                  </a:lnTo>
                  <a:cubicBezTo>
                    <a:pt x="27536" y="7052"/>
                    <a:pt x="25046" y="3242"/>
                    <a:pt x="25046" y="3242"/>
                  </a:cubicBezTo>
                  <a:cubicBezTo>
                    <a:pt x="22806" y="549"/>
                    <a:pt x="19553" y="382"/>
                    <a:pt x="18782" y="382"/>
                  </a:cubicBezTo>
                  <a:cubicBezTo>
                    <a:pt x="18673" y="382"/>
                    <a:pt x="18613" y="385"/>
                    <a:pt x="18613" y="385"/>
                  </a:cubicBezTo>
                  <a:lnTo>
                    <a:pt x="11713" y="1"/>
                  </a:lnTo>
                  <a:cubicBezTo>
                    <a:pt x="11713" y="1"/>
                    <a:pt x="11704" y="1"/>
                    <a:pt x="1168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7" name="Google Shape;3227;p58"/>
            <p:cNvSpPr/>
            <p:nvPr/>
          </p:nvSpPr>
          <p:spPr>
            <a:xfrm>
              <a:off x="4260673" y="2329670"/>
              <a:ext cx="683338" cy="220504"/>
            </a:xfrm>
            <a:custGeom>
              <a:avLst/>
              <a:gdLst/>
              <a:ahLst/>
              <a:cxnLst/>
              <a:rect l="l" t="t" r="r" b="b"/>
              <a:pathLst>
                <a:path w="21321" h="6880" extrusionOk="0">
                  <a:moveTo>
                    <a:pt x="17472" y="2998"/>
                  </a:moveTo>
                  <a:cubicBezTo>
                    <a:pt x="17689" y="3089"/>
                    <a:pt x="17898" y="3203"/>
                    <a:pt x="18096" y="3340"/>
                  </a:cubicBezTo>
                  <a:cubicBezTo>
                    <a:pt x="18313" y="3507"/>
                    <a:pt x="18497" y="3707"/>
                    <a:pt x="18614" y="3958"/>
                  </a:cubicBezTo>
                  <a:cubicBezTo>
                    <a:pt x="18731" y="4192"/>
                    <a:pt x="18747" y="4459"/>
                    <a:pt x="18664" y="4710"/>
                  </a:cubicBezTo>
                  <a:cubicBezTo>
                    <a:pt x="18597" y="4944"/>
                    <a:pt x="18430" y="5144"/>
                    <a:pt x="18196" y="5244"/>
                  </a:cubicBezTo>
                  <a:cubicBezTo>
                    <a:pt x="18118" y="5274"/>
                    <a:pt x="18036" y="5289"/>
                    <a:pt x="17954" y="5289"/>
                  </a:cubicBezTo>
                  <a:cubicBezTo>
                    <a:pt x="17806" y="5289"/>
                    <a:pt x="17656" y="5241"/>
                    <a:pt x="17527" y="5144"/>
                  </a:cubicBezTo>
                  <a:cubicBezTo>
                    <a:pt x="17344" y="5010"/>
                    <a:pt x="17210" y="4810"/>
                    <a:pt x="17143" y="4593"/>
                  </a:cubicBezTo>
                  <a:cubicBezTo>
                    <a:pt x="17076" y="4376"/>
                    <a:pt x="17076" y="4142"/>
                    <a:pt x="17110" y="3924"/>
                  </a:cubicBezTo>
                  <a:cubicBezTo>
                    <a:pt x="17189" y="3595"/>
                    <a:pt x="17310" y="3286"/>
                    <a:pt x="17472" y="2998"/>
                  </a:cubicBezTo>
                  <a:close/>
                  <a:moveTo>
                    <a:pt x="6931" y="2918"/>
                  </a:moveTo>
                  <a:lnTo>
                    <a:pt x="6931" y="2918"/>
                  </a:lnTo>
                  <a:cubicBezTo>
                    <a:pt x="6937" y="2930"/>
                    <a:pt x="6944" y="2943"/>
                    <a:pt x="6951" y="2955"/>
                  </a:cubicBezTo>
                  <a:lnTo>
                    <a:pt x="7051" y="3122"/>
                  </a:lnTo>
                  <a:cubicBezTo>
                    <a:pt x="7085" y="3189"/>
                    <a:pt x="7101" y="3256"/>
                    <a:pt x="7118" y="3323"/>
                  </a:cubicBezTo>
                  <a:cubicBezTo>
                    <a:pt x="7168" y="3457"/>
                    <a:pt x="7235" y="3574"/>
                    <a:pt x="7268" y="3707"/>
                  </a:cubicBezTo>
                  <a:cubicBezTo>
                    <a:pt x="7369" y="3991"/>
                    <a:pt x="7402" y="4275"/>
                    <a:pt x="7369" y="4559"/>
                  </a:cubicBezTo>
                  <a:cubicBezTo>
                    <a:pt x="7369" y="4843"/>
                    <a:pt x="7218" y="5111"/>
                    <a:pt x="6984" y="5295"/>
                  </a:cubicBezTo>
                  <a:cubicBezTo>
                    <a:pt x="6887" y="5350"/>
                    <a:pt x="6768" y="5382"/>
                    <a:pt x="6653" y="5382"/>
                  </a:cubicBezTo>
                  <a:cubicBezTo>
                    <a:pt x="6630" y="5382"/>
                    <a:pt x="6606" y="5381"/>
                    <a:pt x="6583" y="5378"/>
                  </a:cubicBezTo>
                  <a:cubicBezTo>
                    <a:pt x="6433" y="5361"/>
                    <a:pt x="6299" y="5311"/>
                    <a:pt x="6182" y="5211"/>
                  </a:cubicBezTo>
                  <a:cubicBezTo>
                    <a:pt x="5664" y="4810"/>
                    <a:pt x="5614" y="4041"/>
                    <a:pt x="6065" y="3557"/>
                  </a:cubicBezTo>
                  <a:cubicBezTo>
                    <a:pt x="6294" y="3283"/>
                    <a:pt x="6596" y="3079"/>
                    <a:pt x="6931" y="2918"/>
                  </a:cubicBezTo>
                  <a:close/>
                  <a:moveTo>
                    <a:pt x="12392" y="4008"/>
                  </a:moveTo>
                  <a:lnTo>
                    <a:pt x="12392" y="4008"/>
                  </a:lnTo>
                  <a:cubicBezTo>
                    <a:pt x="12412" y="4052"/>
                    <a:pt x="12431" y="4096"/>
                    <a:pt x="12448" y="4142"/>
                  </a:cubicBezTo>
                  <a:cubicBezTo>
                    <a:pt x="12565" y="4493"/>
                    <a:pt x="12632" y="4877"/>
                    <a:pt x="12632" y="5244"/>
                  </a:cubicBezTo>
                  <a:cubicBezTo>
                    <a:pt x="12632" y="5629"/>
                    <a:pt x="12565" y="5996"/>
                    <a:pt x="12415" y="6347"/>
                  </a:cubicBezTo>
                  <a:cubicBezTo>
                    <a:pt x="12348" y="6514"/>
                    <a:pt x="12231" y="6648"/>
                    <a:pt x="12064" y="6715"/>
                  </a:cubicBezTo>
                  <a:cubicBezTo>
                    <a:pt x="11998" y="6744"/>
                    <a:pt x="11925" y="6757"/>
                    <a:pt x="11852" y="6757"/>
                  </a:cubicBezTo>
                  <a:cubicBezTo>
                    <a:pt x="11759" y="6757"/>
                    <a:pt x="11664" y="6736"/>
                    <a:pt x="11579" y="6698"/>
                  </a:cubicBezTo>
                  <a:cubicBezTo>
                    <a:pt x="11446" y="6614"/>
                    <a:pt x="11329" y="6498"/>
                    <a:pt x="11228" y="6364"/>
                  </a:cubicBezTo>
                  <a:cubicBezTo>
                    <a:pt x="11145" y="6213"/>
                    <a:pt x="11111" y="6063"/>
                    <a:pt x="11111" y="5896"/>
                  </a:cubicBezTo>
                  <a:cubicBezTo>
                    <a:pt x="11145" y="5562"/>
                    <a:pt x="11262" y="5244"/>
                    <a:pt x="11462" y="4977"/>
                  </a:cubicBezTo>
                  <a:cubicBezTo>
                    <a:pt x="11723" y="4614"/>
                    <a:pt x="12039" y="4289"/>
                    <a:pt x="12392" y="4008"/>
                  </a:cubicBezTo>
                  <a:close/>
                  <a:moveTo>
                    <a:pt x="2081" y="1"/>
                  </a:moveTo>
                  <a:cubicBezTo>
                    <a:pt x="1950" y="1"/>
                    <a:pt x="1819" y="5"/>
                    <a:pt x="1688" y="15"/>
                  </a:cubicBezTo>
                  <a:cubicBezTo>
                    <a:pt x="1253" y="48"/>
                    <a:pt x="836" y="132"/>
                    <a:pt x="418" y="265"/>
                  </a:cubicBezTo>
                  <a:lnTo>
                    <a:pt x="100" y="399"/>
                  </a:lnTo>
                  <a:cubicBezTo>
                    <a:pt x="34" y="416"/>
                    <a:pt x="0" y="449"/>
                    <a:pt x="0" y="449"/>
                  </a:cubicBezTo>
                  <a:cubicBezTo>
                    <a:pt x="0" y="449"/>
                    <a:pt x="34" y="432"/>
                    <a:pt x="117" y="399"/>
                  </a:cubicBezTo>
                  <a:lnTo>
                    <a:pt x="435" y="299"/>
                  </a:lnTo>
                  <a:cubicBezTo>
                    <a:pt x="836" y="165"/>
                    <a:pt x="1270" y="81"/>
                    <a:pt x="1704" y="65"/>
                  </a:cubicBezTo>
                  <a:cubicBezTo>
                    <a:pt x="1821" y="56"/>
                    <a:pt x="1937" y="52"/>
                    <a:pt x="2052" y="52"/>
                  </a:cubicBezTo>
                  <a:cubicBezTo>
                    <a:pt x="2616" y="52"/>
                    <a:pt x="3169" y="152"/>
                    <a:pt x="3709" y="332"/>
                  </a:cubicBezTo>
                  <a:cubicBezTo>
                    <a:pt x="4578" y="599"/>
                    <a:pt x="5364" y="1067"/>
                    <a:pt x="6015" y="1702"/>
                  </a:cubicBezTo>
                  <a:cubicBezTo>
                    <a:pt x="6347" y="2034"/>
                    <a:pt x="6638" y="2406"/>
                    <a:pt x="6876" y="2820"/>
                  </a:cubicBezTo>
                  <a:lnTo>
                    <a:pt x="6876" y="2820"/>
                  </a:lnTo>
                  <a:cubicBezTo>
                    <a:pt x="6537" y="2987"/>
                    <a:pt x="6227" y="3199"/>
                    <a:pt x="5982" y="3490"/>
                  </a:cubicBezTo>
                  <a:cubicBezTo>
                    <a:pt x="5865" y="3624"/>
                    <a:pt x="5781" y="3774"/>
                    <a:pt x="5715" y="3924"/>
                  </a:cubicBezTo>
                  <a:cubicBezTo>
                    <a:pt x="5648" y="4092"/>
                    <a:pt x="5631" y="4259"/>
                    <a:pt x="5648" y="4442"/>
                  </a:cubicBezTo>
                  <a:cubicBezTo>
                    <a:pt x="5681" y="4777"/>
                    <a:pt x="5848" y="5077"/>
                    <a:pt x="6116" y="5295"/>
                  </a:cubicBezTo>
                  <a:cubicBezTo>
                    <a:pt x="6232" y="5411"/>
                    <a:pt x="6400" y="5478"/>
                    <a:pt x="6567" y="5495"/>
                  </a:cubicBezTo>
                  <a:cubicBezTo>
                    <a:pt x="6588" y="5497"/>
                    <a:pt x="6610" y="5498"/>
                    <a:pt x="6631" y="5498"/>
                  </a:cubicBezTo>
                  <a:cubicBezTo>
                    <a:pt x="6776" y="5498"/>
                    <a:pt x="6918" y="5451"/>
                    <a:pt x="7035" y="5378"/>
                  </a:cubicBezTo>
                  <a:cubicBezTo>
                    <a:pt x="7302" y="5194"/>
                    <a:pt x="7469" y="4894"/>
                    <a:pt x="7469" y="4559"/>
                  </a:cubicBezTo>
                  <a:cubicBezTo>
                    <a:pt x="7502" y="4275"/>
                    <a:pt x="7469" y="3975"/>
                    <a:pt x="7369" y="3690"/>
                  </a:cubicBezTo>
                  <a:cubicBezTo>
                    <a:pt x="7319" y="3540"/>
                    <a:pt x="7268" y="3423"/>
                    <a:pt x="7218" y="3289"/>
                  </a:cubicBezTo>
                  <a:cubicBezTo>
                    <a:pt x="7185" y="3223"/>
                    <a:pt x="7168" y="3156"/>
                    <a:pt x="7135" y="3089"/>
                  </a:cubicBezTo>
                  <a:lnTo>
                    <a:pt x="7035" y="2905"/>
                  </a:lnTo>
                  <a:cubicBezTo>
                    <a:pt x="7029" y="2896"/>
                    <a:pt x="7024" y="2886"/>
                    <a:pt x="7019" y="2876"/>
                  </a:cubicBezTo>
                  <a:lnTo>
                    <a:pt x="7019" y="2876"/>
                  </a:lnTo>
                  <a:cubicBezTo>
                    <a:pt x="7271" y="2762"/>
                    <a:pt x="7538" y="2669"/>
                    <a:pt x="7803" y="2588"/>
                  </a:cubicBezTo>
                  <a:cubicBezTo>
                    <a:pt x="8321" y="2419"/>
                    <a:pt x="8869" y="2331"/>
                    <a:pt x="9416" y="2331"/>
                  </a:cubicBezTo>
                  <a:cubicBezTo>
                    <a:pt x="9575" y="2331"/>
                    <a:pt x="9734" y="2339"/>
                    <a:pt x="9892" y="2354"/>
                  </a:cubicBezTo>
                  <a:cubicBezTo>
                    <a:pt x="10610" y="2421"/>
                    <a:pt x="11295" y="2738"/>
                    <a:pt x="11830" y="3239"/>
                  </a:cubicBezTo>
                  <a:cubicBezTo>
                    <a:pt x="12032" y="3429"/>
                    <a:pt x="12206" y="3647"/>
                    <a:pt x="12336" y="3894"/>
                  </a:cubicBezTo>
                  <a:lnTo>
                    <a:pt x="12336" y="3894"/>
                  </a:lnTo>
                  <a:cubicBezTo>
                    <a:pt x="11967" y="4185"/>
                    <a:pt x="11640" y="4528"/>
                    <a:pt x="11362" y="4910"/>
                  </a:cubicBezTo>
                  <a:cubicBezTo>
                    <a:pt x="11145" y="5194"/>
                    <a:pt x="11011" y="5528"/>
                    <a:pt x="10978" y="5896"/>
                  </a:cubicBezTo>
                  <a:cubicBezTo>
                    <a:pt x="10978" y="6080"/>
                    <a:pt x="11028" y="6264"/>
                    <a:pt x="11128" y="6414"/>
                  </a:cubicBezTo>
                  <a:cubicBezTo>
                    <a:pt x="11228" y="6581"/>
                    <a:pt x="11362" y="6715"/>
                    <a:pt x="11512" y="6815"/>
                  </a:cubicBezTo>
                  <a:lnTo>
                    <a:pt x="11529" y="6815"/>
                  </a:lnTo>
                  <a:cubicBezTo>
                    <a:pt x="11626" y="6859"/>
                    <a:pt x="11732" y="6880"/>
                    <a:pt x="11838" y="6880"/>
                  </a:cubicBezTo>
                  <a:cubicBezTo>
                    <a:pt x="11933" y="6880"/>
                    <a:pt x="12027" y="6863"/>
                    <a:pt x="12114" y="6832"/>
                  </a:cubicBezTo>
                  <a:cubicBezTo>
                    <a:pt x="12298" y="6748"/>
                    <a:pt x="12448" y="6598"/>
                    <a:pt x="12532" y="6397"/>
                  </a:cubicBezTo>
                  <a:cubicBezTo>
                    <a:pt x="12682" y="6046"/>
                    <a:pt x="12766" y="5645"/>
                    <a:pt x="12749" y="5244"/>
                  </a:cubicBezTo>
                  <a:cubicBezTo>
                    <a:pt x="12749" y="4860"/>
                    <a:pt x="12699" y="4459"/>
                    <a:pt x="12565" y="4092"/>
                  </a:cubicBezTo>
                  <a:cubicBezTo>
                    <a:pt x="12542" y="4038"/>
                    <a:pt x="12517" y="3984"/>
                    <a:pt x="12491" y="3931"/>
                  </a:cubicBezTo>
                  <a:lnTo>
                    <a:pt x="12491" y="3931"/>
                  </a:lnTo>
                  <a:cubicBezTo>
                    <a:pt x="12628" y="3828"/>
                    <a:pt x="12770" y="3731"/>
                    <a:pt x="12916" y="3640"/>
                  </a:cubicBezTo>
                  <a:cubicBezTo>
                    <a:pt x="13467" y="3323"/>
                    <a:pt x="14069" y="3072"/>
                    <a:pt x="14687" y="2905"/>
                  </a:cubicBezTo>
                  <a:cubicBezTo>
                    <a:pt x="15105" y="2786"/>
                    <a:pt x="15540" y="2726"/>
                    <a:pt x="15973" y="2726"/>
                  </a:cubicBezTo>
                  <a:cubicBezTo>
                    <a:pt x="16146" y="2726"/>
                    <a:pt x="16320" y="2736"/>
                    <a:pt x="16492" y="2755"/>
                  </a:cubicBezTo>
                  <a:cubicBezTo>
                    <a:pt x="16801" y="2782"/>
                    <a:pt x="17105" y="2854"/>
                    <a:pt x="17396" y="2968"/>
                  </a:cubicBezTo>
                  <a:lnTo>
                    <a:pt x="17396" y="2968"/>
                  </a:lnTo>
                  <a:cubicBezTo>
                    <a:pt x="17226" y="3260"/>
                    <a:pt x="17105" y="3578"/>
                    <a:pt x="17026" y="3908"/>
                  </a:cubicBezTo>
                  <a:cubicBezTo>
                    <a:pt x="16976" y="4142"/>
                    <a:pt x="16993" y="4392"/>
                    <a:pt x="17043" y="4609"/>
                  </a:cubicBezTo>
                  <a:cubicBezTo>
                    <a:pt x="17126" y="4860"/>
                    <a:pt x="17277" y="5077"/>
                    <a:pt x="17477" y="5211"/>
                  </a:cubicBezTo>
                  <a:cubicBezTo>
                    <a:pt x="17625" y="5325"/>
                    <a:pt x="17804" y="5384"/>
                    <a:pt x="17983" y="5384"/>
                  </a:cubicBezTo>
                  <a:cubicBezTo>
                    <a:pt x="18066" y="5384"/>
                    <a:pt x="18149" y="5371"/>
                    <a:pt x="18229" y="5345"/>
                  </a:cubicBezTo>
                  <a:cubicBezTo>
                    <a:pt x="18497" y="5228"/>
                    <a:pt x="18680" y="5010"/>
                    <a:pt x="18764" y="4743"/>
                  </a:cubicBezTo>
                  <a:cubicBezTo>
                    <a:pt x="18847" y="4459"/>
                    <a:pt x="18831" y="4175"/>
                    <a:pt x="18697" y="3908"/>
                  </a:cubicBezTo>
                  <a:cubicBezTo>
                    <a:pt x="18580" y="3657"/>
                    <a:pt x="18380" y="3423"/>
                    <a:pt x="18146" y="3256"/>
                  </a:cubicBezTo>
                  <a:cubicBezTo>
                    <a:pt x="17951" y="3115"/>
                    <a:pt x="17743" y="2999"/>
                    <a:pt x="17526" y="2905"/>
                  </a:cubicBezTo>
                  <a:lnTo>
                    <a:pt x="17526" y="2905"/>
                  </a:lnTo>
                  <a:cubicBezTo>
                    <a:pt x="17553" y="2860"/>
                    <a:pt x="17582" y="2816"/>
                    <a:pt x="17611" y="2772"/>
                  </a:cubicBezTo>
                  <a:cubicBezTo>
                    <a:pt x="17812" y="2454"/>
                    <a:pt x="18062" y="2170"/>
                    <a:pt x="18329" y="1903"/>
                  </a:cubicBezTo>
                  <a:cubicBezTo>
                    <a:pt x="18764" y="1485"/>
                    <a:pt x="19282" y="1151"/>
                    <a:pt x="19833" y="917"/>
                  </a:cubicBezTo>
                  <a:cubicBezTo>
                    <a:pt x="20184" y="767"/>
                    <a:pt x="20552" y="666"/>
                    <a:pt x="20936" y="599"/>
                  </a:cubicBezTo>
                  <a:cubicBezTo>
                    <a:pt x="21053" y="583"/>
                    <a:pt x="21153" y="566"/>
                    <a:pt x="21220" y="566"/>
                  </a:cubicBezTo>
                  <a:cubicBezTo>
                    <a:pt x="21253" y="566"/>
                    <a:pt x="21287" y="549"/>
                    <a:pt x="21320" y="549"/>
                  </a:cubicBezTo>
                  <a:cubicBezTo>
                    <a:pt x="21187" y="549"/>
                    <a:pt x="21053" y="566"/>
                    <a:pt x="20919" y="583"/>
                  </a:cubicBezTo>
                  <a:cubicBezTo>
                    <a:pt x="20552" y="633"/>
                    <a:pt x="20167" y="733"/>
                    <a:pt x="19817" y="867"/>
                  </a:cubicBezTo>
                  <a:cubicBezTo>
                    <a:pt x="19248" y="1101"/>
                    <a:pt x="18731" y="1435"/>
                    <a:pt x="18279" y="1853"/>
                  </a:cubicBezTo>
                  <a:cubicBezTo>
                    <a:pt x="18012" y="2120"/>
                    <a:pt x="17761" y="2421"/>
                    <a:pt x="17544" y="2738"/>
                  </a:cubicBezTo>
                  <a:cubicBezTo>
                    <a:pt x="17512" y="2783"/>
                    <a:pt x="17482" y="2828"/>
                    <a:pt x="17453" y="2874"/>
                  </a:cubicBezTo>
                  <a:lnTo>
                    <a:pt x="17453" y="2874"/>
                  </a:lnTo>
                  <a:cubicBezTo>
                    <a:pt x="17150" y="2753"/>
                    <a:pt x="16832" y="2675"/>
                    <a:pt x="16508" y="2638"/>
                  </a:cubicBezTo>
                  <a:cubicBezTo>
                    <a:pt x="16344" y="2621"/>
                    <a:pt x="16181" y="2612"/>
                    <a:pt x="16020" y="2612"/>
                  </a:cubicBezTo>
                  <a:cubicBezTo>
                    <a:pt x="15555" y="2612"/>
                    <a:pt x="15100" y="2681"/>
                    <a:pt x="14654" y="2805"/>
                  </a:cubicBezTo>
                  <a:cubicBezTo>
                    <a:pt x="14019" y="2955"/>
                    <a:pt x="13417" y="3206"/>
                    <a:pt x="12849" y="3540"/>
                  </a:cubicBezTo>
                  <a:cubicBezTo>
                    <a:pt x="12705" y="3626"/>
                    <a:pt x="12566" y="3720"/>
                    <a:pt x="12433" y="3820"/>
                  </a:cubicBezTo>
                  <a:lnTo>
                    <a:pt x="12433" y="3820"/>
                  </a:lnTo>
                  <a:cubicBezTo>
                    <a:pt x="12296" y="3570"/>
                    <a:pt x="12123" y="3336"/>
                    <a:pt x="11913" y="3139"/>
                  </a:cubicBezTo>
                  <a:cubicBezTo>
                    <a:pt x="11362" y="2621"/>
                    <a:pt x="10660" y="2304"/>
                    <a:pt x="9892" y="2237"/>
                  </a:cubicBezTo>
                  <a:cubicBezTo>
                    <a:pt x="9730" y="2222"/>
                    <a:pt x="9568" y="2214"/>
                    <a:pt x="9407" y="2214"/>
                  </a:cubicBezTo>
                  <a:cubicBezTo>
                    <a:pt x="8852" y="2214"/>
                    <a:pt x="8301" y="2302"/>
                    <a:pt x="7770" y="2471"/>
                  </a:cubicBezTo>
                  <a:cubicBezTo>
                    <a:pt x="7496" y="2560"/>
                    <a:pt x="7223" y="2657"/>
                    <a:pt x="6964" y="2778"/>
                  </a:cubicBezTo>
                  <a:lnTo>
                    <a:pt x="6964" y="2778"/>
                  </a:lnTo>
                  <a:cubicBezTo>
                    <a:pt x="6725" y="2358"/>
                    <a:pt x="6430" y="1969"/>
                    <a:pt x="6065" y="1635"/>
                  </a:cubicBezTo>
                  <a:cubicBezTo>
                    <a:pt x="5414" y="1000"/>
                    <a:pt x="4612" y="533"/>
                    <a:pt x="3726" y="265"/>
                  </a:cubicBezTo>
                  <a:cubicBezTo>
                    <a:pt x="3197" y="89"/>
                    <a:pt x="2645" y="1"/>
                    <a:pt x="20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8" name="Google Shape;3228;p58"/>
            <p:cNvSpPr/>
            <p:nvPr/>
          </p:nvSpPr>
          <p:spPr>
            <a:xfrm>
              <a:off x="4815459" y="2600011"/>
              <a:ext cx="222267" cy="131790"/>
            </a:xfrm>
            <a:custGeom>
              <a:avLst/>
              <a:gdLst/>
              <a:ahLst/>
              <a:cxnLst/>
              <a:rect l="l" t="t" r="r" b="b"/>
              <a:pathLst>
                <a:path w="6935" h="4112" extrusionOk="0">
                  <a:moveTo>
                    <a:pt x="38" y="2645"/>
                  </a:moveTo>
                  <a:lnTo>
                    <a:pt x="38" y="2645"/>
                  </a:lnTo>
                  <a:cubicBezTo>
                    <a:pt x="25" y="2660"/>
                    <a:pt x="13" y="2675"/>
                    <a:pt x="0" y="2691"/>
                  </a:cubicBezTo>
                  <a:cubicBezTo>
                    <a:pt x="0" y="2691"/>
                    <a:pt x="17" y="2674"/>
                    <a:pt x="34" y="2657"/>
                  </a:cubicBezTo>
                  <a:cubicBezTo>
                    <a:pt x="35" y="2653"/>
                    <a:pt x="36" y="2649"/>
                    <a:pt x="38" y="2645"/>
                  </a:cubicBezTo>
                  <a:close/>
                  <a:moveTo>
                    <a:pt x="5194" y="1462"/>
                  </a:moveTo>
                  <a:cubicBezTo>
                    <a:pt x="5556" y="1738"/>
                    <a:pt x="5760" y="2183"/>
                    <a:pt x="5731" y="2641"/>
                  </a:cubicBezTo>
                  <a:cubicBezTo>
                    <a:pt x="5715" y="2891"/>
                    <a:pt x="5564" y="3109"/>
                    <a:pt x="5364" y="3225"/>
                  </a:cubicBezTo>
                  <a:cubicBezTo>
                    <a:pt x="5322" y="3239"/>
                    <a:pt x="5278" y="3247"/>
                    <a:pt x="5233" y="3247"/>
                  </a:cubicBezTo>
                  <a:cubicBezTo>
                    <a:pt x="5169" y="3247"/>
                    <a:pt x="5105" y="3231"/>
                    <a:pt x="5046" y="3192"/>
                  </a:cubicBezTo>
                  <a:cubicBezTo>
                    <a:pt x="4963" y="3125"/>
                    <a:pt x="4896" y="3025"/>
                    <a:pt x="4879" y="2925"/>
                  </a:cubicBezTo>
                  <a:cubicBezTo>
                    <a:pt x="4812" y="2708"/>
                    <a:pt x="4812" y="2490"/>
                    <a:pt x="4879" y="2273"/>
                  </a:cubicBezTo>
                  <a:cubicBezTo>
                    <a:pt x="4929" y="2073"/>
                    <a:pt x="4996" y="1872"/>
                    <a:pt x="5080" y="1688"/>
                  </a:cubicBezTo>
                  <a:cubicBezTo>
                    <a:pt x="5115" y="1611"/>
                    <a:pt x="5153" y="1536"/>
                    <a:pt x="5194" y="1462"/>
                  </a:cubicBezTo>
                  <a:close/>
                  <a:moveTo>
                    <a:pt x="2722" y="2168"/>
                  </a:moveTo>
                  <a:cubicBezTo>
                    <a:pt x="2928" y="2317"/>
                    <a:pt x="3103" y="2506"/>
                    <a:pt x="3242" y="2724"/>
                  </a:cubicBezTo>
                  <a:cubicBezTo>
                    <a:pt x="3375" y="2908"/>
                    <a:pt x="3442" y="3142"/>
                    <a:pt x="3459" y="3376"/>
                  </a:cubicBezTo>
                  <a:cubicBezTo>
                    <a:pt x="3459" y="3626"/>
                    <a:pt x="3325" y="3844"/>
                    <a:pt x="3108" y="3961"/>
                  </a:cubicBezTo>
                  <a:cubicBezTo>
                    <a:pt x="3049" y="3980"/>
                    <a:pt x="2989" y="3990"/>
                    <a:pt x="2931" y="3990"/>
                  </a:cubicBezTo>
                  <a:cubicBezTo>
                    <a:pt x="2740" y="3990"/>
                    <a:pt x="2563" y="3889"/>
                    <a:pt x="2473" y="3710"/>
                  </a:cubicBezTo>
                  <a:cubicBezTo>
                    <a:pt x="2356" y="3459"/>
                    <a:pt x="2339" y="3192"/>
                    <a:pt x="2406" y="2925"/>
                  </a:cubicBezTo>
                  <a:cubicBezTo>
                    <a:pt x="2469" y="2657"/>
                    <a:pt x="2577" y="2401"/>
                    <a:pt x="2722" y="2168"/>
                  </a:cubicBezTo>
                  <a:close/>
                  <a:moveTo>
                    <a:pt x="6934" y="1"/>
                  </a:moveTo>
                  <a:lnTo>
                    <a:pt x="6934" y="1"/>
                  </a:lnTo>
                  <a:cubicBezTo>
                    <a:pt x="6717" y="51"/>
                    <a:pt x="6483" y="134"/>
                    <a:pt x="6283" y="251"/>
                  </a:cubicBezTo>
                  <a:cubicBezTo>
                    <a:pt x="5842" y="505"/>
                    <a:pt x="5465" y="876"/>
                    <a:pt x="5187" y="1314"/>
                  </a:cubicBezTo>
                  <a:lnTo>
                    <a:pt x="5187" y="1314"/>
                  </a:lnTo>
                  <a:cubicBezTo>
                    <a:pt x="5142" y="1286"/>
                    <a:pt x="5095" y="1260"/>
                    <a:pt x="5046" y="1237"/>
                  </a:cubicBezTo>
                  <a:cubicBezTo>
                    <a:pt x="4805" y="1127"/>
                    <a:pt x="4549" y="1073"/>
                    <a:pt x="4296" y="1073"/>
                  </a:cubicBezTo>
                  <a:cubicBezTo>
                    <a:pt x="3935" y="1073"/>
                    <a:pt x="3579" y="1181"/>
                    <a:pt x="3275" y="1388"/>
                  </a:cubicBezTo>
                  <a:cubicBezTo>
                    <a:pt x="3037" y="1562"/>
                    <a:pt x="2832" y="1775"/>
                    <a:pt x="2669" y="2014"/>
                  </a:cubicBezTo>
                  <a:lnTo>
                    <a:pt x="2669" y="2014"/>
                  </a:lnTo>
                  <a:cubicBezTo>
                    <a:pt x="2550" y="1944"/>
                    <a:pt x="2423" y="1885"/>
                    <a:pt x="2289" y="1839"/>
                  </a:cubicBezTo>
                  <a:cubicBezTo>
                    <a:pt x="2085" y="1770"/>
                    <a:pt x="1869" y="1736"/>
                    <a:pt x="1654" y="1736"/>
                  </a:cubicBezTo>
                  <a:cubicBezTo>
                    <a:pt x="1501" y="1736"/>
                    <a:pt x="1349" y="1754"/>
                    <a:pt x="1203" y="1789"/>
                  </a:cubicBezTo>
                  <a:cubicBezTo>
                    <a:pt x="936" y="1872"/>
                    <a:pt x="685" y="1989"/>
                    <a:pt x="451" y="2156"/>
                  </a:cubicBezTo>
                  <a:cubicBezTo>
                    <a:pt x="318" y="2273"/>
                    <a:pt x="201" y="2390"/>
                    <a:pt x="101" y="2540"/>
                  </a:cubicBezTo>
                  <a:cubicBezTo>
                    <a:pt x="70" y="2571"/>
                    <a:pt x="53" y="2602"/>
                    <a:pt x="38" y="2645"/>
                  </a:cubicBezTo>
                  <a:lnTo>
                    <a:pt x="38" y="2645"/>
                  </a:lnTo>
                  <a:cubicBezTo>
                    <a:pt x="176" y="2479"/>
                    <a:pt x="316" y="2329"/>
                    <a:pt x="485" y="2206"/>
                  </a:cubicBezTo>
                  <a:cubicBezTo>
                    <a:pt x="702" y="2039"/>
                    <a:pt x="953" y="1922"/>
                    <a:pt x="1220" y="1855"/>
                  </a:cubicBezTo>
                  <a:cubicBezTo>
                    <a:pt x="1355" y="1830"/>
                    <a:pt x="1490" y="1816"/>
                    <a:pt x="1624" y="1816"/>
                  </a:cubicBezTo>
                  <a:cubicBezTo>
                    <a:pt x="1839" y="1816"/>
                    <a:pt x="2050" y="1850"/>
                    <a:pt x="2256" y="1922"/>
                  </a:cubicBezTo>
                  <a:cubicBezTo>
                    <a:pt x="2384" y="1968"/>
                    <a:pt x="2504" y="2027"/>
                    <a:pt x="2616" y="2097"/>
                  </a:cubicBezTo>
                  <a:lnTo>
                    <a:pt x="2616" y="2097"/>
                  </a:lnTo>
                  <a:cubicBezTo>
                    <a:pt x="2463" y="2340"/>
                    <a:pt x="2352" y="2608"/>
                    <a:pt x="2289" y="2891"/>
                  </a:cubicBezTo>
                  <a:cubicBezTo>
                    <a:pt x="2206" y="3192"/>
                    <a:pt x="2239" y="3510"/>
                    <a:pt x="2373" y="3777"/>
                  </a:cubicBezTo>
                  <a:cubicBezTo>
                    <a:pt x="2456" y="3894"/>
                    <a:pt x="2573" y="4011"/>
                    <a:pt x="2707" y="4061"/>
                  </a:cubicBezTo>
                  <a:cubicBezTo>
                    <a:pt x="2774" y="4094"/>
                    <a:pt x="2849" y="4111"/>
                    <a:pt x="2924" y="4111"/>
                  </a:cubicBezTo>
                  <a:cubicBezTo>
                    <a:pt x="2999" y="4111"/>
                    <a:pt x="3075" y="4094"/>
                    <a:pt x="3141" y="4061"/>
                  </a:cubicBezTo>
                  <a:cubicBezTo>
                    <a:pt x="3409" y="3927"/>
                    <a:pt x="3576" y="3660"/>
                    <a:pt x="3559" y="3376"/>
                  </a:cubicBezTo>
                  <a:cubicBezTo>
                    <a:pt x="3559" y="3125"/>
                    <a:pt x="3476" y="2875"/>
                    <a:pt x="3325" y="2657"/>
                  </a:cubicBezTo>
                  <a:cubicBezTo>
                    <a:pt x="3185" y="2428"/>
                    <a:pt x="2998" y="2234"/>
                    <a:pt x="2777" y="2083"/>
                  </a:cubicBezTo>
                  <a:lnTo>
                    <a:pt x="2777" y="2083"/>
                  </a:lnTo>
                  <a:cubicBezTo>
                    <a:pt x="2931" y="1856"/>
                    <a:pt x="3122" y="1653"/>
                    <a:pt x="3342" y="1488"/>
                  </a:cubicBezTo>
                  <a:cubicBezTo>
                    <a:pt x="3627" y="1291"/>
                    <a:pt x="3958" y="1193"/>
                    <a:pt x="4295" y="1193"/>
                  </a:cubicBezTo>
                  <a:cubicBezTo>
                    <a:pt x="4531" y="1193"/>
                    <a:pt x="4769" y="1241"/>
                    <a:pt x="4996" y="1337"/>
                  </a:cubicBezTo>
                  <a:cubicBezTo>
                    <a:pt x="5041" y="1361"/>
                    <a:pt x="5084" y="1386"/>
                    <a:pt x="5126" y="1414"/>
                  </a:cubicBezTo>
                  <a:lnTo>
                    <a:pt x="5126" y="1414"/>
                  </a:lnTo>
                  <a:cubicBezTo>
                    <a:pt x="5079" y="1492"/>
                    <a:pt x="5036" y="1573"/>
                    <a:pt x="4996" y="1655"/>
                  </a:cubicBezTo>
                  <a:cubicBezTo>
                    <a:pt x="4896" y="1839"/>
                    <a:pt x="4829" y="2039"/>
                    <a:pt x="4779" y="2256"/>
                  </a:cubicBezTo>
                  <a:cubicBezTo>
                    <a:pt x="4712" y="2474"/>
                    <a:pt x="4712" y="2724"/>
                    <a:pt x="4779" y="2958"/>
                  </a:cubicBezTo>
                  <a:cubicBezTo>
                    <a:pt x="4812" y="3075"/>
                    <a:pt x="4879" y="3192"/>
                    <a:pt x="4996" y="3276"/>
                  </a:cubicBezTo>
                  <a:cubicBezTo>
                    <a:pt x="5069" y="3328"/>
                    <a:pt x="5155" y="3354"/>
                    <a:pt x="5242" y="3354"/>
                  </a:cubicBezTo>
                  <a:cubicBezTo>
                    <a:pt x="5295" y="3354"/>
                    <a:pt x="5347" y="3345"/>
                    <a:pt x="5397" y="3326"/>
                  </a:cubicBezTo>
                  <a:cubicBezTo>
                    <a:pt x="5648" y="3209"/>
                    <a:pt x="5815" y="2941"/>
                    <a:pt x="5848" y="2657"/>
                  </a:cubicBezTo>
                  <a:cubicBezTo>
                    <a:pt x="5892" y="2153"/>
                    <a:pt x="5661" y="1648"/>
                    <a:pt x="5254" y="1358"/>
                  </a:cubicBezTo>
                  <a:lnTo>
                    <a:pt x="5254" y="1358"/>
                  </a:lnTo>
                  <a:cubicBezTo>
                    <a:pt x="5516" y="925"/>
                    <a:pt x="5873" y="570"/>
                    <a:pt x="6316" y="301"/>
                  </a:cubicBezTo>
                  <a:cubicBezTo>
                    <a:pt x="6517" y="185"/>
                    <a:pt x="6717" y="84"/>
                    <a:pt x="69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9" name="Google Shape;3229;p58"/>
            <p:cNvSpPr/>
            <p:nvPr/>
          </p:nvSpPr>
          <p:spPr>
            <a:xfrm>
              <a:off x="4419160" y="2658823"/>
              <a:ext cx="373831" cy="136757"/>
            </a:xfrm>
            <a:custGeom>
              <a:avLst/>
              <a:gdLst/>
              <a:ahLst/>
              <a:cxnLst/>
              <a:rect l="l" t="t" r="r" b="b"/>
              <a:pathLst>
                <a:path w="11664" h="4267" extrusionOk="0">
                  <a:moveTo>
                    <a:pt x="3635" y="1531"/>
                  </a:moveTo>
                  <a:lnTo>
                    <a:pt x="3635" y="1531"/>
                  </a:lnTo>
                  <a:cubicBezTo>
                    <a:pt x="3643" y="1545"/>
                    <a:pt x="3652" y="1560"/>
                    <a:pt x="3660" y="1574"/>
                  </a:cubicBezTo>
                  <a:cubicBezTo>
                    <a:pt x="3810" y="1842"/>
                    <a:pt x="3911" y="2109"/>
                    <a:pt x="3944" y="2410"/>
                  </a:cubicBezTo>
                  <a:cubicBezTo>
                    <a:pt x="3994" y="2710"/>
                    <a:pt x="3861" y="3028"/>
                    <a:pt x="3610" y="3212"/>
                  </a:cubicBezTo>
                  <a:cubicBezTo>
                    <a:pt x="3493" y="3295"/>
                    <a:pt x="3326" y="3345"/>
                    <a:pt x="3176" y="3345"/>
                  </a:cubicBezTo>
                  <a:cubicBezTo>
                    <a:pt x="3025" y="3329"/>
                    <a:pt x="2875" y="3228"/>
                    <a:pt x="2808" y="3095"/>
                  </a:cubicBezTo>
                  <a:cubicBezTo>
                    <a:pt x="2741" y="2944"/>
                    <a:pt x="2724" y="2777"/>
                    <a:pt x="2758" y="2610"/>
                  </a:cubicBezTo>
                  <a:cubicBezTo>
                    <a:pt x="2808" y="2443"/>
                    <a:pt x="2875" y="2293"/>
                    <a:pt x="2975" y="2142"/>
                  </a:cubicBezTo>
                  <a:cubicBezTo>
                    <a:pt x="3166" y="1910"/>
                    <a:pt x="3380" y="1700"/>
                    <a:pt x="3635" y="1531"/>
                  </a:cubicBezTo>
                  <a:close/>
                  <a:moveTo>
                    <a:pt x="7685" y="2131"/>
                  </a:moveTo>
                  <a:cubicBezTo>
                    <a:pt x="7757" y="2220"/>
                    <a:pt x="7824" y="2313"/>
                    <a:pt x="7887" y="2410"/>
                  </a:cubicBezTo>
                  <a:cubicBezTo>
                    <a:pt x="8088" y="2694"/>
                    <a:pt x="8188" y="3061"/>
                    <a:pt x="8155" y="3429"/>
                  </a:cubicBezTo>
                  <a:cubicBezTo>
                    <a:pt x="8121" y="3763"/>
                    <a:pt x="7871" y="4047"/>
                    <a:pt x="7536" y="4131"/>
                  </a:cubicBezTo>
                  <a:cubicBezTo>
                    <a:pt x="7498" y="4139"/>
                    <a:pt x="7458" y="4143"/>
                    <a:pt x="7417" y="4143"/>
                  </a:cubicBezTo>
                  <a:cubicBezTo>
                    <a:pt x="7302" y="4143"/>
                    <a:pt x="7185" y="4109"/>
                    <a:pt x="7085" y="4047"/>
                  </a:cubicBezTo>
                  <a:cubicBezTo>
                    <a:pt x="6968" y="3947"/>
                    <a:pt x="6868" y="3813"/>
                    <a:pt x="6818" y="3663"/>
                  </a:cubicBezTo>
                  <a:cubicBezTo>
                    <a:pt x="6718" y="3362"/>
                    <a:pt x="6768" y="3045"/>
                    <a:pt x="6935" y="2794"/>
                  </a:cubicBezTo>
                  <a:cubicBezTo>
                    <a:pt x="7119" y="2543"/>
                    <a:pt x="7336" y="2343"/>
                    <a:pt x="7587" y="2192"/>
                  </a:cubicBezTo>
                  <a:cubicBezTo>
                    <a:pt x="7619" y="2171"/>
                    <a:pt x="7652" y="2151"/>
                    <a:pt x="7685" y="2131"/>
                  </a:cubicBezTo>
                  <a:close/>
                  <a:moveTo>
                    <a:pt x="1024" y="1"/>
                  </a:moveTo>
                  <a:cubicBezTo>
                    <a:pt x="978" y="1"/>
                    <a:pt x="932" y="2"/>
                    <a:pt x="886" y="4"/>
                  </a:cubicBezTo>
                  <a:cubicBezTo>
                    <a:pt x="669" y="20"/>
                    <a:pt x="435" y="54"/>
                    <a:pt x="218" y="121"/>
                  </a:cubicBezTo>
                  <a:lnTo>
                    <a:pt x="51" y="171"/>
                  </a:lnTo>
                  <a:cubicBezTo>
                    <a:pt x="34" y="187"/>
                    <a:pt x="18" y="187"/>
                    <a:pt x="1" y="204"/>
                  </a:cubicBezTo>
                  <a:cubicBezTo>
                    <a:pt x="285" y="121"/>
                    <a:pt x="586" y="70"/>
                    <a:pt x="903" y="54"/>
                  </a:cubicBezTo>
                  <a:cubicBezTo>
                    <a:pt x="1254" y="54"/>
                    <a:pt x="1605" y="104"/>
                    <a:pt x="1956" y="221"/>
                  </a:cubicBezTo>
                  <a:cubicBezTo>
                    <a:pt x="2390" y="371"/>
                    <a:pt x="2808" y="622"/>
                    <a:pt x="3159" y="939"/>
                  </a:cubicBezTo>
                  <a:cubicBezTo>
                    <a:pt x="3317" y="1084"/>
                    <a:pt x="3454" y="1250"/>
                    <a:pt x="3571" y="1428"/>
                  </a:cubicBezTo>
                  <a:lnTo>
                    <a:pt x="3571" y="1428"/>
                  </a:lnTo>
                  <a:cubicBezTo>
                    <a:pt x="3306" y="1602"/>
                    <a:pt x="3068" y="1828"/>
                    <a:pt x="2875" y="2076"/>
                  </a:cubicBezTo>
                  <a:cubicBezTo>
                    <a:pt x="2775" y="2226"/>
                    <a:pt x="2691" y="2410"/>
                    <a:pt x="2641" y="2593"/>
                  </a:cubicBezTo>
                  <a:cubicBezTo>
                    <a:pt x="2591" y="2777"/>
                    <a:pt x="2607" y="2978"/>
                    <a:pt x="2708" y="3145"/>
                  </a:cubicBezTo>
                  <a:cubicBezTo>
                    <a:pt x="2791" y="3329"/>
                    <a:pt x="2975" y="3429"/>
                    <a:pt x="3159" y="3446"/>
                  </a:cubicBezTo>
                  <a:cubicBezTo>
                    <a:pt x="3182" y="3448"/>
                    <a:pt x="3206" y="3449"/>
                    <a:pt x="3229" y="3449"/>
                  </a:cubicBezTo>
                  <a:cubicBezTo>
                    <a:pt x="3389" y="3449"/>
                    <a:pt x="3546" y="3399"/>
                    <a:pt x="3677" y="3312"/>
                  </a:cubicBezTo>
                  <a:cubicBezTo>
                    <a:pt x="3827" y="3212"/>
                    <a:pt x="3927" y="3061"/>
                    <a:pt x="3994" y="2894"/>
                  </a:cubicBezTo>
                  <a:cubicBezTo>
                    <a:pt x="4044" y="2727"/>
                    <a:pt x="4061" y="2560"/>
                    <a:pt x="4044" y="2410"/>
                  </a:cubicBezTo>
                  <a:cubicBezTo>
                    <a:pt x="4011" y="2092"/>
                    <a:pt x="3911" y="1791"/>
                    <a:pt x="3744" y="1541"/>
                  </a:cubicBezTo>
                  <a:cubicBezTo>
                    <a:pt x="3732" y="1521"/>
                    <a:pt x="3720" y="1502"/>
                    <a:pt x="3708" y="1483"/>
                  </a:cubicBezTo>
                  <a:lnTo>
                    <a:pt x="3708" y="1483"/>
                  </a:lnTo>
                  <a:cubicBezTo>
                    <a:pt x="3742" y="1463"/>
                    <a:pt x="3776" y="1443"/>
                    <a:pt x="3810" y="1424"/>
                  </a:cubicBezTo>
                  <a:cubicBezTo>
                    <a:pt x="4279" y="1154"/>
                    <a:pt x="4813" y="1008"/>
                    <a:pt x="5350" y="1008"/>
                  </a:cubicBezTo>
                  <a:cubicBezTo>
                    <a:pt x="5579" y="1008"/>
                    <a:pt x="5808" y="1035"/>
                    <a:pt x="6033" y="1090"/>
                  </a:cubicBezTo>
                  <a:cubicBezTo>
                    <a:pt x="6658" y="1239"/>
                    <a:pt x="7205" y="1576"/>
                    <a:pt x="7621" y="2056"/>
                  </a:cubicBezTo>
                  <a:lnTo>
                    <a:pt x="7621" y="2056"/>
                  </a:lnTo>
                  <a:cubicBezTo>
                    <a:pt x="7593" y="2073"/>
                    <a:pt x="7565" y="2091"/>
                    <a:pt x="7536" y="2109"/>
                  </a:cubicBezTo>
                  <a:cubicBezTo>
                    <a:pt x="7269" y="2259"/>
                    <a:pt x="7035" y="2477"/>
                    <a:pt x="6851" y="2727"/>
                  </a:cubicBezTo>
                  <a:cubicBezTo>
                    <a:pt x="6768" y="2878"/>
                    <a:pt x="6701" y="3028"/>
                    <a:pt x="6668" y="3195"/>
                  </a:cubicBezTo>
                  <a:cubicBezTo>
                    <a:pt x="6634" y="3362"/>
                    <a:pt x="6651" y="3546"/>
                    <a:pt x="6718" y="3696"/>
                  </a:cubicBezTo>
                  <a:cubicBezTo>
                    <a:pt x="6768" y="3880"/>
                    <a:pt x="6885" y="4030"/>
                    <a:pt x="7019" y="4131"/>
                  </a:cubicBezTo>
                  <a:cubicBezTo>
                    <a:pt x="7142" y="4217"/>
                    <a:pt x="7274" y="4267"/>
                    <a:pt x="7409" y="4267"/>
                  </a:cubicBezTo>
                  <a:cubicBezTo>
                    <a:pt x="7457" y="4267"/>
                    <a:pt x="7505" y="4261"/>
                    <a:pt x="7553" y="4248"/>
                  </a:cubicBezTo>
                  <a:cubicBezTo>
                    <a:pt x="7938" y="4147"/>
                    <a:pt x="8222" y="3830"/>
                    <a:pt x="8272" y="3446"/>
                  </a:cubicBezTo>
                  <a:cubicBezTo>
                    <a:pt x="8305" y="3045"/>
                    <a:pt x="8205" y="2660"/>
                    <a:pt x="7988" y="2343"/>
                  </a:cubicBezTo>
                  <a:cubicBezTo>
                    <a:pt x="7925" y="2248"/>
                    <a:pt x="7859" y="2158"/>
                    <a:pt x="7788" y="2071"/>
                  </a:cubicBezTo>
                  <a:lnTo>
                    <a:pt x="7788" y="2071"/>
                  </a:lnTo>
                  <a:cubicBezTo>
                    <a:pt x="7957" y="1977"/>
                    <a:pt x="8131" y="1896"/>
                    <a:pt x="8322" y="1825"/>
                  </a:cubicBezTo>
                  <a:cubicBezTo>
                    <a:pt x="8930" y="1574"/>
                    <a:pt x="9581" y="1448"/>
                    <a:pt x="10240" y="1448"/>
                  </a:cubicBezTo>
                  <a:cubicBezTo>
                    <a:pt x="10413" y="1448"/>
                    <a:pt x="10587" y="1457"/>
                    <a:pt x="10761" y="1474"/>
                  </a:cubicBezTo>
                  <a:cubicBezTo>
                    <a:pt x="10995" y="1507"/>
                    <a:pt x="11212" y="1541"/>
                    <a:pt x="11430" y="1591"/>
                  </a:cubicBezTo>
                  <a:lnTo>
                    <a:pt x="11613" y="1641"/>
                  </a:lnTo>
                  <a:lnTo>
                    <a:pt x="11664" y="1641"/>
                  </a:lnTo>
                  <a:cubicBezTo>
                    <a:pt x="11379" y="1524"/>
                    <a:pt x="11079" y="1457"/>
                    <a:pt x="10778" y="1424"/>
                  </a:cubicBezTo>
                  <a:cubicBezTo>
                    <a:pt x="10567" y="1399"/>
                    <a:pt x="10356" y="1387"/>
                    <a:pt x="10146" y="1387"/>
                  </a:cubicBezTo>
                  <a:cubicBezTo>
                    <a:pt x="9508" y="1387"/>
                    <a:pt x="8879" y="1502"/>
                    <a:pt x="8288" y="1741"/>
                  </a:cubicBezTo>
                  <a:cubicBezTo>
                    <a:pt x="8092" y="1815"/>
                    <a:pt x="7904" y="1898"/>
                    <a:pt x="7725" y="1997"/>
                  </a:cubicBezTo>
                  <a:lnTo>
                    <a:pt x="7725" y="1997"/>
                  </a:lnTo>
                  <a:cubicBezTo>
                    <a:pt x="7289" y="1494"/>
                    <a:pt x="6712" y="1138"/>
                    <a:pt x="6066" y="973"/>
                  </a:cubicBezTo>
                  <a:cubicBezTo>
                    <a:pt x="5826" y="917"/>
                    <a:pt x="5582" y="889"/>
                    <a:pt x="5337" y="889"/>
                  </a:cubicBezTo>
                  <a:cubicBezTo>
                    <a:pt x="4783" y="889"/>
                    <a:pt x="4231" y="1034"/>
                    <a:pt x="3744" y="1324"/>
                  </a:cubicBezTo>
                  <a:cubicBezTo>
                    <a:pt x="3710" y="1342"/>
                    <a:pt x="3676" y="1362"/>
                    <a:pt x="3643" y="1382"/>
                  </a:cubicBezTo>
                  <a:lnTo>
                    <a:pt x="3643" y="1382"/>
                  </a:lnTo>
                  <a:cubicBezTo>
                    <a:pt x="3518" y="1197"/>
                    <a:pt x="3379" y="1029"/>
                    <a:pt x="3209" y="873"/>
                  </a:cubicBezTo>
                  <a:cubicBezTo>
                    <a:pt x="2858" y="555"/>
                    <a:pt x="2440" y="304"/>
                    <a:pt x="1973" y="154"/>
                  </a:cubicBezTo>
                  <a:cubicBezTo>
                    <a:pt x="1666" y="52"/>
                    <a:pt x="1346" y="1"/>
                    <a:pt x="10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0" name="Google Shape;3230;p58"/>
            <p:cNvSpPr/>
            <p:nvPr/>
          </p:nvSpPr>
          <p:spPr>
            <a:xfrm>
              <a:off x="3916200" y="2016285"/>
              <a:ext cx="344505" cy="795000"/>
            </a:xfrm>
            <a:custGeom>
              <a:avLst/>
              <a:gdLst/>
              <a:ahLst/>
              <a:cxnLst/>
              <a:rect l="l" t="t" r="r" b="b"/>
              <a:pathLst>
                <a:path w="10749" h="24805" extrusionOk="0">
                  <a:moveTo>
                    <a:pt x="2713" y="1"/>
                  </a:moveTo>
                  <a:cubicBezTo>
                    <a:pt x="2061" y="1"/>
                    <a:pt x="2160" y="3279"/>
                    <a:pt x="2177" y="3577"/>
                  </a:cubicBezTo>
                  <a:cubicBezTo>
                    <a:pt x="2185" y="3690"/>
                    <a:pt x="2107" y="3744"/>
                    <a:pt x="2025" y="3744"/>
                  </a:cubicBezTo>
                  <a:cubicBezTo>
                    <a:pt x="1937" y="3744"/>
                    <a:pt x="1843" y="3681"/>
                    <a:pt x="1843" y="3560"/>
                  </a:cubicBezTo>
                  <a:cubicBezTo>
                    <a:pt x="1843" y="3326"/>
                    <a:pt x="2043" y="453"/>
                    <a:pt x="1358" y="386"/>
                  </a:cubicBezTo>
                  <a:cubicBezTo>
                    <a:pt x="1353" y="385"/>
                    <a:pt x="1349" y="385"/>
                    <a:pt x="1344" y="385"/>
                  </a:cubicBezTo>
                  <a:cubicBezTo>
                    <a:pt x="850" y="385"/>
                    <a:pt x="1422" y="3131"/>
                    <a:pt x="1057" y="3694"/>
                  </a:cubicBezTo>
                  <a:cubicBezTo>
                    <a:pt x="1022" y="3750"/>
                    <a:pt x="991" y="3776"/>
                    <a:pt x="964" y="3776"/>
                  </a:cubicBezTo>
                  <a:cubicBezTo>
                    <a:pt x="710" y="3776"/>
                    <a:pt x="775" y="1537"/>
                    <a:pt x="322" y="1522"/>
                  </a:cubicBezTo>
                  <a:cubicBezTo>
                    <a:pt x="306" y="1520"/>
                    <a:pt x="291" y="1519"/>
                    <a:pt x="276" y="1519"/>
                  </a:cubicBezTo>
                  <a:cubicBezTo>
                    <a:pt x="115" y="1519"/>
                    <a:pt x="1" y="1656"/>
                    <a:pt x="138" y="3109"/>
                  </a:cubicBezTo>
                  <a:cubicBezTo>
                    <a:pt x="222" y="3945"/>
                    <a:pt x="656" y="5198"/>
                    <a:pt x="690" y="6852"/>
                  </a:cubicBezTo>
                  <a:lnTo>
                    <a:pt x="706" y="6852"/>
                  </a:lnTo>
                  <a:lnTo>
                    <a:pt x="2026" y="21639"/>
                  </a:lnTo>
                  <a:cubicBezTo>
                    <a:pt x="2060" y="22274"/>
                    <a:pt x="2294" y="22875"/>
                    <a:pt x="2661" y="23377"/>
                  </a:cubicBezTo>
                  <a:cubicBezTo>
                    <a:pt x="2711" y="23444"/>
                    <a:pt x="2778" y="23510"/>
                    <a:pt x="2828" y="23560"/>
                  </a:cubicBezTo>
                  <a:cubicBezTo>
                    <a:pt x="3577" y="24398"/>
                    <a:pt x="4606" y="24805"/>
                    <a:pt x="5641" y="24805"/>
                  </a:cubicBezTo>
                  <a:cubicBezTo>
                    <a:pt x="6753" y="24805"/>
                    <a:pt x="7872" y="24335"/>
                    <a:pt x="8660" y="23427"/>
                  </a:cubicBezTo>
                  <a:lnTo>
                    <a:pt x="10748" y="21037"/>
                  </a:lnTo>
                  <a:lnTo>
                    <a:pt x="6755" y="17178"/>
                  </a:lnTo>
                  <a:lnTo>
                    <a:pt x="6053" y="18047"/>
                  </a:lnTo>
                  <a:lnTo>
                    <a:pt x="5101" y="6635"/>
                  </a:lnTo>
                  <a:cubicBezTo>
                    <a:pt x="5184" y="6334"/>
                    <a:pt x="5301" y="6033"/>
                    <a:pt x="5468" y="5766"/>
                  </a:cubicBezTo>
                  <a:cubicBezTo>
                    <a:pt x="5619" y="5515"/>
                    <a:pt x="5802" y="5281"/>
                    <a:pt x="6003" y="5081"/>
                  </a:cubicBezTo>
                  <a:cubicBezTo>
                    <a:pt x="6254" y="4813"/>
                    <a:pt x="6538" y="4580"/>
                    <a:pt x="6855" y="4396"/>
                  </a:cubicBezTo>
                  <a:cubicBezTo>
                    <a:pt x="7156" y="4262"/>
                    <a:pt x="7139" y="3828"/>
                    <a:pt x="6855" y="3761"/>
                  </a:cubicBezTo>
                  <a:cubicBezTo>
                    <a:pt x="6837" y="3758"/>
                    <a:pt x="6817" y="3756"/>
                    <a:pt x="6795" y="3756"/>
                  </a:cubicBezTo>
                  <a:cubicBezTo>
                    <a:pt x="6453" y="3756"/>
                    <a:pt x="5660" y="4127"/>
                    <a:pt x="5000" y="4897"/>
                  </a:cubicBezTo>
                  <a:cubicBezTo>
                    <a:pt x="4866" y="5047"/>
                    <a:pt x="4760" y="5111"/>
                    <a:pt x="4676" y="5111"/>
                  </a:cubicBezTo>
                  <a:cubicBezTo>
                    <a:pt x="4311" y="5111"/>
                    <a:pt x="4369" y="3912"/>
                    <a:pt x="4382" y="3410"/>
                  </a:cubicBezTo>
                  <a:cubicBezTo>
                    <a:pt x="4399" y="2808"/>
                    <a:pt x="4366" y="904"/>
                    <a:pt x="4182" y="753"/>
                  </a:cubicBezTo>
                  <a:cubicBezTo>
                    <a:pt x="4118" y="702"/>
                    <a:pt x="4052" y="676"/>
                    <a:pt x="3989" y="676"/>
                  </a:cubicBezTo>
                  <a:cubicBezTo>
                    <a:pt x="3788" y="676"/>
                    <a:pt x="3614" y="934"/>
                    <a:pt x="3614" y="1405"/>
                  </a:cubicBezTo>
                  <a:cubicBezTo>
                    <a:pt x="3614" y="2020"/>
                    <a:pt x="3481" y="3844"/>
                    <a:pt x="3150" y="3844"/>
                  </a:cubicBezTo>
                  <a:cubicBezTo>
                    <a:pt x="3149" y="3844"/>
                    <a:pt x="3147" y="3844"/>
                    <a:pt x="3146" y="3844"/>
                  </a:cubicBezTo>
                  <a:cubicBezTo>
                    <a:pt x="2828" y="3828"/>
                    <a:pt x="2962" y="703"/>
                    <a:pt x="2962" y="703"/>
                  </a:cubicBezTo>
                  <a:cubicBezTo>
                    <a:pt x="2962" y="703"/>
                    <a:pt x="3096" y="35"/>
                    <a:pt x="2728" y="1"/>
                  </a:cubicBezTo>
                  <a:cubicBezTo>
                    <a:pt x="2723" y="1"/>
                    <a:pt x="2718" y="1"/>
                    <a:pt x="271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1" name="Google Shape;3231;p58"/>
            <p:cNvSpPr/>
            <p:nvPr/>
          </p:nvSpPr>
          <p:spPr>
            <a:xfrm>
              <a:off x="4419705" y="1741007"/>
              <a:ext cx="312231" cy="617604"/>
            </a:xfrm>
            <a:custGeom>
              <a:avLst/>
              <a:gdLst/>
              <a:ahLst/>
              <a:cxnLst/>
              <a:rect l="l" t="t" r="r" b="b"/>
              <a:pathLst>
                <a:path w="9742" h="19270" extrusionOk="0">
                  <a:moveTo>
                    <a:pt x="4108" y="1"/>
                  </a:moveTo>
                  <a:cubicBezTo>
                    <a:pt x="2968" y="1"/>
                    <a:pt x="1803" y="228"/>
                    <a:pt x="686" y="671"/>
                  </a:cubicBezTo>
                  <a:cubicBezTo>
                    <a:pt x="686" y="671"/>
                    <a:pt x="1" y="6619"/>
                    <a:pt x="402" y="9376"/>
                  </a:cubicBezTo>
                  <a:cubicBezTo>
                    <a:pt x="836" y="12283"/>
                    <a:pt x="3042" y="12667"/>
                    <a:pt x="3042" y="12667"/>
                  </a:cubicBezTo>
                  <a:cubicBezTo>
                    <a:pt x="3042" y="12667"/>
                    <a:pt x="3058" y="14489"/>
                    <a:pt x="3042" y="16210"/>
                  </a:cubicBezTo>
                  <a:cubicBezTo>
                    <a:pt x="3025" y="17847"/>
                    <a:pt x="4445" y="19217"/>
                    <a:pt x="6200" y="19267"/>
                  </a:cubicBezTo>
                  <a:cubicBezTo>
                    <a:pt x="6244" y="19269"/>
                    <a:pt x="6288" y="19270"/>
                    <a:pt x="6332" y="19270"/>
                  </a:cubicBezTo>
                  <a:cubicBezTo>
                    <a:pt x="8009" y="19270"/>
                    <a:pt x="9359" y="18039"/>
                    <a:pt x="9408" y="16460"/>
                  </a:cubicBezTo>
                  <a:lnTo>
                    <a:pt x="9742" y="2475"/>
                  </a:lnTo>
                  <a:cubicBezTo>
                    <a:pt x="8282" y="798"/>
                    <a:pt x="6241" y="1"/>
                    <a:pt x="410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2" name="Google Shape;3232;p58"/>
            <p:cNvSpPr/>
            <p:nvPr/>
          </p:nvSpPr>
          <p:spPr>
            <a:xfrm>
              <a:off x="4460954" y="1898341"/>
              <a:ext cx="24134" cy="22723"/>
            </a:xfrm>
            <a:custGeom>
              <a:avLst/>
              <a:gdLst/>
              <a:ahLst/>
              <a:cxnLst/>
              <a:rect l="l" t="t" r="r" b="b"/>
              <a:pathLst>
                <a:path w="753" h="709" extrusionOk="0">
                  <a:moveTo>
                    <a:pt x="333" y="1"/>
                  </a:moveTo>
                  <a:cubicBezTo>
                    <a:pt x="168" y="1"/>
                    <a:pt x="15" y="141"/>
                    <a:pt x="0" y="323"/>
                  </a:cubicBezTo>
                  <a:cubicBezTo>
                    <a:pt x="0" y="523"/>
                    <a:pt x="151" y="691"/>
                    <a:pt x="351" y="707"/>
                  </a:cubicBezTo>
                  <a:cubicBezTo>
                    <a:pt x="361" y="708"/>
                    <a:pt x="371" y="709"/>
                    <a:pt x="382" y="709"/>
                  </a:cubicBezTo>
                  <a:cubicBezTo>
                    <a:pt x="570" y="709"/>
                    <a:pt x="736" y="563"/>
                    <a:pt x="752" y="373"/>
                  </a:cubicBezTo>
                  <a:cubicBezTo>
                    <a:pt x="752" y="173"/>
                    <a:pt x="585" y="6"/>
                    <a:pt x="384" y="6"/>
                  </a:cubicBezTo>
                  <a:cubicBezTo>
                    <a:pt x="367" y="2"/>
                    <a:pt x="350" y="1"/>
                    <a:pt x="3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3" name="Google Shape;3233;p58"/>
            <p:cNvSpPr/>
            <p:nvPr/>
          </p:nvSpPr>
          <p:spPr>
            <a:xfrm>
              <a:off x="4441115" y="1882957"/>
              <a:ext cx="48235" cy="13140"/>
            </a:xfrm>
            <a:custGeom>
              <a:avLst/>
              <a:gdLst/>
              <a:ahLst/>
              <a:cxnLst/>
              <a:rect l="l" t="t" r="r" b="b"/>
              <a:pathLst>
                <a:path w="1505" h="410" extrusionOk="0">
                  <a:moveTo>
                    <a:pt x="753" y="1"/>
                  </a:moveTo>
                  <a:cubicBezTo>
                    <a:pt x="536" y="1"/>
                    <a:pt x="335" y="68"/>
                    <a:pt x="168" y="185"/>
                  </a:cubicBezTo>
                  <a:cubicBezTo>
                    <a:pt x="51" y="268"/>
                    <a:pt x="1" y="369"/>
                    <a:pt x="34" y="385"/>
                  </a:cubicBezTo>
                  <a:cubicBezTo>
                    <a:pt x="38" y="391"/>
                    <a:pt x="45" y="393"/>
                    <a:pt x="55" y="393"/>
                  </a:cubicBezTo>
                  <a:cubicBezTo>
                    <a:pt x="132" y="393"/>
                    <a:pt x="396" y="235"/>
                    <a:pt x="753" y="235"/>
                  </a:cubicBezTo>
                  <a:cubicBezTo>
                    <a:pt x="1112" y="235"/>
                    <a:pt x="1378" y="409"/>
                    <a:pt x="1465" y="409"/>
                  </a:cubicBezTo>
                  <a:cubicBezTo>
                    <a:pt x="1475" y="409"/>
                    <a:pt x="1483" y="407"/>
                    <a:pt x="1488" y="402"/>
                  </a:cubicBezTo>
                  <a:cubicBezTo>
                    <a:pt x="1505" y="369"/>
                    <a:pt x="1471" y="285"/>
                    <a:pt x="1338" y="185"/>
                  </a:cubicBezTo>
                  <a:cubicBezTo>
                    <a:pt x="1171" y="68"/>
                    <a:pt x="953" y="1"/>
                    <a:pt x="7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4" name="Google Shape;3234;p58"/>
            <p:cNvSpPr/>
            <p:nvPr/>
          </p:nvSpPr>
          <p:spPr>
            <a:xfrm>
              <a:off x="4592134" y="1902090"/>
              <a:ext cx="23589" cy="22723"/>
            </a:xfrm>
            <a:custGeom>
              <a:avLst/>
              <a:gdLst/>
              <a:ahLst/>
              <a:cxnLst/>
              <a:rect l="l" t="t" r="r" b="b"/>
              <a:pathLst>
                <a:path w="736" h="709" extrusionOk="0">
                  <a:moveTo>
                    <a:pt x="329" y="1"/>
                  </a:moveTo>
                  <a:cubicBezTo>
                    <a:pt x="154" y="1"/>
                    <a:pt x="16" y="141"/>
                    <a:pt x="1" y="323"/>
                  </a:cubicBezTo>
                  <a:cubicBezTo>
                    <a:pt x="1" y="523"/>
                    <a:pt x="151" y="691"/>
                    <a:pt x="352" y="707"/>
                  </a:cubicBezTo>
                  <a:cubicBezTo>
                    <a:pt x="362" y="708"/>
                    <a:pt x="372" y="709"/>
                    <a:pt x="382" y="709"/>
                  </a:cubicBezTo>
                  <a:cubicBezTo>
                    <a:pt x="569" y="709"/>
                    <a:pt x="720" y="563"/>
                    <a:pt x="736" y="373"/>
                  </a:cubicBezTo>
                  <a:cubicBezTo>
                    <a:pt x="736" y="173"/>
                    <a:pt x="586" y="5"/>
                    <a:pt x="385" y="5"/>
                  </a:cubicBezTo>
                  <a:cubicBezTo>
                    <a:pt x="366" y="2"/>
                    <a:pt x="348" y="1"/>
                    <a:pt x="3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5" name="Google Shape;3235;p58"/>
            <p:cNvSpPr/>
            <p:nvPr/>
          </p:nvSpPr>
          <p:spPr>
            <a:xfrm>
              <a:off x="4574475" y="1889399"/>
              <a:ext cx="48235" cy="12596"/>
            </a:xfrm>
            <a:custGeom>
              <a:avLst/>
              <a:gdLst/>
              <a:ahLst/>
              <a:cxnLst/>
              <a:rect l="l" t="t" r="r" b="b"/>
              <a:pathLst>
                <a:path w="1505" h="393" extrusionOk="0">
                  <a:moveTo>
                    <a:pt x="752" y="0"/>
                  </a:moveTo>
                  <a:cubicBezTo>
                    <a:pt x="552" y="0"/>
                    <a:pt x="335" y="51"/>
                    <a:pt x="168" y="168"/>
                  </a:cubicBezTo>
                  <a:cubicBezTo>
                    <a:pt x="51" y="268"/>
                    <a:pt x="0" y="351"/>
                    <a:pt x="34" y="385"/>
                  </a:cubicBezTo>
                  <a:cubicBezTo>
                    <a:pt x="36" y="387"/>
                    <a:pt x="40" y="389"/>
                    <a:pt x="46" y="389"/>
                  </a:cubicBezTo>
                  <a:cubicBezTo>
                    <a:pt x="109" y="389"/>
                    <a:pt x="359" y="233"/>
                    <a:pt x="705" y="233"/>
                  </a:cubicBezTo>
                  <a:cubicBezTo>
                    <a:pt x="720" y="233"/>
                    <a:pt x="736" y="234"/>
                    <a:pt x="752" y="234"/>
                  </a:cubicBezTo>
                  <a:cubicBezTo>
                    <a:pt x="1109" y="234"/>
                    <a:pt x="1386" y="393"/>
                    <a:pt x="1467" y="393"/>
                  </a:cubicBezTo>
                  <a:cubicBezTo>
                    <a:pt x="1477" y="393"/>
                    <a:pt x="1484" y="390"/>
                    <a:pt x="1487" y="385"/>
                  </a:cubicBezTo>
                  <a:cubicBezTo>
                    <a:pt x="1504" y="368"/>
                    <a:pt x="1471" y="285"/>
                    <a:pt x="1337" y="184"/>
                  </a:cubicBezTo>
                  <a:cubicBezTo>
                    <a:pt x="1170" y="67"/>
                    <a:pt x="970" y="0"/>
                    <a:pt x="7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6" name="Google Shape;3236;p58"/>
            <p:cNvSpPr/>
            <p:nvPr/>
          </p:nvSpPr>
          <p:spPr>
            <a:xfrm>
              <a:off x="4495215" y="1889399"/>
              <a:ext cx="41280" cy="106951"/>
            </a:xfrm>
            <a:custGeom>
              <a:avLst/>
              <a:gdLst/>
              <a:ahLst/>
              <a:cxnLst/>
              <a:rect l="l" t="t" r="r" b="b"/>
              <a:pathLst>
                <a:path w="1288" h="3337" extrusionOk="0">
                  <a:moveTo>
                    <a:pt x="1236" y="0"/>
                  </a:moveTo>
                  <a:cubicBezTo>
                    <a:pt x="1196" y="0"/>
                    <a:pt x="799" y="863"/>
                    <a:pt x="385" y="1955"/>
                  </a:cubicBezTo>
                  <a:cubicBezTo>
                    <a:pt x="268" y="2223"/>
                    <a:pt x="168" y="2490"/>
                    <a:pt x="84" y="2741"/>
                  </a:cubicBezTo>
                  <a:cubicBezTo>
                    <a:pt x="17" y="2858"/>
                    <a:pt x="1" y="2991"/>
                    <a:pt x="17" y="3142"/>
                  </a:cubicBezTo>
                  <a:cubicBezTo>
                    <a:pt x="51" y="3209"/>
                    <a:pt x="118" y="3259"/>
                    <a:pt x="184" y="3292"/>
                  </a:cubicBezTo>
                  <a:cubicBezTo>
                    <a:pt x="251" y="3309"/>
                    <a:pt x="301" y="3309"/>
                    <a:pt x="368" y="3309"/>
                  </a:cubicBezTo>
                  <a:cubicBezTo>
                    <a:pt x="495" y="3328"/>
                    <a:pt x="623" y="3336"/>
                    <a:pt x="750" y="3336"/>
                  </a:cubicBezTo>
                  <a:cubicBezTo>
                    <a:pt x="840" y="3336"/>
                    <a:pt x="930" y="3332"/>
                    <a:pt x="1020" y="3325"/>
                  </a:cubicBezTo>
                  <a:cubicBezTo>
                    <a:pt x="803" y="3259"/>
                    <a:pt x="585" y="3209"/>
                    <a:pt x="368" y="3192"/>
                  </a:cubicBezTo>
                  <a:cubicBezTo>
                    <a:pt x="268" y="3192"/>
                    <a:pt x="168" y="3158"/>
                    <a:pt x="151" y="3092"/>
                  </a:cubicBezTo>
                  <a:cubicBezTo>
                    <a:pt x="151" y="2991"/>
                    <a:pt x="168" y="2874"/>
                    <a:pt x="234" y="2791"/>
                  </a:cubicBezTo>
                  <a:cubicBezTo>
                    <a:pt x="335" y="2540"/>
                    <a:pt x="435" y="2290"/>
                    <a:pt x="535" y="2022"/>
                  </a:cubicBezTo>
                  <a:cubicBezTo>
                    <a:pt x="970" y="919"/>
                    <a:pt x="1287" y="17"/>
                    <a:pt x="1237" y="0"/>
                  </a:cubicBezTo>
                  <a:cubicBezTo>
                    <a:pt x="1237" y="0"/>
                    <a:pt x="1236" y="0"/>
                    <a:pt x="12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7" name="Google Shape;3237;p58"/>
            <p:cNvSpPr/>
            <p:nvPr/>
          </p:nvSpPr>
          <p:spPr>
            <a:xfrm>
              <a:off x="4517169" y="2115383"/>
              <a:ext cx="124803" cy="54581"/>
            </a:xfrm>
            <a:custGeom>
              <a:avLst/>
              <a:gdLst/>
              <a:ahLst/>
              <a:cxnLst/>
              <a:rect l="l" t="t" r="r" b="b"/>
              <a:pathLst>
                <a:path w="3894" h="1703" extrusionOk="0">
                  <a:moveTo>
                    <a:pt x="3894" y="0"/>
                  </a:moveTo>
                  <a:cubicBezTo>
                    <a:pt x="2761" y="654"/>
                    <a:pt x="1492" y="989"/>
                    <a:pt x="187" y="989"/>
                  </a:cubicBezTo>
                  <a:cubicBezTo>
                    <a:pt x="125" y="989"/>
                    <a:pt x="63" y="988"/>
                    <a:pt x="1" y="986"/>
                  </a:cubicBezTo>
                  <a:lnTo>
                    <a:pt x="1" y="986"/>
                  </a:lnTo>
                  <a:lnTo>
                    <a:pt x="34" y="1671"/>
                  </a:lnTo>
                  <a:cubicBezTo>
                    <a:pt x="239" y="1693"/>
                    <a:pt x="434" y="1703"/>
                    <a:pt x="620" y="1703"/>
                  </a:cubicBezTo>
                  <a:cubicBezTo>
                    <a:pt x="3057" y="1703"/>
                    <a:pt x="3894" y="1"/>
                    <a:pt x="3894" y="0"/>
                  </a:cubicBezTo>
                  <a:close/>
                </a:path>
              </a:pathLst>
            </a:custGeom>
            <a:solidFill>
              <a:srgbClr val="000000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8" name="Google Shape;3238;p58"/>
            <p:cNvSpPr/>
            <p:nvPr/>
          </p:nvSpPr>
          <p:spPr>
            <a:xfrm>
              <a:off x="4524124" y="2005067"/>
              <a:ext cx="43941" cy="36441"/>
            </a:xfrm>
            <a:custGeom>
              <a:avLst/>
              <a:gdLst/>
              <a:ahLst/>
              <a:cxnLst/>
              <a:rect l="l" t="t" r="r" b="b"/>
              <a:pathLst>
                <a:path w="1371" h="1137" extrusionOk="0">
                  <a:moveTo>
                    <a:pt x="1287" y="1"/>
                  </a:moveTo>
                  <a:cubicBezTo>
                    <a:pt x="1221" y="1"/>
                    <a:pt x="1221" y="435"/>
                    <a:pt x="836" y="736"/>
                  </a:cubicBezTo>
                  <a:cubicBezTo>
                    <a:pt x="469" y="1036"/>
                    <a:pt x="1" y="986"/>
                    <a:pt x="1" y="1036"/>
                  </a:cubicBezTo>
                  <a:cubicBezTo>
                    <a:pt x="1" y="1070"/>
                    <a:pt x="101" y="1137"/>
                    <a:pt x="302" y="1137"/>
                  </a:cubicBezTo>
                  <a:cubicBezTo>
                    <a:pt x="552" y="1137"/>
                    <a:pt x="803" y="1053"/>
                    <a:pt x="1003" y="903"/>
                  </a:cubicBezTo>
                  <a:cubicBezTo>
                    <a:pt x="1187" y="752"/>
                    <a:pt x="1321" y="535"/>
                    <a:pt x="1354" y="285"/>
                  </a:cubicBezTo>
                  <a:cubicBezTo>
                    <a:pt x="1371" y="101"/>
                    <a:pt x="1321" y="1"/>
                    <a:pt x="12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9" name="Google Shape;3239;p58"/>
            <p:cNvSpPr/>
            <p:nvPr/>
          </p:nvSpPr>
          <p:spPr>
            <a:xfrm>
              <a:off x="4426660" y="1687420"/>
              <a:ext cx="265662" cy="185602"/>
            </a:xfrm>
            <a:custGeom>
              <a:avLst/>
              <a:gdLst/>
              <a:ahLst/>
              <a:cxnLst/>
              <a:rect l="l" t="t" r="r" b="b"/>
              <a:pathLst>
                <a:path w="8289" h="5791" extrusionOk="0">
                  <a:moveTo>
                    <a:pt x="4397" y="1"/>
                  </a:moveTo>
                  <a:cubicBezTo>
                    <a:pt x="4302" y="1"/>
                    <a:pt x="4206" y="2"/>
                    <a:pt x="4111" y="3"/>
                  </a:cubicBezTo>
                  <a:cubicBezTo>
                    <a:pt x="3075" y="20"/>
                    <a:pt x="1972" y="170"/>
                    <a:pt x="1187" y="772"/>
                  </a:cubicBezTo>
                  <a:cubicBezTo>
                    <a:pt x="619" y="1240"/>
                    <a:pt x="251" y="1908"/>
                    <a:pt x="151" y="2643"/>
                  </a:cubicBezTo>
                  <a:cubicBezTo>
                    <a:pt x="34" y="3512"/>
                    <a:pt x="1" y="4381"/>
                    <a:pt x="68" y="5267"/>
                  </a:cubicBezTo>
                  <a:cubicBezTo>
                    <a:pt x="68" y="5434"/>
                    <a:pt x="135" y="5601"/>
                    <a:pt x="285" y="5718"/>
                  </a:cubicBezTo>
                  <a:cubicBezTo>
                    <a:pt x="374" y="5769"/>
                    <a:pt x="483" y="5791"/>
                    <a:pt x="589" y="5791"/>
                  </a:cubicBezTo>
                  <a:cubicBezTo>
                    <a:pt x="622" y="5791"/>
                    <a:pt x="654" y="5788"/>
                    <a:pt x="686" y="5785"/>
                  </a:cubicBezTo>
                  <a:cubicBezTo>
                    <a:pt x="1906" y="5718"/>
                    <a:pt x="3209" y="4815"/>
                    <a:pt x="4111" y="4130"/>
                  </a:cubicBezTo>
                  <a:lnTo>
                    <a:pt x="4111" y="4130"/>
                  </a:lnTo>
                  <a:cubicBezTo>
                    <a:pt x="3877" y="4431"/>
                    <a:pt x="2641" y="5200"/>
                    <a:pt x="2407" y="5500"/>
                  </a:cubicBezTo>
                  <a:cubicBezTo>
                    <a:pt x="4412" y="5150"/>
                    <a:pt x="7219" y="3596"/>
                    <a:pt x="8272" y="2092"/>
                  </a:cubicBezTo>
                  <a:lnTo>
                    <a:pt x="8288" y="2042"/>
                  </a:lnTo>
                  <a:cubicBezTo>
                    <a:pt x="8171" y="1290"/>
                    <a:pt x="7486" y="655"/>
                    <a:pt x="6684" y="354"/>
                  </a:cubicBezTo>
                  <a:cubicBezTo>
                    <a:pt x="5983" y="71"/>
                    <a:pt x="5190" y="1"/>
                    <a:pt x="43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0" name="Google Shape;3240;p58"/>
            <p:cNvSpPr/>
            <p:nvPr/>
          </p:nvSpPr>
          <p:spPr>
            <a:xfrm>
              <a:off x="4622133" y="1697964"/>
              <a:ext cx="178775" cy="325340"/>
            </a:xfrm>
            <a:custGeom>
              <a:avLst/>
              <a:gdLst/>
              <a:ahLst/>
              <a:cxnLst/>
              <a:rect l="l" t="t" r="r" b="b"/>
              <a:pathLst>
                <a:path w="5578" h="10151" extrusionOk="0">
                  <a:moveTo>
                    <a:pt x="564" y="1"/>
                  </a:moveTo>
                  <a:cubicBezTo>
                    <a:pt x="383" y="1"/>
                    <a:pt x="195" y="9"/>
                    <a:pt x="0" y="25"/>
                  </a:cubicBezTo>
                  <a:lnTo>
                    <a:pt x="1254" y="1613"/>
                  </a:lnTo>
                  <a:cubicBezTo>
                    <a:pt x="1254" y="1613"/>
                    <a:pt x="234" y="4954"/>
                    <a:pt x="2390" y="7243"/>
                  </a:cubicBezTo>
                  <a:cubicBezTo>
                    <a:pt x="2390" y="7243"/>
                    <a:pt x="2523" y="8597"/>
                    <a:pt x="4027" y="10151"/>
                  </a:cubicBezTo>
                  <a:cubicBezTo>
                    <a:pt x="4027" y="10151"/>
                    <a:pt x="4896" y="10134"/>
                    <a:pt x="5214" y="8513"/>
                  </a:cubicBezTo>
                  <a:cubicBezTo>
                    <a:pt x="5347" y="7878"/>
                    <a:pt x="5447" y="7227"/>
                    <a:pt x="5498" y="6592"/>
                  </a:cubicBezTo>
                  <a:cubicBezTo>
                    <a:pt x="5578" y="5145"/>
                    <a:pt x="5179" y="1"/>
                    <a:pt x="5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1" name="Google Shape;3241;p58"/>
            <p:cNvSpPr/>
            <p:nvPr/>
          </p:nvSpPr>
          <p:spPr>
            <a:xfrm>
              <a:off x="4692291" y="1921224"/>
              <a:ext cx="59998" cy="90830"/>
            </a:xfrm>
            <a:custGeom>
              <a:avLst/>
              <a:gdLst/>
              <a:ahLst/>
              <a:cxnLst/>
              <a:rect l="l" t="t" r="r" b="b"/>
              <a:pathLst>
                <a:path w="1872" h="2834" extrusionOk="0">
                  <a:moveTo>
                    <a:pt x="471" y="0"/>
                  </a:moveTo>
                  <a:cubicBezTo>
                    <a:pt x="362" y="0"/>
                    <a:pt x="255" y="9"/>
                    <a:pt x="151" y="27"/>
                  </a:cubicBezTo>
                  <a:lnTo>
                    <a:pt x="0" y="2683"/>
                  </a:lnTo>
                  <a:cubicBezTo>
                    <a:pt x="124" y="2785"/>
                    <a:pt x="279" y="2833"/>
                    <a:pt x="433" y="2833"/>
                  </a:cubicBezTo>
                  <a:cubicBezTo>
                    <a:pt x="507" y="2833"/>
                    <a:pt x="581" y="2822"/>
                    <a:pt x="652" y="2800"/>
                  </a:cubicBezTo>
                  <a:cubicBezTo>
                    <a:pt x="852" y="2717"/>
                    <a:pt x="1053" y="2583"/>
                    <a:pt x="1203" y="2433"/>
                  </a:cubicBezTo>
                  <a:cubicBezTo>
                    <a:pt x="1437" y="2216"/>
                    <a:pt x="1621" y="1948"/>
                    <a:pt x="1755" y="1647"/>
                  </a:cubicBezTo>
                  <a:cubicBezTo>
                    <a:pt x="1872" y="1363"/>
                    <a:pt x="1872" y="1029"/>
                    <a:pt x="1755" y="728"/>
                  </a:cubicBezTo>
                  <a:cubicBezTo>
                    <a:pt x="1621" y="444"/>
                    <a:pt x="1370" y="210"/>
                    <a:pt x="1070" y="110"/>
                  </a:cubicBezTo>
                  <a:cubicBezTo>
                    <a:pt x="884" y="34"/>
                    <a:pt x="676" y="0"/>
                    <a:pt x="47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2" name="Google Shape;3242;p58"/>
            <p:cNvSpPr/>
            <p:nvPr/>
          </p:nvSpPr>
          <p:spPr>
            <a:xfrm>
              <a:off x="3981678" y="2445242"/>
              <a:ext cx="831665" cy="425239"/>
            </a:xfrm>
            <a:custGeom>
              <a:avLst/>
              <a:gdLst/>
              <a:ahLst/>
              <a:cxnLst/>
              <a:rect l="l" t="t" r="r" b="b"/>
              <a:pathLst>
                <a:path w="25949" h="13268" extrusionOk="0">
                  <a:moveTo>
                    <a:pt x="13918" y="1"/>
                  </a:moveTo>
                  <a:lnTo>
                    <a:pt x="0" y="101"/>
                  </a:lnTo>
                  <a:lnTo>
                    <a:pt x="3375" y="13268"/>
                  </a:lnTo>
                  <a:lnTo>
                    <a:pt x="25948" y="13268"/>
                  </a:lnTo>
                  <a:lnTo>
                    <a:pt x="25948" y="11948"/>
                  </a:lnTo>
                  <a:lnTo>
                    <a:pt x="16642" y="11948"/>
                  </a:lnTo>
                  <a:lnTo>
                    <a:pt x="139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3" name="Google Shape;3243;p58"/>
            <p:cNvSpPr/>
            <p:nvPr/>
          </p:nvSpPr>
          <p:spPr>
            <a:xfrm>
              <a:off x="4186221" y="2611069"/>
              <a:ext cx="69645" cy="75702"/>
            </a:xfrm>
            <a:custGeom>
              <a:avLst/>
              <a:gdLst/>
              <a:ahLst/>
              <a:cxnLst/>
              <a:rect l="l" t="t" r="r" b="b"/>
              <a:pathLst>
                <a:path w="2173" h="2362" extrusionOk="0">
                  <a:moveTo>
                    <a:pt x="953" y="1"/>
                  </a:moveTo>
                  <a:cubicBezTo>
                    <a:pt x="874" y="1"/>
                    <a:pt x="796" y="14"/>
                    <a:pt x="719" y="40"/>
                  </a:cubicBezTo>
                  <a:cubicBezTo>
                    <a:pt x="218" y="190"/>
                    <a:pt x="1" y="842"/>
                    <a:pt x="201" y="1460"/>
                  </a:cubicBezTo>
                  <a:cubicBezTo>
                    <a:pt x="387" y="2002"/>
                    <a:pt x="816" y="2362"/>
                    <a:pt x="1239" y="2362"/>
                  </a:cubicBezTo>
                  <a:cubicBezTo>
                    <a:pt x="1311" y="2362"/>
                    <a:pt x="1383" y="2351"/>
                    <a:pt x="1454" y="2329"/>
                  </a:cubicBezTo>
                  <a:cubicBezTo>
                    <a:pt x="1939" y="2179"/>
                    <a:pt x="2173" y="1527"/>
                    <a:pt x="1956" y="892"/>
                  </a:cubicBezTo>
                  <a:cubicBezTo>
                    <a:pt x="1787" y="358"/>
                    <a:pt x="1370" y="1"/>
                    <a:pt x="95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4" name="Google Shape;3244;p58"/>
            <p:cNvSpPr/>
            <p:nvPr/>
          </p:nvSpPr>
          <p:spPr>
            <a:xfrm>
              <a:off x="4302434" y="2737634"/>
              <a:ext cx="788622" cy="250599"/>
            </a:xfrm>
            <a:custGeom>
              <a:avLst/>
              <a:gdLst/>
              <a:ahLst/>
              <a:cxnLst/>
              <a:rect l="l" t="t" r="r" b="b"/>
              <a:pathLst>
                <a:path w="24606" h="7819" extrusionOk="0">
                  <a:moveTo>
                    <a:pt x="23693" y="1"/>
                  </a:moveTo>
                  <a:lnTo>
                    <a:pt x="17260" y="485"/>
                  </a:lnTo>
                  <a:lnTo>
                    <a:pt x="17845" y="2891"/>
                  </a:lnTo>
                  <a:lnTo>
                    <a:pt x="5665" y="3977"/>
                  </a:lnTo>
                  <a:lnTo>
                    <a:pt x="5665" y="3994"/>
                  </a:lnTo>
                  <a:lnTo>
                    <a:pt x="5113" y="4011"/>
                  </a:lnTo>
                  <a:cubicBezTo>
                    <a:pt x="4295" y="3827"/>
                    <a:pt x="3610" y="3259"/>
                    <a:pt x="3275" y="2490"/>
                  </a:cubicBezTo>
                  <a:cubicBezTo>
                    <a:pt x="3197" y="2286"/>
                    <a:pt x="3074" y="2053"/>
                    <a:pt x="2880" y="2053"/>
                  </a:cubicBezTo>
                  <a:cubicBezTo>
                    <a:pt x="2867" y="2053"/>
                    <a:pt x="2854" y="2054"/>
                    <a:pt x="2841" y="2056"/>
                  </a:cubicBezTo>
                  <a:cubicBezTo>
                    <a:pt x="2724" y="2089"/>
                    <a:pt x="2640" y="2206"/>
                    <a:pt x="2624" y="2323"/>
                  </a:cubicBezTo>
                  <a:cubicBezTo>
                    <a:pt x="2624" y="2440"/>
                    <a:pt x="2640" y="2557"/>
                    <a:pt x="2691" y="2674"/>
                  </a:cubicBezTo>
                  <a:cubicBezTo>
                    <a:pt x="2841" y="3159"/>
                    <a:pt x="3041" y="3627"/>
                    <a:pt x="3275" y="4061"/>
                  </a:cubicBezTo>
                  <a:lnTo>
                    <a:pt x="0" y="4161"/>
                  </a:lnTo>
                  <a:cubicBezTo>
                    <a:pt x="0" y="4161"/>
                    <a:pt x="779" y="7818"/>
                    <a:pt x="4813" y="7818"/>
                  </a:cubicBezTo>
                  <a:cubicBezTo>
                    <a:pt x="4959" y="7818"/>
                    <a:pt x="5109" y="7814"/>
                    <a:pt x="5264" y="7804"/>
                  </a:cubicBezTo>
                  <a:lnTo>
                    <a:pt x="19232" y="7787"/>
                  </a:lnTo>
                  <a:cubicBezTo>
                    <a:pt x="19298" y="7790"/>
                    <a:pt x="19364" y="7791"/>
                    <a:pt x="19429" y="7791"/>
                  </a:cubicBezTo>
                  <a:cubicBezTo>
                    <a:pt x="22327" y="7791"/>
                    <a:pt x="24605" y="5282"/>
                    <a:pt x="24295" y="2373"/>
                  </a:cubicBezTo>
                  <a:lnTo>
                    <a:pt x="2369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5" name="Google Shape;3245;p58"/>
            <p:cNvSpPr/>
            <p:nvPr/>
          </p:nvSpPr>
          <p:spPr>
            <a:xfrm>
              <a:off x="4700591" y="1934910"/>
              <a:ext cx="30832" cy="52113"/>
            </a:xfrm>
            <a:custGeom>
              <a:avLst/>
              <a:gdLst/>
              <a:ahLst/>
              <a:cxnLst/>
              <a:rect l="l" t="t" r="r" b="b"/>
              <a:pathLst>
                <a:path w="962" h="1626" extrusionOk="0">
                  <a:moveTo>
                    <a:pt x="393" y="1"/>
                  </a:moveTo>
                  <a:cubicBezTo>
                    <a:pt x="109" y="1"/>
                    <a:pt x="9" y="201"/>
                    <a:pt x="42" y="201"/>
                  </a:cubicBezTo>
                  <a:cubicBezTo>
                    <a:pt x="46" y="206"/>
                    <a:pt x="52" y="207"/>
                    <a:pt x="59" y="207"/>
                  </a:cubicBezTo>
                  <a:cubicBezTo>
                    <a:pt x="97" y="207"/>
                    <a:pt x="173" y="155"/>
                    <a:pt x="283" y="155"/>
                  </a:cubicBezTo>
                  <a:cubicBezTo>
                    <a:pt x="312" y="155"/>
                    <a:pt x="343" y="159"/>
                    <a:pt x="376" y="168"/>
                  </a:cubicBezTo>
                  <a:cubicBezTo>
                    <a:pt x="610" y="268"/>
                    <a:pt x="744" y="519"/>
                    <a:pt x="694" y="769"/>
                  </a:cubicBezTo>
                  <a:cubicBezTo>
                    <a:pt x="660" y="1087"/>
                    <a:pt x="527" y="1388"/>
                    <a:pt x="360" y="1454"/>
                  </a:cubicBezTo>
                  <a:cubicBezTo>
                    <a:pt x="293" y="1484"/>
                    <a:pt x="236" y="1493"/>
                    <a:pt x="188" y="1493"/>
                  </a:cubicBezTo>
                  <a:cubicBezTo>
                    <a:pt x="129" y="1493"/>
                    <a:pt x="85" y="1479"/>
                    <a:pt x="61" y="1479"/>
                  </a:cubicBezTo>
                  <a:cubicBezTo>
                    <a:pt x="52" y="1479"/>
                    <a:pt x="45" y="1482"/>
                    <a:pt x="42" y="1488"/>
                  </a:cubicBezTo>
                  <a:cubicBezTo>
                    <a:pt x="1" y="1488"/>
                    <a:pt x="85" y="1625"/>
                    <a:pt x="276" y="1625"/>
                  </a:cubicBezTo>
                  <a:cubicBezTo>
                    <a:pt x="316" y="1625"/>
                    <a:pt x="361" y="1619"/>
                    <a:pt x="410" y="1605"/>
                  </a:cubicBezTo>
                  <a:cubicBezTo>
                    <a:pt x="577" y="1555"/>
                    <a:pt x="694" y="1454"/>
                    <a:pt x="777" y="1304"/>
                  </a:cubicBezTo>
                  <a:cubicBezTo>
                    <a:pt x="861" y="1154"/>
                    <a:pt x="911" y="970"/>
                    <a:pt x="928" y="803"/>
                  </a:cubicBezTo>
                  <a:cubicBezTo>
                    <a:pt x="961" y="602"/>
                    <a:pt x="911" y="418"/>
                    <a:pt x="811" y="251"/>
                  </a:cubicBezTo>
                  <a:cubicBezTo>
                    <a:pt x="710" y="118"/>
                    <a:pt x="560" y="17"/>
                    <a:pt x="393" y="1"/>
                  </a:cubicBezTo>
                  <a:close/>
                </a:path>
              </a:pathLst>
            </a:custGeom>
            <a:solidFill>
              <a:srgbClr val="000000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46" name="Google Shape;3246;p58"/>
          <p:cNvSpPr/>
          <p:nvPr/>
        </p:nvSpPr>
        <p:spPr>
          <a:xfrm>
            <a:off x="1489661" y="1715929"/>
            <a:ext cx="1102103" cy="1056560"/>
          </a:xfrm>
          <a:custGeom>
            <a:avLst/>
            <a:gdLst/>
            <a:ahLst/>
            <a:cxnLst/>
            <a:rect l="l" t="t" r="r" b="b"/>
            <a:pathLst>
              <a:path w="34387" h="32966" extrusionOk="0">
                <a:moveTo>
                  <a:pt x="16587" y="0"/>
                </a:moveTo>
                <a:cubicBezTo>
                  <a:pt x="7634" y="0"/>
                  <a:pt x="299" y="7168"/>
                  <a:pt x="118" y="16161"/>
                </a:cubicBezTo>
                <a:cubicBezTo>
                  <a:pt x="1" y="22827"/>
                  <a:pt x="3894" y="28909"/>
                  <a:pt x="10009" y="31583"/>
                </a:cubicBezTo>
                <a:cubicBezTo>
                  <a:pt x="12131" y="32513"/>
                  <a:pt x="14377" y="32966"/>
                  <a:pt x="16605" y="32966"/>
                </a:cubicBezTo>
                <a:cubicBezTo>
                  <a:pt x="20782" y="32966"/>
                  <a:pt x="24900" y="31376"/>
                  <a:pt x="28038" y="28358"/>
                </a:cubicBezTo>
                <a:cubicBezTo>
                  <a:pt x="32833" y="23746"/>
                  <a:pt x="34387" y="16679"/>
                  <a:pt x="31964" y="10463"/>
                </a:cubicBezTo>
                <a:cubicBezTo>
                  <a:pt x="29525" y="4264"/>
                  <a:pt x="23593" y="120"/>
                  <a:pt x="16926" y="4"/>
                </a:cubicBezTo>
                <a:cubicBezTo>
                  <a:pt x="16813" y="1"/>
                  <a:pt x="16700" y="0"/>
                  <a:pt x="16587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47" name="Google Shape;3247;p58"/>
          <p:cNvGrpSpPr/>
          <p:nvPr/>
        </p:nvGrpSpPr>
        <p:grpSpPr>
          <a:xfrm>
            <a:off x="1498400" y="1429498"/>
            <a:ext cx="1123000" cy="1362990"/>
            <a:chOff x="1530438" y="1390423"/>
            <a:chExt cx="1123000" cy="1362990"/>
          </a:xfrm>
        </p:grpSpPr>
        <p:sp>
          <p:nvSpPr>
            <p:cNvPr id="3248" name="Google Shape;3248;p58"/>
            <p:cNvSpPr/>
            <p:nvPr/>
          </p:nvSpPr>
          <p:spPr>
            <a:xfrm>
              <a:off x="2295695" y="2237633"/>
              <a:ext cx="255471" cy="325628"/>
            </a:xfrm>
            <a:custGeom>
              <a:avLst/>
              <a:gdLst/>
              <a:ahLst/>
              <a:cxnLst/>
              <a:rect l="l" t="t" r="r" b="b"/>
              <a:pathLst>
                <a:path w="7971" h="10160" extrusionOk="0">
                  <a:moveTo>
                    <a:pt x="4996" y="0"/>
                  </a:moveTo>
                  <a:lnTo>
                    <a:pt x="1" y="3158"/>
                  </a:lnTo>
                  <a:lnTo>
                    <a:pt x="4529" y="10159"/>
                  </a:lnTo>
                  <a:cubicBezTo>
                    <a:pt x="4529" y="10159"/>
                    <a:pt x="7035" y="7452"/>
                    <a:pt x="7970" y="4528"/>
                  </a:cubicBezTo>
                  <a:lnTo>
                    <a:pt x="499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9" name="Google Shape;3249;p58"/>
            <p:cNvSpPr/>
            <p:nvPr/>
          </p:nvSpPr>
          <p:spPr>
            <a:xfrm>
              <a:off x="2295670" y="2237633"/>
              <a:ext cx="255471" cy="325628"/>
            </a:xfrm>
            <a:custGeom>
              <a:avLst/>
              <a:gdLst/>
              <a:ahLst/>
              <a:cxnLst/>
              <a:rect l="l" t="t" r="r" b="b"/>
              <a:pathLst>
                <a:path w="7971" h="10160" extrusionOk="0">
                  <a:moveTo>
                    <a:pt x="4996" y="0"/>
                  </a:moveTo>
                  <a:lnTo>
                    <a:pt x="1" y="3158"/>
                  </a:lnTo>
                  <a:lnTo>
                    <a:pt x="4529" y="10159"/>
                  </a:lnTo>
                  <a:cubicBezTo>
                    <a:pt x="4529" y="10159"/>
                    <a:pt x="7035" y="7452"/>
                    <a:pt x="7970" y="4528"/>
                  </a:cubicBezTo>
                  <a:lnTo>
                    <a:pt x="4996" y="0"/>
                  </a:lnTo>
                  <a:close/>
                </a:path>
              </a:pathLst>
            </a:custGeom>
            <a:solidFill>
              <a:schemeClr val="dk2">
                <a:alpha val="111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0" name="Google Shape;3250;p58"/>
            <p:cNvSpPr/>
            <p:nvPr/>
          </p:nvSpPr>
          <p:spPr>
            <a:xfrm>
              <a:off x="1902730" y="1390423"/>
              <a:ext cx="428348" cy="267810"/>
            </a:xfrm>
            <a:custGeom>
              <a:avLst/>
              <a:gdLst/>
              <a:ahLst/>
              <a:cxnLst/>
              <a:rect l="l" t="t" r="r" b="b"/>
              <a:pathLst>
                <a:path w="13365" h="8356" extrusionOk="0">
                  <a:moveTo>
                    <a:pt x="8815" y="1"/>
                  </a:moveTo>
                  <a:cubicBezTo>
                    <a:pt x="8513" y="1"/>
                    <a:pt x="8211" y="68"/>
                    <a:pt x="7934" y="202"/>
                  </a:cubicBezTo>
                  <a:cubicBezTo>
                    <a:pt x="7416" y="436"/>
                    <a:pt x="6931" y="737"/>
                    <a:pt x="6497" y="1104"/>
                  </a:cubicBezTo>
                  <a:cubicBezTo>
                    <a:pt x="6024" y="524"/>
                    <a:pt x="5384" y="262"/>
                    <a:pt x="4753" y="262"/>
                  </a:cubicBezTo>
                  <a:cubicBezTo>
                    <a:pt x="3624" y="262"/>
                    <a:pt x="2524" y="1101"/>
                    <a:pt x="2470" y="2441"/>
                  </a:cubicBezTo>
                  <a:cubicBezTo>
                    <a:pt x="2279" y="2374"/>
                    <a:pt x="2087" y="2343"/>
                    <a:pt x="1900" y="2343"/>
                  </a:cubicBezTo>
                  <a:cubicBezTo>
                    <a:pt x="877" y="2343"/>
                    <a:pt x="0" y="3277"/>
                    <a:pt x="198" y="4379"/>
                  </a:cubicBezTo>
                  <a:cubicBezTo>
                    <a:pt x="265" y="4847"/>
                    <a:pt x="549" y="5281"/>
                    <a:pt x="482" y="5749"/>
                  </a:cubicBezTo>
                  <a:cubicBezTo>
                    <a:pt x="415" y="6200"/>
                    <a:pt x="64" y="6635"/>
                    <a:pt x="265" y="7036"/>
                  </a:cubicBezTo>
                  <a:cubicBezTo>
                    <a:pt x="415" y="7353"/>
                    <a:pt x="850" y="7420"/>
                    <a:pt x="1184" y="7537"/>
                  </a:cubicBezTo>
                  <a:cubicBezTo>
                    <a:pt x="1535" y="7671"/>
                    <a:pt x="1869" y="8088"/>
                    <a:pt x="1618" y="8356"/>
                  </a:cubicBezTo>
                  <a:lnTo>
                    <a:pt x="10256" y="4730"/>
                  </a:lnTo>
                  <a:cubicBezTo>
                    <a:pt x="10525" y="5119"/>
                    <a:pt x="10989" y="5308"/>
                    <a:pt x="11462" y="5308"/>
                  </a:cubicBezTo>
                  <a:cubicBezTo>
                    <a:pt x="11843" y="5308"/>
                    <a:pt x="12231" y="5186"/>
                    <a:pt x="12529" y="4947"/>
                  </a:cubicBezTo>
                  <a:cubicBezTo>
                    <a:pt x="13180" y="4396"/>
                    <a:pt x="13364" y="3427"/>
                    <a:pt x="13147" y="2608"/>
                  </a:cubicBezTo>
                  <a:cubicBezTo>
                    <a:pt x="12997" y="2006"/>
                    <a:pt x="12612" y="1489"/>
                    <a:pt x="12061" y="1204"/>
                  </a:cubicBezTo>
                  <a:cubicBezTo>
                    <a:pt x="11859" y="1109"/>
                    <a:pt x="11644" y="1063"/>
                    <a:pt x="11431" y="1063"/>
                  </a:cubicBezTo>
                  <a:cubicBezTo>
                    <a:pt x="11047" y="1063"/>
                    <a:pt x="10670" y="1215"/>
                    <a:pt x="10390" y="1505"/>
                  </a:cubicBezTo>
                  <a:cubicBezTo>
                    <a:pt x="10490" y="954"/>
                    <a:pt x="10106" y="369"/>
                    <a:pt x="9588" y="152"/>
                  </a:cubicBezTo>
                  <a:cubicBezTo>
                    <a:pt x="9340" y="51"/>
                    <a:pt x="9077" y="1"/>
                    <a:pt x="88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1" name="Google Shape;3251;p58"/>
            <p:cNvSpPr/>
            <p:nvPr/>
          </p:nvSpPr>
          <p:spPr>
            <a:xfrm>
              <a:off x="1949235" y="1495034"/>
              <a:ext cx="326686" cy="609271"/>
            </a:xfrm>
            <a:custGeom>
              <a:avLst/>
              <a:gdLst/>
              <a:ahLst/>
              <a:cxnLst/>
              <a:rect l="l" t="t" r="r" b="b"/>
              <a:pathLst>
                <a:path w="10193" h="19010" extrusionOk="0">
                  <a:moveTo>
                    <a:pt x="5760" y="1"/>
                  </a:moveTo>
                  <a:cubicBezTo>
                    <a:pt x="3962" y="1"/>
                    <a:pt x="2169" y="510"/>
                    <a:pt x="602" y="1516"/>
                  </a:cubicBezTo>
                  <a:lnTo>
                    <a:pt x="334" y="1683"/>
                  </a:lnTo>
                  <a:lnTo>
                    <a:pt x="17" y="15618"/>
                  </a:lnTo>
                  <a:cubicBezTo>
                    <a:pt x="0" y="17489"/>
                    <a:pt x="1521" y="19010"/>
                    <a:pt x="3392" y="19010"/>
                  </a:cubicBezTo>
                  <a:cubicBezTo>
                    <a:pt x="5180" y="19010"/>
                    <a:pt x="6667" y="17606"/>
                    <a:pt x="6750" y="15819"/>
                  </a:cubicBezTo>
                  <a:cubicBezTo>
                    <a:pt x="6834" y="14348"/>
                    <a:pt x="6901" y="12911"/>
                    <a:pt x="6901" y="12911"/>
                  </a:cubicBezTo>
                  <a:cubicBezTo>
                    <a:pt x="6901" y="12911"/>
                    <a:pt x="9641" y="12711"/>
                    <a:pt x="9908" y="10021"/>
                  </a:cubicBezTo>
                  <a:cubicBezTo>
                    <a:pt x="10159" y="7331"/>
                    <a:pt x="10192" y="1098"/>
                    <a:pt x="10192" y="1098"/>
                  </a:cubicBezTo>
                  <a:cubicBezTo>
                    <a:pt x="8800" y="364"/>
                    <a:pt x="7279" y="1"/>
                    <a:pt x="576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2" name="Google Shape;3252;p58"/>
            <p:cNvSpPr/>
            <p:nvPr/>
          </p:nvSpPr>
          <p:spPr>
            <a:xfrm>
              <a:off x="2090063" y="1662367"/>
              <a:ext cx="28396" cy="25127"/>
            </a:xfrm>
            <a:custGeom>
              <a:avLst/>
              <a:gdLst/>
              <a:ahLst/>
              <a:cxnLst/>
              <a:rect l="l" t="t" r="r" b="b"/>
              <a:pathLst>
                <a:path w="886" h="784" extrusionOk="0">
                  <a:moveTo>
                    <a:pt x="442" y="1"/>
                  </a:moveTo>
                  <a:cubicBezTo>
                    <a:pt x="279" y="1"/>
                    <a:pt x="120" y="99"/>
                    <a:pt x="67" y="272"/>
                  </a:cubicBezTo>
                  <a:cubicBezTo>
                    <a:pt x="0" y="472"/>
                    <a:pt x="117" y="689"/>
                    <a:pt x="318" y="756"/>
                  </a:cubicBezTo>
                  <a:cubicBezTo>
                    <a:pt x="366" y="775"/>
                    <a:pt x="415" y="784"/>
                    <a:pt x="461" y="784"/>
                  </a:cubicBezTo>
                  <a:cubicBezTo>
                    <a:pt x="624" y="784"/>
                    <a:pt x="767" y="678"/>
                    <a:pt x="819" y="522"/>
                  </a:cubicBezTo>
                  <a:cubicBezTo>
                    <a:pt x="886" y="305"/>
                    <a:pt x="786" y="88"/>
                    <a:pt x="569" y="21"/>
                  </a:cubicBezTo>
                  <a:cubicBezTo>
                    <a:pt x="527" y="7"/>
                    <a:pt x="484" y="1"/>
                    <a:pt x="4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3" name="Google Shape;3253;p58"/>
            <p:cNvSpPr/>
            <p:nvPr/>
          </p:nvSpPr>
          <p:spPr>
            <a:xfrm>
              <a:off x="2087915" y="1653650"/>
              <a:ext cx="45543" cy="13942"/>
            </a:xfrm>
            <a:custGeom>
              <a:avLst/>
              <a:gdLst/>
              <a:ahLst/>
              <a:cxnLst/>
              <a:rect l="l" t="t" r="r" b="b"/>
              <a:pathLst>
                <a:path w="1421" h="435" extrusionOk="0">
                  <a:moveTo>
                    <a:pt x="662" y="0"/>
                  </a:moveTo>
                  <a:cubicBezTo>
                    <a:pt x="492" y="0"/>
                    <a:pt x="322" y="47"/>
                    <a:pt x="168" y="143"/>
                  </a:cubicBezTo>
                  <a:cubicBezTo>
                    <a:pt x="51" y="226"/>
                    <a:pt x="1" y="310"/>
                    <a:pt x="17" y="327"/>
                  </a:cubicBezTo>
                  <a:cubicBezTo>
                    <a:pt x="22" y="333"/>
                    <a:pt x="30" y="336"/>
                    <a:pt x="43" y="336"/>
                  </a:cubicBezTo>
                  <a:cubicBezTo>
                    <a:pt x="122" y="336"/>
                    <a:pt x="357" y="225"/>
                    <a:pt x="664" y="225"/>
                  </a:cubicBezTo>
                  <a:cubicBezTo>
                    <a:pt x="682" y="225"/>
                    <a:pt x="701" y="225"/>
                    <a:pt x="719" y="226"/>
                  </a:cubicBezTo>
                  <a:cubicBezTo>
                    <a:pt x="1049" y="256"/>
                    <a:pt x="1298" y="434"/>
                    <a:pt x="1370" y="434"/>
                  </a:cubicBezTo>
                  <a:cubicBezTo>
                    <a:pt x="1378" y="434"/>
                    <a:pt x="1384" y="432"/>
                    <a:pt x="1387" y="427"/>
                  </a:cubicBezTo>
                  <a:cubicBezTo>
                    <a:pt x="1421" y="410"/>
                    <a:pt x="1387" y="327"/>
                    <a:pt x="1270" y="226"/>
                  </a:cubicBezTo>
                  <a:cubicBezTo>
                    <a:pt x="1093" y="76"/>
                    <a:pt x="878" y="0"/>
                    <a:pt x="66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4" name="Google Shape;3254;p58"/>
            <p:cNvSpPr/>
            <p:nvPr/>
          </p:nvSpPr>
          <p:spPr>
            <a:xfrm>
              <a:off x="2221788" y="1662367"/>
              <a:ext cx="28428" cy="25127"/>
            </a:xfrm>
            <a:custGeom>
              <a:avLst/>
              <a:gdLst/>
              <a:ahLst/>
              <a:cxnLst/>
              <a:rect l="l" t="t" r="r" b="b"/>
              <a:pathLst>
                <a:path w="887" h="784" extrusionOk="0">
                  <a:moveTo>
                    <a:pt x="442" y="1"/>
                  </a:moveTo>
                  <a:cubicBezTo>
                    <a:pt x="279" y="1"/>
                    <a:pt x="121" y="99"/>
                    <a:pt x="68" y="272"/>
                  </a:cubicBezTo>
                  <a:cubicBezTo>
                    <a:pt x="1" y="472"/>
                    <a:pt x="118" y="689"/>
                    <a:pt x="318" y="756"/>
                  </a:cubicBezTo>
                  <a:cubicBezTo>
                    <a:pt x="367" y="775"/>
                    <a:pt x="415" y="784"/>
                    <a:pt x="462" y="784"/>
                  </a:cubicBezTo>
                  <a:cubicBezTo>
                    <a:pt x="625" y="784"/>
                    <a:pt x="768" y="678"/>
                    <a:pt x="819" y="522"/>
                  </a:cubicBezTo>
                  <a:cubicBezTo>
                    <a:pt x="886" y="305"/>
                    <a:pt x="786" y="88"/>
                    <a:pt x="569" y="21"/>
                  </a:cubicBezTo>
                  <a:cubicBezTo>
                    <a:pt x="527" y="7"/>
                    <a:pt x="485" y="1"/>
                    <a:pt x="4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5" name="Google Shape;3255;p58"/>
            <p:cNvSpPr/>
            <p:nvPr/>
          </p:nvSpPr>
          <p:spPr>
            <a:xfrm>
              <a:off x="2221275" y="1654130"/>
              <a:ext cx="45543" cy="13846"/>
            </a:xfrm>
            <a:custGeom>
              <a:avLst/>
              <a:gdLst/>
              <a:ahLst/>
              <a:cxnLst/>
              <a:rect l="l" t="t" r="r" b="b"/>
              <a:pathLst>
                <a:path w="1421" h="432" extrusionOk="0">
                  <a:moveTo>
                    <a:pt x="669" y="0"/>
                  </a:moveTo>
                  <a:cubicBezTo>
                    <a:pt x="497" y="0"/>
                    <a:pt x="324" y="47"/>
                    <a:pt x="167" y="144"/>
                  </a:cubicBezTo>
                  <a:cubicBezTo>
                    <a:pt x="50" y="228"/>
                    <a:pt x="0" y="312"/>
                    <a:pt x="17" y="328"/>
                  </a:cubicBezTo>
                  <a:cubicBezTo>
                    <a:pt x="23" y="334"/>
                    <a:pt x="32" y="337"/>
                    <a:pt x="44" y="337"/>
                  </a:cubicBezTo>
                  <a:cubicBezTo>
                    <a:pt x="125" y="337"/>
                    <a:pt x="335" y="224"/>
                    <a:pt x="624" y="224"/>
                  </a:cubicBezTo>
                  <a:cubicBezTo>
                    <a:pt x="655" y="224"/>
                    <a:pt x="686" y="225"/>
                    <a:pt x="718" y="228"/>
                  </a:cubicBezTo>
                  <a:cubicBezTo>
                    <a:pt x="1060" y="243"/>
                    <a:pt x="1315" y="432"/>
                    <a:pt x="1376" y="432"/>
                  </a:cubicBezTo>
                  <a:cubicBezTo>
                    <a:pt x="1381" y="432"/>
                    <a:pt x="1384" y="431"/>
                    <a:pt x="1387" y="428"/>
                  </a:cubicBezTo>
                  <a:cubicBezTo>
                    <a:pt x="1420" y="412"/>
                    <a:pt x="1387" y="312"/>
                    <a:pt x="1270" y="211"/>
                  </a:cubicBezTo>
                  <a:cubicBezTo>
                    <a:pt x="1094" y="73"/>
                    <a:pt x="883" y="0"/>
                    <a:pt x="6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6" name="Google Shape;3256;p58"/>
            <p:cNvSpPr/>
            <p:nvPr/>
          </p:nvSpPr>
          <p:spPr>
            <a:xfrm>
              <a:off x="2174675" y="1657143"/>
              <a:ext cx="32691" cy="106310"/>
            </a:xfrm>
            <a:custGeom>
              <a:avLst/>
              <a:gdLst/>
              <a:ahLst/>
              <a:cxnLst/>
              <a:rect l="l" t="t" r="r" b="b"/>
              <a:pathLst>
                <a:path w="1020" h="3317" extrusionOk="0">
                  <a:moveTo>
                    <a:pt x="69" y="0"/>
                  </a:moveTo>
                  <a:cubicBezTo>
                    <a:pt x="68" y="0"/>
                    <a:pt x="68" y="0"/>
                    <a:pt x="67" y="0"/>
                  </a:cubicBezTo>
                  <a:cubicBezTo>
                    <a:pt x="0" y="17"/>
                    <a:pt x="218" y="919"/>
                    <a:pt x="535" y="2039"/>
                  </a:cubicBezTo>
                  <a:cubicBezTo>
                    <a:pt x="619" y="2306"/>
                    <a:pt x="702" y="2557"/>
                    <a:pt x="769" y="2807"/>
                  </a:cubicBezTo>
                  <a:cubicBezTo>
                    <a:pt x="819" y="2891"/>
                    <a:pt x="836" y="2991"/>
                    <a:pt x="819" y="3091"/>
                  </a:cubicBezTo>
                  <a:cubicBezTo>
                    <a:pt x="819" y="3142"/>
                    <a:pt x="736" y="3158"/>
                    <a:pt x="635" y="3158"/>
                  </a:cubicBezTo>
                  <a:cubicBezTo>
                    <a:pt x="251" y="3192"/>
                    <a:pt x="17" y="3208"/>
                    <a:pt x="17" y="3242"/>
                  </a:cubicBezTo>
                  <a:cubicBezTo>
                    <a:pt x="17" y="3275"/>
                    <a:pt x="251" y="3292"/>
                    <a:pt x="635" y="3309"/>
                  </a:cubicBezTo>
                  <a:cubicBezTo>
                    <a:pt x="652" y="3314"/>
                    <a:pt x="671" y="3316"/>
                    <a:pt x="690" y="3316"/>
                  </a:cubicBezTo>
                  <a:cubicBezTo>
                    <a:pt x="728" y="3316"/>
                    <a:pt x="769" y="3309"/>
                    <a:pt x="802" y="3309"/>
                  </a:cubicBezTo>
                  <a:cubicBezTo>
                    <a:pt x="886" y="3292"/>
                    <a:pt x="953" y="3242"/>
                    <a:pt x="986" y="3158"/>
                  </a:cubicBezTo>
                  <a:cubicBezTo>
                    <a:pt x="1020" y="3025"/>
                    <a:pt x="1020" y="2891"/>
                    <a:pt x="969" y="2757"/>
                  </a:cubicBezTo>
                  <a:cubicBezTo>
                    <a:pt x="886" y="2507"/>
                    <a:pt x="819" y="2239"/>
                    <a:pt x="752" y="1972"/>
                  </a:cubicBezTo>
                  <a:cubicBezTo>
                    <a:pt x="421" y="879"/>
                    <a:pt x="123" y="0"/>
                    <a:pt x="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7" name="Google Shape;3257;p58"/>
            <p:cNvSpPr/>
            <p:nvPr/>
          </p:nvSpPr>
          <p:spPr>
            <a:xfrm>
              <a:off x="2127016" y="1771209"/>
              <a:ext cx="65895" cy="34582"/>
            </a:xfrm>
            <a:custGeom>
              <a:avLst/>
              <a:gdLst/>
              <a:ahLst/>
              <a:cxnLst/>
              <a:rect l="l" t="t" r="r" b="b"/>
              <a:pathLst>
                <a:path w="2056" h="1079" extrusionOk="0">
                  <a:moveTo>
                    <a:pt x="251" y="0"/>
                  </a:moveTo>
                  <a:cubicBezTo>
                    <a:pt x="251" y="0"/>
                    <a:pt x="0" y="618"/>
                    <a:pt x="786" y="986"/>
                  </a:cubicBezTo>
                  <a:cubicBezTo>
                    <a:pt x="926" y="1049"/>
                    <a:pt x="1074" y="1079"/>
                    <a:pt x="1219" y="1079"/>
                  </a:cubicBezTo>
                  <a:cubicBezTo>
                    <a:pt x="1539" y="1079"/>
                    <a:pt x="1849" y="933"/>
                    <a:pt x="2055" y="669"/>
                  </a:cubicBezTo>
                  <a:cubicBezTo>
                    <a:pt x="1421" y="518"/>
                    <a:pt x="819" y="284"/>
                    <a:pt x="2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8" name="Google Shape;3258;p58"/>
            <p:cNvSpPr/>
            <p:nvPr/>
          </p:nvSpPr>
          <p:spPr>
            <a:xfrm>
              <a:off x="2059551" y="1866526"/>
              <a:ext cx="110861" cy="63747"/>
            </a:xfrm>
            <a:custGeom>
              <a:avLst/>
              <a:gdLst/>
              <a:ahLst/>
              <a:cxnLst/>
              <a:rect l="l" t="t" r="r" b="b"/>
              <a:pathLst>
                <a:path w="3459" h="1989" extrusionOk="0">
                  <a:moveTo>
                    <a:pt x="0" y="0"/>
                  </a:moveTo>
                  <a:cubicBezTo>
                    <a:pt x="0" y="0"/>
                    <a:pt x="663" y="1989"/>
                    <a:pt x="3375" y="1989"/>
                  </a:cubicBezTo>
                  <a:cubicBezTo>
                    <a:pt x="3386" y="1989"/>
                    <a:pt x="3397" y="1989"/>
                    <a:pt x="3409" y="1989"/>
                  </a:cubicBezTo>
                  <a:lnTo>
                    <a:pt x="3459" y="1287"/>
                  </a:lnTo>
                  <a:cubicBezTo>
                    <a:pt x="2206" y="1203"/>
                    <a:pt x="1003" y="752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320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9" name="Google Shape;3259;p58"/>
            <p:cNvSpPr/>
            <p:nvPr/>
          </p:nvSpPr>
          <p:spPr>
            <a:xfrm>
              <a:off x="1895711" y="1662367"/>
              <a:ext cx="62113" cy="99451"/>
            </a:xfrm>
            <a:custGeom>
              <a:avLst/>
              <a:gdLst/>
              <a:ahLst/>
              <a:cxnLst/>
              <a:rect l="l" t="t" r="r" b="b"/>
              <a:pathLst>
                <a:path w="1938" h="3103" extrusionOk="0">
                  <a:moveTo>
                    <a:pt x="1448" y="1"/>
                  </a:moveTo>
                  <a:cubicBezTo>
                    <a:pt x="943" y="1"/>
                    <a:pt x="209" y="247"/>
                    <a:pt x="99" y="1542"/>
                  </a:cubicBezTo>
                  <a:cubicBezTo>
                    <a:pt x="0" y="2851"/>
                    <a:pt x="807" y="3102"/>
                    <a:pt x="1374" y="3102"/>
                  </a:cubicBezTo>
                  <a:cubicBezTo>
                    <a:pt x="1668" y="3102"/>
                    <a:pt x="1898" y="3035"/>
                    <a:pt x="1904" y="3012"/>
                  </a:cubicBezTo>
                  <a:cubicBezTo>
                    <a:pt x="1904" y="2979"/>
                    <a:pt x="1921" y="1191"/>
                    <a:pt x="1937" y="422"/>
                  </a:cubicBezTo>
                  <a:cubicBezTo>
                    <a:pt x="1937" y="205"/>
                    <a:pt x="1770" y="21"/>
                    <a:pt x="1553" y="4"/>
                  </a:cubicBezTo>
                  <a:cubicBezTo>
                    <a:pt x="1520" y="2"/>
                    <a:pt x="1485" y="1"/>
                    <a:pt x="144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0" name="Google Shape;3260;p58"/>
            <p:cNvSpPr/>
            <p:nvPr/>
          </p:nvSpPr>
          <p:spPr>
            <a:xfrm>
              <a:off x="1915486" y="1682687"/>
              <a:ext cx="27883" cy="55767"/>
            </a:xfrm>
            <a:custGeom>
              <a:avLst/>
              <a:gdLst/>
              <a:ahLst/>
              <a:cxnLst/>
              <a:rect l="l" t="t" r="r" b="b"/>
              <a:pathLst>
                <a:path w="870" h="1740" extrusionOk="0">
                  <a:moveTo>
                    <a:pt x="605" y="1"/>
                  </a:moveTo>
                  <a:cubicBezTo>
                    <a:pt x="593" y="1"/>
                    <a:pt x="581" y="2"/>
                    <a:pt x="569" y="5"/>
                  </a:cubicBezTo>
                  <a:cubicBezTo>
                    <a:pt x="401" y="22"/>
                    <a:pt x="251" y="122"/>
                    <a:pt x="184" y="273"/>
                  </a:cubicBezTo>
                  <a:cubicBezTo>
                    <a:pt x="84" y="440"/>
                    <a:pt x="17" y="624"/>
                    <a:pt x="17" y="824"/>
                  </a:cubicBezTo>
                  <a:cubicBezTo>
                    <a:pt x="0" y="1225"/>
                    <a:pt x="168" y="1609"/>
                    <a:pt x="452" y="1710"/>
                  </a:cubicBezTo>
                  <a:cubicBezTo>
                    <a:pt x="501" y="1731"/>
                    <a:pt x="550" y="1740"/>
                    <a:pt x="597" y="1740"/>
                  </a:cubicBezTo>
                  <a:cubicBezTo>
                    <a:pt x="664" y="1740"/>
                    <a:pt x="727" y="1722"/>
                    <a:pt x="786" y="1693"/>
                  </a:cubicBezTo>
                  <a:cubicBezTo>
                    <a:pt x="853" y="1643"/>
                    <a:pt x="869" y="1593"/>
                    <a:pt x="853" y="1593"/>
                  </a:cubicBezTo>
                  <a:cubicBezTo>
                    <a:pt x="853" y="1593"/>
                    <a:pt x="819" y="1609"/>
                    <a:pt x="752" y="1643"/>
                  </a:cubicBezTo>
                  <a:cubicBezTo>
                    <a:pt x="720" y="1656"/>
                    <a:pt x="688" y="1661"/>
                    <a:pt x="657" y="1661"/>
                  </a:cubicBezTo>
                  <a:cubicBezTo>
                    <a:pt x="605" y="1661"/>
                    <a:pt x="553" y="1647"/>
                    <a:pt x="502" y="1626"/>
                  </a:cubicBezTo>
                  <a:cubicBezTo>
                    <a:pt x="284" y="1526"/>
                    <a:pt x="134" y="1192"/>
                    <a:pt x="151" y="824"/>
                  </a:cubicBezTo>
                  <a:cubicBezTo>
                    <a:pt x="168" y="657"/>
                    <a:pt x="201" y="490"/>
                    <a:pt x="284" y="339"/>
                  </a:cubicBezTo>
                  <a:cubicBezTo>
                    <a:pt x="335" y="223"/>
                    <a:pt x="452" y="122"/>
                    <a:pt x="569" y="89"/>
                  </a:cubicBezTo>
                  <a:cubicBezTo>
                    <a:pt x="579" y="87"/>
                    <a:pt x="590" y="86"/>
                    <a:pt x="601" y="86"/>
                  </a:cubicBezTo>
                  <a:cubicBezTo>
                    <a:pt x="673" y="86"/>
                    <a:pt x="740" y="133"/>
                    <a:pt x="769" y="206"/>
                  </a:cubicBezTo>
                  <a:cubicBezTo>
                    <a:pt x="786" y="256"/>
                    <a:pt x="786" y="306"/>
                    <a:pt x="786" y="306"/>
                  </a:cubicBezTo>
                  <a:cubicBezTo>
                    <a:pt x="786" y="306"/>
                    <a:pt x="836" y="273"/>
                    <a:pt x="819" y="189"/>
                  </a:cubicBezTo>
                  <a:cubicBezTo>
                    <a:pt x="819" y="139"/>
                    <a:pt x="786" y="89"/>
                    <a:pt x="752" y="55"/>
                  </a:cubicBezTo>
                  <a:cubicBezTo>
                    <a:pt x="711" y="28"/>
                    <a:pt x="659" y="1"/>
                    <a:pt x="605" y="1"/>
                  </a:cubicBezTo>
                  <a:close/>
                </a:path>
              </a:pathLst>
            </a:custGeom>
            <a:solidFill>
              <a:srgbClr val="000000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1" name="Google Shape;3261;p58"/>
            <p:cNvSpPr/>
            <p:nvPr/>
          </p:nvSpPr>
          <p:spPr>
            <a:xfrm>
              <a:off x="2086858" y="1617337"/>
              <a:ext cx="53908" cy="17083"/>
            </a:xfrm>
            <a:custGeom>
              <a:avLst/>
              <a:gdLst/>
              <a:ahLst/>
              <a:cxnLst/>
              <a:rect l="l" t="t" r="r" b="b"/>
              <a:pathLst>
                <a:path w="1682" h="533" extrusionOk="0">
                  <a:moveTo>
                    <a:pt x="936" y="0"/>
                  </a:moveTo>
                  <a:cubicBezTo>
                    <a:pt x="898" y="0"/>
                    <a:pt x="859" y="2"/>
                    <a:pt x="819" y="6"/>
                  </a:cubicBezTo>
                  <a:cubicBezTo>
                    <a:pt x="318" y="23"/>
                    <a:pt x="0" y="340"/>
                    <a:pt x="84" y="457"/>
                  </a:cubicBezTo>
                  <a:cubicBezTo>
                    <a:pt x="125" y="515"/>
                    <a:pt x="222" y="532"/>
                    <a:pt x="355" y="532"/>
                  </a:cubicBezTo>
                  <a:cubicBezTo>
                    <a:pt x="489" y="532"/>
                    <a:pt x="660" y="515"/>
                    <a:pt x="852" y="507"/>
                  </a:cubicBezTo>
                  <a:cubicBezTo>
                    <a:pt x="1237" y="474"/>
                    <a:pt x="1537" y="490"/>
                    <a:pt x="1604" y="373"/>
                  </a:cubicBezTo>
                  <a:cubicBezTo>
                    <a:pt x="1681" y="250"/>
                    <a:pt x="1376" y="0"/>
                    <a:pt x="9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2" name="Google Shape;3262;p58"/>
            <p:cNvSpPr/>
            <p:nvPr/>
          </p:nvSpPr>
          <p:spPr>
            <a:xfrm>
              <a:off x="2227717" y="1621119"/>
              <a:ext cx="39101" cy="16410"/>
            </a:xfrm>
            <a:custGeom>
              <a:avLst/>
              <a:gdLst/>
              <a:ahLst/>
              <a:cxnLst/>
              <a:rect l="l" t="t" r="r" b="b"/>
              <a:pathLst>
                <a:path w="1220" h="512" extrusionOk="0">
                  <a:moveTo>
                    <a:pt x="527" y="1"/>
                  </a:moveTo>
                  <a:cubicBezTo>
                    <a:pt x="222" y="1"/>
                    <a:pt x="1" y="150"/>
                    <a:pt x="16" y="272"/>
                  </a:cubicBezTo>
                  <a:cubicBezTo>
                    <a:pt x="50" y="406"/>
                    <a:pt x="300" y="473"/>
                    <a:pt x="584" y="506"/>
                  </a:cubicBezTo>
                  <a:cubicBezTo>
                    <a:pt x="641" y="509"/>
                    <a:pt x="697" y="511"/>
                    <a:pt x="749" y="511"/>
                  </a:cubicBezTo>
                  <a:cubicBezTo>
                    <a:pt x="961" y="511"/>
                    <a:pt x="1129" y="479"/>
                    <a:pt x="1169" y="372"/>
                  </a:cubicBezTo>
                  <a:cubicBezTo>
                    <a:pt x="1219" y="255"/>
                    <a:pt x="985" y="38"/>
                    <a:pt x="618" y="5"/>
                  </a:cubicBezTo>
                  <a:cubicBezTo>
                    <a:pt x="587" y="2"/>
                    <a:pt x="557" y="1"/>
                    <a:pt x="5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3" name="Google Shape;3263;p58"/>
            <p:cNvSpPr/>
            <p:nvPr/>
          </p:nvSpPr>
          <p:spPr>
            <a:xfrm>
              <a:off x="1933691" y="1478817"/>
              <a:ext cx="358287" cy="199319"/>
            </a:xfrm>
            <a:custGeom>
              <a:avLst/>
              <a:gdLst/>
              <a:ahLst/>
              <a:cxnLst/>
              <a:rect l="l" t="t" r="r" b="b"/>
              <a:pathLst>
                <a:path w="11179" h="6219" extrusionOk="0">
                  <a:moveTo>
                    <a:pt x="6283" y="0"/>
                  </a:moveTo>
                  <a:lnTo>
                    <a:pt x="3376" y="552"/>
                  </a:lnTo>
                  <a:lnTo>
                    <a:pt x="686" y="1872"/>
                  </a:lnTo>
                  <a:cubicBezTo>
                    <a:pt x="686" y="1872"/>
                    <a:pt x="1" y="6116"/>
                    <a:pt x="1103" y="6216"/>
                  </a:cubicBezTo>
                  <a:cubicBezTo>
                    <a:pt x="1123" y="6218"/>
                    <a:pt x="1142" y="6219"/>
                    <a:pt x="1160" y="6219"/>
                  </a:cubicBezTo>
                  <a:cubicBezTo>
                    <a:pt x="2186" y="6219"/>
                    <a:pt x="2106" y="3559"/>
                    <a:pt x="2106" y="3559"/>
                  </a:cubicBezTo>
                  <a:cubicBezTo>
                    <a:pt x="3476" y="3142"/>
                    <a:pt x="3559" y="1705"/>
                    <a:pt x="3910" y="1421"/>
                  </a:cubicBezTo>
                  <a:cubicBezTo>
                    <a:pt x="3996" y="1358"/>
                    <a:pt x="4149" y="1329"/>
                    <a:pt x="4352" y="1329"/>
                  </a:cubicBezTo>
                  <a:cubicBezTo>
                    <a:pt x="5021" y="1329"/>
                    <a:pt x="6225" y="1651"/>
                    <a:pt x="7302" y="2189"/>
                  </a:cubicBezTo>
                  <a:cubicBezTo>
                    <a:pt x="8154" y="2612"/>
                    <a:pt x="8927" y="2738"/>
                    <a:pt x="9548" y="2738"/>
                  </a:cubicBezTo>
                  <a:cubicBezTo>
                    <a:pt x="10475" y="2738"/>
                    <a:pt x="11062" y="2457"/>
                    <a:pt x="11062" y="2457"/>
                  </a:cubicBezTo>
                  <a:lnTo>
                    <a:pt x="11179" y="986"/>
                  </a:lnTo>
                  <a:lnTo>
                    <a:pt x="9040" y="401"/>
                  </a:lnTo>
                  <a:lnTo>
                    <a:pt x="62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4" name="Google Shape;3264;p58"/>
            <p:cNvSpPr/>
            <p:nvPr/>
          </p:nvSpPr>
          <p:spPr>
            <a:xfrm>
              <a:off x="1701264" y="1981874"/>
              <a:ext cx="842947" cy="750034"/>
            </a:xfrm>
            <a:custGeom>
              <a:avLst/>
              <a:gdLst/>
              <a:ahLst/>
              <a:cxnLst/>
              <a:rect l="l" t="t" r="r" b="b"/>
              <a:pathLst>
                <a:path w="26301" h="23402" extrusionOk="0">
                  <a:moveTo>
                    <a:pt x="7452" y="0"/>
                  </a:moveTo>
                  <a:cubicBezTo>
                    <a:pt x="6170" y="0"/>
                    <a:pt x="2351" y="215"/>
                    <a:pt x="1" y="2634"/>
                  </a:cubicBezTo>
                  <a:lnTo>
                    <a:pt x="3109" y="13210"/>
                  </a:lnTo>
                  <a:cubicBezTo>
                    <a:pt x="3109" y="13210"/>
                    <a:pt x="3276" y="16368"/>
                    <a:pt x="3493" y="18908"/>
                  </a:cubicBezTo>
                  <a:lnTo>
                    <a:pt x="3744" y="21715"/>
                  </a:lnTo>
                  <a:cubicBezTo>
                    <a:pt x="6047" y="22846"/>
                    <a:pt x="8530" y="23402"/>
                    <a:pt x="11002" y="23402"/>
                  </a:cubicBezTo>
                  <a:cubicBezTo>
                    <a:pt x="14591" y="23402"/>
                    <a:pt x="18155" y="22229"/>
                    <a:pt x="21104" y="19944"/>
                  </a:cubicBezTo>
                  <a:cubicBezTo>
                    <a:pt x="20603" y="16903"/>
                    <a:pt x="20035" y="13394"/>
                    <a:pt x="20068" y="13210"/>
                  </a:cubicBezTo>
                  <a:cubicBezTo>
                    <a:pt x="20085" y="13193"/>
                    <a:pt x="20085" y="13177"/>
                    <a:pt x="20068" y="13160"/>
                  </a:cubicBezTo>
                  <a:lnTo>
                    <a:pt x="23343" y="10253"/>
                  </a:lnTo>
                  <a:lnTo>
                    <a:pt x="26300" y="7513"/>
                  </a:lnTo>
                  <a:cubicBezTo>
                    <a:pt x="23827" y="5207"/>
                    <a:pt x="21238" y="2817"/>
                    <a:pt x="19400" y="1832"/>
                  </a:cubicBezTo>
                  <a:lnTo>
                    <a:pt x="19400" y="1798"/>
                  </a:lnTo>
                  <a:lnTo>
                    <a:pt x="19249" y="1748"/>
                  </a:lnTo>
                  <a:cubicBezTo>
                    <a:pt x="17729" y="979"/>
                    <a:pt x="16108" y="478"/>
                    <a:pt x="14420" y="244"/>
                  </a:cubicBezTo>
                  <a:lnTo>
                    <a:pt x="7887" y="10"/>
                  </a:lnTo>
                  <a:cubicBezTo>
                    <a:pt x="7887" y="10"/>
                    <a:pt x="7729" y="0"/>
                    <a:pt x="74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5" name="Google Shape;3265;p58"/>
            <p:cNvSpPr/>
            <p:nvPr/>
          </p:nvSpPr>
          <p:spPr>
            <a:xfrm>
              <a:off x="2247492" y="2006296"/>
              <a:ext cx="95894" cy="397388"/>
            </a:xfrm>
            <a:custGeom>
              <a:avLst/>
              <a:gdLst/>
              <a:ahLst/>
              <a:cxnLst/>
              <a:rect l="l" t="t" r="r" b="b"/>
              <a:pathLst>
                <a:path w="2992" h="12399" extrusionOk="0">
                  <a:moveTo>
                    <a:pt x="1" y="0"/>
                  </a:moveTo>
                  <a:cubicBezTo>
                    <a:pt x="1" y="50"/>
                    <a:pt x="17" y="84"/>
                    <a:pt x="34" y="134"/>
                  </a:cubicBezTo>
                  <a:cubicBezTo>
                    <a:pt x="51" y="217"/>
                    <a:pt x="84" y="351"/>
                    <a:pt x="134" y="485"/>
                  </a:cubicBezTo>
                  <a:cubicBezTo>
                    <a:pt x="218" y="819"/>
                    <a:pt x="352" y="1253"/>
                    <a:pt x="519" y="1805"/>
                  </a:cubicBezTo>
                  <a:cubicBezTo>
                    <a:pt x="836" y="2908"/>
                    <a:pt x="1254" y="4445"/>
                    <a:pt x="1672" y="6166"/>
                  </a:cubicBezTo>
                  <a:cubicBezTo>
                    <a:pt x="2089" y="7870"/>
                    <a:pt x="2407" y="9441"/>
                    <a:pt x="2624" y="10560"/>
                  </a:cubicBezTo>
                  <a:cubicBezTo>
                    <a:pt x="2741" y="11128"/>
                    <a:pt x="2824" y="11579"/>
                    <a:pt x="2891" y="11913"/>
                  </a:cubicBezTo>
                  <a:cubicBezTo>
                    <a:pt x="2925" y="12064"/>
                    <a:pt x="2941" y="12181"/>
                    <a:pt x="2958" y="12281"/>
                  </a:cubicBezTo>
                  <a:cubicBezTo>
                    <a:pt x="2975" y="12314"/>
                    <a:pt x="2975" y="12365"/>
                    <a:pt x="2992" y="12398"/>
                  </a:cubicBezTo>
                  <a:cubicBezTo>
                    <a:pt x="2992" y="12365"/>
                    <a:pt x="2992" y="12314"/>
                    <a:pt x="2992" y="12264"/>
                  </a:cubicBezTo>
                  <a:cubicBezTo>
                    <a:pt x="2975" y="12164"/>
                    <a:pt x="2958" y="12047"/>
                    <a:pt x="2941" y="11897"/>
                  </a:cubicBezTo>
                  <a:cubicBezTo>
                    <a:pt x="2891" y="11579"/>
                    <a:pt x="2808" y="11128"/>
                    <a:pt x="2724" y="10543"/>
                  </a:cubicBezTo>
                  <a:cubicBezTo>
                    <a:pt x="2524" y="9407"/>
                    <a:pt x="2206" y="7837"/>
                    <a:pt x="1789" y="6132"/>
                  </a:cubicBezTo>
                  <a:cubicBezTo>
                    <a:pt x="1371" y="4411"/>
                    <a:pt x="936" y="2874"/>
                    <a:pt x="602" y="1771"/>
                  </a:cubicBezTo>
                  <a:cubicBezTo>
                    <a:pt x="435" y="1220"/>
                    <a:pt x="285" y="786"/>
                    <a:pt x="185" y="468"/>
                  </a:cubicBezTo>
                  <a:cubicBezTo>
                    <a:pt x="134" y="334"/>
                    <a:pt x="84" y="217"/>
                    <a:pt x="51" y="117"/>
                  </a:cubicBezTo>
                  <a:cubicBezTo>
                    <a:pt x="34" y="84"/>
                    <a:pt x="17" y="34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6" name="Google Shape;3266;p58"/>
            <p:cNvSpPr/>
            <p:nvPr/>
          </p:nvSpPr>
          <p:spPr>
            <a:xfrm>
              <a:off x="2333194" y="2195295"/>
              <a:ext cx="182621" cy="147879"/>
            </a:xfrm>
            <a:custGeom>
              <a:avLst/>
              <a:gdLst/>
              <a:ahLst/>
              <a:cxnLst/>
              <a:rect l="l" t="t" r="r" b="b"/>
              <a:pathLst>
                <a:path w="5698" h="4614" extrusionOk="0">
                  <a:moveTo>
                    <a:pt x="5679" y="1"/>
                  </a:moveTo>
                  <a:cubicBezTo>
                    <a:pt x="5623" y="1"/>
                    <a:pt x="4353" y="1007"/>
                    <a:pt x="2807" y="2257"/>
                  </a:cubicBezTo>
                  <a:cubicBezTo>
                    <a:pt x="1237" y="3544"/>
                    <a:pt x="0" y="4596"/>
                    <a:pt x="17" y="4613"/>
                  </a:cubicBezTo>
                  <a:cubicBezTo>
                    <a:pt x="17" y="4613"/>
                    <a:pt x="18" y="4614"/>
                    <a:pt x="19" y="4614"/>
                  </a:cubicBezTo>
                  <a:cubicBezTo>
                    <a:pt x="75" y="4614"/>
                    <a:pt x="1345" y="3607"/>
                    <a:pt x="2891" y="2357"/>
                  </a:cubicBezTo>
                  <a:cubicBezTo>
                    <a:pt x="4461" y="1087"/>
                    <a:pt x="5698" y="35"/>
                    <a:pt x="5681" y="1"/>
                  </a:cubicBezTo>
                  <a:cubicBezTo>
                    <a:pt x="5681" y="1"/>
                    <a:pt x="5680" y="1"/>
                    <a:pt x="567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7" name="Google Shape;3267;p58"/>
            <p:cNvSpPr/>
            <p:nvPr/>
          </p:nvSpPr>
          <p:spPr>
            <a:xfrm>
              <a:off x="1739852" y="2195872"/>
              <a:ext cx="91599" cy="285982"/>
            </a:xfrm>
            <a:custGeom>
              <a:avLst/>
              <a:gdLst/>
              <a:ahLst/>
              <a:cxnLst/>
              <a:rect l="l" t="t" r="r" b="b"/>
              <a:pathLst>
                <a:path w="2858" h="8923" extrusionOk="0">
                  <a:moveTo>
                    <a:pt x="2573" y="0"/>
                  </a:moveTo>
                  <a:lnTo>
                    <a:pt x="0" y="8421"/>
                  </a:lnTo>
                  <a:lnTo>
                    <a:pt x="952" y="8922"/>
                  </a:lnTo>
                  <a:lnTo>
                    <a:pt x="1905" y="6533"/>
                  </a:lnTo>
                  <a:cubicBezTo>
                    <a:pt x="1905" y="6533"/>
                    <a:pt x="2857" y="1537"/>
                    <a:pt x="25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8" name="Google Shape;3268;p58"/>
            <p:cNvSpPr/>
            <p:nvPr/>
          </p:nvSpPr>
          <p:spPr>
            <a:xfrm>
              <a:off x="2122177" y="1988604"/>
              <a:ext cx="160090" cy="95926"/>
            </a:xfrm>
            <a:custGeom>
              <a:avLst/>
              <a:gdLst/>
              <a:ahLst/>
              <a:cxnLst/>
              <a:rect l="l" t="t" r="r" b="b"/>
              <a:pathLst>
                <a:path w="4995" h="2993" extrusionOk="0">
                  <a:moveTo>
                    <a:pt x="1120" y="1"/>
                  </a:moveTo>
                  <a:lnTo>
                    <a:pt x="1" y="2992"/>
                  </a:lnTo>
                  <a:cubicBezTo>
                    <a:pt x="23" y="2992"/>
                    <a:pt x="45" y="2993"/>
                    <a:pt x="68" y="2993"/>
                  </a:cubicBezTo>
                  <a:cubicBezTo>
                    <a:pt x="1651" y="2993"/>
                    <a:pt x="4994" y="1277"/>
                    <a:pt x="3627" y="552"/>
                  </a:cubicBezTo>
                  <a:cubicBezTo>
                    <a:pt x="3176" y="318"/>
                    <a:pt x="1120" y="1"/>
                    <a:pt x="1120" y="1"/>
                  </a:cubicBezTo>
                  <a:close/>
                </a:path>
              </a:pathLst>
            </a:custGeom>
            <a:solidFill>
              <a:schemeClr val="dk2">
                <a:alpha val="320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9" name="Google Shape;3269;p58"/>
            <p:cNvSpPr/>
            <p:nvPr/>
          </p:nvSpPr>
          <p:spPr>
            <a:xfrm>
              <a:off x="1940646" y="1916844"/>
              <a:ext cx="244766" cy="225504"/>
            </a:xfrm>
            <a:custGeom>
              <a:avLst/>
              <a:gdLst/>
              <a:ahLst/>
              <a:cxnLst/>
              <a:rect l="l" t="t" r="r" b="b"/>
              <a:pathLst>
                <a:path w="7637" h="7036" extrusionOk="0">
                  <a:moveTo>
                    <a:pt x="1" y="1"/>
                  </a:moveTo>
                  <a:lnTo>
                    <a:pt x="1" y="2240"/>
                  </a:lnTo>
                  <a:lnTo>
                    <a:pt x="1" y="2424"/>
                  </a:lnTo>
                  <a:lnTo>
                    <a:pt x="285" y="5231"/>
                  </a:lnTo>
                  <a:lnTo>
                    <a:pt x="2373" y="7035"/>
                  </a:lnTo>
                  <a:lnTo>
                    <a:pt x="5030" y="7035"/>
                  </a:lnTo>
                  <a:lnTo>
                    <a:pt x="7637" y="4763"/>
                  </a:lnTo>
                  <a:lnTo>
                    <a:pt x="7319" y="719"/>
                  </a:lnTo>
                  <a:cubicBezTo>
                    <a:pt x="5080" y="853"/>
                    <a:pt x="4529" y="3727"/>
                    <a:pt x="4529" y="3727"/>
                  </a:cubicBezTo>
                  <a:cubicBezTo>
                    <a:pt x="4362" y="1120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0" name="Google Shape;3270;p58"/>
            <p:cNvSpPr/>
            <p:nvPr/>
          </p:nvSpPr>
          <p:spPr>
            <a:xfrm>
              <a:off x="2084710" y="2049115"/>
              <a:ext cx="37499" cy="387741"/>
            </a:xfrm>
            <a:custGeom>
              <a:avLst/>
              <a:gdLst/>
              <a:ahLst/>
              <a:cxnLst/>
              <a:rect l="l" t="t" r="r" b="b"/>
              <a:pathLst>
                <a:path w="1170" h="12098" extrusionOk="0">
                  <a:moveTo>
                    <a:pt x="0" y="1"/>
                  </a:moveTo>
                  <a:cubicBezTo>
                    <a:pt x="0" y="34"/>
                    <a:pt x="0" y="85"/>
                    <a:pt x="17" y="118"/>
                  </a:cubicBezTo>
                  <a:lnTo>
                    <a:pt x="84" y="469"/>
                  </a:lnTo>
                  <a:cubicBezTo>
                    <a:pt x="134" y="770"/>
                    <a:pt x="218" y="1221"/>
                    <a:pt x="318" y="1755"/>
                  </a:cubicBezTo>
                  <a:cubicBezTo>
                    <a:pt x="502" y="2841"/>
                    <a:pt x="719" y="4345"/>
                    <a:pt x="852" y="6016"/>
                  </a:cubicBezTo>
                  <a:cubicBezTo>
                    <a:pt x="1003" y="7704"/>
                    <a:pt x="1036" y="9224"/>
                    <a:pt x="1020" y="10327"/>
                  </a:cubicBezTo>
                  <a:cubicBezTo>
                    <a:pt x="1020" y="10878"/>
                    <a:pt x="1020" y="11313"/>
                    <a:pt x="1003" y="11630"/>
                  </a:cubicBezTo>
                  <a:cubicBezTo>
                    <a:pt x="1003" y="11764"/>
                    <a:pt x="1003" y="11881"/>
                    <a:pt x="1003" y="11981"/>
                  </a:cubicBezTo>
                  <a:cubicBezTo>
                    <a:pt x="1003" y="12025"/>
                    <a:pt x="1003" y="12057"/>
                    <a:pt x="1003" y="12098"/>
                  </a:cubicBezTo>
                  <a:cubicBezTo>
                    <a:pt x="1020" y="12065"/>
                    <a:pt x="1020" y="12031"/>
                    <a:pt x="1020" y="11981"/>
                  </a:cubicBezTo>
                  <a:cubicBezTo>
                    <a:pt x="1036" y="11881"/>
                    <a:pt x="1036" y="11764"/>
                    <a:pt x="1053" y="11630"/>
                  </a:cubicBezTo>
                  <a:cubicBezTo>
                    <a:pt x="1070" y="11313"/>
                    <a:pt x="1103" y="10878"/>
                    <a:pt x="1103" y="10327"/>
                  </a:cubicBezTo>
                  <a:cubicBezTo>
                    <a:pt x="1170" y="7436"/>
                    <a:pt x="936" y="4562"/>
                    <a:pt x="401" y="1739"/>
                  </a:cubicBezTo>
                  <a:cubicBezTo>
                    <a:pt x="301" y="1204"/>
                    <a:pt x="201" y="770"/>
                    <a:pt x="134" y="469"/>
                  </a:cubicBezTo>
                  <a:cubicBezTo>
                    <a:pt x="84" y="318"/>
                    <a:pt x="67" y="218"/>
                    <a:pt x="34" y="118"/>
                  </a:cubicBezTo>
                  <a:cubicBezTo>
                    <a:pt x="34" y="85"/>
                    <a:pt x="17" y="34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1" name="Google Shape;3271;p58"/>
            <p:cNvSpPr/>
            <p:nvPr/>
          </p:nvSpPr>
          <p:spPr>
            <a:xfrm>
              <a:off x="1935838" y="1975239"/>
              <a:ext cx="143552" cy="135507"/>
            </a:xfrm>
            <a:custGeom>
              <a:avLst/>
              <a:gdLst/>
              <a:ahLst/>
              <a:cxnLst/>
              <a:rect l="l" t="t" r="r" b="b"/>
              <a:pathLst>
                <a:path w="4479" h="4228" extrusionOk="0">
                  <a:moveTo>
                    <a:pt x="4436" y="1148"/>
                  </a:moveTo>
                  <a:cubicBezTo>
                    <a:pt x="4450" y="1154"/>
                    <a:pt x="4465" y="1162"/>
                    <a:pt x="4478" y="1170"/>
                  </a:cubicBezTo>
                  <a:lnTo>
                    <a:pt x="4478" y="1153"/>
                  </a:lnTo>
                  <a:cubicBezTo>
                    <a:pt x="4464" y="1151"/>
                    <a:pt x="4450" y="1149"/>
                    <a:pt x="4436" y="1148"/>
                  </a:cubicBezTo>
                  <a:close/>
                  <a:moveTo>
                    <a:pt x="201" y="0"/>
                  </a:moveTo>
                  <a:cubicBezTo>
                    <a:pt x="151" y="100"/>
                    <a:pt x="117" y="217"/>
                    <a:pt x="101" y="334"/>
                  </a:cubicBezTo>
                  <a:cubicBezTo>
                    <a:pt x="34" y="669"/>
                    <a:pt x="0" y="986"/>
                    <a:pt x="17" y="1320"/>
                  </a:cubicBezTo>
                  <a:cubicBezTo>
                    <a:pt x="17" y="1537"/>
                    <a:pt x="67" y="1771"/>
                    <a:pt x="151" y="1988"/>
                  </a:cubicBezTo>
                  <a:cubicBezTo>
                    <a:pt x="268" y="2222"/>
                    <a:pt x="435" y="2440"/>
                    <a:pt x="635" y="2607"/>
                  </a:cubicBezTo>
                  <a:cubicBezTo>
                    <a:pt x="1086" y="2991"/>
                    <a:pt x="1554" y="3342"/>
                    <a:pt x="2056" y="3676"/>
                  </a:cubicBezTo>
                  <a:cubicBezTo>
                    <a:pt x="2323" y="3860"/>
                    <a:pt x="2590" y="4027"/>
                    <a:pt x="2841" y="4194"/>
                  </a:cubicBezTo>
                  <a:lnTo>
                    <a:pt x="2908" y="4227"/>
                  </a:lnTo>
                  <a:lnTo>
                    <a:pt x="2941" y="4144"/>
                  </a:lnTo>
                  <a:cubicBezTo>
                    <a:pt x="3125" y="3325"/>
                    <a:pt x="3409" y="2506"/>
                    <a:pt x="3776" y="1738"/>
                  </a:cubicBezTo>
                  <a:cubicBezTo>
                    <a:pt x="3827" y="1604"/>
                    <a:pt x="3893" y="1487"/>
                    <a:pt x="3977" y="1370"/>
                  </a:cubicBezTo>
                  <a:cubicBezTo>
                    <a:pt x="4027" y="1287"/>
                    <a:pt x="4111" y="1220"/>
                    <a:pt x="4211" y="1186"/>
                  </a:cubicBezTo>
                  <a:cubicBezTo>
                    <a:pt x="4272" y="1162"/>
                    <a:pt x="4333" y="1147"/>
                    <a:pt x="4401" y="1147"/>
                  </a:cubicBezTo>
                  <a:cubicBezTo>
                    <a:pt x="4412" y="1147"/>
                    <a:pt x="4424" y="1147"/>
                    <a:pt x="4436" y="1148"/>
                  </a:cubicBezTo>
                  <a:lnTo>
                    <a:pt x="4436" y="1148"/>
                  </a:lnTo>
                  <a:cubicBezTo>
                    <a:pt x="4393" y="1129"/>
                    <a:pt x="4347" y="1119"/>
                    <a:pt x="4300" y="1119"/>
                  </a:cubicBezTo>
                  <a:cubicBezTo>
                    <a:pt x="4265" y="1119"/>
                    <a:pt x="4230" y="1125"/>
                    <a:pt x="4194" y="1136"/>
                  </a:cubicBezTo>
                  <a:cubicBezTo>
                    <a:pt x="4094" y="1186"/>
                    <a:pt x="3994" y="1237"/>
                    <a:pt x="3927" y="1337"/>
                  </a:cubicBezTo>
                  <a:cubicBezTo>
                    <a:pt x="3827" y="1454"/>
                    <a:pt x="3760" y="1571"/>
                    <a:pt x="3693" y="1704"/>
                  </a:cubicBezTo>
                  <a:cubicBezTo>
                    <a:pt x="3322" y="2447"/>
                    <a:pt x="3029" y="3236"/>
                    <a:pt x="2828" y="4041"/>
                  </a:cubicBezTo>
                  <a:lnTo>
                    <a:pt x="2828" y="4041"/>
                  </a:lnTo>
                  <a:cubicBezTo>
                    <a:pt x="2601" y="3892"/>
                    <a:pt x="2362" y="3740"/>
                    <a:pt x="2122" y="3576"/>
                  </a:cubicBezTo>
                  <a:cubicBezTo>
                    <a:pt x="1604" y="3225"/>
                    <a:pt x="1120" y="2874"/>
                    <a:pt x="719" y="2523"/>
                  </a:cubicBezTo>
                  <a:cubicBezTo>
                    <a:pt x="518" y="2373"/>
                    <a:pt x="368" y="2172"/>
                    <a:pt x="251" y="1938"/>
                  </a:cubicBezTo>
                  <a:cubicBezTo>
                    <a:pt x="167" y="1738"/>
                    <a:pt x="117" y="1537"/>
                    <a:pt x="101" y="1303"/>
                  </a:cubicBezTo>
                  <a:cubicBezTo>
                    <a:pt x="84" y="986"/>
                    <a:pt x="101" y="669"/>
                    <a:pt x="151" y="351"/>
                  </a:cubicBezTo>
                  <a:cubicBezTo>
                    <a:pt x="167" y="234"/>
                    <a:pt x="184" y="117"/>
                    <a:pt x="2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2" name="Google Shape;3272;p58"/>
            <p:cNvSpPr/>
            <p:nvPr/>
          </p:nvSpPr>
          <p:spPr>
            <a:xfrm>
              <a:off x="2095960" y="1939888"/>
              <a:ext cx="90509" cy="163904"/>
            </a:xfrm>
            <a:custGeom>
              <a:avLst/>
              <a:gdLst/>
              <a:ahLst/>
              <a:cxnLst/>
              <a:rect l="l" t="t" r="r" b="b"/>
              <a:pathLst>
                <a:path w="2824" h="5114" extrusionOk="0">
                  <a:moveTo>
                    <a:pt x="2473" y="0"/>
                  </a:moveTo>
                  <a:cubicBezTo>
                    <a:pt x="2456" y="117"/>
                    <a:pt x="2456" y="234"/>
                    <a:pt x="2456" y="351"/>
                  </a:cubicBezTo>
                  <a:cubicBezTo>
                    <a:pt x="2456" y="569"/>
                    <a:pt x="2473" y="903"/>
                    <a:pt x="2490" y="1304"/>
                  </a:cubicBezTo>
                  <a:cubicBezTo>
                    <a:pt x="2506" y="1705"/>
                    <a:pt x="2540" y="2189"/>
                    <a:pt x="2623" y="2707"/>
                  </a:cubicBezTo>
                  <a:cubicBezTo>
                    <a:pt x="2690" y="2975"/>
                    <a:pt x="2707" y="3242"/>
                    <a:pt x="2674" y="3509"/>
                  </a:cubicBezTo>
                  <a:cubicBezTo>
                    <a:pt x="2573" y="3777"/>
                    <a:pt x="2390" y="4010"/>
                    <a:pt x="2139" y="4161"/>
                  </a:cubicBezTo>
                  <a:cubicBezTo>
                    <a:pt x="1841" y="4384"/>
                    <a:pt x="1516" y="4568"/>
                    <a:pt x="1260" y="4818"/>
                  </a:cubicBezTo>
                  <a:lnTo>
                    <a:pt x="1260" y="4818"/>
                  </a:lnTo>
                  <a:cubicBezTo>
                    <a:pt x="1192" y="4094"/>
                    <a:pt x="947" y="3388"/>
                    <a:pt x="568" y="2741"/>
                  </a:cubicBezTo>
                  <a:cubicBezTo>
                    <a:pt x="451" y="2557"/>
                    <a:pt x="318" y="2373"/>
                    <a:pt x="184" y="2206"/>
                  </a:cubicBezTo>
                  <a:cubicBezTo>
                    <a:pt x="134" y="2139"/>
                    <a:pt x="67" y="2072"/>
                    <a:pt x="17" y="2022"/>
                  </a:cubicBezTo>
                  <a:lnTo>
                    <a:pt x="17" y="2022"/>
                  </a:lnTo>
                  <a:cubicBezTo>
                    <a:pt x="0" y="2039"/>
                    <a:pt x="217" y="2289"/>
                    <a:pt x="501" y="2791"/>
                  </a:cubicBezTo>
                  <a:cubicBezTo>
                    <a:pt x="886" y="3459"/>
                    <a:pt x="1103" y="4194"/>
                    <a:pt x="1153" y="4963"/>
                  </a:cubicBezTo>
                  <a:lnTo>
                    <a:pt x="1170" y="5113"/>
                  </a:lnTo>
                  <a:lnTo>
                    <a:pt x="1253" y="4996"/>
                  </a:lnTo>
                  <a:cubicBezTo>
                    <a:pt x="1504" y="4729"/>
                    <a:pt x="1872" y="4528"/>
                    <a:pt x="2222" y="4261"/>
                  </a:cubicBezTo>
                  <a:cubicBezTo>
                    <a:pt x="2490" y="4094"/>
                    <a:pt x="2674" y="3843"/>
                    <a:pt x="2791" y="3543"/>
                  </a:cubicBezTo>
                  <a:cubicBezTo>
                    <a:pt x="2824" y="3259"/>
                    <a:pt x="2807" y="2975"/>
                    <a:pt x="2740" y="2690"/>
                  </a:cubicBezTo>
                  <a:cubicBezTo>
                    <a:pt x="2657" y="2173"/>
                    <a:pt x="2607" y="1688"/>
                    <a:pt x="2573" y="1287"/>
                  </a:cubicBezTo>
                  <a:cubicBezTo>
                    <a:pt x="2557" y="903"/>
                    <a:pt x="2523" y="585"/>
                    <a:pt x="2506" y="335"/>
                  </a:cubicBezTo>
                  <a:cubicBezTo>
                    <a:pt x="2506" y="218"/>
                    <a:pt x="2490" y="117"/>
                    <a:pt x="24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3" name="Google Shape;3273;p58"/>
            <p:cNvSpPr/>
            <p:nvPr/>
          </p:nvSpPr>
          <p:spPr>
            <a:xfrm>
              <a:off x="2413511" y="1957548"/>
              <a:ext cx="239926" cy="297777"/>
            </a:xfrm>
            <a:custGeom>
              <a:avLst/>
              <a:gdLst/>
              <a:ahLst/>
              <a:cxnLst/>
              <a:rect l="l" t="t" r="r" b="b"/>
              <a:pathLst>
                <a:path w="7486" h="9291" extrusionOk="0">
                  <a:moveTo>
                    <a:pt x="6584" y="1"/>
                  </a:moveTo>
                  <a:cubicBezTo>
                    <a:pt x="6416" y="218"/>
                    <a:pt x="0" y="8789"/>
                    <a:pt x="0" y="8789"/>
                  </a:cubicBezTo>
                  <a:lnTo>
                    <a:pt x="903" y="9291"/>
                  </a:lnTo>
                  <a:lnTo>
                    <a:pt x="7486" y="836"/>
                  </a:lnTo>
                  <a:lnTo>
                    <a:pt x="658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4" name="Google Shape;3274;p58"/>
            <p:cNvSpPr/>
            <p:nvPr/>
          </p:nvSpPr>
          <p:spPr>
            <a:xfrm>
              <a:off x="1667003" y="2087254"/>
              <a:ext cx="922175" cy="666159"/>
            </a:xfrm>
            <a:custGeom>
              <a:avLst/>
              <a:gdLst/>
              <a:ahLst/>
              <a:cxnLst/>
              <a:rect l="l" t="t" r="r" b="b"/>
              <a:pathLst>
                <a:path w="28773" h="20785" extrusionOk="0">
                  <a:moveTo>
                    <a:pt x="24462" y="0"/>
                  </a:moveTo>
                  <a:cubicBezTo>
                    <a:pt x="23725" y="0"/>
                    <a:pt x="23042" y="3088"/>
                    <a:pt x="23042" y="3088"/>
                  </a:cubicBezTo>
                  <a:cubicBezTo>
                    <a:pt x="22557" y="3773"/>
                    <a:pt x="22307" y="4108"/>
                    <a:pt x="22173" y="4275"/>
                  </a:cubicBezTo>
                  <a:cubicBezTo>
                    <a:pt x="21325" y="5025"/>
                    <a:pt x="12494" y="12642"/>
                    <a:pt x="11333" y="12642"/>
                  </a:cubicBezTo>
                  <a:cubicBezTo>
                    <a:pt x="11305" y="12642"/>
                    <a:pt x="11281" y="12638"/>
                    <a:pt x="11262" y="12629"/>
                  </a:cubicBezTo>
                  <a:cubicBezTo>
                    <a:pt x="10861" y="12445"/>
                    <a:pt x="4111" y="2737"/>
                    <a:pt x="4111" y="2737"/>
                  </a:cubicBezTo>
                  <a:lnTo>
                    <a:pt x="3075" y="3489"/>
                  </a:lnTo>
                  <a:cubicBezTo>
                    <a:pt x="702" y="5227"/>
                    <a:pt x="1" y="8452"/>
                    <a:pt x="1421" y="11008"/>
                  </a:cubicBezTo>
                  <a:cubicBezTo>
                    <a:pt x="3769" y="15209"/>
                    <a:pt x="7264" y="20784"/>
                    <a:pt x="9263" y="20784"/>
                  </a:cubicBezTo>
                  <a:cubicBezTo>
                    <a:pt x="9283" y="20784"/>
                    <a:pt x="9304" y="20784"/>
                    <a:pt x="9324" y="20783"/>
                  </a:cubicBezTo>
                  <a:cubicBezTo>
                    <a:pt x="16241" y="20398"/>
                    <a:pt x="26350" y="7884"/>
                    <a:pt x="26350" y="7884"/>
                  </a:cubicBezTo>
                  <a:cubicBezTo>
                    <a:pt x="26350" y="7884"/>
                    <a:pt x="28589" y="5060"/>
                    <a:pt x="28723" y="2687"/>
                  </a:cubicBezTo>
                  <a:cubicBezTo>
                    <a:pt x="28773" y="1952"/>
                    <a:pt x="28138" y="164"/>
                    <a:pt x="28138" y="164"/>
                  </a:cubicBezTo>
                  <a:lnTo>
                    <a:pt x="27536" y="950"/>
                  </a:lnTo>
                  <a:cubicBezTo>
                    <a:pt x="27467" y="1171"/>
                    <a:pt x="25864" y="3281"/>
                    <a:pt x="25029" y="3281"/>
                  </a:cubicBezTo>
                  <a:cubicBezTo>
                    <a:pt x="24856" y="3281"/>
                    <a:pt x="24715" y="3190"/>
                    <a:pt x="24629" y="2971"/>
                  </a:cubicBezTo>
                  <a:cubicBezTo>
                    <a:pt x="24128" y="1702"/>
                    <a:pt x="25331" y="265"/>
                    <a:pt x="24546" y="14"/>
                  </a:cubicBezTo>
                  <a:cubicBezTo>
                    <a:pt x="24518" y="5"/>
                    <a:pt x="24490" y="0"/>
                    <a:pt x="2446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5" name="Google Shape;3275;p58"/>
            <p:cNvSpPr/>
            <p:nvPr/>
          </p:nvSpPr>
          <p:spPr>
            <a:xfrm>
              <a:off x="2550589" y="2130522"/>
              <a:ext cx="28428" cy="56280"/>
            </a:xfrm>
            <a:custGeom>
              <a:avLst/>
              <a:gdLst/>
              <a:ahLst/>
              <a:cxnLst/>
              <a:rect l="l" t="t" r="r" b="b"/>
              <a:pathLst>
                <a:path w="887" h="1756" extrusionOk="0">
                  <a:moveTo>
                    <a:pt x="886" y="1"/>
                  </a:moveTo>
                  <a:cubicBezTo>
                    <a:pt x="870" y="1"/>
                    <a:pt x="703" y="402"/>
                    <a:pt x="469" y="886"/>
                  </a:cubicBezTo>
                  <a:cubicBezTo>
                    <a:pt x="218" y="1371"/>
                    <a:pt x="1" y="1755"/>
                    <a:pt x="17" y="1755"/>
                  </a:cubicBezTo>
                  <a:cubicBezTo>
                    <a:pt x="218" y="1504"/>
                    <a:pt x="385" y="1220"/>
                    <a:pt x="535" y="920"/>
                  </a:cubicBezTo>
                  <a:cubicBezTo>
                    <a:pt x="686" y="619"/>
                    <a:pt x="803" y="318"/>
                    <a:pt x="886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6" name="Google Shape;3276;p58"/>
            <p:cNvSpPr/>
            <p:nvPr/>
          </p:nvSpPr>
          <p:spPr>
            <a:xfrm>
              <a:off x="1530438" y="2022898"/>
              <a:ext cx="440239" cy="472866"/>
            </a:xfrm>
            <a:custGeom>
              <a:avLst/>
              <a:gdLst/>
              <a:ahLst/>
              <a:cxnLst/>
              <a:rect l="l" t="t" r="r" b="b"/>
              <a:pathLst>
                <a:path w="13736" h="14754" extrusionOk="0">
                  <a:moveTo>
                    <a:pt x="7236" y="0"/>
                  </a:moveTo>
                  <a:cubicBezTo>
                    <a:pt x="7236" y="0"/>
                    <a:pt x="1" y="2573"/>
                    <a:pt x="5381" y="14754"/>
                  </a:cubicBezTo>
                  <a:lnTo>
                    <a:pt x="13735" y="9708"/>
                  </a:lnTo>
                  <a:lnTo>
                    <a:pt x="12549" y="6867"/>
                  </a:lnTo>
                  <a:lnTo>
                    <a:pt x="723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7" name="Google Shape;3277;p58"/>
            <p:cNvSpPr/>
            <p:nvPr/>
          </p:nvSpPr>
          <p:spPr>
            <a:xfrm>
              <a:off x="1702899" y="2029308"/>
              <a:ext cx="270438" cy="466456"/>
            </a:xfrm>
            <a:custGeom>
              <a:avLst/>
              <a:gdLst/>
              <a:ahLst/>
              <a:cxnLst/>
              <a:rect l="l" t="t" r="r" b="b"/>
              <a:pathLst>
                <a:path w="8438" h="14554" extrusionOk="0">
                  <a:moveTo>
                    <a:pt x="1521" y="1"/>
                  </a:moveTo>
                  <a:lnTo>
                    <a:pt x="1354" y="17"/>
                  </a:lnTo>
                  <a:cubicBezTo>
                    <a:pt x="1348" y="12"/>
                    <a:pt x="1342" y="10"/>
                    <a:pt x="1337" y="10"/>
                  </a:cubicBezTo>
                  <a:cubicBezTo>
                    <a:pt x="1326" y="10"/>
                    <a:pt x="1315" y="17"/>
                    <a:pt x="1303" y="17"/>
                  </a:cubicBezTo>
                  <a:cubicBezTo>
                    <a:pt x="1587" y="34"/>
                    <a:pt x="1871" y="68"/>
                    <a:pt x="2156" y="134"/>
                  </a:cubicBezTo>
                  <a:cubicBezTo>
                    <a:pt x="2490" y="235"/>
                    <a:pt x="2790" y="368"/>
                    <a:pt x="3074" y="552"/>
                  </a:cubicBezTo>
                  <a:cubicBezTo>
                    <a:pt x="3459" y="803"/>
                    <a:pt x="3810" y="1087"/>
                    <a:pt x="4110" y="1421"/>
                  </a:cubicBezTo>
                  <a:cubicBezTo>
                    <a:pt x="4879" y="2307"/>
                    <a:pt x="5531" y="3292"/>
                    <a:pt x="6032" y="4345"/>
                  </a:cubicBezTo>
                  <a:cubicBezTo>
                    <a:pt x="6633" y="5531"/>
                    <a:pt x="7202" y="6885"/>
                    <a:pt x="7786" y="8288"/>
                  </a:cubicBezTo>
                  <a:lnTo>
                    <a:pt x="8285" y="9478"/>
                  </a:lnTo>
                  <a:lnTo>
                    <a:pt x="8285" y="9478"/>
                  </a:lnTo>
                  <a:cubicBezTo>
                    <a:pt x="5894" y="10790"/>
                    <a:pt x="3802" y="12036"/>
                    <a:pt x="2339" y="12967"/>
                  </a:cubicBezTo>
                  <a:cubicBezTo>
                    <a:pt x="1587" y="13451"/>
                    <a:pt x="1003" y="13835"/>
                    <a:pt x="602" y="14119"/>
                  </a:cubicBezTo>
                  <a:cubicBezTo>
                    <a:pt x="401" y="14253"/>
                    <a:pt x="251" y="14353"/>
                    <a:pt x="150" y="14437"/>
                  </a:cubicBezTo>
                  <a:cubicBezTo>
                    <a:pt x="100" y="14470"/>
                    <a:pt x="50" y="14504"/>
                    <a:pt x="0" y="14554"/>
                  </a:cubicBezTo>
                  <a:cubicBezTo>
                    <a:pt x="50" y="14520"/>
                    <a:pt x="117" y="14487"/>
                    <a:pt x="167" y="14454"/>
                  </a:cubicBezTo>
                  <a:lnTo>
                    <a:pt x="635" y="14153"/>
                  </a:lnTo>
                  <a:cubicBezTo>
                    <a:pt x="1036" y="13886"/>
                    <a:pt x="1638" y="13501"/>
                    <a:pt x="2373" y="13050"/>
                  </a:cubicBezTo>
                  <a:cubicBezTo>
                    <a:pt x="3860" y="12114"/>
                    <a:pt x="5965" y="10878"/>
                    <a:pt x="8388" y="9558"/>
                  </a:cubicBezTo>
                  <a:lnTo>
                    <a:pt x="8438" y="9541"/>
                  </a:lnTo>
                  <a:lnTo>
                    <a:pt x="8421" y="9491"/>
                  </a:lnTo>
                  <a:cubicBezTo>
                    <a:pt x="8254" y="9090"/>
                    <a:pt x="8070" y="8672"/>
                    <a:pt x="7903" y="8238"/>
                  </a:cubicBezTo>
                  <a:cubicBezTo>
                    <a:pt x="7318" y="6835"/>
                    <a:pt x="6750" y="5481"/>
                    <a:pt x="6132" y="4295"/>
                  </a:cubicBezTo>
                  <a:cubicBezTo>
                    <a:pt x="5614" y="3225"/>
                    <a:pt x="4963" y="2240"/>
                    <a:pt x="4177" y="1354"/>
                  </a:cubicBezTo>
                  <a:cubicBezTo>
                    <a:pt x="3860" y="1020"/>
                    <a:pt x="3509" y="736"/>
                    <a:pt x="3125" y="502"/>
                  </a:cubicBezTo>
                  <a:cubicBezTo>
                    <a:pt x="2824" y="318"/>
                    <a:pt x="2506" y="185"/>
                    <a:pt x="2172" y="101"/>
                  </a:cubicBezTo>
                  <a:cubicBezTo>
                    <a:pt x="1955" y="34"/>
                    <a:pt x="1738" y="17"/>
                    <a:pt x="152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78" name="Google Shape;3278;p58"/>
          <p:cNvSpPr/>
          <p:nvPr/>
        </p:nvSpPr>
        <p:spPr>
          <a:xfrm>
            <a:off x="6550000" y="1556533"/>
            <a:ext cx="1119026" cy="1104123"/>
          </a:xfrm>
          <a:custGeom>
            <a:avLst/>
            <a:gdLst/>
            <a:ahLst/>
            <a:cxnLst/>
            <a:rect l="l" t="t" r="r" b="b"/>
            <a:pathLst>
              <a:path w="34915" h="34450" extrusionOk="0">
                <a:moveTo>
                  <a:pt x="15926" y="0"/>
                </a:moveTo>
                <a:cubicBezTo>
                  <a:pt x="6978" y="0"/>
                  <a:pt x="0" y="8454"/>
                  <a:pt x="177" y="17587"/>
                </a:cubicBezTo>
                <a:cubicBezTo>
                  <a:pt x="359" y="26964"/>
                  <a:pt x="8027" y="34449"/>
                  <a:pt x="17365" y="34449"/>
                </a:cubicBezTo>
                <a:cubicBezTo>
                  <a:pt x="17478" y="34449"/>
                  <a:pt x="17591" y="34448"/>
                  <a:pt x="17704" y="34446"/>
                </a:cubicBezTo>
                <a:cubicBezTo>
                  <a:pt x="27211" y="34262"/>
                  <a:pt x="34196" y="26409"/>
                  <a:pt x="34580" y="16919"/>
                </a:cubicBezTo>
                <a:cubicBezTo>
                  <a:pt x="34914" y="8247"/>
                  <a:pt x="27145" y="812"/>
                  <a:pt x="17036" y="43"/>
                </a:cubicBezTo>
                <a:cubicBezTo>
                  <a:pt x="16663" y="14"/>
                  <a:pt x="16293" y="0"/>
                  <a:pt x="1592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79" name="Google Shape;3279;p58"/>
          <p:cNvGrpSpPr/>
          <p:nvPr/>
        </p:nvGrpSpPr>
        <p:grpSpPr>
          <a:xfrm>
            <a:off x="6244325" y="1266210"/>
            <a:ext cx="1386996" cy="1394431"/>
            <a:chOff x="6397363" y="1227085"/>
            <a:chExt cx="1386996" cy="1394431"/>
          </a:xfrm>
        </p:grpSpPr>
        <p:sp>
          <p:nvSpPr>
            <p:cNvPr id="3280" name="Google Shape;3280;p58"/>
            <p:cNvSpPr/>
            <p:nvPr/>
          </p:nvSpPr>
          <p:spPr>
            <a:xfrm>
              <a:off x="6560690" y="1778153"/>
              <a:ext cx="45575" cy="4038"/>
            </a:xfrm>
            <a:custGeom>
              <a:avLst/>
              <a:gdLst/>
              <a:ahLst/>
              <a:cxnLst/>
              <a:rect l="l" t="t" r="r" b="b"/>
              <a:pathLst>
                <a:path w="1422" h="126" extrusionOk="0">
                  <a:moveTo>
                    <a:pt x="717" y="0"/>
                  </a:moveTo>
                  <a:cubicBezTo>
                    <a:pt x="481" y="0"/>
                    <a:pt x="243" y="21"/>
                    <a:pt x="1" y="63"/>
                  </a:cubicBezTo>
                  <a:cubicBezTo>
                    <a:pt x="243" y="105"/>
                    <a:pt x="481" y="126"/>
                    <a:pt x="717" y="126"/>
                  </a:cubicBezTo>
                  <a:cubicBezTo>
                    <a:pt x="953" y="126"/>
                    <a:pt x="1187" y="105"/>
                    <a:pt x="1421" y="63"/>
                  </a:cubicBezTo>
                  <a:cubicBezTo>
                    <a:pt x="1187" y="21"/>
                    <a:pt x="953" y="0"/>
                    <a:pt x="71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1" name="Google Shape;3281;p58"/>
            <p:cNvSpPr/>
            <p:nvPr/>
          </p:nvSpPr>
          <p:spPr>
            <a:xfrm>
              <a:off x="7565329" y="2216052"/>
              <a:ext cx="198165" cy="258163"/>
            </a:xfrm>
            <a:custGeom>
              <a:avLst/>
              <a:gdLst/>
              <a:ahLst/>
              <a:cxnLst/>
              <a:rect l="l" t="t" r="r" b="b"/>
              <a:pathLst>
                <a:path w="6183" h="8055" extrusionOk="0">
                  <a:moveTo>
                    <a:pt x="5380" y="1"/>
                  </a:moveTo>
                  <a:lnTo>
                    <a:pt x="0" y="3309"/>
                  </a:lnTo>
                  <a:lnTo>
                    <a:pt x="1972" y="8054"/>
                  </a:lnTo>
                  <a:cubicBezTo>
                    <a:pt x="3793" y="6350"/>
                    <a:pt x="5247" y="4278"/>
                    <a:pt x="6182" y="1972"/>
                  </a:cubicBezTo>
                  <a:lnTo>
                    <a:pt x="538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2" name="Google Shape;3282;p58"/>
            <p:cNvSpPr/>
            <p:nvPr/>
          </p:nvSpPr>
          <p:spPr>
            <a:xfrm>
              <a:off x="6742253" y="1838984"/>
              <a:ext cx="1042106" cy="782533"/>
            </a:xfrm>
            <a:custGeom>
              <a:avLst/>
              <a:gdLst/>
              <a:ahLst/>
              <a:cxnLst/>
              <a:rect l="l" t="t" r="r" b="b"/>
              <a:pathLst>
                <a:path w="32515" h="24416" extrusionOk="0">
                  <a:moveTo>
                    <a:pt x="19845" y="1"/>
                  </a:moveTo>
                  <a:cubicBezTo>
                    <a:pt x="19439" y="1"/>
                    <a:pt x="19198" y="20"/>
                    <a:pt x="19198" y="20"/>
                  </a:cubicBezTo>
                  <a:lnTo>
                    <a:pt x="12381" y="270"/>
                  </a:lnTo>
                  <a:cubicBezTo>
                    <a:pt x="10627" y="504"/>
                    <a:pt x="8922" y="1022"/>
                    <a:pt x="7352" y="1824"/>
                  </a:cubicBezTo>
                  <a:lnTo>
                    <a:pt x="7185" y="1874"/>
                  </a:lnTo>
                  <a:lnTo>
                    <a:pt x="7185" y="1908"/>
                  </a:lnTo>
                  <a:cubicBezTo>
                    <a:pt x="5280" y="2944"/>
                    <a:pt x="2573" y="5433"/>
                    <a:pt x="0" y="7839"/>
                  </a:cubicBezTo>
                  <a:lnTo>
                    <a:pt x="3074" y="10713"/>
                  </a:lnTo>
                  <a:lnTo>
                    <a:pt x="6483" y="13737"/>
                  </a:lnTo>
                  <a:cubicBezTo>
                    <a:pt x="6483" y="13754"/>
                    <a:pt x="6483" y="13771"/>
                    <a:pt x="6483" y="13804"/>
                  </a:cubicBezTo>
                  <a:cubicBezTo>
                    <a:pt x="6516" y="13988"/>
                    <a:pt x="5932" y="17647"/>
                    <a:pt x="5414" y="20805"/>
                  </a:cubicBezTo>
                  <a:cubicBezTo>
                    <a:pt x="8483" y="23191"/>
                    <a:pt x="12204" y="24416"/>
                    <a:pt x="15954" y="24416"/>
                  </a:cubicBezTo>
                  <a:cubicBezTo>
                    <a:pt x="18532" y="24416"/>
                    <a:pt x="21123" y="23837"/>
                    <a:pt x="23526" y="22660"/>
                  </a:cubicBezTo>
                  <a:lnTo>
                    <a:pt x="23793" y="19736"/>
                  </a:lnTo>
                  <a:cubicBezTo>
                    <a:pt x="24027" y="17079"/>
                    <a:pt x="24194" y="13787"/>
                    <a:pt x="24194" y="13787"/>
                  </a:cubicBezTo>
                  <a:lnTo>
                    <a:pt x="25180" y="16277"/>
                  </a:lnTo>
                  <a:lnTo>
                    <a:pt x="32298" y="12568"/>
                  </a:lnTo>
                  <a:cubicBezTo>
                    <a:pt x="32381" y="12334"/>
                    <a:pt x="32448" y="12117"/>
                    <a:pt x="32515" y="11883"/>
                  </a:cubicBezTo>
                  <a:cubicBezTo>
                    <a:pt x="31813" y="10212"/>
                    <a:pt x="29441" y="4731"/>
                    <a:pt x="27436" y="2676"/>
                  </a:cubicBezTo>
                  <a:cubicBezTo>
                    <a:pt x="25097" y="259"/>
                    <a:pt x="21343" y="1"/>
                    <a:pt x="198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3" name="Google Shape;3283;p58"/>
            <p:cNvSpPr/>
            <p:nvPr/>
          </p:nvSpPr>
          <p:spPr>
            <a:xfrm>
              <a:off x="7131564" y="1831036"/>
              <a:ext cx="235119" cy="137911"/>
            </a:xfrm>
            <a:custGeom>
              <a:avLst/>
              <a:gdLst/>
              <a:ahLst/>
              <a:cxnLst/>
              <a:rect l="l" t="t" r="r" b="b"/>
              <a:pathLst>
                <a:path w="7336" h="4303" extrusionOk="0">
                  <a:moveTo>
                    <a:pt x="7252" y="0"/>
                  </a:moveTo>
                  <a:cubicBezTo>
                    <a:pt x="7235" y="17"/>
                    <a:pt x="7268" y="184"/>
                    <a:pt x="7268" y="485"/>
                  </a:cubicBezTo>
                  <a:cubicBezTo>
                    <a:pt x="7268" y="919"/>
                    <a:pt x="7202" y="1354"/>
                    <a:pt x="7068" y="1771"/>
                  </a:cubicBezTo>
                  <a:cubicBezTo>
                    <a:pt x="6851" y="2373"/>
                    <a:pt x="6483" y="2924"/>
                    <a:pt x="5982" y="3342"/>
                  </a:cubicBezTo>
                  <a:cubicBezTo>
                    <a:pt x="5307" y="3900"/>
                    <a:pt x="4481" y="4182"/>
                    <a:pt x="3652" y="4182"/>
                  </a:cubicBezTo>
                  <a:cubicBezTo>
                    <a:pt x="2942" y="4182"/>
                    <a:pt x="2229" y="3975"/>
                    <a:pt x="1604" y="3559"/>
                  </a:cubicBezTo>
                  <a:cubicBezTo>
                    <a:pt x="1086" y="3175"/>
                    <a:pt x="669" y="2674"/>
                    <a:pt x="385" y="2089"/>
                  </a:cubicBezTo>
                  <a:cubicBezTo>
                    <a:pt x="217" y="1688"/>
                    <a:pt x="101" y="1270"/>
                    <a:pt x="67" y="836"/>
                  </a:cubicBezTo>
                  <a:cubicBezTo>
                    <a:pt x="34" y="518"/>
                    <a:pt x="50" y="351"/>
                    <a:pt x="50" y="351"/>
                  </a:cubicBezTo>
                  <a:lnTo>
                    <a:pt x="50" y="351"/>
                  </a:lnTo>
                  <a:cubicBezTo>
                    <a:pt x="34" y="385"/>
                    <a:pt x="17" y="435"/>
                    <a:pt x="17" y="468"/>
                  </a:cubicBezTo>
                  <a:cubicBezTo>
                    <a:pt x="17" y="585"/>
                    <a:pt x="0" y="719"/>
                    <a:pt x="17" y="836"/>
                  </a:cubicBezTo>
                  <a:cubicBezTo>
                    <a:pt x="34" y="1270"/>
                    <a:pt x="134" y="1721"/>
                    <a:pt x="318" y="2122"/>
                  </a:cubicBezTo>
                  <a:cubicBezTo>
                    <a:pt x="585" y="2724"/>
                    <a:pt x="1003" y="3258"/>
                    <a:pt x="1537" y="3643"/>
                  </a:cubicBezTo>
                  <a:cubicBezTo>
                    <a:pt x="2180" y="4084"/>
                    <a:pt x="2922" y="4303"/>
                    <a:pt x="3662" y="4303"/>
                  </a:cubicBezTo>
                  <a:cubicBezTo>
                    <a:pt x="4520" y="4303"/>
                    <a:pt x="5375" y="4009"/>
                    <a:pt x="6065" y="3426"/>
                  </a:cubicBezTo>
                  <a:cubicBezTo>
                    <a:pt x="6567" y="2991"/>
                    <a:pt x="6934" y="2423"/>
                    <a:pt x="7135" y="1805"/>
                  </a:cubicBezTo>
                  <a:cubicBezTo>
                    <a:pt x="7285" y="1370"/>
                    <a:pt x="7335" y="936"/>
                    <a:pt x="7319" y="485"/>
                  </a:cubicBezTo>
                  <a:cubicBezTo>
                    <a:pt x="7319" y="368"/>
                    <a:pt x="7302" y="251"/>
                    <a:pt x="7268" y="134"/>
                  </a:cubicBezTo>
                  <a:cubicBezTo>
                    <a:pt x="7268" y="84"/>
                    <a:pt x="7252" y="50"/>
                    <a:pt x="7252" y="17"/>
                  </a:cubicBezTo>
                  <a:lnTo>
                    <a:pt x="725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4" name="Google Shape;3284;p58"/>
            <p:cNvSpPr/>
            <p:nvPr/>
          </p:nvSpPr>
          <p:spPr>
            <a:xfrm>
              <a:off x="7493024" y="1878694"/>
              <a:ext cx="78747" cy="371684"/>
            </a:xfrm>
            <a:custGeom>
              <a:avLst/>
              <a:gdLst/>
              <a:ahLst/>
              <a:cxnLst/>
              <a:rect l="l" t="t" r="r" b="b"/>
              <a:pathLst>
                <a:path w="2457" h="11597" extrusionOk="0">
                  <a:moveTo>
                    <a:pt x="2457" y="0"/>
                  </a:moveTo>
                  <a:cubicBezTo>
                    <a:pt x="2290" y="0"/>
                    <a:pt x="2123" y="17"/>
                    <a:pt x="1972" y="67"/>
                  </a:cubicBezTo>
                  <a:cubicBezTo>
                    <a:pt x="1521" y="218"/>
                    <a:pt x="1137" y="502"/>
                    <a:pt x="853" y="869"/>
                  </a:cubicBezTo>
                  <a:cubicBezTo>
                    <a:pt x="452" y="1421"/>
                    <a:pt x="201" y="2072"/>
                    <a:pt x="134" y="2757"/>
                  </a:cubicBezTo>
                  <a:cubicBezTo>
                    <a:pt x="84" y="3142"/>
                    <a:pt x="67" y="3543"/>
                    <a:pt x="51" y="3960"/>
                  </a:cubicBezTo>
                  <a:cubicBezTo>
                    <a:pt x="34" y="4378"/>
                    <a:pt x="17" y="4812"/>
                    <a:pt x="17" y="5247"/>
                  </a:cubicBezTo>
                  <a:cubicBezTo>
                    <a:pt x="1" y="6751"/>
                    <a:pt x="84" y="8254"/>
                    <a:pt x="251" y="9758"/>
                  </a:cubicBezTo>
                  <a:cubicBezTo>
                    <a:pt x="318" y="10326"/>
                    <a:pt x="385" y="10794"/>
                    <a:pt x="435" y="11111"/>
                  </a:cubicBezTo>
                  <a:cubicBezTo>
                    <a:pt x="468" y="11245"/>
                    <a:pt x="485" y="11379"/>
                    <a:pt x="502" y="11479"/>
                  </a:cubicBezTo>
                  <a:cubicBezTo>
                    <a:pt x="519" y="11512"/>
                    <a:pt x="519" y="11563"/>
                    <a:pt x="535" y="11596"/>
                  </a:cubicBezTo>
                  <a:cubicBezTo>
                    <a:pt x="535" y="11546"/>
                    <a:pt x="535" y="11512"/>
                    <a:pt x="535" y="11462"/>
                  </a:cubicBezTo>
                  <a:cubicBezTo>
                    <a:pt x="519" y="11362"/>
                    <a:pt x="502" y="11245"/>
                    <a:pt x="485" y="11095"/>
                  </a:cubicBezTo>
                  <a:cubicBezTo>
                    <a:pt x="452" y="10777"/>
                    <a:pt x="402" y="10309"/>
                    <a:pt x="351" y="9741"/>
                  </a:cubicBezTo>
                  <a:cubicBezTo>
                    <a:pt x="201" y="8254"/>
                    <a:pt x="134" y="6751"/>
                    <a:pt x="134" y="5247"/>
                  </a:cubicBezTo>
                  <a:cubicBezTo>
                    <a:pt x="151" y="4812"/>
                    <a:pt x="151" y="4378"/>
                    <a:pt x="168" y="3960"/>
                  </a:cubicBezTo>
                  <a:cubicBezTo>
                    <a:pt x="184" y="3543"/>
                    <a:pt x="201" y="3158"/>
                    <a:pt x="251" y="2774"/>
                  </a:cubicBezTo>
                  <a:cubicBezTo>
                    <a:pt x="301" y="2106"/>
                    <a:pt x="535" y="1471"/>
                    <a:pt x="920" y="919"/>
                  </a:cubicBezTo>
                  <a:cubicBezTo>
                    <a:pt x="1187" y="552"/>
                    <a:pt x="1554" y="284"/>
                    <a:pt x="1989" y="117"/>
                  </a:cubicBezTo>
                  <a:cubicBezTo>
                    <a:pt x="2139" y="67"/>
                    <a:pt x="2306" y="34"/>
                    <a:pt x="24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5" name="Google Shape;3285;p58"/>
            <p:cNvSpPr/>
            <p:nvPr/>
          </p:nvSpPr>
          <p:spPr>
            <a:xfrm>
              <a:off x="6948398" y="1864752"/>
              <a:ext cx="102848" cy="414567"/>
            </a:xfrm>
            <a:custGeom>
              <a:avLst/>
              <a:gdLst/>
              <a:ahLst/>
              <a:cxnLst/>
              <a:rect l="l" t="t" r="r" b="b"/>
              <a:pathLst>
                <a:path w="3209" h="12935" extrusionOk="0">
                  <a:moveTo>
                    <a:pt x="3209" y="1"/>
                  </a:moveTo>
                  <a:lnTo>
                    <a:pt x="3209" y="1"/>
                  </a:lnTo>
                  <a:cubicBezTo>
                    <a:pt x="3192" y="34"/>
                    <a:pt x="3176" y="84"/>
                    <a:pt x="3159" y="118"/>
                  </a:cubicBezTo>
                  <a:cubicBezTo>
                    <a:pt x="3125" y="218"/>
                    <a:pt x="3092" y="335"/>
                    <a:pt x="3025" y="485"/>
                  </a:cubicBezTo>
                  <a:cubicBezTo>
                    <a:pt x="2925" y="803"/>
                    <a:pt x="2775" y="1271"/>
                    <a:pt x="2591" y="1839"/>
                  </a:cubicBezTo>
                  <a:cubicBezTo>
                    <a:pt x="2240" y="2992"/>
                    <a:pt x="1789" y="4596"/>
                    <a:pt x="1354" y="6384"/>
                  </a:cubicBezTo>
                  <a:cubicBezTo>
                    <a:pt x="920" y="8188"/>
                    <a:pt x="586" y="9826"/>
                    <a:pt x="385" y="11012"/>
                  </a:cubicBezTo>
                  <a:cubicBezTo>
                    <a:pt x="285" y="11597"/>
                    <a:pt x="201" y="12081"/>
                    <a:pt x="151" y="12415"/>
                  </a:cubicBezTo>
                  <a:cubicBezTo>
                    <a:pt x="135" y="12566"/>
                    <a:pt x="118" y="12699"/>
                    <a:pt x="101" y="12800"/>
                  </a:cubicBezTo>
                  <a:cubicBezTo>
                    <a:pt x="18" y="12800"/>
                    <a:pt x="1" y="12917"/>
                    <a:pt x="84" y="12933"/>
                  </a:cubicBezTo>
                  <a:cubicBezTo>
                    <a:pt x="90" y="12934"/>
                    <a:pt x="95" y="12935"/>
                    <a:pt x="100" y="12935"/>
                  </a:cubicBezTo>
                  <a:cubicBezTo>
                    <a:pt x="172" y="12935"/>
                    <a:pt x="196" y="12831"/>
                    <a:pt x="118" y="12800"/>
                  </a:cubicBezTo>
                  <a:cubicBezTo>
                    <a:pt x="151" y="12699"/>
                    <a:pt x="168" y="12582"/>
                    <a:pt x="201" y="12415"/>
                  </a:cubicBezTo>
                  <a:cubicBezTo>
                    <a:pt x="268" y="12081"/>
                    <a:pt x="352" y="11597"/>
                    <a:pt x="469" y="11029"/>
                  </a:cubicBezTo>
                  <a:cubicBezTo>
                    <a:pt x="703" y="9842"/>
                    <a:pt x="1037" y="8205"/>
                    <a:pt x="1471" y="6417"/>
                  </a:cubicBezTo>
                  <a:cubicBezTo>
                    <a:pt x="1906" y="4629"/>
                    <a:pt x="2340" y="3025"/>
                    <a:pt x="2674" y="1872"/>
                  </a:cubicBezTo>
                  <a:cubicBezTo>
                    <a:pt x="2841" y="1304"/>
                    <a:pt x="2975" y="836"/>
                    <a:pt x="3075" y="502"/>
                  </a:cubicBezTo>
                  <a:cubicBezTo>
                    <a:pt x="3125" y="352"/>
                    <a:pt x="3159" y="218"/>
                    <a:pt x="3192" y="135"/>
                  </a:cubicBezTo>
                  <a:cubicBezTo>
                    <a:pt x="3192" y="84"/>
                    <a:pt x="3209" y="34"/>
                    <a:pt x="320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6" name="Google Shape;3286;p58"/>
            <p:cNvSpPr/>
            <p:nvPr/>
          </p:nvSpPr>
          <p:spPr>
            <a:xfrm>
              <a:off x="7534785" y="2182848"/>
              <a:ext cx="245311" cy="140892"/>
            </a:xfrm>
            <a:custGeom>
              <a:avLst/>
              <a:gdLst/>
              <a:ahLst/>
              <a:cxnLst/>
              <a:rect l="l" t="t" r="r" b="b"/>
              <a:pathLst>
                <a:path w="7654" h="4396" extrusionOk="0">
                  <a:moveTo>
                    <a:pt x="7653" y="1"/>
                  </a:moveTo>
                  <a:cubicBezTo>
                    <a:pt x="7536" y="51"/>
                    <a:pt x="7436" y="101"/>
                    <a:pt x="7336" y="168"/>
                  </a:cubicBezTo>
                  <a:lnTo>
                    <a:pt x="6534" y="669"/>
                  </a:lnTo>
                  <a:cubicBezTo>
                    <a:pt x="5849" y="1070"/>
                    <a:pt x="4913" y="1638"/>
                    <a:pt x="3860" y="2256"/>
                  </a:cubicBezTo>
                  <a:cubicBezTo>
                    <a:pt x="2791" y="2858"/>
                    <a:pt x="1839" y="3376"/>
                    <a:pt x="1137" y="3760"/>
                  </a:cubicBezTo>
                  <a:lnTo>
                    <a:pt x="302" y="4211"/>
                  </a:lnTo>
                  <a:cubicBezTo>
                    <a:pt x="201" y="4261"/>
                    <a:pt x="101" y="4312"/>
                    <a:pt x="1" y="4395"/>
                  </a:cubicBezTo>
                  <a:cubicBezTo>
                    <a:pt x="118" y="4345"/>
                    <a:pt x="218" y="4312"/>
                    <a:pt x="318" y="4245"/>
                  </a:cubicBezTo>
                  <a:cubicBezTo>
                    <a:pt x="519" y="4161"/>
                    <a:pt x="820" y="4011"/>
                    <a:pt x="1170" y="3844"/>
                  </a:cubicBezTo>
                  <a:cubicBezTo>
                    <a:pt x="1889" y="3476"/>
                    <a:pt x="2858" y="2958"/>
                    <a:pt x="3911" y="2357"/>
                  </a:cubicBezTo>
                  <a:cubicBezTo>
                    <a:pt x="4980" y="1755"/>
                    <a:pt x="5916" y="1170"/>
                    <a:pt x="6584" y="736"/>
                  </a:cubicBezTo>
                  <a:cubicBezTo>
                    <a:pt x="6918" y="519"/>
                    <a:pt x="7185" y="335"/>
                    <a:pt x="7369" y="218"/>
                  </a:cubicBezTo>
                  <a:cubicBezTo>
                    <a:pt x="7470" y="151"/>
                    <a:pt x="7570" y="84"/>
                    <a:pt x="76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7" name="Google Shape;3287;p58"/>
            <p:cNvSpPr/>
            <p:nvPr/>
          </p:nvSpPr>
          <p:spPr>
            <a:xfrm>
              <a:off x="6771162" y="2061796"/>
              <a:ext cx="191210" cy="154321"/>
            </a:xfrm>
            <a:custGeom>
              <a:avLst/>
              <a:gdLst/>
              <a:ahLst/>
              <a:cxnLst/>
              <a:rect l="l" t="t" r="r" b="b"/>
              <a:pathLst>
                <a:path w="5966" h="4815" extrusionOk="0">
                  <a:moveTo>
                    <a:pt x="20" y="1"/>
                  </a:moveTo>
                  <a:cubicBezTo>
                    <a:pt x="18" y="1"/>
                    <a:pt x="18" y="1"/>
                    <a:pt x="17" y="2"/>
                  </a:cubicBezTo>
                  <a:cubicBezTo>
                    <a:pt x="0" y="18"/>
                    <a:pt x="1304" y="1121"/>
                    <a:pt x="2941" y="2458"/>
                  </a:cubicBezTo>
                  <a:cubicBezTo>
                    <a:pt x="4553" y="3774"/>
                    <a:pt x="5874" y="4814"/>
                    <a:pt x="5930" y="4814"/>
                  </a:cubicBezTo>
                  <a:cubicBezTo>
                    <a:pt x="5931" y="4814"/>
                    <a:pt x="5932" y="4814"/>
                    <a:pt x="5932" y="4814"/>
                  </a:cubicBezTo>
                  <a:cubicBezTo>
                    <a:pt x="5965" y="4797"/>
                    <a:pt x="4662" y="3694"/>
                    <a:pt x="3025" y="2358"/>
                  </a:cubicBezTo>
                  <a:cubicBezTo>
                    <a:pt x="1412" y="1058"/>
                    <a:pt x="91" y="1"/>
                    <a:pt x="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8" name="Google Shape;3288;p58"/>
            <p:cNvSpPr/>
            <p:nvPr/>
          </p:nvSpPr>
          <p:spPr>
            <a:xfrm>
              <a:off x="7081214" y="2167849"/>
              <a:ext cx="294572" cy="106598"/>
            </a:xfrm>
            <a:custGeom>
              <a:avLst/>
              <a:gdLst/>
              <a:ahLst/>
              <a:cxnLst/>
              <a:rect l="l" t="t" r="r" b="b"/>
              <a:pathLst>
                <a:path w="9191" h="3326" extrusionOk="0">
                  <a:moveTo>
                    <a:pt x="9190" y="1"/>
                  </a:moveTo>
                  <a:lnTo>
                    <a:pt x="569" y="168"/>
                  </a:lnTo>
                  <a:lnTo>
                    <a:pt x="1" y="3326"/>
                  </a:lnTo>
                  <a:lnTo>
                    <a:pt x="8555" y="3293"/>
                  </a:lnTo>
                  <a:lnTo>
                    <a:pt x="919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9" name="Google Shape;3289;p58"/>
            <p:cNvSpPr/>
            <p:nvPr/>
          </p:nvSpPr>
          <p:spPr>
            <a:xfrm>
              <a:off x="6959648" y="1227085"/>
              <a:ext cx="450399" cy="305020"/>
            </a:xfrm>
            <a:custGeom>
              <a:avLst/>
              <a:gdLst/>
              <a:ahLst/>
              <a:cxnLst/>
              <a:rect l="l" t="t" r="r" b="b"/>
              <a:pathLst>
                <a:path w="14053" h="9517" extrusionOk="0">
                  <a:moveTo>
                    <a:pt x="3382" y="0"/>
                  </a:moveTo>
                  <a:cubicBezTo>
                    <a:pt x="2512" y="0"/>
                    <a:pt x="1659" y="354"/>
                    <a:pt x="1037" y="1000"/>
                  </a:cubicBezTo>
                  <a:cubicBezTo>
                    <a:pt x="168" y="2002"/>
                    <a:pt x="1" y="3439"/>
                    <a:pt x="619" y="4625"/>
                  </a:cubicBezTo>
                  <a:cubicBezTo>
                    <a:pt x="820" y="5043"/>
                    <a:pt x="1170" y="5377"/>
                    <a:pt x="1605" y="5561"/>
                  </a:cubicBezTo>
                  <a:lnTo>
                    <a:pt x="11530" y="8719"/>
                  </a:lnTo>
                  <a:cubicBezTo>
                    <a:pt x="11410" y="9144"/>
                    <a:pt x="11735" y="9517"/>
                    <a:pt x="12125" y="9517"/>
                  </a:cubicBezTo>
                  <a:cubicBezTo>
                    <a:pt x="12225" y="9517"/>
                    <a:pt x="12329" y="9492"/>
                    <a:pt x="12432" y="9437"/>
                  </a:cubicBezTo>
                  <a:cubicBezTo>
                    <a:pt x="12850" y="9220"/>
                    <a:pt x="12883" y="8652"/>
                    <a:pt x="12800" y="8184"/>
                  </a:cubicBezTo>
                  <a:cubicBezTo>
                    <a:pt x="12699" y="7733"/>
                    <a:pt x="12532" y="7249"/>
                    <a:pt x="12716" y="6814"/>
                  </a:cubicBezTo>
                  <a:cubicBezTo>
                    <a:pt x="12866" y="6480"/>
                    <a:pt x="13184" y="6279"/>
                    <a:pt x="13418" y="6012"/>
                  </a:cubicBezTo>
                  <a:cubicBezTo>
                    <a:pt x="13852" y="5561"/>
                    <a:pt x="14053" y="4909"/>
                    <a:pt x="13952" y="4291"/>
                  </a:cubicBezTo>
                  <a:cubicBezTo>
                    <a:pt x="13835" y="3673"/>
                    <a:pt x="13368" y="3155"/>
                    <a:pt x="12749" y="2988"/>
                  </a:cubicBezTo>
                  <a:cubicBezTo>
                    <a:pt x="12148" y="2821"/>
                    <a:pt x="11396" y="3021"/>
                    <a:pt x="10928" y="2587"/>
                  </a:cubicBezTo>
                  <a:cubicBezTo>
                    <a:pt x="10594" y="2269"/>
                    <a:pt x="10561" y="1751"/>
                    <a:pt x="10293" y="1367"/>
                  </a:cubicBezTo>
                  <a:cubicBezTo>
                    <a:pt x="9991" y="926"/>
                    <a:pt x="9432" y="770"/>
                    <a:pt x="8875" y="770"/>
                  </a:cubicBezTo>
                  <a:cubicBezTo>
                    <a:pt x="8693" y="770"/>
                    <a:pt x="8511" y="787"/>
                    <a:pt x="8338" y="816"/>
                  </a:cubicBezTo>
                  <a:cubicBezTo>
                    <a:pt x="7798" y="906"/>
                    <a:pt x="7248" y="1065"/>
                    <a:pt x="6703" y="1065"/>
                  </a:cubicBezTo>
                  <a:cubicBezTo>
                    <a:pt x="6540" y="1065"/>
                    <a:pt x="6378" y="1051"/>
                    <a:pt x="6216" y="1016"/>
                  </a:cubicBezTo>
                  <a:cubicBezTo>
                    <a:pt x="5632" y="883"/>
                    <a:pt x="5147" y="482"/>
                    <a:pt x="4612" y="248"/>
                  </a:cubicBezTo>
                  <a:cubicBezTo>
                    <a:pt x="4214" y="81"/>
                    <a:pt x="3796" y="0"/>
                    <a:pt x="3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0" name="Google Shape;3290;p58"/>
            <p:cNvSpPr/>
            <p:nvPr/>
          </p:nvSpPr>
          <p:spPr>
            <a:xfrm>
              <a:off x="7021761" y="1331088"/>
              <a:ext cx="341172" cy="635455"/>
            </a:xfrm>
            <a:custGeom>
              <a:avLst/>
              <a:gdLst/>
              <a:ahLst/>
              <a:cxnLst/>
              <a:rect l="l" t="t" r="r" b="b"/>
              <a:pathLst>
                <a:path w="10645" h="19827" extrusionOk="0">
                  <a:moveTo>
                    <a:pt x="4637" y="1"/>
                  </a:moveTo>
                  <a:cubicBezTo>
                    <a:pt x="3048" y="1"/>
                    <a:pt x="1456" y="380"/>
                    <a:pt x="1" y="1146"/>
                  </a:cubicBezTo>
                  <a:cubicBezTo>
                    <a:pt x="1" y="1146"/>
                    <a:pt x="34" y="7646"/>
                    <a:pt x="302" y="10453"/>
                  </a:cubicBezTo>
                  <a:cubicBezTo>
                    <a:pt x="569" y="13260"/>
                    <a:pt x="3443" y="13477"/>
                    <a:pt x="3443" y="13477"/>
                  </a:cubicBezTo>
                  <a:cubicBezTo>
                    <a:pt x="3443" y="13477"/>
                    <a:pt x="3510" y="14964"/>
                    <a:pt x="3593" y="16518"/>
                  </a:cubicBezTo>
                  <a:cubicBezTo>
                    <a:pt x="3693" y="18362"/>
                    <a:pt x="5214" y="19827"/>
                    <a:pt x="7071" y="19827"/>
                  </a:cubicBezTo>
                  <a:cubicBezTo>
                    <a:pt x="7081" y="19827"/>
                    <a:pt x="7092" y="19827"/>
                    <a:pt x="7102" y="19827"/>
                  </a:cubicBezTo>
                  <a:cubicBezTo>
                    <a:pt x="9057" y="19827"/>
                    <a:pt x="10644" y="18256"/>
                    <a:pt x="10628" y="16301"/>
                  </a:cubicBezTo>
                  <a:lnTo>
                    <a:pt x="10293" y="1748"/>
                  </a:lnTo>
                  <a:lnTo>
                    <a:pt x="10026" y="1581"/>
                  </a:lnTo>
                  <a:cubicBezTo>
                    <a:pt x="8388" y="531"/>
                    <a:pt x="6515" y="1"/>
                    <a:pt x="46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1" name="Google Shape;3291;p58"/>
            <p:cNvSpPr/>
            <p:nvPr/>
          </p:nvSpPr>
          <p:spPr>
            <a:xfrm>
              <a:off x="7186177" y="1505376"/>
              <a:ext cx="29486" cy="26409"/>
            </a:xfrm>
            <a:custGeom>
              <a:avLst/>
              <a:gdLst/>
              <a:ahLst/>
              <a:cxnLst/>
              <a:rect l="l" t="t" r="r" b="b"/>
              <a:pathLst>
                <a:path w="920" h="824" extrusionOk="0">
                  <a:moveTo>
                    <a:pt x="451" y="0"/>
                  </a:moveTo>
                  <a:cubicBezTo>
                    <a:pt x="412" y="0"/>
                    <a:pt x="373" y="6"/>
                    <a:pt x="335" y="19"/>
                  </a:cubicBezTo>
                  <a:cubicBezTo>
                    <a:pt x="117" y="103"/>
                    <a:pt x="1" y="337"/>
                    <a:pt x="67" y="537"/>
                  </a:cubicBezTo>
                  <a:cubicBezTo>
                    <a:pt x="121" y="713"/>
                    <a:pt x="285" y="823"/>
                    <a:pt x="461" y="823"/>
                  </a:cubicBezTo>
                  <a:cubicBezTo>
                    <a:pt x="502" y="823"/>
                    <a:pt x="544" y="817"/>
                    <a:pt x="585" y="804"/>
                  </a:cubicBezTo>
                  <a:cubicBezTo>
                    <a:pt x="803" y="738"/>
                    <a:pt x="919" y="504"/>
                    <a:pt x="853" y="286"/>
                  </a:cubicBezTo>
                  <a:cubicBezTo>
                    <a:pt x="785" y="111"/>
                    <a:pt x="619" y="0"/>
                    <a:pt x="4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2" name="Google Shape;3292;p58"/>
            <p:cNvSpPr/>
            <p:nvPr/>
          </p:nvSpPr>
          <p:spPr>
            <a:xfrm>
              <a:off x="7170633" y="1496594"/>
              <a:ext cx="47178" cy="14455"/>
            </a:xfrm>
            <a:custGeom>
              <a:avLst/>
              <a:gdLst/>
              <a:ahLst/>
              <a:cxnLst/>
              <a:rect l="l" t="t" r="r" b="b"/>
              <a:pathLst>
                <a:path w="1472" h="451" extrusionOk="0">
                  <a:moveTo>
                    <a:pt x="788" y="0"/>
                  </a:moveTo>
                  <a:cubicBezTo>
                    <a:pt x="562" y="0"/>
                    <a:pt x="339" y="77"/>
                    <a:pt x="151" y="226"/>
                  </a:cubicBezTo>
                  <a:cubicBezTo>
                    <a:pt x="34" y="343"/>
                    <a:pt x="1" y="427"/>
                    <a:pt x="18" y="444"/>
                  </a:cubicBezTo>
                  <a:cubicBezTo>
                    <a:pt x="23" y="448"/>
                    <a:pt x="29" y="451"/>
                    <a:pt x="38" y="451"/>
                  </a:cubicBezTo>
                  <a:cubicBezTo>
                    <a:pt x="121" y="451"/>
                    <a:pt x="374" y="258"/>
                    <a:pt x="736" y="243"/>
                  </a:cubicBezTo>
                  <a:cubicBezTo>
                    <a:pt x="769" y="240"/>
                    <a:pt x="800" y="239"/>
                    <a:pt x="831" y="239"/>
                  </a:cubicBezTo>
                  <a:cubicBezTo>
                    <a:pt x="1124" y="239"/>
                    <a:pt x="1355" y="352"/>
                    <a:pt x="1431" y="352"/>
                  </a:cubicBezTo>
                  <a:cubicBezTo>
                    <a:pt x="1443" y="352"/>
                    <a:pt x="1451" y="349"/>
                    <a:pt x="1455" y="343"/>
                  </a:cubicBezTo>
                  <a:cubicBezTo>
                    <a:pt x="1471" y="327"/>
                    <a:pt x="1421" y="243"/>
                    <a:pt x="1304" y="143"/>
                  </a:cubicBezTo>
                  <a:cubicBezTo>
                    <a:pt x="1143" y="47"/>
                    <a:pt x="965" y="0"/>
                    <a:pt x="7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3" name="Google Shape;3293;p58"/>
            <p:cNvSpPr/>
            <p:nvPr/>
          </p:nvSpPr>
          <p:spPr>
            <a:xfrm>
              <a:off x="7048555" y="1505376"/>
              <a:ext cx="29486" cy="26409"/>
            </a:xfrm>
            <a:custGeom>
              <a:avLst/>
              <a:gdLst/>
              <a:ahLst/>
              <a:cxnLst/>
              <a:rect l="l" t="t" r="r" b="b"/>
              <a:pathLst>
                <a:path w="920" h="824" extrusionOk="0">
                  <a:moveTo>
                    <a:pt x="459" y="0"/>
                  </a:moveTo>
                  <a:cubicBezTo>
                    <a:pt x="418" y="0"/>
                    <a:pt x="376" y="6"/>
                    <a:pt x="335" y="19"/>
                  </a:cubicBezTo>
                  <a:cubicBezTo>
                    <a:pt x="117" y="103"/>
                    <a:pt x="0" y="337"/>
                    <a:pt x="67" y="537"/>
                  </a:cubicBezTo>
                  <a:cubicBezTo>
                    <a:pt x="121" y="713"/>
                    <a:pt x="285" y="823"/>
                    <a:pt x="461" y="823"/>
                  </a:cubicBezTo>
                  <a:cubicBezTo>
                    <a:pt x="502" y="823"/>
                    <a:pt x="544" y="817"/>
                    <a:pt x="585" y="804"/>
                  </a:cubicBezTo>
                  <a:cubicBezTo>
                    <a:pt x="802" y="738"/>
                    <a:pt x="919" y="504"/>
                    <a:pt x="853" y="286"/>
                  </a:cubicBezTo>
                  <a:cubicBezTo>
                    <a:pt x="798" y="111"/>
                    <a:pt x="635" y="0"/>
                    <a:pt x="4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4" name="Google Shape;3294;p58"/>
            <p:cNvSpPr/>
            <p:nvPr/>
          </p:nvSpPr>
          <p:spPr>
            <a:xfrm>
              <a:off x="7031408" y="1496946"/>
              <a:ext cx="47178" cy="14519"/>
            </a:xfrm>
            <a:custGeom>
              <a:avLst/>
              <a:gdLst/>
              <a:ahLst/>
              <a:cxnLst/>
              <a:rect l="l" t="t" r="r" b="b"/>
              <a:pathLst>
                <a:path w="1472" h="453" extrusionOk="0">
                  <a:moveTo>
                    <a:pt x="775" y="0"/>
                  </a:moveTo>
                  <a:cubicBezTo>
                    <a:pt x="554" y="0"/>
                    <a:pt x="335" y="76"/>
                    <a:pt x="151" y="232"/>
                  </a:cubicBezTo>
                  <a:cubicBezTo>
                    <a:pt x="34" y="332"/>
                    <a:pt x="1" y="433"/>
                    <a:pt x="17" y="449"/>
                  </a:cubicBezTo>
                  <a:cubicBezTo>
                    <a:pt x="21" y="452"/>
                    <a:pt x="26" y="453"/>
                    <a:pt x="31" y="453"/>
                  </a:cubicBezTo>
                  <a:cubicBezTo>
                    <a:pt x="106" y="453"/>
                    <a:pt x="363" y="263"/>
                    <a:pt x="736" y="232"/>
                  </a:cubicBezTo>
                  <a:cubicBezTo>
                    <a:pt x="766" y="229"/>
                    <a:pt x="795" y="228"/>
                    <a:pt x="824" y="228"/>
                  </a:cubicBezTo>
                  <a:cubicBezTo>
                    <a:pt x="1124" y="228"/>
                    <a:pt x="1360" y="357"/>
                    <a:pt x="1433" y="357"/>
                  </a:cubicBezTo>
                  <a:cubicBezTo>
                    <a:pt x="1444" y="357"/>
                    <a:pt x="1451" y="355"/>
                    <a:pt x="1454" y="349"/>
                  </a:cubicBezTo>
                  <a:cubicBezTo>
                    <a:pt x="1471" y="316"/>
                    <a:pt x="1421" y="232"/>
                    <a:pt x="1304" y="148"/>
                  </a:cubicBezTo>
                  <a:cubicBezTo>
                    <a:pt x="1139" y="51"/>
                    <a:pt x="956" y="0"/>
                    <a:pt x="7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5" name="Google Shape;3295;p58"/>
            <p:cNvSpPr/>
            <p:nvPr/>
          </p:nvSpPr>
          <p:spPr>
            <a:xfrm>
              <a:off x="7093008" y="1500087"/>
              <a:ext cx="34293" cy="110893"/>
            </a:xfrm>
            <a:custGeom>
              <a:avLst/>
              <a:gdLst/>
              <a:ahLst/>
              <a:cxnLst/>
              <a:rect l="l" t="t" r="r" b="b"/>
              <a:pathLst>
                <a:path w="1070" h="3460" extrusionOk="0">
                  <a:moveTo>
                    <a:pt x="1001" y="0"/>
                  </a:moveTo>
                  <a:cubicBezTo>
                    <a:pt x="947" y="0"/>
                    <a:pt x="632" y="913"/>
                    <a:pt x="301" y="2056"/>
                  </a:cubicBezTo>
                  <a:lnTo>
                    <a:pt x="67" y="2874"/>
                  </a:lnTo>
                  <a:cubicBezTo>
                    <a:pt x="17" y="3008"/>
                    <a:pt x="0" y="3158"/>
                    <a:pt x="50" y="3309"/>
                  </a:cubicBezTo>
                  <a:cubicBezTo>
                    <a:pt x="84" y="3375"/>
                    <a:pt x="151" y="3442"/>
                    <a:pt x="234" y="3459"/>
                  </a:cubicBezTo>
                  <a:lnTo>
                    <a:pt x="418" y="3459"/>
                  </a:lnTo>
                  <a:cubicBezTo>
                    <a:pt x="802" y="3442"/>
                    <a:pt x="1053" y="3409"/>
                    <a:pt x="1053" y="3392"/>
                  </a:cubicBezTo>
                  <a:cubicBezTo>
                    <a:pt x="1053" y="3359"/>
                    <a:pt x="802" y="3325"/>
                    <a:pt x="418" y="3309"/>
                  </a:cubicBezTo>
                  <a:cubicBezTo>
                    <a:pt x="318" y="3309"/>
                    <a:pt x="234" y="3292"/>
                    <a:pt x="217" y="3225"/>
                  </a:cubicBezTo>
                  <a:cubicBezTo>
                    <a:pt x="201" y="3125"/>
                    <a:pt x="217" y="3025"/>
                    <a:pt x="268" y="2941"/>
                  </a:cubicBezTo>
                  <a:cubicBezTo>
                    <a:pt x="351" y="2674"/>
                    <a:pt x="418" y="2406"/>
                    <a:pt x="501" y="2122"/>
                  </a:cubicBezTo>
                  <a:cubicBezTo>
                    <a:pt x="852" y="969"/>
                    <a:pt x="1070" y="17"/>
                    <a:pt x="1003" y="0"/>
                  </a:cubicBezTo>
                  <a:cubicBezTo>
                    <a:pt x="1002" y="0"/>
                    <a:pt x="1002" y="0"/>
                    <a:pt x="10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6" name="Google Shape;3296;p58"/>
            <p:cNvSpPr/>
            <p:nvPr/>
          </p:nvSpPr>
          <p:spPr>
            <a:xfrm>
              <a:off x="7108520" y="1618961"/>
              <a:ext cx="68587" cy="36184"/>
            </a:xfrm>
            <a:custGeom>
              <a:avLst/>
              <a:gdLst/>
              <a:ahLst/>
              <a:cxnLst/>
              <a:rect l="l" t="t" r="r" b="b"/>
              <a:pathLst>
                <a:path w="2140" h="1129" extrusionOk="0">
                  <a:moveTo>
                    <a:pt x="1872" y="1"/>
                  </a:moveTo>
                  <a:lnTo>
                    <a:pt x="1872" y="1"/>
                  </a:lnTo>
                  <a:cubicBezTo>
                    <a:pt x="1287" y="301"/>
                    <a:pt x="652" y="535"/>
                    <a:pt x="1" y="702"/>
                  </a:cubicBezTo>
                  <a:cubicBezTo>
                    <a:pt x="220" y="979"/>
                    <a:pt x="543" y="1129"/>
                    <a:pt x="875" y="1129"/>
                  </a:cubicBezTo>
                  <a:cubicBezTo>
                    <a:pt x="1025" y="1129"/>
                    <a:pt x="1176" y="1099"/>
                    <a:pt x="1321" y="1037"/>
                  </a:cubicBezTo>
                  <a:cubicBezTo>
                    <a:pt x="2139" y="652"/>
                    <a:pt x="1872" y="1"/>
                    <a:pt x="18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7" name="Google Shape;3297;p58"/>
            <p:cNvSpPr/>
            <p:nvPr/>
          </p:nvSpPr>
          <p:spPr>
            <a:xfrm>
              <a:off x="7132077" y="1718572"/>
              <a:ext cx="115701" cy="66440"/>
            </a:xfrm>
            <a:custGeom>
              <a:avLst/>
              <a:gdLst/>
              <a:ahLst/>
              <a:cxnLst/>
              <a:rect l="l" t="t" r="r" b="b"/>
              <a:pathLst>
                <a:path w="3610" h="2073" extrusionOk="0">
                  <a:moveTo>
                    <a:pt x="3610" y="0"/>
                  </a:moveTo>
                  <a:lnTo>
                    <a:pt x="3610" y="0"/>
                  </a:lnTo>
                  <a:cubicBezTo>
                    <a:pt x="2557" y="786"/>
                    <a:pt x="1304" y="1254"/>
                    <a:pt x="1" y="1337"/>
                  </a:cubicBezTo>
                  <a:lnTo>
                    <a:pt x="51" y="2072"/>
                  </a:lnTo>
                  <a:cubicBezTo>
                    <a:pt x="62" y="2072"/>
                    <a:pt x="74" y="2072"/>
                    <a:pt x="85" y="2072"/>
                  </a:cubicBezTo>
                  <a:cubicBezTo>
                    <a:pt x="2914" y="2072"/>
                    <a:pt x="3610" y="1"/>
                    <a:pt x="3610" y="0"/>
                  </a:cubicBezTo>
                  <a:close/>
                </a:path>
              </a:pathLst>
            </a:custGeom>
            <a:solidFill>
              <a:srgbClr val="000000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8" name="Google Shape;3298;p58"/>
            <p:cNvSpPr/>
            <p:nvPr/>
          </p:nvSpPr>
          <p:spPr>
            <a:xfrm>
              <a:off x="7353799" y="1464159"/>
              <a:ext cx="64805" cy="104002"/>
            </a:xfrm>
            <a:custGeom>
              <a:avLst/>
              <a:gdLst/>
              <a:ahLst/>
              <a:cxnLst/>
              <a:rect l="l" t="t" r="r" b="b"/>
              <a:pathLst>
                <a:path w="2022" h="3245" extrusionOk="0">
                  <a:moveTo>
                    <a:pt x="463" y="1"/>
                  </a:moveTo>
                  <a:cubicBezTo>
                    <a:pt x="442" y="1"/>
                    <a:pt x="422" y="1"/>
                    <a:pt x="401" y="2"/>
                  </a:cubicBezTo>
                  <a:cubicBezTo>
                    <a:pt x="167" y="19"/>
                    <a:pt x="0" y="219"/>
                    <a:pt x="0" y="436"/>
                  </a:cubicBezTo>
                  <a:cubicBezTo>
                    <a:pt x="17" y="1255"/>
                    <a:pt x="34" y="3110"/>
                    <a:pt x="34" y="3160"/>
                  </a:cubicBezTo>
                  <a:cubicBezTo>
                    <a:pt x="39" y="3177"/>
                    <a:pt x="277" y="3244"/>
                    <a:pt x="581" y="3244"/>
                  </a:cubicBezTo>
                  <a:cubicBezTo>
                    <a:pt x="1174" y="3244"/>
                    <a:pt x="2021" y="2990"/>
                    <a:pt x="1922" y="1623"/>
                  </a:cubicBezTo>
                  <a:cubicBezTo>
                    <a:pt x="1809" y="224"/>
                    <a:pt x="1001" y="1"/>
                    <a:pt x="4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9" name="Google Shape;3299;p58"/>
            <p:cNvSpPr/>
            <p:nvPr/>
          </p:nvSpPr>
          <p:spPr>
            <a:xfrm>
              <a:off x="7369311" y="1485473"/>
              <a:ext cx="28428" cy="58171"/>
            </a:xfrm>
            <a:custGeom>
              <a:avLst/>
              <a:gdLst/>
              <a:ahLst/>
              <a:cxnLst/>
              <a:rect l="l" t="t" r="r" b="b"/>
              <a:pathLst>
                <a:path w="887" h="1815" extrusionOk="0">
                  <a:moveTo>
                    <a:pt x="265" y="1"/>
                  </a:moveTo>
                  <a:cubicBezTo>
                    <a:pt x="206" y="1"/>
                    <a:pt x="142" y="31"/>
                    <a:pt x="101" y="72"/>
                  </a:cubicBezTo>
                  <a:cubicBezTo>
                    <a:pt x="68" y="105"/>
                    <a:pt x="34" y="156"/>
                    <a:pt x="34" y="206"/>
                  </a:cubicBezTo>
                  <a:cubicBezTo>
                    <a:pt x="18" y="289"/>
                    <a:pt x="68" y="323"/>
                    <a:pt x="68" y="323"/>
                  </a:cubicBezTo>
                  <a:cubicBezTo>
                    <a:pt x="84" y="323"/>
                    <a:pt x="68" y="273"/>
                    <a:pt x="84" y="222"/>
                  </a:cubicBezTo>
                  <a:cubicBezTo>
                    <a:pt x="114" y="150"/>
                    <a:pt x="181" y="102"/>
                    <a:pt x="264" y="102"/>
                  </a:cubicBezTo>
                  <a:cubicBezTo>
                    <a:pt x="276" y="102"/>
                    <a:pt x="289" y="103"/>
                    <a:pt x="302" y="105"/>
                  </a:cubicBezTo>
                  <a:cubicBezTo>
                    <a:pt x="435" y="139"/>
                    <a:pt x="536" y="222"/>
                    <a:pt x="586" y="356"/>
                  </a:cubicBezTo>
                  <a:cubicBezTo>
                    <a:pt x="669" y="523"/>
                    <a:pt x="719" y="690"/>
                    <a:pt x="736" y="874"/>
                  </a:cubicBezTo>
                  <a:cubicBezTo>
                    <a:pt x="753" y="1242"/>
                    <a:pt x="586" y="1609"/>
                    <a:pt x="368" y="1693"/>
                  </a:cubicBezTo>
                  <a:cubicBezTo>
                    <a:pt x="322" y="1720"/>
                    <a:pt x="276" y="1733"/>
                    <a:pt x="228" y="1733"/>
                  </a:cubicBezTo>
                  <a:cubicBezTo>
                    <a:pt x="188" y="1733"/>
                    <a:pt x="146" y="1725"/>
                    <a:pt x="101" y="1710"/>
                  </a:cubicBezTo>
                  <a:cubicBezTo>
                    <a:pt x="47" y="1696"/>
                    <a:pt x="26" y="1672"/>
                    <a:pt x="11" y="1672"/>
                  </a:cubicBezTo>
                  <a:cubicBezTo>
                    <a:pt x="8" y="1672"/>
                    <a:pt x="5" y="1673"/>
                    <a:pt x="2" y="1675"/>
                  </a:cubicBezTo>
                  <a:lnTo>
                    <a:pt x="2" y="1675"/>
                  </a:lnTo>
                  <a:cubicBezTo>
                    <a:pt x="1" y="1669"/>
                    <a:pt x="1" y="1664"/>
                    <a:pt x="1" y="1659"/>
                  </a:cubicBezTo>
                  <a:lnTo>
                    <a:pt x="1" y="1676"/>
                  </a:lnTo>
                  <a:cubicBezTo>
                    <a:pt x="1" y="1676"/>
                    <a:pt x="2" y="1675"/>
                    <a:pt x="2" y="1675"/>
                  </a:cubicBezTo>
                  <a:lnTo>
                    <a:pt x="2" y="1675"/>
                  </a:lnTo>
                  <a:cubicBezTo>
                    <a:pt x="6" y="1694"/>
                    <a:pt x="22" y="1722"/>
                    <a:pt x="84" y="1760"/>
                  </a:cubicBezTo>
                  <a:cubicBezTo>
                    <a:pt x="143" y="1799"/>
                    <a:pt x="208" y="1815"/>
                    <a:pt x="274" y="1815"/>
                  </a:cubicBezTo>
                  <a:cubicBezTo>
                    <a:pt x="322" y="1815"/>
                    <a:pt x="370" y="1807"/>
                    <a:pt x="419" y="1793"/>
                  </a:cubicBezTo>
                  <a:cubicBezTo>
                    <a:pt x="703" y="1676"/>
                    <a:pt x="886" y="1275"/>
                    <a:pt x="870" y="857"/>
                  </a:cubicBezTo>
                  <a:cubicBezTo>
                    <a:pt x="870" y="657"/>
                    <a:pt x="803" y="456"/>
                    <a:pt x="703" y="289"/>
                  </a:cubicBezTo>
                  <a:cubicBezTo>
                    <a:pt x="636" y="139"/>
                    <a:pt x="485" y="22"/>
                    <a:pt x="302" y="5"/>
                  </a:cubicBezTo>
                  <a:cubicBezTo>
                    <a:pt x="290" y="2"/>
                    <a:pt x="277" y="1"/>
                    <a:pt x="265" y="1"/>
                  </a:cubicBezTo>
                  <a:close/>
                </a:path>
              </a:pathLst>
            </a:custGeom>
            <a:solidFill>
              <a:srgbClr val="000000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0" name="Google Shape;3300;p58"/>
            <p:cNvSpPr/>
            <p:nvPr/>
          </p:nvSpPr>
          <p:spPr>
            <a:xfrm>
              <a:off x="7162749" y="1458230"/>
              <a:ext cx="56664" cy="18044"/>
            </a:xfrm>
            <a:custGeom>
              <a:avLst/>
              <a:gdLst/>
              <a:ahLst/>
              <a:cxnLst/>
              <a:rect l="l" t="t" r="r" b="b"/>
              <a:pathLst>
                <a:path w="1768" h="563" extrusionOk="0">
                  <a:moveTo>
                    <a:pt x="819" y="1"/>
                  </a:moveTo>
                  <a:cubicBezTo>
                    <a:pt x="342" y="1"/>
                    <a:pt x="1" y="277"/>
                    <a:pt x="80" y="387"/>
                  </a:cubicBezTo>
                  <a:cubicBezTo>
                    <a:pt x="147" y="521"/>
                    <a:pt x="464" y="504"/>
                    <a:pt x="865" y="538"/>
                  </a:cubicBezTo>
                  <a:cubicBezTo>
                    <a:pt x="1066" y="546"/>
                    <a:pt x="1245" y="563"/>
                    <a:pt x="1385" y="563"/>
                  </a:cubicBezTo>
                  <a:cubicBezTo>
                    <a:pt x="1525" y="563"/>
                    <a:pt x="1625" y="546"/>
                    <a:pt x="1667" y="488"/>
                  </a:cubicBezTo>
                  <a:cubicBezTo>
                    <a:pt x="1767" y="371"/>
                    <a:pt x="1417" y="37"/>
                    <a:pt x="899" y="3"/>
                  </a:cubicBezTo>
                  <a:cubicBezTo>
                    <a:pt x="872" y="1"/>
                    <a:pt x="845" y="1"/>
                    <a:pt x="8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1" name="Google Shape;3301;p58"/>
            <p:cNvSpPr/>
            <p:nvPr/>
          </p:nvSpPr>
          <p:spPr>
            <a:xfrm>
              <a:off x="7031408" y="1462461"/>
              <a:ext cx="40639" cy="17147"/>
            </a:xfrm>
            <a:custGeom>
              <a:avLst/>
              <a:gdLst/>
              <a:ahLst/>
              <a:cxnLst/>
              <a:rect l="l" t="t" r="r" b="b"/>
              <a:pathLst>
                <a:path w="1268" h="535" extrusionOk="0">
                  <a:moveTo>
                    <a:pt x="717" y="0"/>
                  </a:moveTo>
                  <a:cubicBezTo>
                    <a:pt x="685" y="0"/>
                    <a:pt x="653" y="2"/>
                    <a:pt x="619" y="5"/>
                  </a:cubicBezTo>
                  <a:cubicBezTo>
                    <a:pt x="235" y="38"/>
                    <a:pt x="1" y="255"/>
                    <a:pt x="51" y="389"/>
                  </a:cubicBezTo>
                  <a:cubicBezTo>
                    <a:pt x="89" y="491"/>
                    <a:pt x="254" y="535"/>
                    <a:pt x="464" y="535"/>
                  </a:cubicBezTo>
                  <a:cubicBezTo>
                    <a:pt x="529" y="535"/>
                    <a:pt x="598" y="531"/>
                    <a:pt x="669" y="523"/>
                  </a:cubicBezTo>
                  <a:cubicBezTo>
                    <a:pt x="953" y="506"/>
                    <a:pt x="1220" y="422"/>
                    <a:pt x="1237" y="289"/>
                  </a:cubicBezTo>
                  <a:cubicBezTo>
                    <a:pt x="1268" y="152"/>
                    <a:pt x="1048" y="0"/>
                    <a:pt x="7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2" name="Google Shape;3302;p58"/>
            <p:cNvSpPr/>
            <p:nvPr/>
          </p:nvSpPr>
          <p:spPr>
            <a:xfrm>
              <a:off x="7005191" y="1314261"/>
              <a:ext cx="373799" cy="207876"/>
            </a:xfrm>
            <a:custGeom>
              <a:avLst/>
              <a:gdLst/>
              <a:ahLst/>
              <a:cxnLst/>
              <a:rect l="l" t="t" r="r" b="b"/>
              <a:pathLst>
                <a:path w="11663" h="6486" extrusionOk="0">
                  <a:moveTo>
                    <a:pt x="5096" y="0"/>
                  </a:moveTo>
                  <a:lnTo>
                    <a:pt x="2222" y="402"/>
                  </a:lnTo>
                  <a:lnTo>
                    <a:pt x="0" y="1020"/>
                  </a:lnTo>
                  <a:lnTo>
                    <a:pt x="117" y="2557"/>
                  </a:lnTo>
                  <a:cubicBezTo>
                    <a:pt x="117" y="2557"/>
                    <a:pt x="726" y="2849"/>
                    <a:pt x="1690" y="2849"/>
                  </a:cubicBezTo>
                  <a:cubicBezTo>
                    <a:pt x="2339" y="2849"/>
                    <a:pt x="3149" y="2717"/>
                    <a:pt x="4044" y="2273"/>
                  </a:cubicBezTo>
                  <a:cubicBezTo>
                    <a:pt x="5150" y="1726"/>
                    <a:pt x="6403" y="1382"/>
                    <a:pt x="7099" y="1382"/>
                  </a:cubicBezTo>
                  <a:cubicBezTo>
                    <a:pt x="7318" y="1382"/>
                    <a:pt x="7481" y="1416"/>
                    <a:pt x="7569" y="1488"/>
                  </a:cubicBezTo>
                  <a:cubicBezTo>
                    <a:pt x="7953" y="1772"/>
                    <a:pt x="8037" y="3275"/>
                    <a:pt x="9474" y="3710"/>
                  </a:cubicBezTo>
                  <a:cubicBezTo>
                    <a:pt x="9474" y="3710"/>
                    <a:pt x="9377" y="6486"/>
                    <a:pt x="10452" y="6486"/>
                  </a:cubicBezTo>
                  <a:cubicBezTo>
                    <a:pt x="10471" y="6486"/>
                    <a:pt x="10490" y="6485"/>
                    <a:pt x="10510" y="6483"/>
                  </a:cubicBezTo>
                  <a:cubicBezTo>
                    <a:pt x="11663" y="6383"/>
                    <a:pt x="10944" y="1939"/>
                    <a:pt x="10944" y="1939"/>
                  </a:cubicBezTo>
                  <a:lnTo>
                    <a:pt x="8154" y="569"/>
                  </a:lnTo>
                  <a:lnTo>
                    <a:pt x="50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3" name="Google Shape;3303;p58"/>
            <p:cNvSpPr/>
            <p:nvPr/>
          </p:nvSpPr>
          <p:spPr>
            <a:xfrm>
              <a:off x="6485725" y="1553098"/>
              <a:ext cx="304731" cy="398990"/>
            </a:xfrm>
            <a:custGeom>
              <a:avLst/>
              <a:gdLst/>
              <a:ahLst/>
              <a:cxnLst/>
              <a:rect l="l" t="t" r="r" b="b"/>
              <a:pathLst>
                <a:path w="9508" h="12449" extrusionOk="0">
                  <a:moveTo>
                    <a:pt x="6116" y="1"/>
                  </a:moveTo>
                  <a:lnTo>
                    <a:pt x="1" y="3158"/>
                  </a:lnTo>
                  <a:lnTo>
                    <a:pt x="2992" y="12448"/>
                  </a:lnTo>
                  <a:lnTo>
                    <a:pt x="9508" y="11546"/>
                  </a:lnTo>
                  <a:cubicBezTo>
                    <a:pt x="9508" y="11546"/>
                    <a:pt x="6216" y="168"/>
                    <a:pt x="61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4" name="Google Shape;3304;p58"/>
            <p:cNvSpPr/>
            <p:nvPr/>
          </p:nvSpPr>
          <p:spPr>
            <a:xfrm>
              <a:off x="6679595" y="1543996"/>
              <a:ext cx="129610" cy="379184"/>
            </a:xfrm>
            <a:custGeom>
              <a:avLst/>
              <a:gdLst/>
              <a:ahLst/>
              <a:cxnLst/>
              <a:rect l="l" t="t" r="r" b="b"/>
              <a:pathLst>
                <a:path w="4044" h="11831" extrusionOk="0">
                  <a:moveTo>
                    <a:pt x="635" y="0"/>
                  </a:moveTo>
                  <a:lnTo>
                    <a:pt x="0" y="335"/>
                  </a:lnTo>
                  <a:lnTo>
                    <a:pt x="3459" y="11830"/>
                  </a:lnTo>
                  <a:lnTo>
                    <a:pt x="4044" y="11529"/>
                  </a:lnTo>
                  <a:lnTo>
                    <a:pt x="63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5" name="Google Shape;3305;p58"/>
            <p:cNvSpPr/>
            <p:nvPr/>
          </p:nvSpPr>
          <p:spPr>
            <a:xfrm>
              <a:off x="6574087" y="1643351"/>
              <a:ext cx="21634" cy="17788"/>
            </a:xfrm>
            <a:custGeom>
              <a:avLst/>
              <a:gdLst/>
              <a:ahLst/>
              <a:cxnLst/>
              <a:rect l="l" t="t" r="r" b="b"/>
              <a:pathLst>
                <a:path w="675" h="555" extrusionOk="0">
                  <a:moveTo>
                    <a:pt x="368" y="1"/>
                  </a:moveTo>
                  <a:cubicBezTo>
                    <a:pt x="346" y="1"/>
                    <a:pt x="324" y="3"/>
                    <a:pt x="301" y="8"/>
                  </a:cubicBezTo>
                  <a:cubicBezTo>
                    <a:pt x="67" y="58"/>
                    <a:pt x="1" y="376"/>
                    <a:pt x="218" y="510"/>
                  </a:cubicBezTo>
                  <a:cubicBezTo>
                    <a:pt x="264" y="540"/>
                    <a:pt x="314" y="554"/>
                    <a:pt x="363" y="554"/>
                  </a:cubicBezTo>
                  <a:cubicBezTo>
                    <a:pt x="525" y="554"/>
                    <a:pt x="674" y="401"/>
                    <a:pt x="636" y="209"/>
                  </a:cubicBezTo>
                  <a:cubicBezTo>
                    <a:pt x="607" y="81"/>
                    <a:pt x="49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6" name="Google Shape;3306;p58"/>
            <p:cNvSpPr/>
            <p:nvPr/>
          </p:nvSpPr>
          <p:spPr>
            <a:xfrm>
              <a:off x="6397363" y="1703316"/>
              <a:ext cx="537703" cy="756797"/>
            </a:xfrm>
            <a:custGeom>
              <a:avLst/>
              <a:gdLst/>
              <a:ahLst/>
              <a:cxnLst/>
              <a:rect l="l" t="t" r="r" b="b"/>
              <a:pathLst>
                <a:path w="16777" h="23613" extrusionOk="0">
                  <a:moveTo>
                    <a:pt x="6416" y="0"/>
                  </a:moveTo>
                  <a:cubicBezTo>
                    <a:pt x="6131" y="0"/>
                    <a:pt x="5840" y="67"/>
                    <a:pt x="5565" y="209"/>
                  </a:cubicBezTo>
                  <a:lnTo>
                    <a:pt x="4646" y="677"/>
                  </a:lnTo>
                  <a:cubicBezTo>
                    <a:pt x="3977" y="1011"/>
                    <a:pt x="3493" y="1613"/>
                    <a:pt x="3292" y="2331"/>
                  </a:cubicBezTo>
                  <a:cubicBezTo>
                    <a:pt x="2988" y="3517"/>
                    <a:pt x="2699" y="4794"/>
                    <a:pt x="2705" y="4794"/>
                  </a:cubicBezTo>
                  <a:cubicBezTo>
                    <a:pt x="2705" y="4794"/>
                    <a:pt x="2706" y="4792"/>
                    <a:pt x="2708" y="4787"/>
                  </a:cubicBezTo>
                  <a:lnTo>
                    <a:pt x="2708" y="4787"/>
                  </a:lnTo>
                  <a:lnTo>
                    <a:pt x="870" y="17603"/>
                  </a:lnTo>
                  <a:cubicBezTo>
                    <a:pt x="870" y="17603"/>
                    <a:pt x="1" y="21312"/>
                    <a:pt x="2541" y="23066"/>
                  </a:cubicBezTo>
                  <a:cubicBezTo>
                    <a:pt x="3097" y="23457"/>
                    <a:pt x="3766" y="23612"/>
                    <a:pt x="4476" y="23612"/>
                  </a:cubicBezTo>
                  <a:cubicBezTo>
                    <a:pt x="6199" y="23612"/>
                    <a:pt x="8168" y="22700"/>
                    <a:pt x="9374" y="22014"/>
                  </a:cubicBezTo>
                  <a:lnTo>
                    <a:pt x="16776" y="17553"/>
                  </a:lnTo>
                  <a:lnTo>
                    <a:pt x="11045" y="12055"/>
                  </a:lnTo>
                  <a:lnTo>
                    <a:pt x="6768" y="14846"/>
                  </a:lnTo>
                  <a:lnTo>
                    <a:pt x="5966" y="4888"/>
                  </a:lnTo>
                  <a:lnTo>
                    <a:pt x="6033" y="4386"/>
                  </a:lnTo>
                  <a:lnTo>
                    <a:pt x="8940" y="3283"/>
                  </a:lnTo>
                  <a:lnTo>
                    <a:pt x="8104" y="1145"/>
                  </a:lnTo>
                  <a:cubicBezTo>
                    <a:pt x="7817" y="427"/>
                    <a:pt x="7136" y="0"/>
                    <a:pt x="641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Image 1">
            <a:extLst>
              <a:ext uri="{FF2B5EF4-FFF2-40B4-BE49-F238E27FC236}">
                <a16:creationId xmlns:a16="http://schemas.microsoft.com/office/drawing/2014/main" id="{5D1DCD2C-D528-4092-A98B-B283789878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66" y="65428"/>
            <a:ext cx="704849" cy="188547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AC14233C-F041-4873-82B5-CA4126FC4F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66" y="331113"/>
            <a:ext cx="726246" cy="18645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91" name="Google Shape;2591;p53"/>
          <p:cNvGrpSpPr/>
          <p:nvPr/>
        </p:nvGrpSpPr>
        <p:grpSpPr>
          <a:xfrm>
            <a:off x="1013157" y="1512733"/>
            <a:ext cx="6344201" cy="242261"/>
            <a:chOff x="1013157" y="1512733"/>
            <a:chExt cx="6344201" cy="242261"/>
          </a:xfrm>
        </p:grpSpPr>
        <p:sp>
          <p:nvSpPr>
            <p:cNvPr id="2592" name="Google Shape;2592;p53"/>
            <p:cNvSpPr/>
            <p:nvPr/>
          </p:nvSpPr>
          <p:spPr>
            <a:xfrm>
              <a:off x="1013157" y="1512733"/>
              <a:ext cx="6344201" cy="242074"/>
            </a:xfrm>
            <a:custGeom>
              <a:avLst/>
              <a:gdLst/>
              <a:ahLst/>
              <a:cxnLst/>
              <a:rect l="l" t="t" r="r" b="b"/>
              <a:pathLst>
                <a:path w="197947" h="7553" extrusionOk="0">
                  <a:moveTo>
                    <a:pt x="5631" y="0"/>
                  </a:moveTo>
                  <a:cubicBezTo>
                    <a:pt x="2523" y="0"/>
                    <a:pt x="0" y="1621"/>
                    <a:pt x="0" y="3626"/>
                  </a:cubicBezTo>
                  <a:lnTo>
                    <a:pt x="0" y="3927"/>
                  </a:lnTo>
                  <a:cubicBezTo>
                    <a:pt x="0" y="5932"/>
                    <a:pt x="2523" y="7552"/>
                    <a:pt x="5631" y="7552"/>
                  </a:cubicBezTo>
                  <a:lnTo>
                    <a:pt x="192316" y="7552"/>
                  </a:lnTo>
                  <a:cubicBezTo>
                    <a:pt x="195424" y="7552"/>
                    <a:pt x="197947" y="5932"/>
                    <a:pt x="197947" y="3927"/>
                  </a:cubicBezTo>
                  <a:lnTo>
                    <a:pt x="197947" y="3626"/>
                  </a:lnTo>
                  <a:cubicBezTo>
                    <a:pt x="197947" y="1621"/>
                    <a:pt x="195424" y="0"/>
                    <a:pt x="1923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53"/>
            <p:cNvSpPr/>
            <p:nvPr/>
          </p:nvSpPr>
          <p:spPr>
            <a:xfrm>
              <a:off x="5771140" y="1512921"/>
              <a:ext cx="1586219" cy="242074"/>
            </a:xfrm>
            <a:custGeom>
              <a:avLst/>
              <a:gdLst/>
              <a:ahLst/>
              <a:cxnLst/>
              <a:rect l="l" t="t" r="r" b="b"/>
              <a:pathLst>
                <a:path w="49492" h="7553" extrusionOk="0">
                  <a:moveTo>
                    <a:pt x="1" y="0"/>
                  </a:moveTo>
                  <a:lnTo>
                    <a:pt x="1" y="7552"/>
                  </a:lnTo>
                  <a:lnTo>
                    <a:pt x="43861" y="7552"/>
                  </a:lnTo>
                  <a:cubicBezTo>
                    <a:pt x="46969" y="7552"/>
                    <a:pt x="49492" y="5932"/>
                    <a:pt x="49492" y="3927"/>
                  </a:cubicBezTo>
                  <a:lnTo>
                    <a:pt x="49492" y="3626"/>
                  </a:lnTo>
                  <a:cubicBezTo>
                    <a:pt x="49492" y="1621"/>
                    <a:pt x="46969" y="0"/>
                    <a:pt x="43861" y="0"/>
                  </a:cubicBezTo>
                  <a:close/>
                </a:path>
              </a:pathLst>
            </a:custGeom>
            <a:solidFill>
              <a:schemeClr val="dk2">
                <a:alpha val="320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53"/>
            <p:cNvSpPr/>
            <p:nvPr/>
          </p:nvSpPr>
          <p:spPr>
            <a:xfrm>
              <a:off x="1013157" y="1512921"/>
              <a:ext cx="1588879" cy="242074"/>
            </a:xfrm>
            <a:custGeom>
              <a:avLst/>
              <a:gdLst/>
              <a:ahLst/>
              <a:cxnLst/>
              <a:rect l="l" t="t" r="r" b="b"/>
              <a:pathLst>
                <a:path w="49575" h="7553" extrusionOk="0">
                  <a:moveTo>
                    <a:pt x="5631" y="0"/>
                  </a:moveTo>
                  <a:cubicBezTo>
                    <a:pt x="2523" y="0"/>
                    <a:pt x="0" y="1621"/>
                    <a:pt x="0" y="3626"/>
                  </a:cubicBezTo>
                  <a:lnTo>
                    <a:pt x="0" y="3927"/>
                  </a:lnTo>
                  <a:cubicBezTo>
                    <a:pt x="0" y="5932"/>
                    <a:pt x="2523" y="7552"/>
                    <a:pt x="5631" y="7552"/>
                  </a:cubicBezTo>
                  <a:lnTo>
                    <a:pt x="49575" y="7552"/>
                  </a:lnTo>
                  <a:lnTo>
                    <a:pt x="49575" y="0"/>
                  </a:lnTo>
                  <a:close/>
                </a:path>
              </a:pathLst>
            </a:custGeom>
            <a:solidFill>
              <a:schemeClr val="lt1">
                <a:alpha val="5625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53"/>
            <p:cNvSpPr/>
            <p:nvPr/>
          </p:nvSpPr>
          <p:spPr>
            <a:xfrm>
              <a:off x="2602004" y="1512921"/>
              <a:ext cx="1588879" cy="242074"/>
            </a:xfrm>
            <a:custGeom>
              <a:avLst/>
              <a:gdLst/>
              <a:ahLst/>
              <a:cxnLst/>
              <a:rect l="l" t="t" r="r" b="b"/>
              <a:pathLst>
                <a:path w="49575" h="7553" extrusionOk="0">
                  <a:moveTo>
                    <a:pt x="1" y="0"/>
                  </a:moveTo>
                  <a:lnTo>
                    <a:pt x="1" y="7552"/>
                  </a:lnTo>
                  <a:lnTo>
                    <a:pt x="49575" y="7552"/>
                  </a:lnTo>
                  <a:lnTo>
                    <a:pt x="49575" y="0"/>
                  </a:lnTo>
                  <a:close/>
                </a:path>
              </a:pathLst>
            </a:custGeom>
            <a:solidFill>
              <a:schemeClr val="lt1">
                <a:alpha val="227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53"/>
            <p:cNvSpPr/>
            <p:nvPr/>
          </p:nvSpPr>
          <p:spPr>
            <a:xfrm>
              <a:off x="4187646" y="1512921"/>
              <a:ext cx="1586219" cy="242074"/>
            </a:xfrm>
            <a:custGeom>
              <a:avLst/>
              <a:gdLst/>
              <a:ahLst/>
              <a:cxnLst/>
              <a:rect l="l" t="t" r="r" b="b"/>
              <a:pathLst>
                <a:path w="49492" h="7553" extrusionOk="0">
                  <a:moveTo>
                    <a:pt x="1" y="0"/>
                  </a:moveTo>
                  <a:lnTo>
                    <a:pt x="1" y="7552"/>
                  </a:lnTo>
                  <a:lnTo>
                    <a:pt x="49491" y="7552"/>
                  </a:lnTo>
                  <a:lnTo>
                    <a:pt x="4949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97" name="Google Shape;2597;p53"/>
          <p:cNvGrpSpPr/>
          <p:nvPr/>
        </p:nvGrpSpPr>
        <p:grpSpPr>
          <a:xfrm>
            <a:off x="5507689" y="1453280"/>
            <a:ext cx="1333440" cy="3222403"/>
            <a:chOff x="5507689" y="1443155"/>
            <a:chExt cx="1333440" cy="3222403"/>
          </a:xfrm>
        </p:grpSpPr>
        <p:sp>
          <p:nvSpPr>
            <p:cNvPr id="2598" name="Google Shape;2598;p53"/>
            <p:cNvSpPr/>
            <p:nvPr/>
          </p:nvSpPr>
          <p:spPr>
            <a:xfrm>
              <a:off x="5560155" y="1443155"/>
              <a:ext cx="413445" cy="353415"/>
            </a:xfrm>
            <a:custGeom>
              <a:avLst/>
              <a:gdLst/>
              <a:ahLst/>
              <a:cxnLst/>
              <a:rect l="l" t="t" r="r" b="b"/>
              <a:pathLst>
                <a:path w="12900" h="11027" extrusionOk="0">
                  <a:moveTo>
                    <a:pt x="7400" y="0"/>
                  </a:moveTo>
                  <a:cubicBezTo>
                    <a:pt x="7390" y="0"/>
                    <a:pt x="7379" y="0"/>
                    <a:pt x="7369" y="1"/>
                  </a:cubicBezTo>
                  <a:cubicBezTo>
                    <a:pt x="2457" y="1"/>
                    <a:pt x="1" y="5932"/>
                    <a:pt x="3476" y="9407"/>
                  </a:cubicBezTo>
                  <a:cubicBezTo>
                    <a:pt x="4530" y="10461"/>
                    <a:pt x="5945" y="11026"/>
                    <a:pt x="7389" y="11026"/>
                  </a:cubicBezTo>
                  <a:cubicBezTo>
                    <a:pt x="8096" y="11026"/>
                    <a:pt x="8810" y="10891"/>
                    <a:pt x="9491" y="10610"/>
                  </a:cubicBezTo>
                  <a:cubicBezTo>
                    <a:pt x="11546" y="9742"/>
                    <a:pt x="12883" y="7737"/>
                    <a:pt x="12900" y="5514"/>
                  </a:cubicBezTo>
                  <a:cubicBezTo>
                    <a:pt x="12900" y="2467"/>
                    <a:pt x="10443" y="0"/>
                    <a:pt x="7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53"/>
            <p:cNvSpPr/>
            <p:nvPr/>
          </p:nvSpPr>
          <p:spPr>
            <a:xfrm>
              <a:off x="5605153" y="1443155"/>
              <a:ext cx="413445" cy="353415"/>
            </a:xfrm>
            <a:custGeom>
              <a:avLst/>
              <a:gdLst/>
              <a:ahLst/>
              <a:cxnLst/>
              <a:rect l="l" t="t" r="r" b="b"/>
              <a:pathLst>
                <a:path w="12900" h="11027" extrusionOk="0">
                  <a:moveTo>
                    <a:pt x="7369" y="1"/>
                  </a:moveTo>
                  <a:cubicBezTo>
                    <a:pt x="2456" y="1"/>
                    <a:pt x="0" y="5932"/>
                    <a:pt x="3476" y="9407"/>
                  </a:cubicBezTo>
                  <a:cubicBezTo>
                    <a:pt x="4530" y="10461"/>
                    <a:pt x="5945" y="11026"/>
                    <a:pt x="7388" y="11026"/>
                  </a:cubicBezTo>
                  <a:cubicBezTo>
                    <a:pt x="8095" y="11026"/>
                    <a:pt x="8809" y="10891"/>
                    <a:pt x="9491" y="10610"/>
                  </a:cubicBezTo>
                  <a:cubicBezTo>
                    <a:pt x="11546" y="9742"/>
                    <a:pt x="12899" y="7737"/>
                    <a:pt x="12899" y="5514"/>
                  </a:cubicBezTo>
                  <a:cubicBezTo>
                    <a:pt x="12899" y="2457"/>
                    <a:pt x="10426" y="1"/>
                    <a:pt x="73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53"/>
            <p:cNvSpPr/>
            <p:nvPr/>
          </p:nvSpPr>
          <p:spPr>
            <a:xfrm>
              <a:off x="5674766" y="1463699"/>
              <a:ext cx="321333" cy="311879"/>
            </a:xfrm>
            <a:custGeom>
              <a:avLst/>
              <a:gdLst/>
              <a:ahLst/>
              <a:cxnLst/>
              <a:rect l="l" t="t" r="r" b="b"/>
              <a:pathLst>
                <a:path w="10026" h="9731" extrusionOk="0">
                  <a:moveTo>
                    <a:pt x="5218" y="1"/>
                  </a:moveTo>
                  <a:cubicBezTo>
                    <a:pt x="4649" y="1"/>
                    <a:pt x="4082" y="97"/>
                    <a:pt x="3543" y="295"/>
                  </a:cubicBezTo>
                  <a:cubicBezTo>
                    <a:pt x="3108" y="446"/>
                    <a:pt x="2690" y="663"/>
                    <a:pt x="2306" y="947"/>
                  </a:cubicBezTo>
                  <a:cubicBezTo>
                    <a:pt x="1905" y="1231"/>
                    <a:pt x="1554" y="1582"/>
                    <a:pt x="1270" y="1983"/>
                  </a:cubicBezTo>
                  <a:cubicBezTo>
                    <a:pt x="0" y="3687"/>
                    <a:pt x="0" y="6043"/>
                    <a:pt x="1270" y="7747"/>
                  </a:cubicBezTo>
                  <a:cubicBezTo>
                    <a:pt x="1554" y="8148"/>
                    <a:pt x="1905" y="8499"/>
                    <a:pt x="2306" y="8783"/>
                  </a:cubicBezTo>
                  <a:cubicBezTo>
                    <a:pt x="2690" y="9067"/>
                    <a:pt x="3108" y="9284"/>
                    <a:pt x="3543" y="9451"/>
                  </a:cubicBezTo>
                  <a:cubicBezTo>
                    <a:pt x="4078" y="9637"/>
                    <a:pt x="4642" y="9730"/>
                    <a:pt x="5206" y="9730"/>
                  </a:cubicBezTo>
                  <a:cubicBezTo>
                    <a:pt x="5505" y="9730"/>
                    <a:pt x="5804" y="9704"/>
                    <a:pt x="6099" y="9652"/>
                  </a:cubicBezTo>
                  <a:cubicBezTo>
                    <a:pt x="7469" y="9385"/>
                    <a:pt x="8655" y="8549"/>
                    <a:pt x="9374" y="7346"/>
                  </a:cubicBezTo>
                  <a:cubicBezTo>
                    <a:pt x="9608" y="6945"/>
                    <a:pt x="9792" y="6511"/>
                    <a:pt x="9892" y="6043"/>
                  </a:cubicBezTo>
                  <a:cubicBezTo>
                    <a:pt x="9925" y="5876"/>
                    <a:pt x="9959" y="5709"/>
                    <a:pt x="9975" y="5542"/>
                  </a:cubicBezTo>
                  <a:cubicBezTo>
                    <a:pt x="10009" y="5425"/>
                    <a:pt x="10009" y="5291"/>
                    <a:pt x="10009" y="5174"/>
                  </a:cubicBezTo>
                  <a:cubicBezTo>
                    <a:pt x="10009" y="5074"/>
                    <a:pt x="10009" y="5007"/>
                    <a:pt x="10009" y="4940"/>
                  </a:cubicBezTo>
                  <a:cubicBezTo>
                    <a:pt x="10025" y="4923"/>
                    <a:pt x="10025" y="4890"/>
                    <a:pt x="10009" y="4873"/>
                  </a:cubicBezTo>
                  <a:cubicBezTo>
                    <a:pt x="9992" y="5258"/>
                    <a:pt x="9925" y="5659"/>
                    <a:pt x="9842" y="6043"/>
                  </a:cubicBezTo>
                  <a:cubicBezTo>
                    <a:pt x="9725" y="6477"/>
                    <a:pt x="9541" y="6912"/>
                    <a:pt x="9307" y="7296"/>
                  </a:cubicBezTo>
                  <a:cubicBezTo>
                    <a:pt x="8417" y="8762"/>
                    <a:pt x="6851" y="9608"/>
                    <a:pt x="5221" y="9608"/>
                  </a:cubicBezTo>
                  <a:cubicBezTo>
                    <a:pt x="4678" y="9608"/>
                    <a:pt x="4127" y="9514"/>
                    <a:pt x="3593" y="9318"/>
                  </a:cubicBezTo>
                  <a:cubicBezTo>
                    <a:pt x="3158" y="9167"/>
                    <a:pt x="2757" y="8950"/>
                    <a:pt x="2390" y="8683"/>
                  </a:cubicBezTo>
                  <a:cubicBezTo>
                    <a:pt x="2206" y="8532"/>
                    <a:pt x="2022" y="8382"/>
                    <a:pt x="1855" y="8215"/>
                  </a:cubicBezTo>
                  <a:cubicBezTo>
                    <a:pt x="1688" y="8048"/>
                    <a:pt x="1538" y="7864"/>
                    <a:pt x="1387" y="7664"/>
                  </a:cubicBezTo>
                  <a:cubicBezTo>
                    <a:pt x="167" y="6009"/>
                    <a:pt x="167" y="3737"/>
                    <a:pt x="1387" y="2066"/>
                  </a:cubicBezTo>
                  <a:cubicBezTo>
                    <a:pt x="1671" y="1682"/>
                    <a:pt x="2005" y="1331"/>
                    <a:pt x="2390" y="1064"/>
                  </a:cubicBezTo>
                  <a:cubicBezTo>
                    <a:pt x="2757" y="780"/>
                    <a:pt x="3158" y="563"/>
                    <a:pt x="3593" y="412"/>
                  </a:cubicBezTo>
                  <a:cubicBezTo>
                    <a:pt x="4127" y="216"/>
                    <a:pt x="4678" y="122"/>
                    <a:pt x="5221" y="122"/>
                  </a:cubicBezTo>
                  <a:cubicBezTo>
                    <a:pt x="6851" y="122"/>
                    <a:pt x="8417" y="968"/>
                    <a:pt x="9307" y="2434"/>
                  </a:cubicBezTo>
                  <a:cubicBezTo>
                    <a:pt x="9541" y="2818"/>
                    <a:pt x="9725" y="3253"/>
                    <a:pt x="9842" y="3704"/>
                  </a:cubicBezTo>
                  <a:cubicBezTo>
                    <a:pt x="9925" y="4088"/>
                    <a:pt x="9992" y="4472"/>
                    <a:pt x="10009" y="4873"/>
                  </a:cubicBezTo>
                  <a:lnTo>
                    <a:pt x="10009" y="4857"/>
                  </a:lnTo>
                  <a:cubicBezTo>
                    <a:pt x="10025" y="4840"/>
                    <a:pt x="10025" y="4806"/>
                    <a:pt x="10009" y="4790"/>
                  </a:cubicBezTo>
                  <a:cubicBezTo>
                    <a:pt x="10009" y="4723"/>
                    <a:pt x="10009" y="4656"/>
                    <a:pt x="10009" y="4556"/>
                  </a:cubicBezTo>
                  <a:cubicBezTo>
                    <a:pt x="10009" y="4439"/>
                    <a:pt x="10009" y="4305"/>
                    <a:pt x="9975" y="4188"/>
                  </a:cubicBezTo>
                  <a:cubicBezTo>
                    <a:pt x="9959" y="4021"/>
                    <a:pt x="9925" y="3854"/>
                    <a:pt x="9892" y="3687"/>
                  </a:cubicBezTo>
                  <a:cubicBezTo>
                    <a:pt x="9775" y="3236"/>
                    <a:pt x="9608" y="2785"/>
                    <a:pt x="9374" y="2384"/>
                  </a:cubicBezTo>
                  <a:cubicBezTo>
                    <a:pt x="8655" y="1181"/>
                    <a:pt x="7469" y="345"/>
                    <a:pt x="6099" y="78"/>
                  </a:cubicBezTo>
                  <a:cubicBezTo>
                    <a:pt x="5808" y="27"/>
                    <a:pt x="5513" y="1"/>
                    <a:pt x="521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53"/>
            <p:cNvSpPr/>
            <p:nvPr/>
          </p:nvSpPr>
          <p:spPr>
            <a:xfrm>
              <a:off x="5758288" y="1593085"/>
              <a:ext cx="40191" cy="60607"/>
            </a:xfrm>
            <a:custGeom>
              <a:avLst/>
              <a:gdLst/>
              <a:ahLst/>
              <a:cxnLst/>
              <a:rect l="l" t="t" r="r" b="b"/>
              <a:pathLst>
                <a:path w="1254" h="1891" extrusionOk="0">
                  <a:moveTo>
                    <a:pt x="1235" y="0"/>
                  </a:moveTo>
                  <a:cubicBezTo>
                    <a:pt x="1182" y="0"/>
                    <a:pt x="673" y="379"/>
                    <a:pt x="68" y="870"/>
                  </a:cubicBezTo>
                  <a:lnTo>
                    <a:pt x="1" y="920"/>
                  </a:lnTo>
                  <a:lnTo>
                    <a:pt x="68" y="987"/>
                  </a:lnTo>
                  <a:lnTo>
                    <a:pt x="84" y="987"/>
                  </a:lnTo>
                  <a:cubicBezTo>
                    <a:pt x="662" y="1501"/>
                    <a:pt x="1163" y="1891"/>
                    <a:pt x="1231" y="1891"/>
                  </a:cubicBezTo>
                  <a:cubicBezTo>
                    <a:pt x="1234" y="1891"/>
                    <a:pt x="1236" y="1890"/>
                    <a:pt x="1237" y="1889"/>
                  </a:cubicBezTo>
                  <a:cubicBezTo>
                    <a:pt x="1254" y="1856"/>
                    <a:pt x="812" y="1430"/>
                    <a:pt x="220" y="930"/>
                  </a:cubicBezTo>
                  <a:lnTo>
                    <a:pt x="220" y="930"/>
                  </a:lnTo>
                  <a:cubicBezTo>
                    <a:pt x="820" y="438"/>
                    <a:pt x="1253" y="33"/>
                    <a:pt x="1237" y="1"/>
                  </a:cubicBezTo>
                  <a:cubicBezTo>
                    <a:pt x="1237" y="1"/>
                    <a:pt x="1236" y="0"/>
                    <a:pt x="123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53"/>
            <p:cNvSpPr/>
            <p:nvPr/>
          </p:nvSpPr>
          <p:spPr>
            <a:xfrm>
              <a:off x="5900237" y="1593085"/>
              <a:ext cx="40704" cy="60607"/>
            </a:xfrm>
            <a:custGeom>
              <a:avLst/>
              <a:gdLst/>
              <a:ahLst/>
              <a:cxnLst/>
              <a:rect l="l" t="t" r="r" b="b"/>
              <a:pathLst>
                <a:path w="1270" h="1891" extrusionOk="0">
                  <a:moveTo>
                    <a:pt x="35" y="0"/>
                  </a:moveTo>
                  <a:cubicBezTo>
                    <a:pt x="34" y="0"/>
                    <a:pt x="33" y="1"/>
                    <a:pt x="33" y="1"/>
                  </a:cubicBezTo>
                  <a:cubicBezTo>
                    <a:pt x="1" y="33"/>
                    <a:pt x="457" y="460"/>
                    <a:pt x="1035" y="975"/>
                  </a:cubicBezTo>
                  <a:lnTo>
                    <a:pt x="1035" y="975"/>
                  </a:lnTo>
                  <a:cubicBezTo>
                    <a:pt x="449" y="1452"/>
                    <a:pt x="1" y="1857"/>
                    <a:pt x="33" y="1889"/>
                  </a:cubicBezTo>
                  <a:cubicBezTo>
                    <a:pt x="34" y="1890"/>
                    <a:pt x="35" y="1891"/>
                    <a:pt x="38" y="1891"/>
                  </a:cubicBezTo>
                  <a:cubicBezTo>
                    <a:pt x="92" y="1891"/>
                    <a:pt x="594" y="1518"/>
                    <a:pt x="1203" y="1037"/>
                  </a:cubicBezTo>
                  <a:lnTo>
                    <a:pt x="1269" y="970"/>
                  </a:lnTo>
                  <a:lnTo>
                    <a:pt x="1203" y="920"/>
                  </a:lnTo>
                  <a:lnTo>
                    <a:pt x="1186" y="903"/>
                  </a:lnTo>
                  <a:cubicBezTo>
                    <a:pt x="580" y="396"/>
                    <a:pt x="71" y="0"/>
                    <a:pt x="3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Google Shape;2603;p53"/>
            <p:cNvSpPr/>
            <p:nvPr/>
          </p:nvSpPr>
          <p:spPr>
            <a:xfrm>
              <a:off x="5762038" y="1620424"/>
              <a:ext cx="170346" cy="4840"/>
            </a:xfrm>
            <a:custGeom>
              <a:avLst/>
              <a:gdLst/>
              <a:ahLst/>
              <a:cxnLst/>
              <a:rect l="l" t="t" r="r" b="b"/>
              <a:pathLst>
                <a:path w="5315" h="151" extrusionOk="0">
                  <a:moveTo>
                    <a:pt x="2657" y="0"/>
                  </a:moveTo>
                  <a:cubicBezTo>
                    <a:pt x="1187" y="0"/>
                    <a:pt x="1" y="33"/>
                    <a:pt x="1" y="67"/>
                  </a:cubicBezTo>
                  <a:cubicBezTo>
                    <a:pt x="1" y="117"/>
                    <a:pt x="1187" y="150"/>
                    <a:pt x="2657" y="150"/>
                  </a:cubicBezTo>
                  <a:cubicBezTo>
                    <a:pt x="4128" y="150"/>
                    <a:pt x="5314" y="117"/>
                    <a:pt x="5314" y="67"/>
                  </a:cubicBezTo>
                  <a:cubicBezTo>
                    <a:pt x="5314" y="33"/>
                    <a:pt x="4128" y="0"/>
                    <a:pt x="26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53"/>
            <p:cNvSpPr/>
            <p:nvPr/>
          </p:nvSpPr>
          <p:spPr>
            <a:xfrm>
              <a:off x="5824183" y="2854766"/>
              <a:ext cx="858427" cy="1752750"/>
            </a:xfrm>
            <a:custGeom>
              <a:avLst/>
              <a:gdLst/>
              <a:ahLst/>
              <a:cxnLst/>
              <a:rect l="l" t="t" r="r" b="b"/>
              <a:pathLst>
                <a:path w="26784" h="54688" extrusionOk="0">
                  <a:moveTo>
                    <a:pt x="15054" y="0"/>
                  </a:moveTo>
                  <a:lnTo>
                    <a:pt x="1353" y="368"/>
                  </a:lnTo>
                  <a:cubicBezTo>
                    <a:pt x="284" y="2306"/>
                    <a:pt x="150" y="6934"/>
                    <a:pt x="150" y="6934"/>
                  </a:cubicBezTo>
                  <a:cubicBezTo>
                    <a:pt x="0" y="7502"/>
                    <a:pt x="2105" y="53635"/>
                    <a:pt x="2105" y="53635"/>
                  </a:cubicBezTo>
                  <a:lnTo>
                    <a:pt x="7786" y="53618"/>
                  </a:lnTo>
                  <a:lnTo>
                    <a:pt x="9340" y="9875"/>
                  </a:lnTo>
                  <a:lnTo>
                    <a:pt x="21587" y="54687"/>
                  </a:lnTo>
                  <a:lnTo>
                    <a:pt x="26784" y="54570"/>
                  </a:lnTo>
                  <a:lnTo>
                    <a:pt x="17611" y="7151"/>
                  </a:lnTo>
                  <a:lnTo>
                    <a:pt x="17628" y="7151"/>
                  </a:lnTo>
                  <a:cubicBezTo>
                    <a:pt x="17611" y="7085"/>
                    <a:pt x="17594" y="7018"/>
                    <a:pt x="17577" y="6951"/>
                  </a:cubicBezTo>
                  <a:lnTo>
                    <a:pt x="17577" y="6934"/>
                  </a:lnTo>
                  <a:cubicBezTo>
                    <a:pt x="16174" y="1370"/>
                    <a:pt x="15054" y="0"/>
                    <a:pt x="150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53"/>
            <p:cNvSpPr/>
            <p:nvPr/>
          </p:nvSpPr>
          <p:spPr>
            <a:xfrm>
              <a:off x="6019624" y="3123441"/>
              <a:ext cx="220119" cy="57081"/>
            </a:xfrm>
            <a:custGeom>
              <a:avLst/>
              <a:gdLst/>
              <a:ahLst/>
              <a:cxnLst/>
              <a:rect l="l" t="t" r="r" b="b"/>
              <a:pathLst>
                <a:path w="6868" h="1781" extrusionOk="0">
                  <a:moveTo>
                    <a:pt x="6848" y="0"/>
                  </a:moveTo>
                  <a:cubicBezTo>
                    <a:pt x="6661" y="0"/>
                    <a:pt x="5197" y="352"/>
                    <a:pt x="3409" y="807"/>
                  </a:cubicBezTo>
                  <a:cubicBezTo>
                    <a:pt x="1521" y="1308"/>
                    <a:pt x="1" y="1743"/>
                    <a:pt x="17" y="1776"/>
                  </a:cubicBezTo>
                  <a:cubicBezTo>
                    <a:pt x="17" y="1779"/>
                    <a:pt x="23" y="1781"/>
                    <a:pt x="35" y="1781"/>
                  </a:cubicBezTo>
                  <a:cubicBezTo>
                    <a:pt x="209" y="1781"/>
                    <a:pt x="1687" y="1429"/>
                    <a:pt x="3459" y="974"/>
                  </a:cubicBezTo>
                  <a:cubicBezTo>
                    <a:pt x="5347" y="489"/>
                    <a:pt x="6868" y="55"/>
                    <a:pt x="6868" y="5"/>
                  </a:cubicBezTo>
                  <a:cubicBezTo>
                    <a:pt x="6867" y="2"/>
                    <a:pt x="6860" y="0"/>
                    <a:pt x="6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53"/>
            <p:cNvSpPr/>
            <p:nvPr/>
          </p:nvSpPr>
          <p:spPr>
            <a:xfrm>
              <a:off x="5879854" y="3032547"/>
              <a:ext cx="47178" cy="1559970"/>
            </a:xfrm>
            <a:custGeom>
              <a:avLst/>
              <a:gdLst/>
              <a:ahLst/>
              <a:cxnLst/>
              <a:rect l="l" t="t" r="r" b="b"/>
              <a:pathLst>
                <a:path w="1472" h="48673" extrusionOk="0">
                  <a:moveTo>
                    <a:pt x="34" y="0"/>
                  </a:moveTo>
                  <a:lnTo>
                    <a:pt x="34" y="0"/>
                  </a:lnTo>
                  <a:cubicBezTo>
                    <a:pt x="1" y="0"/>
                    <a:pt x="285" y="10894"/>
                    <a:pt x="669" y="24345"/>
                  </a:cubicBezTo>
                  <a:cubicBezTo>
                    <a:pt x="1053" y="37778"/>
                    <a:pt x="1404" y="48672"/>
                    <a:pt x="1438" y="48672"/>
                  </a:cubicBezTo>
                  <a:cubicBezTo>
                    <a:pt x="1471" y="48672"/>
                    <a:pt x="1204" y="37762"/>
                    <a:pt x="819" y="24328"/>
                  </a:cubicBezTo>
                  <a:cubicBezTo>
                    <a:pt x="418" y="10894"/>
                    <a:pt x="84" y="0"/>
                    <a:pt x="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53"/>
            <p:cNvSpPr/>
            <p:nvPr/>
          </p:nvSpPr>
          <p:spPr>
            <a:xfrm>
              <a:off x="5969305" y="3030400"/>
              <a:ext cx="8045" cy="1535868"/>
            </a:xfrm>
            <a:custGeom>
              <a:avLst/>
              <a:gdLst/>
              <a:ahLst/>
              <a:cxnLst/>
              <a:rect l="l" t="t" r="r" b="b"/>
              <a:pathLst>
                <a:path w="251" h="47921" extrusionOk="0">
                  <a:moveTo>
                    <a:pt x="50" y="1"/>
                  </a:moveTo>
                  <a:cubicBezTo>
                    <a:pt x="0" y="1"/>
                    <a:pt x="17" y="10727"/>
                    <a:pt x="50" y="23961"/>
                  </a:cubicBezTo>
                  <a:cubicBezTo>
                    <a:pt x="97" y="36444"/>
                    <a:pt x="160" y="46697"/>
                    <a:pt x="209" y="47819"/>
                  </a:cubicBezTo>
                  <a:lnTo>
                    <a:pt x="209" y="47819"/>
                  </a:lnTo>
                  <a:cubicBezTo>
                    <a:pt x="251" y="46697"/>
                    <a:pt x="248" y="36444"/>
                    <a:pt x="201" y="23961"/>
                  </a:cubicBezTo>
                  <a:cubicBezTo>
                    <a:pt x="150" y="10727"/>
                    <a:pt x="84" y="1"/>
                    <a:pt x="50" y="1"/>
                  </a:cubicBezTo>
                  <a:close/>
                  <a:moveTo>
                    <a:pt x="209" y="47819"/>
                  </a:moveTo>
                  <a:lnTo>
                    <a:pt x="209" y="47819"/>
                  </a:lnTo>
                  <a:cubicBezTo>
                    <a:pt x="206" y="47886"/>
                    <a:pt x="203" y="47921"/>
                    <a:pt x="201" y="47921"/>
                  </a:cubicBezTo>
                  <a:lnTo>
                    <a:pt x="217" y="47921"/>
                  </a:lnTo>
                  <a:cubicBezTo>
                    <a:pt x="214" y="47921"/>
                    <a:pt x="212" y="47886"/>
                    <a:pt x="209" y="4781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53"/>
            <p:cNvSpPr/>
            <p:nvPr/>
          </p:nvSpPr>
          <p:spPr>
            <a:xfrm>
              <a:off x="6025521" y="3009503"/>
              <a:ext cx="28941" cy="1556765"/>
            </a:xfrm>
            <a:custGeom>
              <a:avLst/>
              <a:gdLst/>
              <a:ahLst/>
              <a:cxnLst/>
              <a:rect l="l" t="t" r="r" b="b"/>
              <a:pathLst>
                <a:path w="903" h="48573" extrusionOk="0">
                  <a:moveTo>
                    <a:pt x="869" y="1"/>
                  </a:moveTo>
                  <a:cubicBezTo>
                    <a:pt x="819" y="1"/>
                    <a:pt x="602" y="10878"/>
                    <a:pt x="385" y="24295"/>
                  </a:cubicBezTo>
                  <a:cubicBezTo>
                    <a:pt x="151" y="37695"/>
                    <a:pt x="0" y="48573"/>
                    <a:pt x="51" y="48573"/>
                  </a:cubicBezTo>
                  <a:cubicBezTo>
                    <a:pt x="84" y="48573"/>
                    <a:pt x="301" y="37695"/>
                    <a:pt x="518" y="24295"/>
                  </a:cubicBezTo>
                  <a:cubicBezTo>
                    <a:pt x="752" y="10878"/>
                    <a:pt x="903" y="1"/>
                    <a:pt x="8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2609;p53"/>
            <p:cNvSpPr/>
            <p:nvPr/>
          </p:nvSpPr>
          <p:spPr>
            <a:xfrm>
              <a:off x="6114428" y="3002548"/>
              <a:ext cx="10192" cy="168711"/>
            </a:xfrm>
            <a:custGeom>
              <a:avLst/>
              <a:gdLst/>
              <a:ahLst/>
              <a:cxnLst/>
              <a:rect l="l" t="t" r="r" b="b"/>
              <a:pathLst>
                <a:path w="318" h="5264" extrusionOk="0">
                  <a:moveTo>
                    <a:pt x="33" y="1"/>
                  </a:moveTo>
                  <a:cubicBezTo>
                    <a:pt x="0" y="1"/>
                    <a:pt x="17" y="1187"/>
                    <a:pt x="84" y="2624"/>
                  </a:cubicBezTo>
                  <a:cubicBezTo>
                    <a:pt x="150" y="4078"/>
                    <a:pt x="251" y="5264"/>
                    <a:pt x="284" y="5264"/>
                  </a:cubicBezTo>
                  <a:cubicBezTo>
                    <a:pt x="318" y="5264"/>
                    <a:pt x="301" y="4078"/>
                    <a:pt x="234" y="2624"/>
                  </a:cubicBezTo>
                  <a:cubicBezTo>
                    <a:pt x="167" y="1170"/>
                    <a:pt x="84" y="1"/>
                    <a:pt x="3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" name="Google Shape;2610;p53"/>
            <p:cNvSpPr/>
            <p:nvPr/>
          </p:nvSpPr>
          <p:spPr>
            <a:xfrm>
              <a:off x="6172791" y="3002548"/>
              <a:ext cx="386138" cy="1600128"/>
            </a:xfrm>
            <a:custGeom>
              <a:avLst/>
              <a:gdLst/>
              <a:ahLst/>
              <a:cxnLst/>
              <a:rect l="l" t="t" r="r" b="b"/>
              <a:pathLst>
                <a:path w="12048" h="49926" extrusionOk="0">
                  <a:moveTo>
                    <a:pt x="34" y="1"/>
                  </a:moveTo>
                  <a:cubicBezTo>
                    <a:pt x="34" y="1"/>
                    <a:pt x="34" y="1"/>
                    <a:pt x="34" y="1"/>
                  </a:cubicBezTo>
                  <a:cubicBezTo>
                    <a:pt x="0" y="1"/>
                    <a:pt x="2640" y="11195"/>
                    <a:pt x="5949" y="24980"/>
                  </a:cubicBezTo>
                  <a:cubicBezTo>
                    <a:pt x="9254" y="38754"/>
                    <a:pt x="11976" y="49926"/>
                    <a:pt x="12014" y="49926"/>
                  </a:cubicBezTo>
                  <a:cubicBezTo>
                    <a:pt x="12014" y="49926"/>
                    <a:pt x="12014" y="49926"/>
                    <a:pt x="12014" y="49926"/>
                  </a:cubicBezTo>
                  <a:cubicBezTo>
                    <a:pt x="12047" y="49909"/>
                    <a:pt x="9407" y="38731"/>
                    <a:pt x="6099" y="24947"/>
                  </a:cubicBezTo>
                  <a:cubicBezTo>
                    <a:pt x="2793" y="11172"/>
                    <a:pt x="71" y="1"/>
                    <a:pt x="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53"/>
            <p:cNvSpPr/>
            <p:nvPr/>
          </p:nvSpPr>
          <p:spPr>
            <a:xfrm>
              <a:off x="6245063" y="2987036"/>
              <a:ext cx="366331" cy="1614583"/>
            </a:xfrm>
            <a:custGeom>
              <a:avLst/>
              <a:gdLst/>
              <a:ahLst/>
              <a:cxnLst/>
              <a:rect l="l" t="t" r="r" b="b"/>
              <a:pathLst>
                <a:path w="11430" h="50377" extrusionOk="0">
                  <a:moveTo>
                    <a:pt x="34" y="0"/>
                  </a:moveTo>
                  <a:cubicBezTo>
                    <a:pt x="1" y="17"/>
                    <a:pt x="2507" y="11295"/>
                    <a:pt x="5648" y="25197"/>
                  </a:cubicBezTo>
                  <a:cubicBezTo>
                    <a:pt x="8773" y="39115"/>
                    <a:pt x="11346" y="50376"/>
                    <a:pt x="11396" y="50376"/>
                  </a:cubicBezTo>
                  <a:lnTo>
                    <a:pt x="11396" y="50360"/>
                  </a:lnTo>
                  <a:cubicBezTo>
                    <a:pt x="11430" y="50360"/>
                    <a:pt x="8923" y="39081"/>
                    <a:pt x="5782" y="25163"/>
                  </a:cubicBezTo>
                  <a:cubicBezTo>
                    <a:pt x="2641" y="11262"/>
                    <a:pt x="85" y="0"/>
                    <a:pt x="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53"/>
            <p:cNvSpPr/>
            <p:nvPr/>
          </p:nvSpPr>
          <p:spPr>
            <a:xfrm>
              <a:off x="6326470" y="2987036"/>
              <a:ext cx="318128" cy="1605481"/>
            </a:xfrm>
            <a:custGeom>
              <a:avLst/>
              <a:gdLst/>
              <a:ahLst/>
              <a:cxnLst/>
              <a:rect l="l" t="t" r="r" b="b"/>
              <a:pathLst>
                <a:path w="9926" h="50093" extrusionOk="0">
                  <a:moveTo>
                    <a:pt x="34" y="0"/>
                  </a:moveTo>
                  <a:lnTo>
                    <a:pt x="34" y="0"/>
                  </a:lnTo>
                  <a:cubicBezTo>
                    <a:pt x="1" y="17"/>
                    <a:pt x="2173" y="11228"/>
                    <a:pt x="4896" y="25063"/>
                  </a:cubicBezTo>
                  <a:cubicBezTo>
                    <a:pt x="7620" y="38898"/>
                    <a:pt x="9842" y="50092"/>
                    <a:pt x="9892" y="50092"/>
                  </a:cubicBezTo>
                  <a:cubicBezTo>
                    <a:pt x="9926" y="50076"/>
                    <a:pt x="7753" y="38864"/>
                    <a:pt x="5030" y="25030"/>
                  </a:cubicBezTo>
                  <a:cubicBezTo>
                    <a:pt x="2306" y="11195"/>
                    <a:pt x="84" y="0"/>
                    <a:pt x="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53"/>
            <p:cNvSpPr/>
            <p:nvPr/>
          </p:nvSpPr>
          <p:spPr>
            <a:xfrm>
              <a:off x="5507689" y="1493730"/>
              <a:ext cx="437547" cy="918200"/>
            </a:xfrm>
            <a:custGeom>
              <a:avLst/>
              <a:gdLst/>
              <a:ahLst/>
              <a:cxnLst/>
              <a:rect l="l" t="t" r="r" b="b"/>
              <a:pathLst>
                <a:path w="13652" h="28649" extrusionOk="0">
                  <a:moveTo>
                    <a:pt x="5278" y="0"/>
                  </a:moveTo>
                  <a:cubicBezTo>
                    <a:pt x="4788" y="0"/>
                    <a:pt x="4226" y="2408"/>
                    <a:pt x="4177" y="2650"/>
                  </a:cubicBezTo>
                  <a:cubicBezTo>
                    <a:pt x="4158" y="2716"/>
                    <a:pt x="4104" y="2745"/>
                    <a:pt x="4049" y="2745"/>
                  </a:cubicBezTo>
                  <a:cubicBezTo>
                    <a:pt x="3965" y="2745"/>
                    <a:pt x="3880" y="2677"/>
                    <a:pt x="3910" y="2566"/>
                  </a:cubicBezTo>
                  <a:cubicBezTo>
                    <a:pt x="3960" y="2366"/>
                    <a:pt x="4712" y="210"/>
                    <a:pt x="4194" y="10"/>
                  </a:cubicBezTo>
                  <a:cubicBezTo>
                    <a:pt x="4183" y="6"/>
                    <a:pt x="4172" y="4"/>
                    <a:pt x="4162" y="4"/>
                  </a:cubicBezTo>
                  <a:cubicBezTo>
                    <a:pt x="3802" y="4"/>
                    <a:pt x="3665" y="2142"/>
                    <a:pt x="3275" y="2499"/>
                  </a:cubicBezTo>
                  <a:cubicBezTo>
                    <a:pt x="3243" y="2529"/>
                    <a:pt x="3217" y="2543"/>
                    <a:pt x="3197" y="2543"/>
                  </a:cubicBezTo>
                  <a:cubicBezTo>
                    <a:pt x="2976" y="2543"/>
                    <a:pt x="3511" y="784"/>
                    <a:pt x="3158" y="661"/>
                  </a:cubicBezTo>
                  <a:cubicBezTo>
                    <a:pt x="3138" y="656"/>
                    <a:pt x="3118" y="652"/>
                    <a:pt x="3098" y="652"/>
                  </a:cubicBezTo>
                  <a:cubicBezTo>
                    <a:pt x="2987" y="652"/>
                    <a:pt x="2875" y="799"/>
                    <a:pt x="2690" y="1848"/>
                  </a:cubicBezTo>
                  <a:cubicBezTo>
                    <a:pt x="2507" y="2717"/>
                    <a:pt x="2373" y="3585"/>
                    <a:pt x="2289" y="4454"/>
                  </a:cubicBezTo>
                  <a:lnTo>
                    <a:pt x="2273" y="4454"/>
                  </a:lnTo>
                  <a:lnTo>
                    <a:pt x="0" y="17855"/>
                  </a:lnTo>
                  <a:lnTo>
                    <a:pt x="8622" y="28648"/>
                  </a:lnTo>
                  <a:lnTo>
                    <a:pt x="13651" y="25173"/>
                  </a:lnTo>
                  <a:lnTo>
                    <a:pt x="4946" y="16852"/>
                  </a:lnTo>
                  <a:lnTo>
                    <a:pt x="5715" y="5657"/>
                  </a:lnTo>
                  <a:lnTo>
                    <a:pt x="5898" y="5440"/>
                  </a:lnTo>
                  <a:cubicBezTo>
                    <a:pt x="5999" y="5306"/>
                    <a:pt x="6116" y="5173"/>
                    <a:pt x="6249" y="5022"/>
                  </a:cubicBezTo>
                  <a:cubicBezTo>
                    <a:pt x="6416" y="4855"/>
                    <a:pt x="6600" y="4705"/>
                    <a:pt x="6801" y="4588"/>
                  </a:cubicBezTo>
                  <a:cubicBezTo>
                    <a:pt x="7051" y="4438"/>
                    <a:pt x="7319" y="4321"/>
                    <a:pt x="7603" y="4254"/>
                  </a:cubicBezTo>
                  <a:cubicBezTo>
                    <a:pt x="7870" y="4204"/>
                    <a:pt x="7954" y="3869"/>
                    <a:pt x="7736" y="3753"/>
                  </a:cubicBezTo>
                  <a:cubicBezTo>
                    <a:pt x="7687" y="3730"/>
                    <a:pt x="7611" y="3717"/>
                    <a:pt x="7515" y="3717"/>
                  </a:cubicBezTo>
                  <a:cubicBezTo>
                    <a:pt x="7187" y="3717"/>
                    <a:pt x="6621" y="3862"/>
                    <a:pt x="6065" y="4237"/>
                  </a:cubicBezTo>
                  <a:cubicBezTo>
                    <a:pt x="5957" y="4312"/>
                    <a:pt x="5875" y="4344"/>
                    <a:pt x="5815" y="4344"/>
                  </a:cubicBezTo>
                  <a:cubicBezTo>
                    <a:pt x="5481" y="4344"/>
                    <a:pt x="5785" y="3363"/>
                    <a:pt x="5898" y="2967"/>
                  </a:cubicBezTo>
                  <a:cubicBezTo>
                    <a:pt x="6049" y="2499"/>
                    <a:pt x="6416" y="1029"/>
                    <a:pt x="6299" y="879"/>
                  </a:cubicBezTo>
                  <a:cubicBezTo>
                    <a:pt x="6247" y="811"/>
                    <a:pt x="6185" y="777"/>
                    <a:pt x="6121" y="777"/>
                  </a:cubicBezTo>
                  <a:cubicBezTo>
                    <a:pt x="5979" y="777"/>
                    <a:pt x="5823" y="941"/>
                    <a:pt x="5731" y="1263"/>
                  </a:cubicBezTo>
                  <a:cubicBezTo>
                    <a:pt x="5601" y="1736"/>
                    <a:pt x="5136" y="3053"/>
                    <a:pt x="4881" y="3053"/>
                  </a:cubicBezTo>
                  <a:cubicBezTo>
                    <a:pt x="4874" y="3053"/>
                    <a:pt x="4868" y="3052"/>
                    <a:pt x="4862" y="3051"/>
                  </a:cubicBezTo>
                  <a:cubicBezTo>
                    <a:pt x="4629" y="2967"/>
                    <a:pt x="5364" y="595"/>
                    <a:pt x="5364" y="595"/>
                  </a:cubicBezTo>
                  <a:cubicBezTo>
                    <a:pt x="5364" y="595"/>
                    <a:pt x="5614" y="110"/>
                    <a:pt x="5330" y="10"/>
                  </a:cubicBezTo>
                  <a:cubicBezTo>
                    <a:pt x="5313" y="3"/>
                    <a:pt x="5296" y="0"/>
                    <a:pt x="527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53"/>
            <p:cNvSpPr/>
            <p:nvPr/>
          </p:nvSpPr>
          <p:spPr>
            <a:xfrm>
              <a:off x="5875591" y="4569441"/>
              <a:ext cx="177269" cy="87336"/>
            </a:xfrm>
            <a:custGeom>
              <a:avLst/>
              <a:gdLst/>
              <a:ahLst/>
              <a:cxnLst/>
              <a:rect l="l" t="t" r="r" b="b"/>
              <a:pathLst>
                <a:path w="5531" h="2725" extrusionOk="0">
                  <a:moveTo>
                    <a:pt x="5531" y="1"/>
                  </a:moveTo>
                  <a:lnTo>
                    <a:pt x="752" y="235"/>
                  </a:lnTo>
                  <a:lnTo>
                    <a:pt x="0" y="2724"/>
                  </a:lnTo>
                  <a:lnTo>
                    <a:pt x="5297" y="2657"/>
                  </a:lnTo>
                  <a:lnTo>
                    <a:pt x="553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2615;p53"/>
            <p:cNvSpPr/>
            <p:nvPr/>
          </p:nvSpPr>
          <p:spPr>
            <a:xfrm>
              <a:off x="5879854" y="4634021"/>
              <a:ext cx="169256" cy="6538"/>
            </a:xfrm>
            <a:custGeom>
              <a:avLst/>
              <a:gdLst/>
              <a:ahLst/>
              <a:cxnLst/>
              <a:rect l="l" t="t" r="r" b="b"/>
              <a:pathLst>
                <a:path w="5281" h="204" extrusionOk="0">
                  <a:moveTo>
                    <a:pt x="1236" y="1"/>
                  </a:moveTo>
                  <a:cubicBezTo>
                    <a:pt x="1067" y="1"/>
                    <a:pt x="911" y="3"/>
                    <a:pt x="769" y="8"/>
                  </a:cubicBezTo>
                  <a:cubicBezTo>
                    <a:pt x="725" y="5"/>
                    <a:pt x="680" y="3"/>
                    <a:pt x="635" y="3"/>
                  </a:cubicBezTo>
                  <a:cubicBezTo>
                    <a:pt x="424" y="3"/>
                    <a:pt x="207" y="33"/>
                    <a:pt x="1" y="74"/>
                  </a:cubicBezTo>
                  <a:cubicBezTo>
                    <a:pt x="205" y="102"/>
                    <a:pt x="421" y="129"/>
                    <a:pt x="630" y="129"/>
                  </a:cubicBezTo>
                  <a:cubicBezTo>
                    <a:pt x="677" y="129"/>
                    <a:pt x="723" y="128"/>
                    <a:pt x="769" y="125"/>
                  </a:cubicBezTo>
                  <a:lnTo>
                    <a:pt x="2641" y="191"/>
                  </a:lnTo>
                  <a:cubicBezTo>
                    <a:pt x="3000" y="200"/>
                    <a:pt x="3347" y="204"/>
                    <a:pt x="3662" y="204"/>
                  </a:cubicBezTo>
                  <a:cubicBezTo>
                    <a:pt x="3977" y="204"/>
                    <a:pt x="4261" y="200"/>
                    <a:pt x="4495" y="191"/>
                  </a:cubicBezTo>
                  <a:cubicBezTo>
                    <a:pt x="4562" y="196"/>
                    <a:pt x="4628" y="198"/>
                    <a:pt x="4693" y="198"/>
                  </a:cubicBezTo>
                  <a:cubicBezTo>
                    <a:pt x="4889" y="198"/>
                    <a:pt x="5080" y="179"/>
                    <a:pt x="5281" y="141"/>
                  </a:cubicBezTo>
                  <a:cubicBezTo>
                    <a:pt x="5013" y="91"/>
                    <a:pt x="4763" y="74"/>
                    <a:pt x="4495" y="74"/>
                  </a:cubicBezTo>
                  <a:lnTo>
                    <a:pt x="2641" y="24"/>
                  </a:lnTo>
                  <a:cubicBezTo>
                    <a:pt x="2121" y="12"/>
                    <a:pt x="1643" y="1"/>
                    <a:pt x="12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" name="Google Shape;2616;p53"/>
            <p:cNvSpPr/>
            <p:nvPr/>
          </p:nvSpPr>
          <p:spPr>
            <a:xfrm>
              <a:off x="5970363" y="4566236"/>
              <a:ext cx="7532" cy="71247"/>
            </a:xfrm>
            <a:custGeom>
              <a:avLst/>
              <a:gdLst/>
              <a:ahLst/>
              <a:cxnLst/>
              <a:rect l="l" t="t" r="r" b="b"/>
              <a:pathLst>
                <a:path w="235" h="2223" extrusionOk="0">
                  <a:moveTo>
                    <a:pt x="184" y="1"/>
                  </a:moveTo>
                  <a:cubicBezTo>
                    <a:pt x="134" y="1"/>
                    <a:pt x="67" y="502"/>
                    <a:pt x="34" y="1103"/>
                  </a:cubicBezTo>
                  <a:cubicBezTo>
                    <a:pt x="0" y="1722"/>
                    <a:pt x="0" y="2223"/>
                    <a:pt x="51" y="2223"/>
                  </a:cubicBezTo>
                  <a:cubicBezTo>
                    <a:pt x="101" y="2223"/>
                    <a:pt x="168" y="1738"/>
                    <a:pt x="201" y="1120"/>
                  </a:cubicBezTo>
                  <a:cubicBezTo>
                    <a:pt x="234" y="502"/>
                    <a:pt x="218" y="1"/>
                    <a:pt x="1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53"/>
            <p:cNvSpPr/>
            <p:nvPr/>
          </p:nvSpPr>
          <p:spPr>
            <a:xfrm>
              <a:off x="5875591" y="4636393"/>
              <a:ext cx="171371" cy="20384"/>
            </a:xfrm>
            <a:custGeom>
              <a:avLst/>
              <a:gdLst/>
              <a:ahLst/>
              <a:cxnLst/>
              <a:rect l="l" t="t" r="r" b="b"/>
              <a:pathLst>
                <a:path w="5347" h="636" extrusionOk="0">
                  <a:moveTo>
                    <a:pt x="84" y="0"/>
                  </a:moveTo>
                  <a:lnTo>
                    <a:pt x="0" y="568"/>
                  </a:lnTo>
                  <a:lnTo>
                    <a:pt x="0" y="635"/>
                  </a:lnTo>
                  <a:lnTo>
                    <a:pt x="5297" y="568"/>
                  </a:lnTo>
                  <a:lnTo>
                    <a:pt x="5347" y="67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53"/>
            <p:cNvSpPr/>
            <p:nvPr/>
          </p:nvSpPr>
          <p:spPr>
            <a:xfrm>
              <a:off x="5915750" y="1487641"/>
              <a:ext cx="394151" cy="934995"/>
            </a:xfrm>
            <a:custGeom>
              <a:avLst/>
              <a:gdLst/>
              <a:ahLst/>
              <a:cxnLst/>
              <a:rect l="l" t="t" r="r" b="b"/>
              <a:pathLst>
                <a:path w="12298" h="29173" extrusionOk="0">
                  <a:moveTo>
                    <a:pt x="2925" y="1"/>
                  </a:moveTo>
                  <a:cubicBezTo>
                    <a:pt x="2908" y="1"/>
                    <a:pt x="2891" y="6"/>
                    <a:pt x="2874" y="16"/>
                  </a:cubicBezTo>
                  <a:cubicBezTo>
                    <a:pt x="2406" y="317"/>
                    <a:pt x="3593" y="2272"/>
                    <a:pt x="3676" y="2455"/>
                  </a:cubicBezTo>
                  <a:cubicBezTo>
                    <a:pt x="3733" y="2568"/>
                    <a:pt x="3644" y="2658"/>
                    <a:pt x="3555" y="2658"/>
                  </a:cubicBezTo>
                  <a:cubicBezTo>
                    <a:pt x="3512" y="2658"/>
                    <a:pt x="3469" y="2638"/>
                    <a:pt x="3442" y="2589"/>
                  </a:cubicBezTo>
                  <a:cubicBezTo>
                    <a:pt x="3347" y="2368"/>
                    <a:pt x="2344" y="210"/>
                    <a:pt x="1852" y="210"/>
                  </a:cubicBezTo>
                  <a:cubicBezTo>
                    <a:pt x="1824" y="210"/>
                    <a:pt x="1796" y="217"/>
                    <a:pt x="1771" y="233"/>
                  </a:cubicBezTo>
                  <a:cubicBezTo>
                    <a:pt x="1504" y="400"/>
                    <a:pt x="1855" y="818"/>
                    <a:pt x="1855" y="818"/>
                  </a:cubicBezTo>
                  <a:cubicBezTo>
                    <a:pt x="1855" y="818"/>
                    <a:pt x="3075" y="2990"/>
                    <a:pt x="2841" y="3124"/>
                  </a:cubicBezTo>
                  <a:cubicBezTo>
                    <a:pt x="2831" y="3129"/>
                    <a:pt x="2820" y="3131"/>
                    <a:pt x="2809" y="3131"/>
                  </a:cubicBezTo>
                  <a:cubicBezTo>
                    <a:pt x="2558" y="3131"/>
                    <a:pt x="1861" y="1968"/>
                    <a:pt x="1638" y="1553"/>
                  </a:cubicBezTo>
                  <a:cubicBezTo>
                    <a:pt x="1504" y="1285"/>
                    <a:pt x="1338" y="1157"/>
                    <a:pt x="1203" y="1157"/>
                  </a:cubicBezTo>
                  <a:cubicBezTo>
                    <a:pt x="1119" y="1157"/>
                    <a:pt x="1048" y="1207"/>
                    <a:pt x="1003" y="1303"/>
                  </a:cubicBezTo>
                  <a:cubicBezTo>
                    <a:pt x="919" y="1470"/>
                    <a:pt x="1588" y="2840"/>
                    <a:pt x="1821" y="3257"/>
                  </a:cubicBezTo>
                  <a:cubicBezTo>
                    <a:pt x="2027" y="3639"/>
                    <a:pt x="2554" y="4587"/>
                    <a:pt x="2149" y="4587"/>
                  </a:cubicBezTo>
                  <a:cubicBezTo>
                    <a:pt x="2092" y="4587"/>
                    <a:pt x="2018" y="4568"/>
                    <a:pt x="1922" y="4527"/>
                  </a:cubicBezTo>
                  <a:cubicBezTo>
                    <a:pt x="1491" y="4357"/>
                    <a:pt x="1080" y="4292"/>
                    <a:pt x="761" y="4292"/>
                  </a:cubicBezTo>
                  <a:cubicBezTo>
                    <a:pt x="485" y="4292"/>
                    <a:pt x="277" y="4341"/>
                    <a:pt x="184" y="4410"/>
                  </a:cubicBezTo>
                  <a:cubicBezTo>
                    <a:pt x="0" y="4561"/>
                    <a:pt x="151" y="4861"/>
                    <a:pt x="418" y="4861"/>
                  </a:cubicBezTo>
                  <a:cubicBezTo>
                    <a:pt x="702" y="4878"/>
                    <a:pt x="986" y="4928"/>
                    <a:pt x="1270" y="5029"/>
                  </a:cubicBezTo>
                  <a:cubicBezTo>
                    <a:pt x="1487" y="5095"/>
                    <a:pt x="1704" y="5196"/>
                    <a:pt x="1888" y="5329"/>
                  </a:cubicBezTo>
                  <a:cubicBezTo>
                    <a:pt x="2055" y="5463"/>
                    <a:pt x="2206" y="5563"/>
                    <a:pt x="2323" y="5663"/>
                  </a:cubicBezTo>
                  <a:lnTo>
                    <a:pt x="2557" y="5847"/>
                  </a:lnTo>
                  <a:lnTo>
                    <a:pt x="7118" y="17109"/>
                  </a:lnTo>
                  <a:lnTo>
                    <a:pt x="2974" y="26783"/>
                  </a:lnTo>
                  <a:lnTo>
                    <a:pt x="9407" y="29172"/>
                  </a:lnTo>
                  <a:lnTo>
                    <a:pt x="12298" y="16390"/>
                  </a:lnTo>
                  <a:lnTo>
                    <a:pt x="5664" y="3959"/>
                  </a:lnTo>
                  <a:cubicBezTo>
                    <a:pt x="5397" y="3124"/>
                    <a:pt x="5080" y="2305"/>
                    <a:pt x="4729" y="1503"/>
                  </a:cubicBezTo>
                  <a:cubicBezTo>
                    <a:pt x="4360" y="582"/>
                    <a:pt x="4209" y="407"/>
                    <a:pt x="4105" y="407"/>
                  </a:cubicBezTo>
                  <a:cubicBezTo>
                    <a:pt x="4077" y="407"/>
                    <a:pt x="4052" y="420"/>
                    <a:pt x="4027" y="434"/>
                  </a:cubicBezTo>
                  <a:cubicBezTo>
                    <a:pt x="3700" y="620"/>
                    <a:pt x="4619" y="2284"/>
                    <a:pt x="4370" y="2284"/>
                  </a:cubicBezTo>
                  <a:cubicBezTo>
                    <a:pt x="4352" y="2284"/>
                    <a:pt x="4327" y="2275"/>
                    <a:pt x="4294" y="2255"/>
                  </a:cubicBezTo>
                  <a:cubicBezTo>
                    <a:pt x="3849" y="2000"/>
                    <a:pt x="3281" y="1"/>
                    <a:pt x="292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53"/>
            <p:cNvSpPr/>
            <p:nvPr/>
          </p:nvSpPr>
          <p:spPr>
            <a:xfrm>
              <a:off x="6515501" y="4601587"/>
              <a:ext cx="325628" cy="63331"/>
            </a:xfrm>
            <a:custGeom>
              <a:avLst/>
              <a:gdLst/>
              <a:ahLst/>
              <a:cxnLst/>
              <a:rect l="l" t="t" r="r" b="b"/>
              <a:pathLst>
                <a:path w="10160" h="1976" extrusionOk="0">
                  <a:moveTo>
                    <a:pt x="5481" y="0"/>
                  </a:moveTo>
                  <a:lnTo>
                    <a:pt x="1" y="151"/>
                  </a:lnTo>
                  <a:lnTo>
                    <a:pt x="51" y="1939"/>
                  </a:lnTo>
                  <a:lnTo>
                    <a:pt x="385" y="1939"/>
                  </a:lnTo>
                  <a:cubicBezTo>
                    <a:pt x="940" y="1957"/>
                    <a:pt x="2131" y="1976"/>
                    <a:pt x="3463" y="1976"/>
                  </a:cubicBezTo>
                  <a:cubicBezTo>
                    <a:pt x="5738" y="1976"/>
                    <a:pt x="8425" y="1922"/>
                    <a:pt x="9057" y="1721"/>
                  </a:cubicBezTo>
                  <a:cubicBezTo>
                    <a:pt x="10160" y="1387"/>
                    <a:pt x="5498" y="535"/>
                    <a:pt x="5498" y="535"/>
                  </a:cubicBezTo>
                  <a:lnTo>
                    <a:pt x="54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" name="Google Shape;2620;p53"/>
            <p:cNvSpPr/>
            <p:nvPr/>
          </p:nvSpPr>
          <p:spPr>
            <a:xfrm>
              <a:off x="6516046" y="4615689"/>
              <a:ext cx="64292" cy="45351"/>
            </a:xfrm>
            <a:custGeom>
              <a:avLst/>
              <a:gdLst/>
              <a:ahLst/>
              <a:cxnLst/>
              <a:rect l="l" t="t" r="r" b="b"/>
              <a:pathLst>
                <a:path w="2006" h="1415" extrusionOk="0">
                  <a:moveTo>
                    <a:pt x="205" y="0"/>
                  </a:moveTo>
                  <a:cubicBezTo>
                    <a:pt x="137" y="0"/>
                    <a:pt x="69" y="4"/>
                    <a:pt x="0" y="11"/>
                  </a:cubicBezTo>
                  <a:lnTo>
                    <a:pt x="34" y="1415"/>
                  </a:lnTo>
                  <a:lnTo>
                    <a:pt x="2006" y="1398"/>
                  </a:lnTo>
                  <a:cubicBezTo>
                    <a:pt x="1905" y="964"/>
                    <a:pt x="1655" y="580"/>
                    <a:pt x="1287" y="346"/>
                  </a:cubicBezTo>
                  <a:cubicBezTo>
                    <a:pt x="961" y="119"/>
                    <a:pt x="586" y="0"/>
                    <a:pt x="2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1" name="Google Shape;2621;p53"/>
            <p:cNvSpPr/>
            <p:nvPr/>
          </p:nvSpPr>
          <p:spPr>
            <a:xfrm>
              <a:off x="6517104" y="4634246"/>
              <a:ext cx="300469" cy="31313"/>
            </a:xfrm>
            <a:custGeom>
              <a:avLst/>
              <a:gdLst/>
              <a:ahLst/>
              <a:cxnLst/>
              <a:rect l="l" t="t" r="r" b="b"/>
              <a:pathLst>
                <a:path w="9375" h="977" extrusionOk="0">
                  <a:moveTo>
                    <a:pt x="7737" y="1"/>
                  </a:moveTo>
                  <a:cubicBezTo>
                    <a:pt x="7420" y="17"/>
                    <a:pt x="7269" y="669"/>
                    <a:pt x="7269" y="669"/>
                  </a:cubicBezTo>
                  <a:lnTo>
                    <a:pt x="1" y="803"/>
                  </a:lnTo>
                  <a:lnTo>
                    <a:pt x="1" y="920"/>
                  </a:lnTo>
                  <a:cubicBezTo>
                    <a:pt x="724" y="959"/>
                    <a:pt x="1684" y="977"/>
                    <a:pt x="2712" y="977"/>
                  </a:cubicBezTo>
                  <a:cubicBezTo>
                    <a:pt x="5603" y="977"/>
                    <a:pt x="9026" y="837"/>
                    <a:pt x="9174" y="652"/>
                  </a:cubicBezTo>
                  <a:cubicBezTo>
                    <a:pt x="9374" y="402"/>
                    <a:pt x="7737" y="1"/>
                    <a:pt x="77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" name="Google Shape;2622;p53"/>
            <p:cNvSpPr/>
            <p:nvPr/>
          </p:nvSpPr>
          <p:spPr>
            <a:xfrm>
              <a:off x="6517649" y="4652450"/>
              <a:ext cx="290277" cy="8589"/>
            </a:xfrm>
            <a:custGeom>
              <a:avLst/>
              <a:gdLst/>
              <a:ahLst/>
              <a:cxnLst/>
              <a:rect l="l" t="t" r="r" b="b"/>
              <a:pathLst>
                <a:path w="9057" h="268" extrusionOk="0">
                  <a:moveTo>
                    <a:pt x="8789" y="1"/>
                  </a:moveTo>
                  <a:lnTo>
                    <a:pt x="7804" y="51"/>
                  </a:lnTo>
                  <a:cubicBezTo>
                    <a:pt x="6968" y="84"/>
                    <a:pt x="5815" y="134"/>
                    <a:pt x="4529" y="168"/>
                  </a:cubicBezTo>
                  <a:cubicBezTo>
                    <a:pt x="3259" y="201"/>
                    <a:pt x="2106" y="218"/>
                    <a:pt x="1254" y="218"/>
                  </a:cubicBezTo>
                  <a:lnTo>
                    <a:pt x="268" y="218"/>
                  </a:lnTo>
                  <a:lnTo>
                    <a:pt x="1" y="235"/>
                  </a:lnTo>
                  <a:lnTo>
                    <a:pt x="268" y="251"/>
                  </a:lnTo>
                  <a:lnTo>
                    <a:pt x="1254" y="268"/>
                  </a:lnTo>
                  <a:cubicBezTo>
                    <a:pt x="2106" y="268"/>
                    <a:pt x="3259" y="268"/>
                    <a:pt x="4529" y="235"/>
                  </a:cubicBezTo>
                  <a:cubicBezTo>
                    <a:pt x="5815" y="201"/>
                    <a:pt x="6968" y="134"/>
                    <a:pt x="7804" y="101"/>
                  </a:cubicBezTo>
                  <a:cubicBezTo>
                    <a:pt x="8188" y="67"/>
                    <a:pt x="8522" y="51"/>
                    <a:pt x="8789" y="34"/>
                  </a:cubicBezTo>
                  <a:lnTo>
                    <a:pt x="905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53"/>
            <p:cNvSpPr/>
            <p:nvPr/>
          </p:nvSpPr>
          <p:spPr>
            <a:xfrm>
              <a:off x="6748985" y="4632098"/>
              <a:ext cx="17179" cy="26281"/>
            </a:xfrm>
            <a:custGeom>
              <a:avLst/>
              <a:gdLst/>
              <a:ahLst/>
              <a:cxnLst/>
              <a:rect l="l" t="t" r="r" b="b"/>
              <a:pathLst>
                <a:path w="536" h="820" extrusionOk="0">
                  <a:moveTo>
                    <a:pt x="535" y="1"/>
                  </a:moveTo>
                  <a:lnTo>
                    <a:pt x="535" y="1"/>
                  </a:lnTo>
                  <a:cubicBezTo>
                    <a:pt x="368" y="68"/>
                    <a:pt x="235" y="185"/>
                    <a:pt x="151" y="335"/>
                  </a:cubicBezTo>
                  <a:cubicBezTo>
                    <a:pt x="51" y="469"/>
                    <a:pt x="1" y="652"/>
                    <a:pt x="34" y="819"/>
                  </a:cubicBezTo>
                  <a:cubicBezTo>
                    <a:pt x="68" y="652"/>
                    <a:pt x="134" y="502"/>
                    <a:pt x="201" y="368"/>
                  </a:cubicBezTo>
                  <a:cubicBezTo>
                    <a:pt x="301" y="235"/>
                    <a:pt x="402" y="118"/>
                    <a:pt x="53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" name="Google Shape;2624;p53"/>
            <p:cNvSpPr/>
            <p:nvPr/>
          </p:nvSpPr>
          <p:spPr>
            <a:xfrm>
              <a:off x="6697032" y="4621394"/>
              <a:ext cx="10224" cy="13942"/>
            </a:xfrm>
            <a:custGeom>
              <a:avLst/>
              <a:gdLst/>
              <a:ahLst/>
              <a:cxnLst/>
              <a:rect l="l" t="t" r="r" b="b"/>
              <a:pathLst>
                <a:path w="319" h="435" extrusionOk="0">
                  <a:moveTo>
                    <a:pt x="302" y="1"/>
                  </a:moveTo>
                  <a:cubicBezTo>
                    <a:pt x="285" y="1"/>
                    <a:pt x="218" y="84"/>
                    <a:pt x="135" y="201"/>
                  </a:cubicBezTo>
                  <a:cubicBezTo>
                    <a:pt x="51" y="318"/>
                    <a:pt x="1" y="418"/>
                    <a:pt x="18" y="435"/>
                  </a:cubicBezTo>
                  <a:cubicBezTo>
                    <a:pt x="34" y="435"/>
                    <a:pt x="118" y="351"/>
                    <a:pt x="185" y="234"/>
                  </a:cubicBezTo>
                  <a:cubicBezTo>
                    <a:pt x="268" y="118"/>
                    <a:pt x="318" y="17"/>
                    <a:pt x="3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5" name="Google Shape;2625;p53"/>
            <p:cNvSpPr/>
            <p:nvPr/>
          </p:nvSpPr>
          <p:spPr>
            <a:xfrm>
              <a:off x="6683123" y="4619182"/>
              <a:ext cx="11282" cy="9743"/>
            </a:xfrm>
            <a:custGeom>
              <a:avLst/>
              <a:gdLst/>
              <a:ahLst/>
              <a:cxnLst/>
              <a:rect l="l" t="t" r="r" b="b"/>
              <a:pathLst>
                <a:path w="352" h="304" extrusionOk="0">
                  <a:moveTo>
                    <a:pt x="332" y="0"/>
                  </a:moveTo>
                  <a:cubicBezTo>
                    <a:pt x="317" y="0"/>
                    <a:pt x="241" y="60"/>
                    <a:pt x="151" y="120"/>
                  </a:cubicBezTo>
                  <a:cubicBezTo>
                    <a:pt x="67" y="203"/>
                    <a:pt x="1" y="287"/>
                    <a:pt x="17" y="303"/>
                  </a:cubicBezTo>
                  <a:cubicBezTo>
                    <a:pt x="17" y="303"/>
                    <a:pt x="101" y="253"/>
                    <a:pt x="201" y="170"/>
                  </a:cubicBezTo>
                  <a:cubicBezTo>
                    <a:pt x="285" y="86"/>
                    <a:pt x="351" y="19"/>
                    <a:pt x="335" y="3"/>
                  </a:cubicBezTo>
                  <a:cubicBezTo>
                    <a:pt x="335" y="1"/>
                    <a:pt x="334" y="0"/>
                    <a:pt x="33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6" name="Google Shape;2626;p53"/>
            <p:cNvSpPr/>
            <p:nvPr/>
          </p:nvSpPr>
          <p:spPr>
            <a:xfrm>
              <a:off x="6674021" y="4612548"/>
              <a:ext cx="18236" cy="1859"/>
            </a:xfrm>
            <a:custGeom>
              <a:avLst/>
              <a:gdLst/>
              <a:ahLst/>
              <a:cxnLst/>
              <a:rect l="l" t="t" r="r" b="b"/>
              <a:pathLst>
                <a:path w="569" h="58" extrusionOk="0">
                  <a:moveTo>
                    <a:pt x="285" y="1"/>
                  </a:moveTo>
                  <a:cubicBezTo>
                    <a:pt x="188" y="1"/>
                    <a:pt x="92" y="9"/>
                    <a:pt x="1" y="26"/>
                  </a:cubicBezTo>
                  <a:cubicBezTo>
                    <a:pt x="83" y="49"/>
                    <a:pt x="170" y="58"/>
                    <a:pt x="257" y="58"/>
                  </a:cubicBezTo>
                  <a:cubicBezTo>
                    <a:pt x="362" y="58"/>
                    <a:pt x="468" y="44"/>
                    <a:pt x="569" y="26"/>
                  </a:cubicBezTo>
                  <a:cubicBezTo>
                    <a:pt x="477" y="9"/>
                    <a:pt x="381" y="1"/>
                    <a:pt x="28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7" name="Google Shape;2627;p53"/>
            <p:cNvSpPr/>
            <p:nvPr/>
          </p:nvSpPr>
          <p:spPr>
            <a:xfrm>
              <a:off x="6670816" y="4602644"/>
              <a:ext cx="20384" cy="2917"/>
            </a:xfrm>
            <a:custGeom>
              <a:avLst/>
              <a:gdLst/>
              <a:ahLst/>
              <a:cxnLst/>
              <a:rect l="l" t="t" r="r" b="b"/>
              <a:pathLst>
                <a:path w="636" h="91" extrusionOk="0">
                  <a:moveTo>
                    <a:pt x="0" y="1"/>
                  </a:moveTo>
                  <a:cubicBezTo>
                    <a:pt x="84" y="68"/>
                    <a:pt x="201" y="84"/>
                    <a:pt x="318" y="84"/>
                  </a:cubicBezTo>
                  <a:cubicBezTo>
                    <a:pt x="343" y="88"/>
                    <a:pt x="369" y="91"/>
                    <a:pt x="396" y="91"/>
                  </a:cubicBezTo>
                  <a:cubicBezTo>
                    <a:pt x="475" y="91"/>
                    <a:pt x="560" y="72"/>
                    <a:pt x="635" y="34"/>
                  </a:cubicBezTo>
                  <a:cubicBezTo>
                    <a:pt x="535" y="17"/>
                    <a:pt x="418" y="17"/>
                    <a:pt x="318" y="17"/>
                  </a:cubicBezTo>
                  <a:cubicBezTo>
                    <a:pt x="217" y="1"/>
                    <a:pt x="101" y="1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" name="Google Shape;2628;p53"/>
            <p:cNvSpPr/>
            <p:nvPr/>
          </p:nvSpPr>
          <p:spPr>
            <a:xfrm>
              <a:off x="6703474" y="4605785"/>
              <a:ext cx="32691" cy="17788"/>
            </a:xfrm>
            <a:custGeom>
              <a:avLst/>
              <a:gdLst/>
              <a:ahLst/>
              <a:cxnLst/>
              <a:rect l="l" t="t" r="r" b="b"/>
              <a:pathLst>
                <a:path w="1020" h="555" extrusionOk="0">
                  <a:moveTo>
                    <a:pt x="676" y="56"/>
                  </a:moveTo>
                  <a:cubicBezTo>
                    <a:pt x="758" y="56"/>
                    <a:pt x="842" y="74"/>
                    <a:pt x="919" y="103"/>
                  </a:cubicBezTo>
                  <a:cubicBezTo>
                    <a:pt x="970" y="137"/>
                    <a:pt x="953" y="204"/>
                    <a:pt x="886" y="237"/>
                  </a:cubicBezTo>
                  <a:cubicBezTo>
                    <a:pt x="819" y="270"/>
                    <a:pt x="769" y="304"/>
                    <a:pt x="686" y="320"/>
                  </a:cubicBezTo>
                  <a:cubicBezTo>
                    <a:pt x="569" y="354"/>
                    <a:pt x="452" y="387"/>
                    <a:pt x="335" y="421"/>
                  </a:cubicBezTo>
                  <a:cubicBezTo>
                    <a:pt x="233" y="438"/>
                    <a:pt x="149" y="446"/>
                    <a:pt x="91" y="452"/>
                  </a:cubicBezTo>
                  <a:lnTo>
                    <a:pt x="91" y="452"/>
                  </a:lnTo>
                  <a:cubicBezTo>
                    <a:pt x="120" y="388"/>
                    <a:pt x="157" y="325"/>
                    <a:pt x="201" y="270"/>
                  </a:cubicBezTo>
                  <a:cubicBezTo>
                    <a:pt x="285" y="187"/>
                    <a:pt x="385" y="120"/>
                    <a:pt x="502" y="87"/>
                  </a:cubicBezTo>
                  <a:cubicBezTo>
                    <a:pt x="558" y="66"/>
                    <a:pt x="617" y="56"/>
                    <a:pt x="676" y="56"/>
                  </a:cubicBezTo>
                  <a:close/>
                  <a:moveTo>
                    <a:pt x="690" y="1"/>
                  </a:moveTo>
                  <a:cubicBezTo>
                    <a:pt x="489" y="1"/>
                    <a:pt x="296" y="91"/>
                    <a:pt x="168" y="254"/>
                  </a:cubicBezTo>
                  <a:cubicBezTo>
                    <a:pt x="120" y="317"/>
                    <a:pt x="73" y="380"/>
                    <a:pt x="54" y="456"/>
                  </a:cubicBezTo>
                  <a:lnTo>
                    <a:pt x="54" y="456"/>
                  </a:lnTo>
                  <a:cubicBezTo>
                    <a:pt x="19" y="461"/>
                    <a:pt x="0" y="465"/>
                    <a:pt x="0" y="471"/>
                  </a:cubicBezTo>
                  <a:cubicBezTo>
                    <a:pt x="17" y="473"/>
                    <a:pt x="34" y="475"/>
                    <a:pt x="51" y="477"/>
                  </a:cubicBezTo>
                  <a:lnTo>
                    <a:pt x="51" y="477"/>
                  </a:lnTo>
                  <a:cubicBezTo>
                    <a:pt x="51" y="524"/>
                    <a:pt x="51" y="554"/>
                    <a:pt x="51" y="554"/>
                  </a:cubicBezTo>
                  <a:cubicBezTo>
                    <a:pt x="59" y="529"/>
                    <a:pt x="68" y="504"/>
                    <a:pt x="79" y="479"/>
                  </a:cubicBezTo>
                  <a:lnTo>
                    <a:pt x="79" y="479"/>
                  </a:lnTo>
                  <a:cubicBezTo>
                    <a:pt x="101" y="481"/>
                    <a:pt x="124" y="482"/>
                    <a:pt x="146" y="482"/>
                  </a:cubicBezTo>
                  <a:cubicBezTo>
                    <a:pt x="214" y="482"/>
                    <a:pt x="283" y="474"/>
                    <a:pt x="351" y="454"/>
                  </a:cubicBezTo>
                  <a:cubicBezTo>
                    <a:pt x="468" y="437"/>
                    <a:pt x="602" y="421"/>
                    <a:pt x="719" y="371"/>
                  </a:cubicBezTo>
                  <a:cubicBezTo>
                    <a:pt x="786" y="354"/>
                    <a:pt x="853" y="320"/>
                    <a:pt x="919" y="287"/>
                  </a:cubicBezTo>
                  <a:cubicBezTo>
                    <a:pt x="970" y="270"/>
                    <a:pt x="1003" y="220"/>
                    <a:pt x="1003" y="187"/>
                  </a:cubicBezTo>
                  <a:cubicBezTo>
                    <a:pt x="1020" y="137"/>
                    <a:pt x="1003" y="87"/>
                    <a:pt x="953" y="53"/>
                  </a:cubicBezTo>
                  <a:cubicBezTo>
                    <a:pt x="867" y="18"/>
                    <a:pt x="778" y="1"/>
                    <a:pt x="69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9" name="Google Shape;2629;p53"/>
            <p:cNvSpPr/>
            <p:nvPr/>
          </p:nvSpPr>
          <p:spPr>
            <a:xfrm>
              <a:off x="6690622" y="4601587"/>
              <a:ext cx="17179" cy="19839"/>
            </a:xfrm>
            <a:custGeom>
              <a:avLst/>
              <a:gdLst/>
              <a:ahLst/>
              <a:cxnLst/>
              <a:rect l="l" t="t" r="r" b="b"/>
              <a:pathLst>
                <a:path w="536" h="619" extrusionOk="0">
                  <a:moveTo>
                    <a:pt x="117" y="0"/>
                  </a:moveTo>
                  <a:cubicBezTo>
                    <a:pt x="51" y="0"/>
                    <a:pt x="0" y="84"/>
                    <a:pt x="17" y="151"/>
                  </a:cubicBezTo>
                  <a:cubicBezTo>
                    <a:pt x="17" y="201"/>
                    <a:pt x="51" y="251"/>
                    <a:pt x="84" y="284"/>
                  </a:cubicBezTo>
                  <a:cubicBezTo>
                    <a:pt x="134" y="368"/>
                    <a:pt x="184" y="435"/>
                    <a:pt x="251" y="485"/>
                  </a:cubicBezTo>
                  <a:cubicBezTo>
                    <a:pt x="301" y="535"/>
                    <a:pt x="385" y="585"/>
                    <a:pt x="452" y="619"/>
                  </a:cubicBezTo>
                  <a:cubicBezTo>
                    <a:pt x="468" y="602"/>
                    <a:pt x="385" y="552"/>
                    <a:pt x="285" y="451"/>
                  </a:cubicBezTo>
                  <a:cubicBezTo>
                    <a:pt x="234" y="401"/>
                    <a:pt x="168" y="335"/>
                    <a:pt x="134" y="268"/>
                  </a:cubicBezTo>
                  <a:cubicBezTo>
                    <a:pt x="84" y="201"/>
                    <a:pt x="51" y="67"/>
                    <a:pt x="134" y="50"/>
                  </a:cubicBezTo>
                  <a:cubicBezTo>
                    <a:pt x="218" y="67"/>
                    <a:pt x="318" y="117"/>
                    <a:pt x="368" y="184"/>
                  </a:cubicBezTo>
                  <a:cubicBezTo>
                    <a:pt x="418" y="251"/>
                    <a:pt x="452" y="318"/>
                    <a:pt x="468" y="401"/>
                  </a:cubicBezTo>
                  <a:cubicBezTo>
                    <a:pt x="485" y="468"/>
                    <a:pt x="485" y="535"/>
                    <a:pt x="485" y="619"/>
                  </a:cubicBezTo>
                  <a:cubicBezTo>
                    <a:pt x="535" y="552"/>
                    <a:pt x="535" y="468"/>
                    <a:pt x="518" y="385"/>
                  </a:cubicBezTo>
                  <a:cubicBezTo>
                    <a:pt x="502" y="301"/>
                    <a:pt x="468" y="218"/>
                    <a:pt x="418" y="151"/>
                  </a:cubicBezTo>
                  <a:cubicBezTo>
                    <a:pt x="351" y="50"/>
                    <a:pt x="234" y="0"/>
                    <a:pt x="1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0" name="Google Shape;2630;p53"/>
            <p:cNvSpPr/>
            <p:nvPr/>
          </p:nvSpPr>
          <p:spPr>
            <a:xfrm>
              <a:off x="6601716" y="4643188"/>
              <a:ext cx="51440" cy="2756"/>
            </a:xfrm>
            <a:custGeom>
              <a:avLst/>
              <a:gdLst/>
              <a:ahLst/>
              <a:cxnLst/>
              <a:rect l="l" t="t" r="r" b="b"/>
              <a:pathLst>
                <a:path w="1605" h="86" extrusionOk="0">
                  <a:moveTo>
                    <a:pt x="1563" y="1"/>
                  </a:moveTo>
                  <a:cubicBezTo>
                    <a:pt x="1455" y="1"/>
                    <a:pt x="1150" y="22"/>
                    <a:pt x="803" y="22"/>
                  </a:cubicBezTo>
                  <a:cubicBezTo>
                    <a:pt x="586" y="22"/>
                    <a:pt x="389" y="18"/>
                    <a:pt x="245" y="18"/>
                  </a:cubicBezTo>
                  <a:cubicBezTo>
                    <a:pt x="101" y="18"/>
                    <a:pt x="9" y="22"/>
                    <a:pt x="1" y="39"/>
                  </a:cubicBezTo>
                  <a:cubicBezTo>
                    <a:pt x="241" y="69"/>
                    <a:pt x="482" y="86"/>
                    <a:pt x="722" y="86"/>
                  </a:cubicBezTo>
                  <a:cubicBezTo>
                    <a:pt x="1016" y="86"/>
                    <a:pt x="1311" y="61"/>
                    <a:pt x="1605" y="6"/>
                  </a:cubicBezTo>
                  <a:cubicBezTo>
                    <a:pt x="1605" y="2"/>
                    <a:pt x="1590" y="1"/>
                    <a:pt x="1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1" name="Google Shape;2631;p53"/>
            <p:cNvSpPr/>
            <p:nvPr/>
          </p:nvSpPr>
          <p:spPr>
            <a:xfrm>
              <a:off x="6567454" y="4644854"/>
              <a:ext cx="5929" cy="9230"/>
            </a:xfrm>
            <a:custGeom>
              <a:avLst/>
              <a:gdLst/>
              <a:ahLst/>
              <a:cxnLst/>
              <a:rect l="l" t="t" r="r" b="b"/>
              <a:pathLst>
                <a:path w="185" h="288" extrusionOk="0">
                  <a:moveTo>
                    <a:pt x="9" y="1"/>
                  </a:moveTo>
                  <a:cubicBezTo>
                    <a:pt x="6" y="1"/>
                    <a:pt x="3" y="2"/>
                    <a:pt x="1" y="4"/>
                  </a:cubicBezTo>
                  <a:lnTo>
                    <a:pt x="17" y="4"/>
                  </a:lnTo>
                  <a:cubicBezTo>
                    <a:pt x="1" y="20"/>
                    <a:pt x="34" y="71"/>
                    <a:pt x="84" y="154"/>
                  </a:cubicBezTo>
                  <a:cubicBezTo>
                    <a:pt x="117" y="221"/>
                    <a:pt x="134" y="288"/>
                    <a:pt x="151" y="288"/>
                  </a:cubicBezTo>
                  <a:cubicBezTo>
                    <a:pt x="184" y="288"/>
                    <a:pt x="184" y="204"/>
                    <a:pt x="134" y="121"/>
                  </a:cubicBezTo>
                  <a:cubicBezTo>
                    <a:pt x="91" y="48"/>
                    <a:pt x="34" y="1"/>
                    <a:pt x="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2" name="Google Shape;2632;p53"/>
            <p:cNvSpPr/>
            <p:nvPr/>
          </p:nvSpPr>
          <p:spPr>
            <a:xfrm>
              <a:off x="6554057" y="4630368"/>
              <a:ext cx="7532" cy="6186"/>
            </a:xfrm>
            <a:custGeom>
              <a:avLst/>
              <a:gdLst/>
              <a:ahLst/>
              <a:cxnLst/>
              <a:rect l="l" t="t" r="r" b="b"/>
              <a:pathLst>
                <a:path w="235" h="193" extrusionOk="0">
                  <a:moveTo>
                    <a:pt x="23" y="0"/>
                  </a:moveTo>
                  <a:cubicBezTo>
                    <a:pt x="20" y="0"/>
                    <a:pt x="18" y="2"/>
                    <a:pt x="18" y="5"/>
                  </a:cubicBezTo>
                  <a:cubicBezTo>
                    <a:pt x="1" y="21"/>
                    <a:pt x="34" y="71"/>
                    <a:pt x="84" y="122"/>
                  </a:cubicBezTo>
                  <a:cubicBezTo>
                    <a:pt x="139" y="163"/>
                    <a:pt x="183" y="193"/>
                    <a:pt x="206" y="193"/>
                  </a:cubicBezTo>
                  <a:cubicBezTo>
                    <a:pt x="211" y="193"/>
                    <a:pt x="215" y="191"/>
                    <a:pt x="218" y="188"/>
                  </a:cubicBezTo>
                  <a:cubicBezTo>
                    <a:pt x="235" y="172"/>
                    <a:pt x="201" y="122"/>
                    <a:pt x="134" y="71"/>
                  </a:cubicBezTo>
                  <a:cubicBezTo>
                    <a:pt x="93" y="30"/>
                    <a:pt x="41" y="0"/>
                    <a:pt x="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" name="Google Shape;2633;p53"/>
            <p:cNvSpPr/>
            <p:nvPr/>
          </p:nvSpPr>
          <p:spPr>
            <a:xfrm>
              <a:off x="6535500" y="4623092"/>
              <a:ext cx="10576" cy="3846"/>
            </a:xfrm>
            <a:custGeom>
              <a:avLst/>
              <a:gdLst/>
              <a:ahLst/>
              <a:cxnLst/>
              <a:rect l="l" t="t" r="r" b="b"/>
              <a:pathLst>
                <a:path w="330" h="120" extrusionOk="0">
                  <a:moveTo>
                    <a:pt x="93" y="0"/>
                  </a:moveTo>
                  <a:cubicBezTo>
                    <a:pt x="36" y="0"/>
                    <a:pt x="0" y="20"/>
                    <a:pt x="12" y="31"/>
                  </a:cubicBezTo>
                  <a:cubicBezTo>
                    <a:pt x="12" y="48"/>
                    <a:pt x="79" y="48"/>
                    <a:pt x="162" y="65"/>
                  </a:cubicBezTo>
                  <a:cubicBezTo>
                    <a:pt x="230" y="92"/>
                    <a:pt x="276" y="119"/>
                    <a:pt x="300" y="119"/>
                  </a:cubicBezTo>
                  <a:cubicBezTo>
                    <a:pt x="305" y="119"/>
                    <a:pt x="309" y="118"/>
                    <a:pt x="312" y="115"/>
                  </a:cubicBezTo>
                  <a:cubicBezTo>
                    <a:pt x="329" y="115"/>
                    <a:pt x="279" y="48"/>
                    <a:pt x="179" y="14"/>
                  </a:cubicBezTo>
                  <a:cubicBezTo>
                    <a:pt x="148" y="4"/>
                    <a:pt x="118" y="0"/>
                    <a:pt x="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4" name="Google Shape;2634;p53"/>
            <p:cNvSpPr/>
            <p:nvPr/>
          </p:nvSpPr>
          <p:spPr>
            <a:xfrm>
              <a:off x="6522456" y="4621009"/>
              <a:ext cx="5416" cy="2436"/>
            </a:xfrm>
            <a:custGeom>
              <a:avLst/>
              <a:gdLst/>
              <a:ahLst/>
              <a:cxnLst/>
              <a:rect l="l" t="t" r="r" b="b"/>
              <a:pathLst>
                <a:path w="169" h="76" extrusionOk="0">
                  <a:moveTo>
                    <a:pt x="32" y="0"/>
                  </a:moveTo>
                  <a:cubicBezTo>
                    <a:pt x="14" y="0"/>
                    <a:pt x="1" y="4"/>
                    <a:pt x="1" y="13"/>
                  </a:cubicBezTo>
                  <a:cubicBezTo>
                    <a:pt x="1" y="29"/>
                    <a:pt x="34" y="46"/>
                    <a:pt x="68" y="63"/>
                  </a:cubicBezTo>
                  <a:cubicBezTo>
                    <a:pt x="93" y="71"/>
                    <a:pt x="118" y="75"/>
                    <a:pt x="137" y="75"/>
                  </a:cubicBezTo>
                  <a:cubicBezTo>
                    <a:pt x="156" y="75"/>
                    <a:pt x="168" y="71"/>
                    <a:pt x="168" y="63"/>
                  </a:cubicBezTo>
                  <a:cubicBezTo>
                    <a:pt x="168" y="46"/>
                    <a:pt x="135" y="13"/>
                    <a:pt x="101" y="13"/>
                  </a:cubicBezTo>
                  <a:cubicBezTo>
                    <a:pt x="76" y="4"/>
                    <a:pt x="51" y="0"/>
                    <a:pt x="3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5" name="Google Shape;2635;p53"/>
            <p:cNvSpPr/>
            <p:nvPr/>
          </p:nvSpPr>
          <p:spPr>
            <a:xfrm>
              <a:off x="5657619" y="1979736"/>
              <a:ext cx="728881" cy="1056592"/>
            </a:xfrm>
            <a:custGeom>
              <a:avLst/>
              <a:gdLst/>
              <a:ahLst/>
              <a:cxnLst/>
              <a:rect l="l" t="t" r="r" b="b"/>
              <a:pathLst>
                <a:path w="22742" h="32967" extrusionOk="0">
                  <a:moveTo>
                    <a:pt x="20151" y="0"/>
                  </a:moveTo>
                  <a:lnTo>
                    <a:pt x="16910" y="8388"/>
                  </a:lnTo>
                  <a:cubicBezTo>
                    <a:pt x="16592" y="8288"/>
                    <a:pt x="16275" y="8221"/>
                    <a:pt x="15957" y="8188"/>
                  </a:cubicBezTo>
                  <a:lnTo>
                    <a:pt x="9341" y="8137"/>
                  </a:lnTo>
                  <a:cubicBezTo>
                    <a:pt x="9341" y="8137"/>
                    <a:pt x="4729" y="5464"/>
                    <a:pt x="4829" y="5230"/>
                  </a:cubicBezTo>
                  <a:lnTo>
                    <a:pt x="4829" y="5230"/>
                  </a:lnTo>
                  <a:lnTo>
                    <a:pt x="1" y="9574"/>
                  </a:lnTo>
                  <a:lnTo>
                    <a:pt x="4863" y="15890"/>
                  </a:lnTo>
                  <a:lnTo>
                    <a:pt x="7536" y="25047"/>
                  </a:lnTo>
                  <a:cubicBezTo>
                    <a:pt x="7536" y="25047"/>
                    <a:pt x="5347" y="29925"/>
                    <a:pt x="5347" y="32966"/>
                  </a:cubicBezTo>
                  <a:lnTo>
                    <a:pt x="22039" y="30995"/>
                  </a:lnTo>
                  <a:cubicBezTo>
                    <a:pt x="22039" y="30995"/>
                    <a:pt x="21755" y="27302"/>
                    <a:pt x="18664" y="22975"/>
                  </a:cubicBezTo>
                  <a:lnTo>
                    <a:pt x="20151" y="15239"/>
                  </a:lnTo>
                  <a:cubicBezTo>
                    <a:pt x="21321" y="12164"/>
                    <a:pt x="21956" y="13468"/>
                    <a:pt x="22474" y="8188"/>
                  </a:cubicBezTo>
                  <a:cubicBezTo>
                    <a:pt x="22741" y="5264"/>
                    <a:pt x="21922" y="2340"/>
                    <a:pt x="201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6" name="Google Shape;2636;p53"/>
            <p:cNvSpPr/>
            <p:nvPr/>
          </p:nvSpPr>
          <p:spPr>
            <a:xfrm>
              <a:off x="5907705" y="2686054"/>
              <a:ext cx="101791" cy="27883"/>
            </a:xfrm>
            <a:custGeom>
              <a:avLst/>
              <a:gdLst/>
              <a:ahLst/>
              <a:cxnLst/>
              <a:rect l="l" t="t" r="r" b="b"/>
              <a:pathLst>
                <a:path w="3176" h="870" extrusionOk="0">
                  <a:moveTo>
                    <a:pt x="3171" y="0"/>
                  </a:moveTo>
                  <a:cubicBezTo>
                    <a:pt x="3134" y="0"/>
                    <a:pt x="3032" y="194"/>
                    <a:pt x="2791" y="419"/>
                  </a:cubicBezTo>
                  <a:cubicBezTo>
                    <a:pt x="2641" y="552"/>
                    <a:pt x="2457" y="619"/>
                    <a:pt x="2273" y="636"/>
                  </a:cubicBezTo>
                  <a:cubicBezTo>
                    <a:pt x="2263" y="637"/>
                    <a:pt x="2253" y="637"/>
                    <a:pt x="2243" y="637"/>
                  </a:cubicBezTo>
                  <a:cubicBezTo>
                    <a:pt x="2037" y="637"/>
                    <a:pt x="1845" y="478"/>
                    <a:pt x="1638" y="318"/>
                  </a:cubicBezTo>
                  <a:cubicBezTo>
                    <a:pt x="1442" y="168"/>
                    <a:pt x="1206" y="99"/>
                    <a:pt x="953" y="99"/>
                  </a:cubicBezTo>
                  <a:cubicBezTo>
                    <a:pt x="925" y="99"/>
                    <a:pt x="898" y="100"/>
                    <a:pt x="869" y="101"/>
                  </a:cubicBezTo>
                  <a:cubicBezTo>
                    <a:pt x="652" y="135"/>
                    <a:pt x="452" y="218"/>
                    <a:pt x="285" y="369"/>
                  </a:cubicBezTo>
                  <a:cubicBezTo>
                    <a:pt x="118" y="486"/>
                    <a:pt x="17" y="669"/>
                    <a:pt x="1" y="870"/>
                  </a:cubicBezTo>
                  <a:cubicBezTo>
                    <a:pt x="84" y="719"/>
                    <a:pt x="201" y="569"/>
                    <a:pt x="351" y="452"/>
                  </a:cubicBezTo>
                  <a:cubicBezTo>
                    <a:pt x="502" y="318"/>
                    <a:pt x="686" y="252"/>
                    <a:pt x="886" y="235"/>
                  </a:cubicBezTo>
                  <a:cubicBezTo>
                    <a:pt x="910" y="233"/>
                    <a:pt x="933" y="232"/>
                    <a:pt x="957" y="232"/>
                  </a:cubicBezTo>
                  <a:cubicBezTo>
                    <a:pt x="1169" y="232"/>
                    <a:pt x="1389" y="300"/>
                    <a:pt x="1554" y="435"/>
                  </a:cubicBezTo>
                  <a:cubicBezTo>
                    <a:pt x="1655" y="519"/>
                    <a:pt x="1772" y="602"/>
                    <a:pt x="1889" y="669"/>
                  </a:cubicBezTo>
                  <a:cubicBezTo>
                    <a:pt x="2006" y="736"/>
                    <a:pt x="2139" y="770"/>
                    <a:pt x="2273" y="770"/>
                  </a:cubicBezTo>
                  <a:cubicBezTo>
                    <a:pt x="2490" y="753"/>
                    <a:pt x="2707" y="653"/>
                    <a:pt x="2858" y="486"/>
                  </a:cubicBezTo>
                  <a:cubicBezTo>
                    <a:pt x="2958" y="385"/>
                    <a:pt x="3042" y="268"/>
                    <a:pt x="3108" y="151"/>
                  </a:cubicBezTo>
                  <a:cubicBezTo>
                    <a:pt x="3158" y="51"/>
                    <a:pt x="3175" y="1"/>
                    <a:pt x="3175" y="1"/>
                  </a:cubicBezTo>
                  <a:cubicBezTo>
                    <a:pt x="3174" y="0"/>
                    <a:pt x="3172" y="0"/>
                    <a:pt x="31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7" name="Google Shape;2637;p53"/>
            <p:cNvSpPr/>
            <p:nvPr/>
          </p:nvSpPr>
          <p:spPr>
            <a:xfrm>
              <a:off x="6172246" y="2852041"/>
              <a:ext cx="102304" cy="27916"/>
            </a:xfrm>
            <a:custGeom>
              <a:avLst/>
              <a:gdLst/>
              <a:ahLst/>
              <a:cxnLst/>
              <a:rect l="l" t="t" r="r" b="b"/>
              <a:pathLst>
                <a:path w="3192" h="871" extrusionOk="0">
                  <a:moveTo>
                    <a:pt x="3173" y="1"/>
                  </a:moveTo>
                  <a:cubicBezTo>
                    <a:pt x="3149" y="1"/>
                    <a:pt x="3032" y="195"/>
                    <a:pt x="2791" y="419"/>
                  </a:cubicBezTo>
                  <a:cubicBezTo>
                    <a:pt x="2657" y="536"/>
                    <a:pt x="2473" y="620"/>
                    <a:pt x="2273" y="637"/>
                  </a:cubicBezTo>
                  <a:cubicBezTo>
                    <a:pt x="2263" y="637"/>
                    <a:pt x="2253" y="638"/>
                    <a:pt x="2243" y="638"/>
                  </a:cubicBezTo>
                  <a:cubicBezTo>
                    <a:pt x="2039" y="638"/>
                    <a:pt x="1862" y="478"/>
                    <a:pt x="1655" y="319"/>
                  </a:cubicBezTo>
                  <a:cubicBezTo>
                    <a:pt x="1444" y="169"/>
                    <a:pt x="1206" y="99"/>
                    <a:pt x="966" y="99"/>
                  </a:cubicBezTo>
                  <a:cubicBezTo>
                    <a:pt x="939" y="99"/>
                    <a:pt x="913" y="100"/>
                    <a:pt x="886" y="102"/>
                  </a:cubicBezTo>
                  <a:cubicBezTo>
                    <a:pt x="669" y="119"/>
                    <a:pt x="452" y="219"/>
                    <a:pt x="285" y="369"/>
                  </a:cubicBezTo>
                  <a:cubicBezTo>
                    <a:pt x="134" y="486"/>
                    <a:pt x="17" y="670"/>
                    <a:pt x="1" y="870"/>
                  </a:cubicBezTo>
                  <a:cubicBezTo>
                    <a:pt x="101" y="703"/>
                    <a:pt x="218" y="570"/>
                    <a:pt x="351" y="436"/>
                  </a:cubicBezTo>
                  <a:cubicBezTo>
                    <a:pt x="502" y="319"/>
                    <a:pt x="702" y="252"/>
                    <a:pt x="886" y="236"/>
                  </a:cubicBezTo>
                  <a:cubicBezTo>
                    <a:pt x="911" y="234"/>
                    <a:pt x="936" y="233"/>
                    <a:pt x="961" y="233"/>
                  </a:cubicBezTo>
                  <a:cubicBezTo>
                    <a:pt x="1183" y="233"/>
                    <a:pt x="1391" y="301"/>
                    <a:pt x="1571" y="436"/>
                  </a:cubicBezTo>
                  <a:cubicBezTo>
                    <a:pt x="1671" y="520"/>
                    <a:pt x="1772" y="586"/>
                    <a:pt x="1889" y="670"/>
                  </a:cubicBezTo>
                  <a:cubicBezTo>
                    <a:pt x="2006" y="737"/>
                    <a:pt x="2139" y="770"/>
                    <a:pt x="2273" y="770"/>
                  </a:cubicBezTo>
                  <a:cubicBezTo>
                    <a:pt x="2507" y="754"/>
                    <a:pt x="2707" y="653"/>
                    <a:pt x="2858" y="486"/>
                  </a:cubicBezTo>
                  <a:cubicBezTo>
                    <a:pt x="2958" y="386"/>
                    <a:pt x="3058" y="269"/>
                    <a:pt x="3125" y="135"/>
                  </a:cubicBezTo>
                  <a:cubicBezTo>
                    <a:pt x="3159" y="52"/>
                    <a:pt x="3192" y="2"/>
                    <a:pt x="3175" y="2"/>
                  </a:cubicBezTo>
                  <a:cubicBezTo>
                    <a:pt x="3175" y="1"/>
                    <a:pt x="3174" y="1"/>
                    <a:pt x="31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" name="Google Shape;2638;p53"/>
            <p:cNvSpPr/>
            <p:nvPr/>
          </p:nvSpPr>
          <p:spPr>
            <a:xfrm>
              <a:off x="6079621" y="2590065"/>
              <a:ext cx="39646" cy="105188"/>
            </a:xfrm>
            <a:custGeom>
              <a:avLst/>
              <a:gdLst/>
              <a:ahLst/>
              <a:cxnLst/>
              <a:rect l="l" t="t" r="r" b="b"/>
              <a:pathLst>
                <a:path w="1237" h="3282" extrusionOk="0">
                  <a:moveTo>
                    <a:pt x="762" y="1"/>
                  </a:moveTo>
                  <a:cubicBezTo>
                    <a:pt x="758" y="1"/>
                    <a:pt x="755" y="2"/>
                    <a:pt x="752" y="5"/>
                  </a:cubicBezTo>
                  <a:cubicBezTo>
                    <a:pt x="735" y="5"/>
                    <a:pt x="886" y="189"/>
                    <a:pt x="1019" y="506"/>
                  </a:cubicBezTo>
                  <a:cubicBezTo>
                    <a:pt x="1086" y="673"/>
                    <a:pt x="1103" y="874"/>
                    <a:pt x="1036" y="1058"/>
                  </a:cubicBezTo>
                  <a:cubicBezTo>
                    <a:pt x="986" y="1275"/>
                    <a:pt x="752" y="1392"/>
                    <a:pt x="518" y="1542"/>
                  </a:cubicBezTo>
                  <a:cubicBezTo>
                    <a:pt x="301" y="1693"/>
                    <a:pt x="134" y="1927"/>
                    <a:pt x="67" y="2194"/>
                  </a:cubicBezTo>
                  <a:cubicBezTo>
                    <a:pt x="0" y="2394"/>
                    <a:pt x="17" y="2628"/>
                    <a:pt x="100" y="2829"/>
                  </a:cubicBezTo>
                  <a:cubicBezTo>
                    <a:pt x="241" y="3158"/>
                    <a:pt x="442" y="3282"/>
                    <a:pt x="465" y="3282"/>
                  </a:cubicBezTo>
                  <a:cubicBezTo>
                    <a:pt x="467" y="3282"/>
                    <a:pt x="468" y="3281"/>
                    <a:pt x="468" y="3280"/>
                  </a:cubicBezTo>
                  <a:cubicBezTo>
                    <a:pt x="351" y="3130"/>
                    <a:pt x="267" y="2979"/>
                    <a:pt x="201" y="2795"/>
                  </a:cubicBezTo>
                  <a:cubicBezTo>
                    <a:pt x="134" y="2612"/>
                    <a:pt x="134" y="2411"/>
                    <a:pt x="184" y="2227"/>
                  </a:cubicBezTo>
                  <a:cubicBezTo>
                    <a:pt x="251" y="1993"/>
                    <a:pt x="401" y="1793"/>
                    <a:pt x="602" y="1659"/>
                  </a:cubicBezTo>
                  <a:cubicBezTo>
                    <a:pt x="718" y="1592"/>
                    <a:pt x="835" y="1509"/>
                    <a:pt x="936" y="1442"/>
                  </a:cubicBezTo>
                  <a:cubicBezTo>
                    <a:pt x="1053" y="1359"/>
                    <a:pt x="1119" y="1242"/>
                    <a:pt x="1170" y="1108"/>
                  </a:cubicBezTo>
                  <a:cubicBezTo>
                    <a:pt x="1236" y="891"/>
                    <a:pt x="1203" y="657"/>
                    <a:pt x="1103" y="456"/>
                  </a:cubicBezTo>
                  <a:cubicBezTo>
                    <a:pt x="1053" y="323"/>
                    <a:pt x="969" y="206"/>
                    <a:pt x="869" y="105"/>
                  </a:cubicBezTo>
                  <a:cubicBezTo>
                    <a:pt x="813" y="36"/>
                    <a:pt x="781" y="1"/>
                    <a:pt x="7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" name="Google Shape;2639;p53"/>
            <p:cNvSpPr/>
            <p:nvPr/>
          </p:nvSpPr>
          <p:spPr>
            <a:xfrm>
              <a:off x="6129940" y="2762109"/>
              <a:ext cx="85702" cy="64837"/>
            </a:xfrm>
            <a:custGeom>
              <a:avLst/>
              <a:gdLst/>
              <a:ahLst/>
              <a:cxnLst/>
              <a:rect l="l" t="t" r="r" b="b"/>
              <a:pathLst>
                <a:path w="2674" h="2023" extrusionOk="0">
                  <a:moveTo>
                    <a:pt x="2624" y="1"/>
                  </a:moveTo>
                  <a:lnTo>
                    <a:pt x="2624" y="1"/>
                  </a:lnTo>
                  <a:cubicBezTo>
                    <a:pt x="2590" y="184"/>
                    <a:pt x="2540" y="368"/>
                    <a:pt x="2457" y="535"/>
                  </a:cubicBezTo>
                  <a:cubicBezTo>
                    <a:pt x="2357" y="702"/>
                    <a:pt x="2206" y="853"/>
                    <a:pt x="2039" y="936"/>
                  </a:cubicBezTo>
                  <a:cubicBezTo>
                    <a:pt x="1899" y="1001"/>
                    <a:pt x="1745" y="1038"/>
                    <a:pt x="1590" y="1038"/>
                  </a:cubicBezTo>
                  <a:cubicBezTo>
                    <a:pt x="1505" y="1038"/>
                    <a:pt x="1420" y="1027"/>
                    <a:pt x="1337" y="1003"/>
                  </a:cubicBezTo>
                  <a:cubicBezTo>
                    <a:pt x="1204" y="970"/>
                    <a:pt x="1087" y="936"/>
                    <a:pt x="953" y="920"/>
                  </a:cubicBezTo>
                  <a:cubicBezTo>
                    <a:pt x="908" y="908"/>
                    <a:pt x="862" y="903"/>
                    <a:pt x="816" y="903"/>
                  </a:cubicBezTo>
                  <a:cubicBezTo>
                    <a:pt x="723" y="903"/>
                    <a:pt x="630" y="925"/>
                    <a:pt x="552" y="970"/>
                  </a:cubicBezTo>
                  <a:cubicBezTo>
                    <a:pt x="351" y="1070"/>
                    <a:pt x="201" y="1237"/>
                    <a:pt x="118" y="1438"/>
                  </a:cubicBezTo>
                  <a:cubicBezTo>
                    <a:pt x="51" y="1571"/>
                    <a:pt x="17" y="1722"/>
                    <a:pt x="17" y="1855"/>
                  </a:cubicBezTo>
                  <a:cubicBezTo>
                    <a:pt x="1" y="1955"/>
                    <a:pt x="1" y="2022"/>
                    <a:pt x="17" y="2022"/>
                  </a:cubicBezTo>
                  <a:cubicBezTo>
                    <a:pt x="34" y="2022"/>
                    <a:pt x="67" y="1805"/>
                    <a:pt x="201" y="1488"/>
                  </a:cubicBezTo>
                  <a:cubicBezTo>
                    <a:pt x="285" y="1304"/>
                    <a:pt x="435" y="1170"/>
                    <a:pt x="602" y="1087"/>
                  </a:cubicBezTo>
                  <a:cubicBezTo>
                    <a:pt x="669" y="1053"/>
                    <a:pt x="740" y="1040"/>
                    <a:pt x="814" y="1040"/>
                  </a:cubicBezTo>
                  <a:cubicBezTo>
                    <a:pt x="962" y="1040"/>
                    <a:pt x="1126" y="1092"/>
                    <a:pt x="1304" y="1137"/>
                  </a:cubicBezTo>
                  <a:cubicBezTo>
                    <a:pt x="1396" y="1160"/>
                    <a:pt x="1489" y="1171"/>
                    <a:pt x="1582" y="1171"/>
                  </a:cubicBezTo>
                  <a:cubicBezTo>
                    <a:pt x="1760" y="1171"/>
                    <a:pt x="1936" y="1130"/>
                    <a:pt x="2089" y="1053"/>
                  </a:cubicBezTo>
                  <a:cubicBezTo>
                    <a:pt x="2290" y="953"/>
                    <a:pt x="2440" y="786"/>
                    <a:pt x="2540" y="585"/>
                  </a:cubicBezTo>
                  <a:cubicBezTo>
                    <a:pt x="2641" y="418"/>
                    <a:pt x="2674" y="201"/>
                    <a:pt x="26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" name="Google Shape;2640;p53"/>
            <p:cNvSpPr/>
            <p:nvPr/>
          </p:nvSpPr>
          <p:spPr>
            <a:xfrm>
              <a:off x="6163688" y="2934987"/>
              <a:ext cx="106053" cy="30223"/>
            </a:xfrm>
            <a:custGeom>
              <a:avLst/>
              <a:gdLst/>
              <a:ahLst/>
              <a:cxnLst/>
              <a:rect l="l" t="t" r="r" b="b"/>
              <a:pathLst>
                <a:path w="3309" h="943" extrusionOk="0">
                  <a:moveTo>
                    <a:pt x="967" y="0"/>
                  </a:moveTo>
                  <a:cubicBezTo>
                    <a:pt x="766" y="0"/>
                    <a:pt x="579" y="53"/>
                    <a:pt x="418" y="171"/>
                  </a:cubicBezTo>
                  <a:cubicBezTo>
                    <a:pt x="301" y="237"/>
                    <a:pt x="184" y="338"/>
                    <a:pt x="101" y="455"/>
                  </a:cubicBezTo>
                  <a:cubicBezTo>
                    <a:pt x="34" y="538"/>
                    <a:pt x="0" y="572"/>
                    <a:pt x="17" y="588"/>
                  </a:cubicBezTo>
                  <a:cubicBezTo>
                    <a:pt x="18" y="589"/>
                    <a:pt x="19" y="589"/>
                    <a:pt x="20" y="589"/>
                  </a:cubicBezTo>
                  <a:cubicBezTo>
                    <a:pt x="47" y="589"/>
                    <a:pt x="196" y="414"/>
                    <a:pt x="468" y="254"/>
                  </a:cubicBezTo>
                  <a:cubicBezTo>
                    <a:pt x="600" y="175"/>
                    <a:pt x="753" y="127"/>
                    <a:pt x="903" y="127"/>
                  </a:cubicBezTo>
                  <a:cubicBezTo>
                    <a:pt x="942" y="127"/>
                    <a:pt x="981" y="130"/>
                    <a:pt x="1019" y="137"/>
                  </a:cubicBezTo>
                  <a:cubicBezTo>
                    <a:pt x="1237" y="171"/>
                    <a:pt x="1387" y="371"/>
                    <a:pt x="1571" y="572"/>
                  </a:cubicBezTo>
                  <a:cubicBezTo>
                    <a:pt x="1755" y="772"/>
                    <a:pt x="2005" y="906"/>
                    <a:pt x="2289" y="939"/>
                  </a:cubicBezTo>
                  <a:cubicBezTo>
                    <a:pt x="2316" y="941"/>
                    <a:pt x="2344" y="942"/>
                    <a:pt x="2371" y="942"/>
                  </a:cubicBezTo>
                  <a:cubicBezTo>
                    <a:pt x="2561" y="942"/>
                    <a:pt x="2749" y="891"/>
                    <a:pt x="2924" y="789"/>
                  </a:cubicBezTo>
                  <a:cubicBezTo>
                    <a:pt x="3242" y="588"/>
                    <a:pt x="3309" y="354"/>
                    <a:pt x="3292" y="354"/>
                  </a:cubicBezTo>
                  <a:lnTo>
                    <a:pt x="3292" y="354"/>
                  </a:lnTo>
                  <a:cubicBezTo>
                    <a:pt x="3175" y="488"/>
                    <a:pt x="3025" y="605"/>
                    <a:pt x="2874" y="705"/>
                  </a:cubicBezTo>
                  <a:cubicBezTo>
                    <a:pt x="2721" y="775"/>
                    <a:pt x="2556" y="810"/>
                    <a:pt x="2399" y="810"/>
                  </a:cubicBezTo>
                  <a:cubicBezTo>
                    <a:pt x="2368" y="810"/>
                    <a:pt x="2337" y="808"/>
                    <a:pt x="2306" y="805"/>
                  </a:cubicBezTo>
                  <a:cubicBezTo>
                    <a:pt x="2055" y="772"/>
                    <a:pt x="1838" y="655"/>
                    <a:pt x="1688" y="471"/>
                  </a:cubicBezTo>
                  <a:cubicBezTo>
                    <a:pt x="1588" y="371"/>
                    <a:pt x="1504" y="271"/>
                    <a:pt x="1404" y="187"/>
                  </a:cubicBezTo>
                  <a:cubicBezTo>
                    <a:pt x="1304" y="87"/>
                    <a:pt x="1187" y="37"/>
                    <a:pt x="1053" y="3"/>
                  </a:cubicBezTo>
                  <a:cubicBezTo>
                    <a:pt x="1024" y="1"/>
                    <a:pt x="996" y="0"/>
                    <a:pt x="9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" name="Google Shape;2641;p53"/>
            <p:cNvSpPr/>
            <p:nvPr/>
          </p:nvSpPr>
          <p:spPr>
            <a:xfrm>
              <a:off x="5875591" y="2950755"/>
              <a:ext cx="103906" cy="42979"/>
            </a:xfrm>
            <a:custGeom>
              <a:avLst/>
              <a:gdLst/>
              <a:ahLst/>
              <a:cxnLst/>
              <a:rect l="l" t="t" r="r" b="b"/>
              <a:pathLst>
                <a:path w="3242" h="1341" extrusionOk="0">
                  <a:moveTo>
                    <a:pt x="821" y="0"/>
                  </a:moveTo>
                  <a:cubicBezTo>
                    <a:pt x="710" y="0"/>
                    <a:pt x="602" y="21"/>
                    <a:pt x="501" y="63"/>
                  </a:cubicBezTo>
                  <a:cubicBezTo>
                    <a:pt x="368" y="96"/>
                    <a:pt x="234" y="163"/>
                    <a:pt x="117" y="247"/>
                  </a:cubicBezTo>
                  <a:cubicBezTo>
                    <a:pt x="33" y="313"/>
                    <a:pt x="0" y="347"/>
                    <a:pt x="0" y="364"/>
                  </a:cubicBezTo>
                  <a:cubicBezTo>
                    <a:pt x="1" y="365"/>
                    <a:pt x="3" y="365"/>
                    <a:pt x="5" y="365"/>
                  </a:cubicBezTo>
                  <a:cubicBezTo>
                    <a:pt x="38" y="365"/>
                    <a:pt x="220" y="241"/>
                    <a:pt x="535" y="146"/>
                  </a:cubicBezTo>
                  <a:cubicBezTo>
                    <a:pt x="607" y="127"/>
                    <a:pt x="682" y="117"/>
                    <a:pt x="758" y="117"/>
                  </a:cubicBezTo>
                  <a:cubicBezTo>
                    <a:pt x="874" y="117"/>
                    <a:pt x="992" y="139"/>
                    <a:pt x="1103" y="180"/>
                  </a:cubicBezTo>
                  <a:cubicBezTo>
                    <a:pt x="1303" y="263"/>
                    <a:pt x="1387" y="497"/>
                    <a:pt x="1521" y="748"/>
                  </a:cubicBezTo>
                  <a:cubicBezTo>
                    <a:pt x="1637" y="982"/>
                    <a:pt x="1855" y="1182"/>
                    <a:pt x="2105" y="1266"/>
                  </a:cubicBezTo>
                  <a:cubicBezTo>
                    <a:pt x="2232" y="1315"/>
                    <a:pt x="2358" y="1340"/>
                    <a:pt x="2485" y="1340"/>
                  </a:cubicBezTo>
                  <a:cubicBezTo>
                    <a:pt x="2576" y="1340"/>
                    <a:pt x="2666" y="1327"/>
                    <a:pt x="2757" y="1299"/>
                  </a:cubicBezTo>
                  <a:cubicBezTo>
                    <a:pt x="2957" y="1266"/>
                    <a:pt x="3125" y="1149"/>
                    <a:pt x="3242" y="965"/>
                  </a:cubicBezTo>
                  <a:lnTo>
                    <a:pt x="3242" y="965"/>
                  </a:lnTo>
                  <a:cubicBezTo>
                    <a:pt x="3091" y="1065"/>
                    <a:pt x="2907" y="1149"/>
                    <a:pt x="2740" y="1199"/>
                  </a:cubicBezTo>
                  <a:cubicBezTo>
                    <a:pt x="2673" y="1210"/>
                    <a:pt x="2607" y="1216"/>
                    <a:pt x="2540" y="1216"/>
                  </a:cubicBezTo>
                  <a:cubicBezTo>
                    <a:pt x="2408" y="1216"/>
                    <a:pt x="2278" y="1193"/>
                    <a:pt x="2155" y="1149"/>
                  </a:cubicBezTo>
                  <a:cubicBezTo>
                    <a:pt x="1938" y="1065"/>
                    <a:pt x="1754" y="882"/>
                    <a:pt x="1637" y="681"/>
                  </a:cubicBezTo>
                  <a:cubicBezTo>
                    <a:pt x="1587" y="547"/>
                    <a:pt x="1521" y="430"/>
                    <a:pt x="1454" y="330"/>
                  </a:cubicBezTo>
                  <a:cubicBezTo>
                    <a:pt x="1387" y="213"/>
                    <a:pt x="1270" y="113"/>
                    <a:pt x="1153" y="63"/>
                  </a:cubicBezTo>
                  <a:cubicBezTo>
                    <a:pt x="1044" y="21"/>
                    <a:pt x="932" y="0"/>
                    <a:pt x="8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" name="Google Shape;2642;p53"/>
            <p:cNvSpPr/>
            <p:nvPr/>
          </p:nvSpPr>
          <p:spPr>
            <a:xfrm>
              <a:off x="6173848" y="2522728"/>
              <a:ext cx="87336" cy="65991"/>
            </a:xfrm>
            <a:custGeom>
              <a:avLst/>
              <a:gdLst/>
              <a:ahLst/>
              <a:cxnLst/>
              <a:rect l="l" t="t" r="r" b="b"/>
              <a:pathLst>
                <a:path w="2725" h="2059" extrusionOk="0">
                  <a:moveTo>
                    <a:pt x="586" y="1"/>
                  </a:moveTo>
                  <a:cubicBezTo>
                    <a:pt x="435" y="1"/>
                    <a:pt x="285" y="1"/>
                    <a:pt x="151" y="34"/>
                  </a:cubicBezTo>
                  <a:cubicBezTo>
                    <a:pt x="51" y="51"/>
                    <a:pt x="1" y="68"/>
                    <a:pt x="1" y="84"/>
                  </a:cubicBezTo>
                  <a:cubicBezTo>
                    <a:pt x="1" y="94"/>
                    <a:pt x="19" y="97"/>
                    <a:pt x="52" y="97"/>
                  </a:cubicBezTo>
                  <a:cubicBezTo>
                    <a:pt x="105" y="97"/>
                    <a:pt x="197" y="89"/>
                    <a:pt x="318" y="89"/>
                  </a:cubicBezTo>
                  <a:cubicBezTo>
                    <a:pt x="392" y="89"/>
                    <a:pt x="476" y="92"/>
                    <a:pt x="569" y="101"/>
                  </a:cubicBezTo>
                  <a:cubicBezTo>
                    <a:pt x="769" y="118"/>
                    <a:pt x="936" y="218"/>
                    <a:pt x="1070" y="352"/>
                  </a:cubicBezTo>
                  <a:cubicBezTo>
                    <a:pt x="1220" y="519"/>
                    <a:pt x="1220" y="769"/>
                    <a:pt x="1237" y="1037"/>
                  </a:cubicBezTo>
                  <a:cubicBezTo>
                    <a:pt x="1254" y="1304"/>
                    <a:pt x="1388" y="1571"/>
                    <a:pt x="1571" y="1755"/>
                  </a:cubicBezTo>
                  <a:cubicBezTo>
                    <a:pt x="1738" y="1906"/>
                    <a:pt x="1939" y="2006"/>
                    <a:pt x="2156" y="2039"/>
                  </a:cubicBezTo>
                  <a:cubicBezTo>
                    <a:pt x="2210" y="2053"/>
                    <a:pt x="2264" y="2059"/>
                    <a:pt x="2317" y="2059"/>
                  </a:cubicBezTo>
                  <a:cubicBezTo>
                    <a:pt x="2462" y="2059"/>
                    <a:pt x="2602" y="2012"/>
                    <a:pt x="2724" y="1939"/>
                  </a:cubicBezTo>
                  <a:lnTo>
                    <a:pt x="2724" y="1939"/>
                  </a:lnTo>
                  <a:cubicBezTo>
                    <a:pt x="2618" y="1949"/>
                    <a:pt x="2512" y="1958"/>
                    <a:pt x="2406" y="1958"/>
                  </a:cubicBezTo>
                  <a:cubicBezTo>
                    <a:pt x="2328" y="1958"/>
                    <a:pt x="2251" y="1953"/>
                    <a:pt x="2173" y="1939"/>
                  </a:cubicBezTo>
                  <a:cubicBezTo>
                    <a:pt x="1989" y="1906"/>
                    <a:pt x="1805" y="1805"/>
                    <a:pt x="1672" y="1672"/>
                  </a:cubicBezTo>
                  <a:cubicBezTo>
                    <a:pt x="1504" y="1488"/>
                    <a:pt x="1404" y="1271"/>
                    <a:pt x="1388" y="1020"/>
                  </a:cubicBezTo>
                  <a:cubicBezTo>
                    <a:pt x="1371" y="886"/>
                    <a:pt x="1371" y="753"/>
                    <a:pt x="1354" y="619"/>
                  </a:cubicBezTo>
                  <a:cubicBezTo>
                    <a:pt x="1321" y="485"/>
                    <a:pt x="1271" y="368"/>
                    <a:pt x="1170" y="268"/>
                  </a:cubicBezTo>
                  <a:cubicBezTo>
                    <a:pt x="1020" y="101"/>
                    <a:pt x="803" y="18"/>
                    <a:pt x="5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" name="Google Shape;2643;p53"/>
            <p:cNvSpPr/>
            <p:nvPr/>
          </p:nvSpPr>
          <p:spPr>
            <a:xfrm>
              <a:off x="6311471" y="2125917"/>
              <a:ext cx="36986" cy="105605"/>
            </a:xfrm>
            <a:custGeom>
              <a:avLst/>
              <a:gdLst/>
              <a:ahLst/>
              <a:cxnLst/>
              <a:rect l="l" t="t" r="r" b="b"/>
              <a:pathLst>
                <a:path w="1154" h="3295" extrusionOk="0">
                  <a:moveTo>
                    <a:pt x="652" y="1"/>
                  </a:moveTo>
                  <a:cubicBezTo>
                    <a:pt x="619" y="18"/>
                    <a:pt x="786" y="185"/>
                    <a:pt x="920" y="502"/>
                  </a:cubicBezTo>
                  <a:cubicBezTo>
                    <a:pt x="1003" y="669"/>
                    <a:pt x="1037" y="870"/>
                    <a:pt x="987" y="1070"/>
                  </a:cubicBezTo>
                  <a:cubicBezTo>
                    <a:pt x="920" y="1271"/>
                    <a:pt x="719" y="1404"/>
                    <a:pt x="485" y="1571"/>
                  </a:cubicBezTo>
                  <a:cubicBezTo>
                    <a:pt x="268" y="1722"/>
                    <a:pt x="118" y="1956"/>
                    <a:pt x="51" y="2223"/>
                  </a:cubicBezTo>
                  <a:cubicBezTo>
                    <a:pt x="1" y="2440"/>
                    <a:pt x="34" y="2674"/>
                    <a:pt x="118" y="2875"/>
                  </a:cubicBezTo>
                  <a:cubicBezTo>
                    <a:pt x="273" y="3186"/>
                    <a:pt x="487" y="3294"/>
                    <a:pt x="516" y="3294"/>
                  </a:cubicBezTo>
                  <a:cubicBezTo>
                    <a:pt x="518" y="3294"/>
                    <a:pt x="519" y="3294"/>
                    <a:pt x="519" y="3292"/>
                  </a:cubicBezTo>
                  <a:cubicBezTo>
                    <a:pt x="385" y="3159"/>
                    <a:pt x="285" y="3008"/>
                    <a:pt x="218" y="2841"/>
                  </a:cubicBezTo>
                  <a:cubicBezTo>
                    <a:pt x="151" y="2641"/>
                    <a:pt x="134" y="2440"/>
                    <a:pt x="185" y="2257"/>
                  </a:cubicBezTo>
                  <a:cubicBezTo>
                    <a:pt x="235" y="2023"/>
                    <a:pt x="385" y="1822"/>
                    <a:pt x="569" y="1672"/>
                  </a:cubicBezTo>
                  <a:cubicBezTo>
                    <a:pt x="686" y="1605"/>
                    <a:pt x="786" y="1521"/>
                    <a:pt x="886" y="1438"/>
                  </a:cubicBezTo>
                  <a:cubicBezTo>
                    <a:pt x="1003" y="1354"/>
                    <a:pt x="1070" y="1237"/>
                    <a:pt x="1104" y="1104"/>
                  </a:cubicBezTo>
                  <a:cubicBezTo>
                    <a:pt x="1154" y="886"/>
                    <a:pt x="1120" y="652"/>
                    <a:pt x="1020" y="452"/>
                  </a:cubicBezTo>
                  <a:cubicBezTo>
                    <a:pt x="953" y="335"/>
                    <a:pt x="870" y="218"/>
                    <a:pt x="769" y="101"/>
                  </a:cubicBezTo>
                  <a:cubicBezTo>
                    <a:pt x="703" y="34"/>
                    <a:pt x="652" y="1"/>
                    <a:pt x="6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4" name="Google Shape;2644;p53"/>
            <p:cNvSpPr/>
            <p:nvPr/>
          </p:nvSpPr>
          <p:spPr>
            <a:xfrm>
              <a:off x="6072122" y="2470037"/>
              <a:ext cx="87304" cy="65767"/>
            </a:xfrm>
            <a:custGeom>
              <a:avLst/>
              <a:gdLst/>
              <a:ahLst/>
              <a:cxnLst/>
              <a:rect l="l" t="t" r="r" b="b"/>
              <a:pathLst>
                <a:path w="2724" h="2052" extrusionOk="0">
                  <a:moveTo>
                    <a:pt x="447" y="1"/>
                  </a:moveTo>
                  <a:cubicBezTo>
                    <a:pt x="348" y="1"/>
                    <a:pt x="245" y="12"/>
                    <a:pt x="150" y="24"/>
                  </a:cubicBezTo>
                  <a:cubicBezTo>
                    <a:pt x="69" y="51"/>
                    <a:pt x="21" y="67"/>
                    <a:pt x="5" y="81"/>
                  </a:cubicBezTo>
                  <a:lnTo>
                    <a:pt x="5" y="81"/>
                  </a:lnTo>
                  <a:cubicBezTo>
                    <a:pt x="2" y="80"/>
                    <a:pt x="0" y="77"/>
                    <a:pt x="0" y="74"/>
                  </a:cubicBezTo>
                  <a:lnTo>
                    <a:pt x="0" y="91"/>
                  </a:lnTo>
                  <a:cubicBezTo>
                    <a:pt x="0" y="88"/>
                    <a:pt x="2" y="85"/>
                    <a:pt x="5" y="81"/>
                  </a:cubicBezTo>
                  <a:lnTo>
                    <a:pt x="5" y="81"/>
                  </a:lnTo>
                  <a:cubicBezTo>
                    <a:pt x="13" y="86"/>
                    <a:pt x="30" y="87"/>
                    <a:pt x="55" y="87"/>
                  </a:cubicBezTo>
                  <a:cubicBezTo>
                    <a:pt x="94" y="87"/>
                    <a:pt x="151" y="84"/>
                    <a:pt x="225" y="84"/>
                  </a:cubicBezTo>
                  <a:cubicBezTo>
                    <a:pt x="316" y="84"/>
                    <a:pt x="432" y="88"/>
                    <a:pt x="568" y="108"/>
                  </a:cubicBezTo>
                  <a:cubicBezTo>
                    <a:pt x="752" y="124"/>
                    <a:pt x="936" y="208"/>
                    <a:pt x="1069" y="358"/>
                  </a:cubicBezTo>
                  <a:cubicBezTo>
                    <a:pt x="1220" y="509"/>
                    <a:pt x="1220" y="759"/>
                    <a:pt x="1237" y="1043"/>
                  </a:cubicBezTo>
                  <a:cubicBezTo>
                    <a:pt x="1253" y="1311"/>
                    <a:pt x="1370" y="1561"/>
                    <a:pt x="1571" y="1762"/>
                  </a:cubicBezTo>
                  <a:cubicBezTo>
                    <a:pt x="1721" y="1912"/>
                    <a:pt x="1938" y="2012"/>
                    <a:pt x="2155" y="2029"/>
                  </a:cubicBezTo>
                  <a:cubicBezTo>
                    <a:pt x="2216" y="2044"/>
                    <a:pt x="2276" y="2052"/>
                    <a:pt x="2335" y="2052"/>
                  </a:cubicBezTo>
                  <a:cubicBezTo>
                    <a:pt x="2473" y="2052"/>
                    <a:pt x="2607" y="2011"/>
                    <a:pt x="2724" y="1929"/>
                  </a:cubicBezTo>
                  <a:lnTo>
                    <a:pt x="2724" y="1929"/>
                  </a:lnTo>
                  <a:cubicBezTo>
                    <a:pt x="2616" y="1948"/>
                    <a:pt x="2508" y="1957"/>
                    <a:pt x="2401" y="1957"/>
                  </a:cubicBezTo>
                  <a:cubicBezTo>
                    <a:pt x="2324" y="1957"/>
                    <a:pt x="2248" y="1953"/>
                    <a:pt x="2172" y="1946"/>
                  </a:cubicBezTo>
                  <a:cubicBezTo>
                    <a:pt x="1972" y="1896"/>
                    <a:pt x="1805" y="1795"/>
                    <a:pt x="1654" y="1662"/>
                  </a:cubicBezTo>
                  <a:cubicBezTo>
                    <a:pt x="1487" y="1495"/>
                    <a:pt x="1387" y="1261"/>
                    <a:pt x="1370" y="1027"/>
                  </a:cubicBezTo>
                  <a:cubicBezTo>
                    <a:pt x="1370" y="893"/>
                    <a:pt x="1353" y="759"/>
                    <a:pt x="1337" y="626"/>
                  </a:cubicBezTo>
                  <a:cubicBezTo>
                    <a:pt x="1320" y="492"/>
                    <a:pt x="1253" y="358"/>
                    <a:pt x="1170" y="258"/>
                  </a:cubicBezTo>
                  <a:cubicBezTo>
                    <a:pt x="1003" y="108"/>
                    <a:pt x="802" y="7"/>
                    <a:pt x="568" y="7"/>
                  </a:cubicBezTo>
                  <a:cubicBezTo>
                    <a:pt x="529" y="3"/>
                    <a:pt x="488" y="1"/>
                    <a:pt x="4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5" name="Google Shape;2645;p53"/>
            <p:cNvSpPr/>
            <p:nvPr/>
          </p:nvSpPr>
          <p:spPr>
            <a:xfrm>
              <a:off x="6262755" y="2240527"/>
              <a:ext cx="87849" cy="65991"/>
            </a:xfrm>
            <a:custGeom>
              <a:avLst/>
              <a:gdLst/>
              <a:ahLst/>
              <a:cxnLst/>
              <a:rect l="l" t="t" r="r" b="b"/>
              <a:pathLst>
                <a:path w="2741" h="2059" extrusionOk="0">
                  <a:moveTo>
                    <a:pt x="585" y="0"/>
                  </a:moveTo>
                  <a:cubicBezTo>
                    <a:pt x="435" y="0"/>
                    <a:pt x="301" y="0"/>
                    <a:pt x="151" y="34"/>
                  </a:cubicBezTo>
                  <a:cubicBezTo>
                    <a:pt x="50" y="51"/>
                    <a:pt x="0" y="84"/>
                    <a:pt x="0" y="84"/>
                  </a:cubicBezTo>
                  <a:cubicBezTo>
                    <a:pt x="0" y="93"/>
                    <a:pt x="18" y="96"/>
                    <a:pt x="51" y="96"/>
                  </a:cubicBezTo>
                  <a:cubicBezTo>
                    <a:pt x="104" y="96"/>
                    <a:pt x="197" y="89"/>
                    <a:pt x="317" y="89"/>
                  </a:cubicBezTo>
                  <a:cubicBezTo>
                    <a:pt x="391" y="89"/>
                    <a:pt x="476" y="92"/>
                    <a:pt x="568" y="101"/>
                  </a:cubicBezTo>
                  <a:cubicBezTo>
                    <a:pt x="769" y="117"/>
                    <a:pt x="936" y="218"/>
                    <a:pt x="1086" y="351"/>
                  </a:cubicBezTo>
                  <a:cubicBezTo>
                    <a:pt x="1237" y="518"/>
                    <a:pt x="1220" y="769"/>
                    <a:pt x="1237" y="1036"/>
                  </a:cubicBezTo>
                  <a:cubicBezTo>
                    <a:pt x="1270" y="1320"/>
                    <a:pt x="1387" y="1571"/>
                    <a:pt x="1588" y="1755"/>
                  </a:cubicBezTo>
                  <a:cubicBezTo>
                    <a:pt x="1738" y="1905"/>
                    <a:pt x="1939" y="2006"/>
                    <a:pt x="2156" y="2039"/>
                  </a:cubicBezTo>
                  <a:cubicBezTo>
                    <a:pt x="2209" y="2052"/>
                    <a:pt x="2264" y="2059"/>
                    <a:pt x="2319" y="2059"/>
                  </a:cubicBezTo>
                  <a:cubicBezTo>
                    <a:pt x="2469" y="2059"/>
                    <a:pt x="2618" y="2012"/>
                    <a:pt x="2741" y="1939"/>
                  </a:cubicBezTo>
                  <a:lnTo>
                    <a:pt x="2741" y="1939"/>
                  </a:lnTo>
                  <a:cubicBezTo>
                    <a:pt x="2634" y="1948"/>
                    <a:pt x="2523" y="1958"/>
                    <a:pt x="2412" y="1958"/>
                  </a:cubicBezTo>
                  <a:cubicBezTo>
                    <a:pt x="2331" y="1958"/>
                    <a:pt x="2250" y="1953"/>
                    <a:pt x="2172" y="1939"/>
                  </a:cubicBezTo>
                  <a:cubicBezTo>
                    <a:pt x="1989" y="1905"/>
                    <a:pt x="1805" y="1805"/>
                    <a:pt x="1671" y="1671"/>
                  </a:cubicBezTo>
                  <a:cubicBezTo>
                    <a:pt x="1504" y="1488"/>
                    <a:pt x="1404" y="1270"/>
                    <a:pt x="1387" y="1020"/>
                  </a:cubicBezTo>
                  <a:cubicBezTo>
                    <a:pt x="1387" y="886"/>
                    <a:pt x="1370" y="752"/>
                    <a:pt x="1354" y="635"/>
                  </a:cubicBezTo>
                  <a:cubicBezTo>
                    <a:pt x="1320" y="502"/>
                    <a:pt x="1270" y="368"/>
                    <a:pt x="1170" y="268"/>
                  </a:cubicBezTo>
                  <a:cubicBezTo>
                    <a:pt x="1020" y="117"/>
                    <a:pt x="802" y="17"/>
                    <a:pt x="5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6" name="Google Shape;2646;p53"/>
            <p:cNvSpPr/>
            <p:nvPr/>
          </p:nvSpPr>
          <p:spPr>
            <a:xfrm>
              <a:off x="5873956" y="2527567"/>
              <a:ext cx="33781" cy="100701"/>
            </a:xfrm>
            <a:custGeom>
              <a:avLst/>
              <a:gdLst/>
              <a:ahLst/>
              <a:cxnLst/>
              <a:rect l="l" t="t" r="r" b="b"/>
              <a:pathLst>
                <a:path w="1054" h="3142" extrusionOk="0">
                  <a:moveTo>
                    <a:pt x="18" y="0"/>
                  </a:moveTo>
                  <a:cubicBezTo>
                    <a:pt x="1" y="34"/>
                    <a:pt x="201" y="134"/>
                    <a:pt x="452" y="368"/>
                  </a:cubicBezTo>
                  <a:cubicBezTo>
                    <a:pt x="586" y="502"/>
                    <a:pt x="686" y="685"/>
                    <a:pt x="703" y="869"/>
                  </a:cubicBezTo>
                  <a:cubicBezTo>
                    <a:pt x="719" y="1086"/>
                    <a:pt x="569" y="1287"/>
                    <a:pt x="419" y="1521"/>
                  </a:cubicBezTo>
                  <a:cubicBezTo>
                    <a:pt x="268" y="1738"/>
                    <a:pt x="201" y="2022"/>
                    <a:pt x="235" y="2289"/>
                  </a:cubicBezTo>
                  <a:cubicBezTo>
                    <a:pt x="268" y="2507"/>
                    <a:pt x="369" y="2707"/>
                    <a:pt x="536" y="2874"/>
                  </a:cubicBezTo>
                  <a:cubicBezTo>
                    <a:pt x="653" y="3024"/>
                    <a:pt x="853" y="3125"/>
                    <a:pt x="1054" y="3141"/>
                  </a:cubicBezTo>
                  <a:cubicBezTo>
                    <a:pt x="886" y="3041"/>
                    <a:pt x="736" y="2941"/>
                    <a:pt x="602" y="2807"/>
                  </a:cubicBezTo>
                  <a:cubicBezTo>
                    <a:pt x="469" y="2657"/>
                    <a:pt x="402" y="2473"/>
                    <a:pt x="369" y="2273"/>
                  </a:cubicBezTo>
                  <a:cubicBezTo>
                    <a:pt x="335" y="2039"/>
                    <a:pt x="402" y="1788"/>
                    <a:pt x="536" y="1588"/>
                  </a:cubicBezTo>
                  <a:cubicBezTo>
                    <a:pt x="602" y="1487"/>
                    <a:pt x="686" y="1370"/>
                    <a:pt x="753" y="1253"/>
                  </a:cubicBezTo>
                  <a:cubicBezTo>
                    <a:pt x="820" y="1136"/>
                    <a:pt x="836" y="1003"/>
                    <a:pt x="836" y="869"/>
                  </a:cubicBezTo>
                  <a:cubicBezTo>
                    <a:pt x="803" y="635"/>
                    <a:pt x="686" y="435"/>
                    <a:pt x="519" y="284"/>
                  </a:cubicBezTo>
                  <a:cubicBezTo>
                    <a:pt x="419" y="201"/>
                    <a:pt x="302" y="117"/>
                    <a:pt x="168" y="50"/>
                  </a:cubicBezTo>
                  <a:cubicBezTo>
                    <a:pt x="68" y="17"/>
                    <a:pt x="18" y="0"/>
                    <a:pt x="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7" name="Google Shape;2647;p53"/>
            <p:cNvSpPr/>
            <p:nvPr/>
          </p:nvSpPr>
          <p:spPr>
            <a:xfrm>
              <a:off x="5780787" y="2282641"/>
              <a:ext cx="89996" cy="63203"/>
            </a:xfrm>
            <a:custGeom>
              <a:avLst/>
              <a:gdLst/>
              <a:ahLst/>
              <a:cxnLst/>
              <a:rect l="l" t="t" r="r" b="b"/>
              <a:pathLst>
                <a:path w="2808" h="1972" extrusionOk="0">
                  <a:moveTo>
                    <a:pt x="466" y="0"/>
                  </a:moveTo>
                  <a:cubicBezTo>
                    <a:pt x="361" y="0"/>
                    <a:pt x="251" y="19"/>
                    <a:pt x="151" y="57"/>
                  </a:cubicBezTo>
                  <a:cubicBezTo>
                    <a:pt x="51" y="73"/>
                    <a:pt x="1" y="90"/>
                    <a:pt x="1" y="107"/>
                  </a:cubicBezTo>
                  <a:cubicBezTo>
                    <a:pt x="1" y="114"/>
                    <a:pt x="10" y="116"/>
                    <a:pt x="29" y="116"/>
                  </a:cubicBezTo>
                  <a:cubicBezTo>
                    <a:pt x="91" y="116"/>
                    <a:pt x="248" y="87"/>
                    <a:pt x="458" y="87"/>
                  </a:cubicBezTo>
                  <a:cubicBezTo>
                    <a:pt x="494" y="87"/>
                    <a:pt x="530" y="88"/>
                    <a:pt x="569" y="90"/>
                  </a:cubicBezTo>
                  <a:cubicBezTo>
                    <a:pt x="769" y="107"/>
                    <a:pt x="953" y="190"/>
                    <a:pt x="1087" y="324"/>
                  </a:cubicBezTo>
                  <a:cubicBezTo>
                    <a:pt x="1237" y="474"/>
                    <a:pt x="1254" y="725"/>
                    <a:pt x="1287" y="1009"/>
                  </a:cubicBezTo>
                  <a:cubicBezTo>
                    <a:pt x="1304" y="1276"/>
                    <a:pt x="1438" y="1527"/>
                    <a:pt x="1655" y="1711"/>
                  </a:cubicBezTo>
                  <a:cubicBezTo>
                    <a:pt x="1822" y="1861"/>
                    <a:pt x="2022" y="1945"/>
                    <a:pt x="2240" y="1961"/>
                  </a:cubicBezTo>
                  <a:cubicBezTo>
                    <a:pt x="2281" y="1968"/>
                    <a:pt x="2321" y="1972"/>
                    <a:pt x="2362" y="1972"/>
                  </a:cubicBezTo>
                  <a:cubicBezTo>
                    <a:pt x="2521" y="1972"/>
                    <a:pt x="2675" y="1921"/>
                    <a:pt x="2808" y="1828"/>
                  </a:cubicBezTo>
                  <a:lnTo>
                    <a:pt x="2808" y="1828"/>
                  </a:lnTo>
                  <a:cubicBezTo>
                    <a:pt x="2691" y="1859"/>
                    <a:pt x="2575" y="1871"/>
                    <a:pt x="2458" y="1871"/>
                  </a:cubicBezTo>
                  <a:cubicBezTo>
                    <a:pt x="2391" y="1871"/>
                    <a:pt x="2324" y="1867"/>
                    <a:pt x="2256" y="1861"/>
                  </a:cubicBezTo>
                  <a:cubicBezTo>
                    <a:pt x="2056" y="1828"/>
                    <a:pt x="1872" y="1744"/>
                    <a:pt x="1738" y="1610"/>
                  </a:cubicBezTo>
                  <a:cubicBezTo>
                    <a:pt x="1555" y="1443"/>
                    <a:pt x="1454" y="1226"/>
                    <a:pt x="1421" y="992"/>
                  </a:cubicBezTo>
                  <a:cubicBezTo>
                    <a:pt x="1404" y="859"/>
                    <a:pt x="1404" y="725"/>
                    <a:pt x="1371" y="591"/>
                  </a:cubicBezTo>
                  <a:cubicBezTo>
                    <a:pt x="1337" y="458"/>
                    <a:pt x="1270" y="341"/>
                    <a:pt x="1187" y="240"/>
                  </a:cubicBezTo>
                  <a:cubicBezTo>
                    <a:pt x="1020" y="90"/>
                    <a:pt x="803" y="6"/>
                    <a:pt x="569" y="6"/>
                  </a:cubicBezTo>
                  <a:cubicBezTo>
                    <a:pt x="535" y="2"/>
                    <a:pt x="501" y="0"/>
                    <a:pt x="4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8" name="Google Shape;2648;p53"/>
            <p:cNvSpPr/>
            <p:nvPr/>
          </p:nvSpPr>
          <p:spPr>
            <a:xfrm>
              <a:off x="5794729" y="2181075"/>
              <a:ext cx="89996" cy="63555"/>
            </a:xfrm>
            <a:custGeom>
              <a:avLst/>
              <a:gdLst/>
              <a:ahLst/>
              <a:cxnLst/>
              <a:rect l="l" t="t" r="r" b="b"/>
              <a:pathLst>
                <a:path w="2808" h="1983" extrusionOk="0">
                  <a:moveTo>
                    <a:pt x="568" y="1"/>
                  </a:moveTo>
                  <a:cubicBezTo>
                    <a:pt x="434" y="1"/>
                    <a:pt x="284" y="18"/>
                    <a:pt x="150" y="51"/>
                  </a:cubicBezTo>
                  <a:cubicBezTo>
                    <a:pt x="50" y="84"/>
                    <a:pt x="0" y="101"/>
                    <a:pt x="0" y="118"/>
                  </a:cubicBezTo>
                  <a:cubicBezTo>
                    <a:pt x="0" y="120"/>
                    <a:pt x="5" y="121"/>
                    <a:pt x="15" y="121"/>
                  </a:cubicBezTo>
                  <a:cubicBezTo>
                    <a:pt x="61" y="121"/>
                    <a:pt x="215" y="98"/>
                    <a:pt x="428" y="98"/>
                  </a:cubicBezTo>
                  <a:cubicBezTo>
                    <a:pt x="472" y="98"/>
                    <a:pt x="519" y="99"/>
                    <a:pt x="568" y="101"/>
                  </a:cubicBezTo>
                  <a:cubicBezTo>
                    <a:pt x="769" y="118"/>
                    <a:pt x="952" y="201"/>
                    <a:pt x="1086" y="335"/>
                  </a:cubicBezTo>
                  <a:cubicBezTo>
                    <a:pt x="1236" y="485"/>
                    <a:pt x="1253" y="736"/>
                    <a:pt x="1287" y="1020"/>
                  </a:cubicBezTo>
                  <a:cubicBezTo>
                    <a:pt x="1303" y="1287"/>
                    <a:pt x="1437" y="1538"/>
                    <a:pt x="1654" y="1722"/>
                  </a:cubicBezTo>
                  <a:cubicBezTo>
                    <a:pt x="1805" y="1855"/>
                    <a:pt x="2022" y="1956"/>
                    <a:pt x="2239" y="1972"/>
                  </a:cubicBezTo>
                  <a:cubicBezTo>
                    <a:pt x="2280" y="1979"/>
                    <a:pt x="2321" y="1983"/>
                    <a:pt x="2362" y="1983"/>
                  </a:cubicBezTo>
                  <a:cubicBezTo>
                    <a:pt x="2520" y="1983"/>
                    <a:pt x="2674" y="1932"/>
                    <a:pt x="2807" y="1839"/>
                  </a:cubicBezTo>
                  <a:lnTo>
                    <a:pt x="2807" y="1839"/>
                  </a:lnTo>
                  <a:cubicBezTo>
                    <a:pt x="2673" y="1863"/>
                    <a:pt x="2538" y="1879"/>
                    <a:pt x="2403" y="1879"/>
                  </a:cubicBezTo>
                  <a:cubicBezTo>
                    <a:pt x="2354" y="1879"/>
                    <a:pt x="2305" y="1877"/>
                    <a:pt x="2256" y="1872"/>
                  </a:cubicBezTo>
                  <a:cubicBezTo>
                    <a:pt x="2055" y="1839"/>
                    <a:pt x="1871" y="1755"/>
                    <a:pt x="1738" y="1622"/>
                  </a:cubicBezTo>
                  <a:cubicBezTo>
                    <a:pt x="1554" y="1454"/>
                    <a:pt x="1454" y="1237"/>
                    <a:pt x="1420" y="987"/>
                  </a:cubicBezTo>
                  <a:cubicBezTo>
                    <a:pt x="1404" y="870"/>
                    <a:pt x="1404" y="736"/>
                    <a:pt x="1370" y="602"/>
                  </a:cubicBezTo>
                  <a:cubicBezTo>
                    <a:pt x="1337" y="469"/>
                    <a:pt x="1270" y="335"/>
                    <a:pt x="1186" y="251"/>
                  </a:cubicBezTo>
                  <a:cubicBezTo>
                    <a:pt x="1019" y="101"/>
                    <a:pt x="802" y="1"/>
                    <a:pt x="5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9" name="Google Shape;2649;p53"/>
            <p:cNvSpPr/>
            <p:nvPr/>
          </p:nvSpPr>
          <p:spPr>
            <a:xfrm>
              <a:off x="5792037" y="2418854"/>
              <a:ext cx="89996" cy="63299"/>
            </a:xfrm>
            <a:custGeom>
              <a:avLst/>
              <a:gdLst/>
              <a:ahLst/>
              <a:cxnLst/>
              <a:rect l="l" t="t" r="r" b="b"/>
              <a:pathLst>
                <a:path w="2808" h="1975" extrusionOk="0">
                  <a:moveTo>
                    <a:pt x="585" y="0"/>
                  </a:moveTo>
                  <a:cubicBezTo>
                    <a:pt x="435" y="0"/>
                    <a:pt x="301" y="17"/>
                    <a:pt x="151" y="51"/>
                  </a:cubicBezTo>
                  <a:cubicBezTo>
                    <a:pt x="51" y="67"/>
                    <a:pt x="1" y="101"/>
                    <a:pt x="1" y="101"/>
                  </a:cubicBezTo>
                  <a:lnTo>
                    <a:pt x="17" y="101"/>
                  </a:lnTo>
                  <a:cubicBezTo>
                    <a:pt x="17" y="108"/>
                    <a:pt x="27" y="110"/>
                    <a:pt x="45" y="110"/>
                  </a:cubicBezTo>
                  <a:cubicBezTo>
                    <a:pt x="96" y="110"/>
                    <a:pt x="212" y="91"/>
                    <a:pt x="373" y="91"/>
                  </a:cubicBezTo>
                  <a:cubicBezTo>
                    <a:pt x="433" y="91"/>
                    <a:pt x="498" y="94"/>
                    <a:pt x="569" y="101"/>
                  </a:cubicBezTo>
                  <a:cubicBezTo>
                    <a:pt x="769" y="117"/>
                    <a:pt x="953" y="201"/>
                    <a:pt x="1087" y="335"/>
                  </a:cubicBezTo>
                  <a:cubicBezTo>
                    <a:pt x="1254" y="485"/>
                    <a:pt x="1254" y="736"/>
                    <a:pt x="1287" y="1003"/>
                  </a:cubicBezTo>
                  <a:cubicBezTo>
                    <a:pt x="1320" y="1270"/>
                    <a:pt x="1454" y="1521"/>
                    <a:pt x="1655" y="1705"/>
                  </a:cubicBezTo>
                  <a:cubicBezTo>
                    <a:pt x="1822" y="1855"/>
                    <a:pt x="2022" y="1939"/>
                    <a:pt x="2256" y="1955"/>
                  </a:cubicBezTo>
                  <a:cubicBezTo>
                    <a:pt x="2304" y="1968"/>
                    <a:pt x="2355" y="1975"/>
                    <a:pt x="2405" y="1975"/>
                  </a:cubicBezTo>
                  <a:cubicBezTo>
                    <a:pt x="2549" y="1975"/>
                    <a:pt x="2696" y="1925"/>
                    <a:pt x="2808" y="1838"/>
                  </a:cubicBezTo>
                  <a:lnTo>
                    <a:pt x="2808" y="1838"/>
                  </a:lnTo>
                  <a:cubicBezTo>
                    <a:pt x="2685" y="1863"/>
                    <a:pt x="2545" y="1878"/>
                    <a:pt x="2407" y="1878"/>
                  </a:cubicBezTo>
                  <a:cubicBezTo>
                    <a:pt x="2356" y="1878"/>
                    <a:pt x="2305" y="1876"/>
                    <a:pt x="2256" y="1872"/>
                  </a:cubicBezTo>
                  <a:cubicBezTo>
                    <a:pt x="2072" y="1838"/>
                    <a:pt x="1889" y="1738"/>
                    <a:pt x="1738" y="1604"/>
                  </a:cubicBezTo>
                  <a:cubicBezTo>
                    <a:pt x="1571" y="1437"/>
                    <a:pt x="1454" y="1220"/>
                    <a:pt x="1421" y="986"/>
                  </a:cubicBezTo>
                  <a:cubicBezTo>
                    <a:pt x="1404" y="853"/>
                    <a:pt x="1404" y="719"/>
                    <a:pt x="1371" y="585"/>
                  </a:cubicBezTo>
                  <a:cubicBezTo>
                    <a:pt x="1354" y="452"/>
                    <a:pt x="1287" y="335"/>
                    <a:pt x="1187" y="234"/>
                  </a:cubicBezTo>
                  <a:cubicBezTo>
                    <a:pt x="1020" y="84"/>
                    <a:pt x="803" y="0"/>
                    <a:pt x="5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0" name="Google Shape;2650;p53"/>
            <p:cNvSpPr/>
            <p:nvPr/>
          </p:nvSpPr>
          <p:spPr>
            <a:xfrm>
              <a:off x="5724571" y="2266552"/>
              <a:ext cx="33236" cy="100381"/>
            </a:xfrm>
            <a:custGeom>
              <a:avLst/>
              <a:gdLst/>
              <a:ahLst/>
              <a:cxnLst/>
              <a:rect l="l" t="t" r="r" b="b"/>
              <a:pathLst>
                <a:path w="1037" h="3132" extrusionOk="0">
                  <a:moveTo>
                    <a:pt x="26" y="1"/>
                  </a:moveTo>
                  <a:cubicBezTo>
                    <a:pt x="20" y="1"/>
                    <a:pt x="17" y="3"/>
                    <a:pt x="17" y="7"/>
                  </a:cubicBezTo>
                  <a:cubicBezTo>
                    <a:pt x="0" y="24"/>
                    <a:pt x="201" y="124"/>
                    <a:pt x="451" y="358"/>
                  </a:cubicBezTo>
                  <a:cubicBezTo>
                    <a:pt x="585" y="508"/>
                    <a:pt x="669" y="676"/>
                    <a:pt x="685" y="876"/>
                  </a:cubicBezTo>
                  <a:cubicBezTo>
                    <a:pt x="719" y="1093"/>
                    <a:pt x="568" y="1294"/>
                    <a:pt x="401" y="1511"/>
                  </a:cubicBezTo>
                  <a:cubicBezTo>
                    <a:pt x="251" y="1745"/>
                    <a:pt x="201" y="2029"/>
                    <a:pt x="234" y="2296"/>
                  </a:cubicBezTo>
                  <a:cubicBezTo>
                    <a:pt x="268" y="2513"/>
                    <a:pt x="368" y="2714"/>
                    <a:pt x="518" y="2864"/>
                  </a:cubicBezTo>
                  <a:cubicBezTo>
                    <a:pt x="652" y="3031"/>
                    <a:pt x="836" y="3115"/>
                    <a:pt x="1036" y="3132"/>
                  </a:cubicBezTo>
                  <a:cubicBezTo>
                    <a:pt x="869" y="3048"/>
                    <a:pt x="719" y="2931"/>
                    <a:pt x="602" y="2798"/>
                  </a:cubicBezTo>
                  <a:cubicBezTo>
                    <a:pt x="468" y="2647"/>
                    <a:pt x="385" y="2463"/>
                    <a:pt x="368" y="2280"/>
                  </a:cubicBezTo>
                  <a:cubicBezTo>
                    <a:pt x="334" y="2029"/>
                    <a:pt x="385" y="1795"/>
                    <a:pt x="535" y="1595"/>
                  </a:cubicBezTo>
                  <a:cubicBezTo>
                    <a:pt x="602" y="1478"/>
                    <a:pt x="685" y="1377"/>
                    <a:pt x="735" y="1260"/>
                  </a:cubicBezTo>
                  <a:cubicBezTo>
                    <a:pt x="802" y="1143"/>
                    <a:pt x="836" y="993"/>
                    <a:pt x="819" y="859"/>
                  </a:cubicBezTo>
                  <a:cubicBezTo>
                    <a:pt x="802" y="642"/>
                    <a:pt x="685" y="442"/>
                    <a:pt x="518" y="291"/>
                  </a:cubicBezTo>
                  <a:cubicBezTo>
                    <a:pt x="401" y="191"/>
                    <a:pt x="284" y="124"/>
                    <a:pt x="151" y="57"/>
                  </a:cubicBezTo>
                  <a:cubicBezTo>
                    <a:pt x="88" y="20"/>
                    <a:pt x="44" y="1"/>
                    <a:pt x="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1" name="Google Shape;2651;p53"/>
            <p:cNvSpPr/>
            <p:nvPr/>
          </p:nvSpPr>
          <p:spPr>
            <a:xfrm>
              <a:off x="6158849" y="2653203"/>
              <a:ext cx="87336" cy="65767"/>
            </a:xfrm>
            <a:custGeom>
              <a:avLst/>
              <a:gdLst/>
              <a:ahLst/>
              <a:cxnLst/>
              <a:rect l="l" t="t" r="r" b="b"/>
              <a:pathLst>
                <a:path w="2725" h="2052" extrusionOk="0">
                  <a:moveTo>
                    <a:pt x="459" y="0"/>
                  </a:moveTo>
                  <a:cubicBezTo>
                    <a:pt x="356" y="0"/>
                    <a:pt x="249" y="16"/>
                    <a:pt x="151" y="40"/>
                  </a:cubicBezTo>
                  <a:cubicBezTo>
                    <a:pt x="70" y="54"/>
                    <a:pt x="22" y="67"/>
                    <a:pt x="6" y="81"/>
                  </a:cubicBezTo>
                  <a:lnTo>
                    <a:pt x="6" y="81"/>
                  </a:lnTo>
                  <a:cubicBezTo>
                    <a:pt x="3" y="79"/>
                    <a:pt x="1" y="77"/>
                    <a:pt x="1" y="74"/>
                  </a:cubicBezTo>
                  <a:lnTo>
                    <a:pt x="1" y="90"/>
                  </a:lnTo>
                  <a:cubicBezTo>
                    <a:pt x="1" y="87"/>
                    <a:pt x="3" y="84"/>
                    <a:pt x="6" y="81"/>
                  </a:cubicBezTo>
                  <a:lnTo>
                    <a:pt x="6" y="81"/>
                  </a:lnTo>
                  <a:cubicBezTo>
                    <a:pt x="14" y="85"/>
                    <a:pt x="31" y="86"/>
                    <a:pt x="56" y="86"/>
                  </a:cubicBezTo>
                  <a:cubicBezTo>
                    <a:pt x="95" y="86"/>
                    <a:pt x="152" y="83"/>
                    <a:pt x="226" y="83"/>
                  </a:cubicBezTo>
                  <a:cubicBezTo>
                    <a:pt x="317" y="83"/>
                    <a:pt x="433" y="88"/>
                    <a:pt x="569" y="107"/>
                  </a:cubicBezTo>
                  <a:cubicBezTo>
                    <a:pt x="753" y="124"/>
                    <a:pt x="937" y="207"/>
                    <a:pt x="1070" y="358"/>
                  </a:cubicBezTo>
                  <a:cubicBezTo>
                    <a:pt x="1221" y="508"/>
                    <a:pt x="1221" y="759"/>
                    <a:pt x="1237" y="1043"/>
                  </a:cubicBezTo>
                  <a:cubicBezTo>
                    <a:pt x="1254" y="1310"/>
                    <a:pt x="1371" y="1561"/>
                    <a:pt x="1571" y="1761"/>
                  </a:cubicBezTo>
                  <a:cubicBezTo>
                    <a:pt x="1739" y="1912"/>
                    <a:pt x="1939" y="2012"/>
                    <a:pt x="2156" y="2028"/>
                  </a:cubicBezTo>
                  <a:cubicBezTo>
                    <a:pt x="2216" y="2044"/>
                    <a:pt x="2277" y="2051"/>
                    <a:pt x="2336" y="2051"/>
                  </a:cubicBezTo>
                  <a:cubicBezTo>
                    <a:pt x="2474" y="2051"/>
                    <a:pt x="2607" y="2010"/>
                    <a:pt x="2724" y="1928"/>
                  </a:cubicBezTo>
                  <a:lnTo>
                    <a:pt x="2724" y="1928"/>
                  </a:lnTo>
                  <a:cubicBezTo>
                    <a:pt x="2617" y="1948"/>
                    <a:pt x="2509" y="1956"/>
                    <a:pt x="2401" y="1956"/>
                  </a:cubicBezTo>
                  <a:cubicBezTo>
                    <a:pt x="2325" y="1956"/>
                    <a:pt x="2249" y="1952"/>
                    <a:pt x="2173" y="1945"/>
                  </a:cubicBezTo>
                  <a:cubicBezTo>
                    <a:pt x="1972" y="1895"/>
                    <a:pt x="1805" y="1795"/>
                    <a:pt x="1672" y="1661"/>
                  </a:cubicBezTo>
                  <a:cubicBezTo>
                    <a:pt x="1505" y="1494"/>
                    <a:pt x="1388" y="1260"/>
                    <a:pt x="1388" y="1026"/>
                  </a:cubicBezTo>
                  <a:cubicBezTo>
                    <a:pt x="1371" y="892"/>
                    <a:pt x="1371" y="759"/>
                    <a:pt x="1338" y="625"/>
                  </a:cubicBezTo>
                  <a:cubicBezTo>
                    <a:pt x="1321" y="491"/>
                    <a:pt x="1254" y="358"/>
                    <a:pt x="1170" y="257"/>
                  </a:cubicBezTo>
                  <a:cubicBezTo>
                    <a:pt x="1003" y="107"/>
                    <a:pt x="803" y="7"/>
                    <a:pt x="569" y="7"/>
                  </a:cubicBezTo>
                  <a:cubicBezTo>
                    <a:pt x="533" y="2"/>
                    <a:pt x="496" y="0"/>
                    <a:pt x="4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2" name="Google Shape;2652;p53"/>
            <p:cNvSpPr/>
            <p:nvPr/>
          </p:nvSpPr>
          <p:spPr>
            <a:xfrm>
              <a:off x="5908763" y="2847779"/>
              <a:ext cx="99131" cy="37563"/>
            </a:xfrm>
            <a:custGeom>
              <a:avLst/>
              <a:gdLst/>
              <a:ahLst/>
              <a:cxnLst/>
              <a:rect l="l" t="t" r="r" b="b"/>
              <a:pathLst>
                <a:path w="3093" h="1172" extrusionOk="0">
                  <a:moveTo>
                    <a:pt x="3092" y="1"/>
                  </a:moveTo>
                  <a:cubicBezTo>
                    <a:pt x="3009" y="168"/>
                    <a:pt x="2908" y="335"/>
                    <a:pt x="2775" y="469"/>
                  </a:cubicBezTo>
                  <a:cubicBezTo>
                    <a:pt x="2641" y="602"/>
                    <a:pt x="2457" y="686"/>
                    <a:pt x="2257" y="719"/>
                  </a:cubicBezTo>
                  <a:cubicBezTo>
                    <a:pt x="2209" y="726"/>
                    <a:pt x="2160" y="730"/>
                    <a:pt x="2112" y="730"/>
                  </a:cubicBezTo>
                  <a:cubicBezTo>
                    <a:pt x="1922" y="730"/>
                    <a:pt x="1731" y="679"/>
                    <a:pt x="1572" y="586"/>
                  </a:cubicBezTo>
                  <a:cubicBezTo>
                    <a:pt x="1455" y="519"/>
                    <a:pt x="1354" y="435"/>
                    <a:pt x="1221" y="385"/>
                  </a:cubicBezTo>
                  <a:cubicBezTo>
                    <a:pt x="1131" y="334"/>
                    <a:pt x="1032" y="312"/>
                    <a:pt x="931" y="312"/>
                  </a:cubicBezTo>
                  <a:cubicBezTo>
                    <a:pt x="900" y="312"/>
                    <a:pt x="868" y="314"/>
                    <a:pt x="836" y="318"/>
                  </a:cubicBezTo>
                  <a:cubicBezTo>
                    <a:pt x="619" y="352"/>
                    <a:pt x="419" y="469"/>
                    <a:pt x="268" y="653"/>
                  </a:cubicBezTo>
                  <a:cubicBezTo>
                    <a:pt x="185" y="753"/>
                    <a:pt x="101" y="887"/>
                    <a:pt x="51" y="1020"/>
                  </a:cubicBezTo>
                  <a:cubicBezTo>
                    <a:pt x="18" y="1104"/>
                    <a:pt x="1" y="1154"/>
                    <a:pt x="1" y="1171"/>
                  </a:cubicBezTo>
                  <a:cubicBezTo>
                    <a:pt x="2" y="1171"/>
                    <a:pt x="3" y="1171"/>
                    <a:pt x="5" y="1171"/>
                  </a:cubicBezTo>
                  <a:cubicBezTo>
                    <a:pt x="41" y="1171"/>
                    <a:pt x="126" y="961"/>
                    <a:pt x="352" y="719"/>
                  </a:cubicBezTo>
                  <a:cubicBezTo>
                    <a:pt x="486" y="569"/>
                    <a:pt x="653" y="469"/>
                    <a:pt x="853" y="452"/>
                  </a:cubicBezTo>
                  <a:cubicBezTo>
                    <a:pt x="876" y="449"/>
                    <a:pt x="899" y="447"/>
                    <a:pt x="921" y="447"/>
                  </a:cubicBezTo>
                  <a:cubicBezTo>
                    <a:pt x="1113" y="447"/>
                    <a:pt x="1295" y="568"/>
                    <a:pt x="1505" y="703"/>
                  </a:cubicBezTo>
                  <a:cubicBezTo>
                    <a:pt x="1680" y="815"/>
                    <a:pt x="1874" y="872"/>
                    <a:pt x="2080" y="872"/>
                  </a:cubicBezTo>
                  <a:cubicBezTo>
                    <a:pt x="2149" y="872"/>
                    <a:pt x="2219" y="866"/>
                    <a:pt x="2290" y="853"/>
                  </a:cubicBezTo>
                  <a:cubicBezTo>
                    <a:pt x="2507" y="803"/>
                    <a:pt x="2691" y="703"/>
                    <a:pt x="2841" y="536"/>
                  </a:cubicBezTo>
                  <a:cubicBezTo>
                    <a:pt x="2992" y="402"/>
                    <a:pt x="3092" y="201"/>
                    <a:pt x="30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3" name="Google Shape;2653;p53"/>
            <p:cNvSpPr/>
            <p:nvPr/>
          </p:nvSpPr>
          <p:spPr>
            <a:xfrm>
              <a:off x="6060872" y="2865470"/>
              <a:ext cx="57337" cy="95894"/>
            </a:xfrm>
            <a:custGeom>
              <a:avLst/>
              <a:gdLst/>
              <a:ahLst/>
              <a:cxnLst/>
              <a:rect l="l" t="t" r="r" b="b"/>
              <a:pathLst>
                <a:path w="1789" h="2992" extrusionOk="0">
                  <a:moveTo>
                    <a:pt x="1571" y="0"/>
                  </a:moveTo>
                  <a:cubicBezTo>
                    <a:pt x="1638" y="167"/>
                    <a:pt x="1671" y="351"/>
                    <a:pt x="1671" y="535"/>
                  </a:cubicBezTo>
                  <a:cubicBezTo>
                    <a:pt x="1671" y="736"/>
                    <a:pt x="1604" y="919"/>
                    <a:pt x="1487" y="1086"/>
                  </a:cubicBezTo>
                  <a:cubicBezTo>
                    <a:pt x="1354" y="1270"/>
                    <a:pt x="1136" y="1421"/>
                    <a:pt x="902" y="1471"/>
                  </a:cubicBezTo>
                  <a:cubicBezTo>
                    <a:pt x="769" y="1504"/>
                    <a:pt x="652" y="1538"/>
                    <a:pt x="518" y="1571"/>
                  </a:cubicBezTo>
                  <a:cubicBezTo>
                    <a:pt x="385" y="1621"/>
                    <a:pt x="268" y="1688"/>
                    <a:pt x="184" y="1805"/>
                  </a:cubicBezTo>
                  <a:cubicBezTo>
                    <a:pt x="67" y="1989"/>
                    <a:pt x="0" y="2206"/>
                    <a:pt x="34" y="2440"/>
                  </a:cubicBezTo>
                  <a:cubicBezTo>
                    <a:pt x="34" y="2573"/>
                    <a:pt x="67" y="2707"/>
                    <a:pt x="134" y="2841"/>
                  </a:cubicBezTo>
                  <a:cubicBezTo>
                    <a:pt x="167" y="2941"/>
                    <a:pt x="201" y="2991"/>
                    <a:pt x="201" y="2991"/>
                  </a:cubicBezTo>
                  <a:cubicBezTo>
                    <a:pt x="234" y="2974"/>
                    <a:pt x="134" y="2774"/>
                    <a:pt x="134" y="2423"/>
                  </a:cubicBezTo>
                  <a:cubicBezTo>
                    <a:pt x="117" y="2239"/>
                    <a:pt x="184" y="2039"/>
                    <a:pt x="301" y="1888"/>
                  </a:cubicBezTo>
                  <a:cubicBezTo>
                    <a:pt x="418" y="1705"/>
                    <a:pt x="669" y="1671"/>
                    <a:pt x="936" y="1604"/>
                  </a:cubicBezTo>
                  <a:cubicBezTo>
                    <a:pt x="1203" y="1538"/>
                    <a:pt x="1437" y="1387"/>
                    <a:pt x="1588" y="1153"/>
                  </a:cubicBezTo>
                  <a:cubicBezTo>
                    <a:pt x="1721" y="969"/>
                    <a:pt x="1788" y="752"/>
                    <a:pt x="1771" y="535"/>
                  </a:cubicBezTo>
                  <a:cubicBezTo>
                    <a:pt x="1788" y="335"/>
                    <a:pt x="1721" y="134"/>
                    <a:pt x="15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4" name="Google Shape;2654;p53"/>
            <p:cNvSpPr/>
            <p:nvPr/>
          </p:nvSpPr>
          <p:spPr>
            <a:xfrm>
              <a:off x="5974113" y="2766179"/>
              <a:ext cx="106053" cy="36345"/>
            </a:xfrm>
            <a:custGeom>
              <a:avLst/>
              <a:gdLst/>
              <a:ahLst/>
              <a:cxnLst/>
              <a:rect l="l" t="t" r="r" b="b"/>
              <a:pathLst>
                <a:path w="3309" h="1134" extrusionOk="0">
                  <a:moveTo>
                    <a:pt x="898" y="1"/>
                  </a:moveTo>
                  <a:cubicBezTo>
                    <a:pt x="744" y="1"/>
                    <a:pt x="590" y="38"/>
                    <a:pt x="452" y="108"/>
                  </a:cubicBezTo>
                  <a:cubicBezTo>
                    <a:pt x="335" y="174"/>
                    <a:pt x="218" y="258"/>
                    <a:pt x="101" y="358"/>
                  </a:cubicBezTo>
                  <a:cubicBezTo>
                    <a:pt x="34" y="425"/>
                    <a:pt x="0" y="475"/>
                    <a:pt x="0" y="475"/>
                  </a:cubicBezTo>
                  <a:cubicBezTo>
                    <a:pt x="1" y="476"/>
                    <a:pt x="3" y="476"/>
                    <a:pt x="4" y="476"/>
                  </a:cubicBezTo>
                  <a:cubicBezTo>
                    <a:pt x="35" y="476"/>
                    <a:pt x="201" y="335"/>
                    <a:pt x="502" y="208"/>
                  </a:cubicBezTo>
                  <a:cubicBezTo>
                    <a:pt x="606" y="156"/>
                    <a:pt x="724" y="129"/>
                    <a:pt x="846" y="129"/>
                  </a:cubicBezTo>
                  <a:cubicBezTo>
                    <a:pt x="919" y="129"/>
                    <a:pt x="995" y="139"/>
                    <a:pt x="1070" y="158"/>
                  </a:cubicBezTo>
                  <a:cubicBezTo>
                    <a:pt x="1270" y="208"/>
                    <a:pt x="1404" y="425"/>
                    <a:pt x="1554" y="659"/>
                  </a:cubicBezTo>
                  <a:cubicBezTo>
                    <a:pt x="1721" y="876"/>
                    <a:pt x="1955" y="1043"/>
                    <a:pt x="2223" y="1110"/>
                  </a:cubicBezTo>
                  <a:cubicBezTo>
                    <a:pt x="2287" y="1126"/>
                    <a:pt x="2355" y="1134"/>
                    <a:pt x="2424" y="1134"/>
                  </a:cubicBezTo>
                  <a:cubicBezTo>
                    <a:pt x="2570" y="1134"/>
                    <a:pt x="2721" y="1100"/>
                    <a:pt x="2858" y="1043"/>
                  </a:cubicBezTo>
                  <a:cubicBezTo>
                    <a:pt x="3208" y="893"/>
                    <a:pt x="3309" y="659"/>
                    <a:pt x="3292" y="659"/>
                  </a:cubicBezTo>
                  <a:lnTo>
                    <a:pt x="3292" y="659"/>
                  </a:lnTo>
                  <a:cubicBezTo>
                    <a:pt x="3158" y="776"/>
                    <a:pt x="2991" y="876"/>
                    <a:pt x="2824" y="943"/>
                  </a:cubicBezTo>
                  <a:cubicBezTo>
                    <a:pt x="2713" y="983"/>
                    <a:pt x="2595" y="1005"/>
                    <a:pt x="2476" y="1005"/>
                  </a:cubicBezTo>
                  <a:cubicBezTo>
                    <a:pt x="2398" y="1005"/>
                    <a:pt x="2318" y="996"/>
                    <a:pt x="2239" y="976"/>
                  </a:cubicBezTo>
                  <a:cubicBezTo>
                    <a:pt x="2005" y="910"/>
                    <a:pt x="1805" y="776"/>
                    <a:pt x="1671" y="575"/>
                  </a:cubicBezTo>
                  <a:cubicBezTo>
                    <a:pt x="1604" y="475"/>
                    <a:pt x="1521" y="358"/>
                    <a:pt x="1437" y="241"/>
                  </a:cubicBezTo>
                  <a:cubicBezTo>
                    <a:pt x="1354" y="141"/>
                    <a:pt x="1237" y="74"/>
                    <a:pt x="1103" y="24"/>
                  </a:cubicBezTo>
                  <a:cubicBezTo>
                    <a:pt x="1036" y="8"/>
                    <a:pt x="967" y="1"/>
                    <a:pt x="8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5" name="Google Shape;2655;p53"/>
            <p:cNvSpPr/>
            <p:nvPr/>
          </p:nvSpPr>
          <p:spPr>
            <a:xfrm>
              <a:off x="5943056" y="2565194"/>
              <a:ext cx="106053" cy="34646"/>
            </a:xfrm>
            <a:custGeom>
              <a:avLst/>
              <a:gdLst/>
              <a:ahLst/>
              <a:cxnLst/>
              <a:rect l="l" t="t" r="r" b="b"/>
              <a:pathLst>
                <a:path w="3309" h="1081" extrusionOk="0">
                  <a:moveTo>
                    <a:pt x="931" y="0"/>
                  </a:moveTo>
                  <a:cubicBezTo>
                    <a:pt x="762" y="0"/>
                    <a:pt x="602" y="38"/>
                    <a:pt x="451" y="113"/>
                  </a:cubicBezTo>
                  <a:cubicBezTo>
                    <a:pt x="334" y="180"/>
                    <a:pt x="218" y="263"/>
                    <a:pt x="101" y="363"/>
                  </a:cubicBezTo>
                  <a:cubicBezTo>
                    <a:pt x="34" y="447"/>
                    <a:pt x="0" y="480"/>
                    <a:pt x="17" y="497"/>
                  </a:cubicBezTo>
                  <a:cubicBezTo>
                    <a:pt x="18" y="498"/>
                    <a:pt x="19" y="498"/>
                    <a:pt x="20" y="498"/>
                  </a:cubicBezTo>
                  <a:cubicBezTo>
                    <a:pt x="48" y="498"/>
                    <a:pt x="199" y="340"/>
                    <a:pt x="502" y="196"/>
                  </a:cubicBezTo>
                  <a:cubicBezTo>
                    <a:pt x="606" y="144"/>
                    <a:pt x="723" y="118"/>
                    <a:pt x="842" y="118"/>
                  </a:cubicBezTo>
                  <a:cubicBezTo>
                    <a:pt x="913" y="118"/>
                    <a:pt x="984" y="127"/>
                    <a:pt x="1053" y="146"/>
                  </a:cubicBezTo>
                  <a:cubicBezTo>
                    <a:pt x="1270" y="196"/>
                    <a:pt x="1404" y="414"/>
                    <a:pt x="1571" y="631"/>
                  </a:cubicBezTo>
                  <a:cubicBezTo>
                    <a:pt x="1721" y="848"/>
                    <a:pt x="1972" y="1015"/>
                    <a:pt x="2239" y="1065"/>
                  </a:cubicBezTo>
                  <a:cubicBezTo>
                    <a:pt x="2305" y="1075"/>
                    <a:pt x="2371" y="1081"/>
                    <a:pt x="2436" y="1081"/>
                  </a:cubicBezTo>
                  <a:cubicBezTo>
                    <a:pt x="2586" y="1081"/>
                    <a:pt x="2734" y="1052"/>
                    <a:pt x="2874" y="982"/>
                  </a:cubicBezTo>
                  <a:cubicBezTo>
                    <a:pt x="3225" y="831"/>
                    <a:pt x="3309" y="597"/>
                    <a:pt x="3309" y="597"/>
                  </a:cubicBezTo>
                  <a:lnTo>
                    <a:pt x="3309" y="597"/>
                  </a:lnTo>
                  <a:cubicBezTo>
                    <a:pt x="3158" y="714"/>
                    <a:pt x="3008" y="815"/>
                    <a:pt x="2841" y="898"/>
                  </a:cubicBezTo>
                  <a:cubicBezTo>
                    <a:pt x="2729" y="939"/>
                    <a:pt x="2612" y="961"/>
                    <a:pt x="2492" y="961"/>
                  </a:cubicBezTo>
                  <a:cubicBezTo>
                    <a:pt x="2414" y="961"/>
                    <a:pt x="2335" y="951"/>
                    <a:pt x="2256" y="932"/>
                  </a:cubicBezTo>
                  <a:cubicBezTo>
                    <a:pt x="2022" y="881"/>
                    <a:pt x="1822" y="748"/>
                    <a:pt x="1688" y="547"/>
                  </a:cubicBezTo>
                  <a:cubicBezTo>
                    <a:pt x="1604" y="447"/>
                    <a:pt x="1521" y="330"/>
                    <a:pt x="1437" y="230"/>
                  </a:cubicBezTo>
                  <a:cubicBezTo>
                    <a:pt x="1354" y="130"/>
                    <a:pt x="1220" y="63"/>
                    <a:pt x="1103" y="13"/>
                  </a:cubicBezTo>
                  <a:cubicBezTo>
                    <a:pt x="1045" y="4"/>
                    <a:pt x="987" y="0"/>
                    <a:pt x="9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6" name="Google Shape;2656;p53"/>
            <p:cNvSpPr/>
            <p:nvPr/>
          </p:nvSpPr>
          <p:spPr>
            <a:xfrm>
              <a:off x="5819343" y="1778847"/>
              <a:ext cx="526966" cy="752374"/>
            </a:xfrm>
            <a:custGeom>
              <a:avLst/>
              <a:gdLst/>
              <a:ahLst/>
              <a:cxnLst/>
              <a:rect l="l" t="t" r="r" b="b"/>
              <a:pathLst>
                <a:path w="16442" h="23475" extrusionOk="0">
                  <a:moveTo>
                    <a:pt x="7574" y="1"/>
                  </a:moveTo>
                  <a:cubicBezTo>
                    <a:pt x="6650" y="1"/>
                    <a:pt x="5736" y="224"/>
                    <a:pt x="4913" y="671"/>
                  </a:cubicBezTo>
                  <a:cubicBezTo>
                    <a:pt x="3918" y="1259"/>
                    <a:pt x="3181" y="2214"/>
                    <a:pt x="2973" y="3279"/>
                  </a:cubicBezTo>
                  <a:lnTo>
                    <a:pt x="2973" y="3279"/>
                  </a:lnTo>
                  <a:cubicBezTo>
                    <a:pt x="2742" y="3831"/>
                    <a:pt x="2612" y="4435"/>
                    <a:pt x="2557" y="5015"/>
                  </a:cubicBezTo>
                  <a:cubicBezTo>
                    <a:pt x="2423" y="6436"/>
                    <a:pt x="2557" y="7906"/>
                    <a:pt x="2022" y="9226"/>
                  </a:cubicBezTo>
                  <a:cubicBezTo>
                    <a:pt x="1571" y="10329"/>
                    <a:pt x="619" y="11348"/>
                    <a:pt x="719" y="12534"/>
                  </a:cubicBezTo>
                  <a:cubicBezTo>
                    <a:pt x="803" y="13420"/>
                    <a:pt x="1471" y="14205"/>
                    <a:pt x="1588" y="15091"/>
                  </a:cubicBezTo>
                  <a:cubicBezTo>
                    <a:pt x="1822" y="16812"/>
                    <a:pt x="1" y="18332"/>
                    <a:pt x="335" y="20036"/>
                  </a:cubicBezTo>
                  <a:cubicBezTo>
                    <a:pt x="485" y="20822"/>
                    <a:pt x="1087" y="21490"/>
                    <a:pt x="1788" y="21941"/>
                  </a:cubicBezTo>
                  <a:cubicBezTo>
                    <a:pt x="2540" y="22375"/>
                    <a:pt x="3326" y="22726"/>
                    <a:pt x="4161" y="22960"/>
                  </a:cubicBezTo>
                  <a:cubicBezTo>
                    <a:pt x="4932" y="23217"/>
                    <a:pt x="5769" y="23474"/>
                    <a:pt x="6567" y="23474"/>
                  </a:cubicBezTo>
                  <a:cubicBezTo>
                    <a:pt x="6911" y="23474"/>
                    <a:pt x="7248" y="23427"/>
                    <a:pt x="7570" y="23311"/>
                  </a:cubicBezTo>
                  <a:cubicBezTo>
                    <a:pt x="8539" y="22960"/>
                    <a:pt x="9190" y="22091"/>
                    <a:pt x="10193" y="21841"/>
                  </a:cubicBezTo>
                  <a:cubicBezTo>
                    <a:pt x="10419" y="21781"/>
                    <a:pt x="10648" y="21759"/>
                    <a:pt x="10880" y="21759"/>
                  </a:cubicBezTo>
                  <a:cubicBezTo>
                    <a:pt x="11627" y="21759"/>
                    <a:pt x="12402" y="21995"/>
                    <a:pt x="13167" y="22008"/>
                  </a:cubicBezTo>
                  <a:cubicBezTo>
                    <a:pt x="13209" y="22009"/>
                    <a:pt x="13251" y="22010"/>
                    <a:pt x="13293" y="22010"/>
                  </a:cubicBezTo>
                  <a:cubicBezTo>
                    <a:pt x="14166" y="22010"/>
                    <a:pt x="15001" y="21678"/>
                    <a:pt x="15623" y="21072"/>
                  </a:cubicBezTo>
                  <a:cubicBezTo>
                    <a:pt x="16241" y="20454"/>
                    <a:pt x="16442" y="19552"/>
                    <a:pt x="16141" y="18733"/>
                  </a:cubicBezTo>
                  <a:cubicBezTo>
                    <a:pt x="15690" y="17630"/>
                    <a:pt x="14320" y="16928"/>
                    <a:pt x="14103" y="15776"/>
                  </a:cubicBezTo>
                  <a:cubicBezTo>
                    <a:pt x="13919" y="14740"/>
                    <a:pt x="14771" y="13704"/>
                    <a:pt x="14504" y="12685"/>
                  </a:cubicBezTo>
                  <a:cubicBezTo>
                    <a:pt x="14203" y="11532"/>
                    <a:pt x="12666" y="10930"/>
                    <a:pt x="12298" y="9811"/>
                  </a:cubicBezTo>
                  <a:cubicBezTo>
                    <a:pt x="11847" y="8457"/>
                    <a:pt x="13267" y="7004"/>
                    <a:pt x="12716" y="5684"/>
                  </a:cubicBezTo>
                  <a:cubicBezTo>
                    <a:pt x="12398" y="4915"/>
                    <a:pt x="11463" y="4431"/>
                    <a:pt x="11212" y="3628"/>
                  </a:cubicBezTo>
                  <a:cubicBezTo>
                    <a:pt x="11028" y="3077"/>
                    <a:pt x="11212" y="2492"/>
                    <a:pt x="11095" y="1924"/>
                  </a:cubicBezTo>
                  <a:cubicBezTo>
                    <a:pt x="10878" y="972"/>
                    <a:pt x="9792" y="337"/>
                    <a:pt x="8739" y="120"/>
                  </a:cubicBezTo>
                  <a:cubicBezTo>
                    <a:pt x="8353" y="40"/>
                    <a:pt x="7963" y="1"/>
                    <a:pt x="75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7" name="Google Shape;2657;p53"/>
            <p:cNvSpPr/>
            <p:nvPr/>
          </p:nvSpPr>
          <p:spPr>
            <a:xfrm>
              <a:off x="6034623" y="1783943"/>
              <a:ext cx="282777" cy="627860"/>
            </a:xfrm>
            <a:custGeom>
              <a:avLst/>
              <a:gdLst/>
              <a:ahLst/>
              <a:cxnLst/>
              <a:rect l="l" t="t" r="r" b="b"/>
              <a:pathLst>
                <a:path w="8823" h="19590" extrusionOk="0">
                  <a:moveTo>
                    <a:pt x="1669" y="1"/>
                  </a:moveTo>
                  <a:cubicBezTo>
                    <a:pt x="1117" y="1"/>
                    <a:pt x="553" y="100"/>
                    <a:pt x="0" y="312"/>
                  </a:cubicBezTo>
                  <a:lnTo>
                    <a:pt x="2657" y="18557"/>
                  </a:lnTo>
                  <a:cubicBezTo>
                    <a:pt x="3295" y="19267"/>
                    <a:pt x="4126" y="19589"/>
                    <a:pt x="4943" y="19589"/>
                  </a:cubicBezTo>
                  <a:cubicBezTo>
                    <a:pt x="6414" y="19589"/>
                    <a:pt x="7844" y="18544"/>
                    <a:pt x="8037" y="16836"/>
                  </a:cubicBezTo>
                  <a:cubicBezTo>
                    <a:pt x="8171" y="15650"/>
                    <a:pt x="7620" y="14464"/>
                    <a:pt x="7803" y="13277"/>
                  </a:cubicBezTo>
                  <a:cubicBezTo>
                    <a:pt x="7970" y="12141"/>
                    <a:pt x="8823" y="11122"/>
                    <a:pt x="8639" y="9986"/>
                  </a:cubicBezTo>
                  <a:cubicBezTo>
                    <a:pt x="8472" y="8800"/>
                    <a:pt x="7285" y="8064"/>
                    <a:pt x="6767" y="6995"/>
                  </a:cubicBezTo>
                  <a:cubicBezTo>
                    <a:pt x="6300" y="6009"/>
                    <a:pt x="6467" y="4840"/>
                    <a:pt x="6249" y="3770"/>
                  </a:cubicBezTo>
                  <a:cubicBezTo>
                    <a:pt x="5797" y="1510"/>
                    <a:pt x="3822" y="1"/>
                    <a:pt x="16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8" name="Google Shape;2658;p53"/>
            <p:cNvSpPr/>
            <p:nvPr/>
          </p:nvSpPr>
          <p:spPr>
            <a:xfrm>
              <a:off x="6144394" y="1794231"/>
              <a:ext cx="170346" cy="160570"/>
            </a:xfrm>
            <a:custGeom>
              <a:avLst/>
              <a:gdLst/>
              <a:ahLst/>
              <a:cxnLst/>
              <a:rect l="l" t="t" r="r" b="b"/>
              <a:pathLst>
                <a:path w="5315" h="5010" extrusionOk="0">
                  <a:moveTo>
                    <a:pt x="2909" y="1"/>
                  </a:moveTo>
                  <a:cubicBezTo>
                    <a:pt x="1588" y="1"/>
                    <a:pt x="374" y="978"/>
                    <a:pt x="201" y="2397"/>
                  </a:cubicBezTo>
                  <a:lnTo>
                    <a:pt x="352" y="2079"/>
                  </a:lnTo>
                  <a:lnTo>
                    <a:pt x="352" y="2079"/>
                  </a:lnTo>
                  <a:cubicBezTo>
                    <a:pt x="1" y="2915"/>
                    <a:pt x="235" y="3900"/>
                    <a:pt x="953" y="4485"/>
                  </a:cubicBezTo>
                  <a:cubicBezTo>
                    <a:pt x="1400" y="4828"/>
                    <a:pt x="1936" y="5009"/>
                    <a:pt x="2479" y="5009"/>
                  </a:cubicBezTo>
                  <a:cubicBezTo>
                    <a:pt x="2810" y="5009"/>
                    <a:pt x="3143" y="4942"/>
                    <a:pt x="3459" y="4803"/>
                  </a:cubicBezTo>
                  <a:cubicBezTo>
                    <a:pt x="4278" y="4418"/>
                    <a:pt x="4896" y="3700"/>
                    <a:pt x="5130" y="2831"/>
                  </a:cubicBezTo>
                  <a:cubicBezTo>
                    <a:pt x="5314" y="2263"/>
                    <a:pt x="5281" y="1661"/>
                    <a:pt x="5030" y="1143"/>
                  </a:cubicBezTo>
                  <a:cubicBezTo>
                    <a:pt x="4796" y="709"/>
                    <a:pt x="4412" y="392"/>
                    <a:pt x="3944" y="208"/>
                  </a:cubicBezTo>
                  <a:cubicBezTo>
                    <a:pt x="3603" y="67"/>
                    <a:pt x="3252" y="1"/>
                    <a:pt x="290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9" name="Google Shape;2659;p53"/>
            <p:cNvSpPr/>
            <p:nvPr/>
          </p:nvSpPr>
          <p:spPr>
            <a:xfrm>
              <a:off x="6120293" y="1826057"/>
              <a:ext cx="97496" cy="124482"/>
            </a:xfrm>
            <a:custGeom>
              <a:avLst/>
              <a:gdLst/>
              <a:ahLst/>
              <a:cxnLst/>
              <a:rect l="l" t="t" r="r" b="b"/>
              <a:pathLst>
                <a:path w="3042" h="3884" extrusionOk="0">
                  <a:moveTo>
                    <a:pt x="1287" y="0"/>
                  </a:moveTo>
                  <a:cubicBezTo>
                    <a:pt x="1221" y="17"/>
                    <a:pt x="1137" y="67"/>
                    <a:pt x="1070" y="117"/>
                  </a:cubicBezTo>
                  <a:cubicBezTo>
                    <a:pt x="886" y="251"/>
                    <a:pt x="719" y="401"/>
                    <a:pt x="569" y="585"/>
                  </a:cubicBezTo>
                  <a:cubicBezTo>
                    <a:pt x="352" y="852"/>
                    <a:pt x="185" y="1170"/>
                    <a:pt x="101" y="1504"/>
                  </a:cubicBezTo>
                  <a:cubicBezTo>
                    <a:pt x="1" y="1922"/>
                    <a:pt x="34" y="2373"/>
                    <a:pt x="218" y="2757"/>
                  </a:cubicBezTo>
                  <a:cubicBezTo>
                    <a:pt x="385" y="3158"/>
                    <a:pt x="703" y="3475"/>
                    <a:pt x="1104" y="3659"/>
                  </a:cubicBezTo>
                  <a:cubicBezTo>
                    <a:pt x="1421" y="3793"/>
                    <a:pt x="1755" y="3860"/>
                    <a:pt x="2106" y="3876"/>
                  </a:cubicBezTo>
                  <a:cubicBezTo>
                    <a:pt x="2175" y="3881"/>
                    <a:pt x="2243" y="3883"/>
                    <a:pt x="2311" y="3883"/>
                  </a:cubicBezTo>
                  <a:cubicBezTo>
                    <a:pt x="2476" y="3883"/>
                    <a:pt x="2638" y="3872"/>
                    <a:pt x="2791" y="3860"/>
                  </a:cubicBezTo>
                  <a:cubicBezTo>
                    <a:pt x="2875" y="3860"/>
                    <a:pt x="2958" y="3860"/>
                    <a:pt x="3042" y="3826"/>
                  </a:cubicBezTo>
                  <a:cubicBezTo>
                    <a:pt x="3042" y="3810"/>
                    <a:pt x="2691" y="3826"/>
                    <a:pt x="2123" y="3776"/>
                  </a:cubicBezTo>
                  <a:cubicBezTo>
                    <a:pt x="1789" y="3760"/>
                    <a:pt x="1455" y="3676"/>
                    <a:pt x="1154" y="3542"/>
                  </a:cubicBezTo>
                  <a:cubicBezTo>
                    <a:pt x="786" y="3375"/>
                    <a:pt x="502" y="3074"/>
                    <a:pt x="335" y="2707"/>
                  </a:cubicBezTo>
                  <a:cubicBezTo>
                    <a:pt x="185" y="2339"/>
                    <a:pt x="151" y="1922"/>
                    <a:pt x="235" y="1537"/>
                  </a:cubicBezTo>
                  <a:cubicBezTo>
                    <a:pt x="302" y="1220"/>
                    <a:pt x="452" y="902"/>
                    <a:pt x="652" y="652"/>
                  </a:cubicBezTo>
                  <a:cubicBezTo>
                    <a:pt x="836" y="401"/>
                    <a:pt x="1054" y="184"/>
                    <a:pt x="12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0" name="Google Shape;2660;p53"/>
            <p:cNvSpPr/>
            <p:nvPr/>
          </p:nvSpPr>
          <p:spPr>
            <a:xfrm>
              <a:off x="6102088" y="1902079"/>
              <a:ext cx="165506" cy="304731"/>
            </a:xfrm>
            <a:custGeom>
              <a:avLst/>
              <a:gdLst/>
              <a:ahLst/>
              <a:cxnLst/>
              <a:rect l="l" t="t" r="r" b="b"/>
              <a:pathLst>
                <a:path w="5164" h="9508" extrusionOk="0">
                  <a:moveTo>
                    <a:pt x="619" y="1"/>
                  </a:moveTo>
                  <a:lnTo>
                    <a:pt x="619" y="1"/>
                  </a:lnTo>
                  <a:cubicBezTo>
                    <a:pt x="469" y="218"/>
                    <a:pt x="368" y="452"/>
                    <a:pt x="285" y="702"/>
                  </a:cubicBezTo>
                  <a:cubicBezTo>
                    <a:pt x="51" y="1371"/>
                    <a:pt x="1" y="2106"/>
                    <a:pt x="151" y="2808"/>
                  </a:cubicBezTo>
                  <a:cubicBezTo>
                    <a:pt x="251" y="3292"/>
                    <a:pt x="452" y="3760"/>
                    <a:pt x="736" y="4178"/>
                  </a:cubicBezTo>
                  <a:cubicBezTo>
                    <a:pt x="1037" y="4629"/>
                    <a:pt x="1454" y="5013"/>
                    <a:pt x="1805" y="5498"/>
                  </a:cubicBezTo>
                  <a:cubicBezTo>
                    <a:pt x="1989" y="5748"/>
                    <a:pt x="2123" y="6016"/>
                    <a:pt x="2190" y="6317"/>
                  </a:cubicBezTo>
                  <a:cubicBezTo>
                    <a:pt x="2256" y="6617"/>
                    <a:pt x="2273" y="6935"/>
                    <a:pt x="2223" y="7252"/>
                  </a:cubicBezTo>
                  <a:cubicBezTo>
                    <a:pt x="2089" y="7921"/>
                    <a:pt x="1839" y="8555"/>
                    <a:pt x="1505" y="9140"/>
                  </a:cubicBezTo>
                  <a:lnTo>
                    <a:pt x="1471" y="9224"/>
                  </a:lnTo>
                  <a:lnTo>
                    <a:pt x="1555" y="9241"/>
                  </a:lnTo>
                  <a:cubicBezTo>
                    <a:pt x="1661" y="9264"/>
                    <a:pt x="1768" y="9276"/>
                    <a:pt x="1874" y="9276"/>
                  </a:cubicBezTo>
                  <a:cubicBezTo>
                    <a:pt x="2219" y="9276"/>
                    <a:pt x="2556" y="9153"/>
                    <a:pt x="2825" y="8923"/>
                  </a:cubicBezTo>
                  <a:cubicBezTo>
                    <a:pt x="2912" y="8844"/>
                    <a:pt x="2995" y="8756"/>
                    <a:pt x="3067" y="8659"/>
                  </a:cubicBezTo>
                  <a:lnTo>
                    <a:pt x="3067" y="8659"/>
                  </a:lnTo>
                  <a:cubicBezTo>
                    <a:pt x="3049" y="8918"/>
                    <a:pt x="3037" y="9176"/>
                    <a:pt x="3025" y="9424"/>
                  </a:cubicBezTo>
                  <a:lnTo>
                    <a:pt x="3025" y="9508"/>
                  </a:lnTo>
                  <a:lnTo>
                    <a:pt x="3109" y="9491"/>
                  </a:lnTo>
                  <a:cubicBezTo>
                    <a:pt x="3777" y="9357"/>
                    <a:pt x="4362" y="8956"/>
                    <a:pt x="4729" y="8372"/>
                  </a:cubicBezTo>
                  <a:cubicBezTo>
                    <a:pt x="5063" y="7837"/>
                    <a:pt x="5164" y="7185"/>
                    <a:pt x="5030" y="6584"/>
                  </a:cubicBezTo>
                  <a:cubicBezTo>
                    <a:pt x="4913" y="6032"/>
                    <a:pt x="4713" y="5531"/>
                    <a:pt x="4462" y="5047"/>
                  </a:cubicBezTo>
                  <a:cubicBezTo>
                    <a:pt x="4228" y="4579"/>
                    <a:pt x="3994" y="4178"/>
                    <a:pt x="3844" y="3777"/>
                  </a:cubicBezTo>
                  <a:cubicBezTo>
                    <a:pt x="3710" y="3426"/>
                    <a:pt x="3610" y="3058"/>
                    <a:pt x="3576" y="2674"/>
                  </a:cubicBezTo>
                  <a:cubicBezTo>
                    <a:pt x="3543" y="2390"/>
                    <a:pt x="3560" y="2106"/>
                    <a:pt x="3627" y="1822"/>
                  </a:cubicBezTo>
                  <a:cubicBezTo>
                    <a:pt x="3677" y="1588"/>
                    <a:pt x="3794" y="1371"/>
                    <a:pt x="3927" y="1170"/>
                  </a:cubicBezTo>
                  <a:lnTo>
                    <a:pt x="3927" y="1170"/>
                  </a:lnTo>
                  <a:cubicBezTo>
                    <a:pt x="3877" y="1220"/>
                    <a:pt x="3844" y="1254"/>
                    <a:pt x="3810" y="1321"/>
                  </a:cubicBezTo>
                  <a:cubicBezTo>
                    <a:pt x="3693" y="1471"/>
                    <a:pt x="3627" y="1638"/>
                    <a:pt x="3576" y="1805"/>
                  </a:cubicBezTo>
                  <a:cubicBezTo>
                    <a:pt x="3493" y="2089"/>
                    <a:pt x="3476" y="2390"/>
                    <a:pt x="3493" y="2674"/>
                  </a:cubicBezTo>
                  <a:cubicBezTo>
                    <a:pt x="3526" y="3058"/>
                    <a:pt x="3627" y="3443"/>
                    <a:pt x="3760" y="3810"/>
                  </a:cubicBezTo>
                  <a:cubicBezTo>
                    <a:pt x="3944" y="4245"/>
                    <a:pt x="4144" y="4679"/>
                    <a:pt x="4362" y="5097"/>
                  </a:cubicBezTo>
                  <a:cubicBezTo>
                    <a:pt x="4612" y="5565"/>
                    <a:pt x="4796" y="6066"/>
                    <a:pt x="4913" y="6601"/>
                  </a:cubicBezTo>
                  <a:cubicBezTo>
                    <a:pt x="5030" y="7185"/>
                    <a:pt x="4930" y="7787"/>
                    <a:pt x="4612" y="8305"/>
                  </a:cubicBezTo>
                  <a:cubicBezTo>
                    <a:pt x="4294" y="8814"/>
                    <a:pt x="3765" y="9186"/>
                    <a:pt x="3167" y="9336"/>
                  </a:cubicBezTo>
                  <a:lnTo>
                    <a:pt x="3167" y="9336"/>
                  </a:lnTo>
                  <a:cubicBezTo>
                    <a:pt x="3194" y="9032"/>
                    <a:pt x="3210" y="8703"/>
                    <a:pt x="3225" y="8374"/>
                  </a:cubicBezTo>
                  <a:lnTo>
                    <a:pt x="3225" y="8374"/>
                  </a:lnTo>
                  <a:cubicBezTo>
                    <a:pt x="3225" y="8373"/>
                    <a:pt x="3225" y="8372"/>
                    <a:pt x="3226" y="8372"/>
                  </a:cubicBezTo>
                  <a:lnTo>
                    <a:pt x="3225" y="8371"/>
                  </a:lnTo>
                  <a:lnTo>
                    <a:pt x="3225" y="8371"/>
                  </a:lnTo>
                  <a:cubicBezTo>
                    <a:pt x="3225" y="8366"/>
                    <a:pt x="3225" y="8360"/>
                    <a:pt x="3226" y="8355"/>
                  </a:cubicBezTo>
                  <a:lnTo>
                    <a:pt x="3259" y="7921"/>
                  </a:lnTo>
                  <a:lnTo>
                    <a:pt x="3092" y="8322"/>
                  </a:lnTo>
                  <a:cubicBezTo>
                    <a:pt x="3008" y="8505"/>
                    <a:pt x="2891" y="8672"/>
                    <a:pt x="2724" y="8806"/>
                  </a:cubicBezTo>
                  <a:cubicBezTo>
                    <a:pt x="2488" y="9016"/>
                    <a:pt x="2179" y="9133"/>
                    <a:pt x="1855" y="9133"/>
                  </a:cubicBezTo>
                  <a:cubicBezTo>
                    <a:pt x="1799" y="9133"/>
                    <a:pt x="1742" y="9130"/>
                    <a:pt x="1684" y="9123"/>
                  </a:cubicBezTo>
                  <a:lnTo>
                    <a:pt x="1684" y="9123"/>
                  </a:lnTo>
                  <a:cubicBezTo>
                    <a:pt x="1996" y="8545"/>
                    <a:pt x="2229" y="7922"/>
                    <a:pt x="2357" y="7269"/>
                  </a:cubicBezTo>
                  <a:cubicBezTo>
                    <a:pt x="2407" y="6935"/>
                    <a:pt x="2390" y="6601"/>
                    <a:pt x="2323" y="6283"/>
                  </a:cubicBezTo>
                  <a:cubicBezTo>
                    <a:pt x="2240" y="5966"/>
                    <a:pt x="2106" y="5682"/>
                    <a:pt x="1906" y="5431"/>
                  </a:cubicBezTo>
                  <a:cubicBezTo>
                    <a:pt x="1555" y="4930"/>
                    <a:pt x="1120" y="4545"/>
                    <a:pt x="819" y="4111"/>
                  </a:cubicBezTo>
                  <a:cubicBezTo>
                    <a:pt x="552" y="3710"/>
                    <a:pt x="352" y="3259"/>
                    <a:pt x="251" y="2791"/>
                  </a:cubicBezTo>
                  <a:cubicBezTo>
                    <a:pt x="101" y="2106"/>
                    <a:pt x="118" y="1388"/>
                    <a:pt x="335" y="719"/>
                  </a:cubicBezTo>
                  <a:cubicBezTo>
                    <a:pt x="418" y="469"/>
                    <a:pt x="519" y="235"/>
                    <a:pt x="6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1" name="Google Shape;2661;p53"/>
            <p:cNvSpPr/>
            <p:nvPr/>
          </p:nvSpPr>
          <p:spPr>
            <a:xfrm>
              <a:off x="6175996" y="1799808"/>
              <a:ext cx="89452" cy="141949"/>
            </a:xfrm>
            <a:custGeom>
              <a:avLst/>
              <a:gdLst/>
              <a:ahLst/>
              <a:cxnLst/>
              <a:rect l="l" t="t" r="r" b="b"/>
              <a:pathLst>
                <a:path w="2791" h="4429" extrusionOk="0">
                  <a:moveTo>
                    <a:pt x="2574" y="0"/>
                  </a:moveTo>
                  <a:cubicBezTo>
                    <a:pt x="2557" y="0"/>
                    <a:pt x="2641" y="318"/>
                    <a:pt x="2641" y="819"/>
                  </a:cubicBezTo>
                  <a:cubicBezTo>
                    <a:pt x="2641" y="2172"/>
                    <a:pt x="1905" y="3409"/>
                    <a:pt x="736" y="4061"/>
                  </a:cubicBezTo>
                  <a:cubicBezTo>
                    <a:pt x="301" y="4328"/>
                    <a:pt x="1" y="4395"/>
                    <a:pt x="1" y="4428"/>
                  </a:cubicBezTo>
                  <a:cubicBezTo>
                    <a:pt x="84" y="4428"/>
                    <a:pt x="151" y="4411"/>
                    <a:pt x="218" y="4378"/>
                  </a:cubicBezTo>
                  <a:cubicBezTo>
                    <a:pt x="418" y="4328"/>
                    <a:pt x="602" y="4244"/>
                    <a:pt x="786" y="4161"/>
                  </a:cubicBezTo>
                  <a:cubicBezTo>
                    <a:pt x="2039" y="3526"/>
                    <a:pt x="2791" y="2223"/>
                    <a:pt x="2741" y="819"/>
                  </a:cubicBezTo>
                  <a:cubicBezTo>
                    <a:pt x="2724" y="619"/>
                    <a:pt x="2691" y="418"/>
                    <a:pt x="2657" y="218"/>
                  </a:cubicBezTo>
                  <a:cubicBezTo>
                    <a:pt x="2641" y="134"/>
                    <a:pt x="2607" y="67"/>
                    <a:pt x="25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2" name="Google Shape;2662;p53"/>
            <p:cNvSpPr/>
            <p:nvPr/>
          </p:nvSpPr>
          <p:spPr>
            <a:xfrm>
              <a:off x="6148144" y="1838364"/>
              <a:ext cx="85734" cy="73074"/>
            </a:xfrm>
            <a:custGeom>
              <a:avLst/>
              <a:gdLst/>
              <a:ahLst/>
              <a:cxnLst/>
              <a:rect l="l" t="t" r="r" b="b"/>
              <a:pathLst>
                <a:path w="2675" h="2280" extrusionOk="0">
                  <a:moveTo>
                    <a:pt x="17" y="0"/>
                  </a:moveTo>
                  <a:cubicBezTo>
                    <a:pt x="1" y="201"/>
                    <a:pt x="17" y="385"/>
                    <a:pt x="84" y="568"/>
                  </a:cubicBezTo>
                  <a:cubicBezTo>
                    <a:pt x="385" y="1471"/>
                    <a:pt x="1170" y="2139"/>
                    <a:pt x="2106" y="2256"/>
                  </a:cubicBezTo>
                  <a:cubicBezTo>
                    <a:pt x="2196" y="2271"/>
                    <a:pt x="2283" y="2279"/>
                    <a:pt x="2368" y="2279"/>
                  </a:cubicBezTo>
                  <a:cubicBezTo>
                    <a:pt x="2472" y="2279"/>
                    <a:pt x="2573" y="2267"/>
                    <a:pt x="2674" y="2239"/>
                  </a:cubicBezTo>
                  <a:cubicBezTo>
                    <a:pt x="2674" y="2206"/>
                    <a:pt x="2457" y="2223"/>
                    <a:pt x="2123" y="2156"/>
                  </a:cubicBezTo>
                  <a:cubicBezTo>
                    <a:pt x="1237" y="1989"/>
                    <a:pt x="502" y="1370"/>
                    <a:pt x="185" y="535"/>
                  </a:cubicBezTo>
                  <a:cubicBezTo>
                    <a:pt x="68" y="218"/>
                    <a:pt x="34" y="0"/>
                    <a:pt x="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" name="Google Shape;2663;p53"/>
            <p:cNvSpPr/>
            <p:nvPr/>
          </p:nvSpPr>
          <p:spPr>
            <a:xfrm>
              <a:off x="6015874" y="1785353"/>
              <a:ext cx="114643" cy="740643"/>
            </a:xfrm>
            <a:custGeom>
              <a:avLst/>
              <a:gdLst/>
              <a:ahLst/>
              <a:cxnLst/>
              <a:rect l="l" t="t" r="r" b="b"/>
              <a:pathLst>
                <a:path w="3577" h="23109" extrusionOk="0">
                  <a:moveTo>
                    <a:pt x="301" y="0"/>
                  </a:moveTo>
                  <a:cubicBezTo>
                    <a:pt x="585" y="184"/>
                    <a:pt x="853" y="401"/>
                    <a:pt x="1103" y="635"/>
                  </a:cubicBezTo>
                  <a:cubicBezTo>
                    <a:pt x="2190" y="1805"/>
                    <a:pt x="2657" y="3409"/>
                    <a:pt x="2390" y="4979"/>
                  </a:cubicBezTo>
                  <a:cubicBezTo>
                    <a:pt x="2240" y="5698"/>
                    <a:pt x="1989" y="6383"/>
                    <a:pt x="1638" y="7035"/>
                  </a:cubicBezTo>
                  <a:cubicBezTo>
                    <a:pt x="1304" y="7736"/>
                    <a:pt x="886" y="8455"/>
                    <a:pt x="552" y="9240"/>
                  </a:cubicBezTo>
                  <a:cubicBezTo>
                    <a:pt x="184" y="10059"/>
                    <a:pt x="1" y="10944"/>
                    <a:pt x="34" y="11830"/>
                  </a:cubicBezTo>
                  <a:cubicBezTo>
                    <a:pt x="68" y="12281"/>
                    <a:pt x="168" y="12732"/>
                    <a:pt x="368" y="13150"/>
                  </a:cubicBezTo>
                  <a:cubicBezTo>
                    <a:pt x="552" y="13534"/>
                    <a:pt x="769" y="13918"/>
                    <a:pt x="1037" y="14269"/>
                  </a:cubicBezTo>
                  <a:cubicBezTo>
                    <a:pt x="1538" y="14954"/>
                    <a:pt x="2073" y="15573"/>
                    <a:pt x="2440" y="16258"/>
                  </a:cubicBezTo>
                  <a:cubicBezTo>
                    <a:pt x="3209" y="17611"/>
                    <a:pt x="3459" y="19048"/>
                    <a:pt x="3242" y="20201"/>
                  </a:cubicBezTo>
                  <a:cubicBezTo>
                    <a:pt x="3092" y="21120"/>
                    <a:pt x="2641" y="21972"/>
                    <a:pt x="1939" y="22590"/>
                  </a:cubicBezTo>
                  <a:cubicBezTo>
                    <a:pt x="1688" y="22807"/>
                    <a:pt x="1388" y="22974"/>
                    <a:pt x="1070" y="23108"/>
                  </a:cubicBezTo>
                  <a:cubicBezTo>
                    <a:pt x="1087" y="23108"/>
                    <a:pt x="1120" y="23091"/>
                    <a:pt x="1137" y="23091"/>
                  </a:cubicBezTo>
                  <a:cubicBezTo>
                    <a:pt x="1187" y="23075"/>
                    <a:pt x="1237" y="23058"/>
                    <a:pt x="1321" y="23025"/>
                  </a:cubicBezTo>
                  <a:cubicBezTo>
                    <a:pt x="1555" y="22924"/>
                    <a:pt x="1789" y="22791"/>
                    <a:pt x="1989" y="22640"/>
                  </a:cubicBezTo>
                  <a:cubicBezTo>
                    <a:pt x="2707" y="22022"/>
                    <a:pt x="3192" y="21153"/>
                    <a:pt x="3342" y="20218"/>
                  </a:cubicBezTo>
                  <a:cubicBezTo>
                    <a:pt x="3576" y="19048"/>
                    <a:pt x="3326" y="17561"/>
                    <a:pt x="2557" y="16191"/>
                  </a:cubicBezTo>
                  <a:cubicBezTo>
                    <a:pt x="2190" y="15489"/>
                    <a:pt x="1638" y="14871"/>
                    <a:pt x="1154" y="14186"/>
                  </a:cubicBezTo>
                  <a:cubicBezTo>
                    <a:pt x="652" y="13501"/>
                    <a:pt x="218" y="12715"/>
                    <a:pt x="168" y="11813"/>
                  </a:cubicBezTo>
                  <a:cubicBezTo>
                    <a:pt x="151" y="10944"/>
                    <a:pt x="318" y="10092"/>
                    <a:pt x="686" y="9290"/>
                  </a:cubicBezTo>
                  <a:cubicBezTo>
                    <a:pt x="1003" y="8522"/>
                    <a:pt x="1421" y="7803"/>
                    <a:pt x="1755" y="7101"/>
                  </a:cubicBezTo>
                  <a:cubicBezTo>
                    <a:pt x="2106" y="6433"/>
                    <a:pt x="2357" y="5731"/>
                    <a:pt x="2507" y="4996"/>
                  </a:cubicBezTo>
                  <a:cubicBezTo>
                    <a:pt x="2607" y="4344"/>
                    <a:pt x="2591" y="3693"/>
                    <a:pt x="2457" y="3058"/>
                  </a:cubicBezTo>
                  <a:cubicBezTo>
                    <a:pt x="2256" y="2122"/>
                    <a:pt x="1805" y="1287"/>
                    <a:pt x="1137" y="602"/>
                  </a:cubicBezTo>
                  <a:cubicBezTo>
                    <a:pt x="953" y="418"/>
                    <a:pt x="753" y="268"/>
                    <a:pt x="535" y="134"/>
                  </a:cubicBezTo>
                  <a:lnTo>
                    <a:pt x="368" y="34"/>
                  </a:lnTo>
                  <a:cubicBezTo>
                    <a:pt x="352" y="17"/>
                    <a:pt x="335" y="0"/>
                    <a:pt x="3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" name="Google Shape;2664;p53"/>
            <p:cNvSpPr/>
            <p:nvPr/>
          </p:nvSpPr>
          <p:spPr>
            <a:xfrm>
              <a:off x="5917897" y="1886022"/>
              <a:ext cx="136020" cy="636225"/>
            </a:xfrm>
            <a:custGeom>
              <a:avLst/>
              <a:gdLst/>
              <a:ahLst/>
              <a:cxnLst/>
              <a:rect l="l" t="t" r="r" b="b"/>
              <a:pathLst>
                <a:path w="4244" h="19851" extrusionOk="0">
                  <a:moveTo>
                    <a:pt x="17" y="0"/>
                  </a:moveTo>
                  <a:lnTo>
                    <a:pt x="17" y="0"/>
                  </a:lnTo>
                  <a:cubicBezTo>
                    <a:pt x="0" y="84"/>
                    <a:pt x="17" y="168"/>
                    <a:pt x="33" y="251"/>
                  </a:cubicBezTo>
                  <a:cubicBezTo>
                    <a:pt x="100" y="468"/>
                    <a:pt x="217" y="669"/>
                    <a:pt x="368" y="836"/>
                  </a:cubicBezTo>
                  <a:cubicBezTo>
                    <a:pt x="635" y="1087"/>
                    <a:pt x="919" y="1320"/>
                    <a:pt x="1203" y="1521"/>
                  </a:cubicBezTo>
                  <a:cubicBezTo>
                    <a:pt x="1387" y="1655"/>
                    <a:pt x="1554" y="1805"/>
                    <a:pt x="1704" y="1972"/>
                  </a:cubicBezTo>
                  <a:cubicBezTo>
                    <a:pt x="1855" y="2173"/>
                    <a:pt x="1988" y="2373"/>
                    <a:pt x="2072" y="2607"/>
                  </a:cubicBezTo>
                  <a:cubicBezTo>
                    <a:pt x="2272" y="3142"/>
                    <a:pt x="2323" y="3726"/>
                    <a:pt x="2239" y="4295"/>
                  </a:cubicBezTo>
                  <a:cubicBezTo>
                    <a:pt x="2122" y="4929"/>
                    <a:pt x="1922" y="5564"/>
                    <a:pt x="1671" y="6166"/>
                  </a:cubicBezTo>
                  <a:cubicBezTo>
                    <a:pt x="1370" y="6851"/>
                    <a:pt x="1153" y="7553"/>
                    <a:pt x="1019" y="8288"/>
                  </a:cubicBezTo>
                  <a:cubicBezTo>
                    <a:pt x="952" y="8672"/>
                    <a:pt x="952" y="9073"/>
                    <a:pt x="1019" y="9457"/>
                  </a:cubicBezTo>
                  <a:cubicBezTo>
                    <a:pt x="1103" y="9875"/>
                    <a:pt x="1253" y="10259"/>
                    <a:pt x="1487" y="10594"/>
                  </a:cubicBezTo>
                  <a:cubicBezTo>
                    <a:pt x="1955" y="11279"/>
                    <a:pt x="2573" y="11780"/>
                    <a:pt x="3091" y="12331"/>
                  </a:cubicBezTo>
                  <a:cubicBezTo>
                    <a:pt x="3609" y="12833"/>
                    <a:pt x="3943" y="13501"/>
                    <a:pt x="4060" y="14203"/>
                  </a:cubicBezTo>
                  <a:cubicBezTo>
                    <a:pt x="4110" y="14537"/>
                    <a:pt x="4060" y="14871"/>
                    <a:pt x="3910" y="15172"/>
                  </a:cubicBezTo>
                  <a:cubicBezTo>
                    <a:pt x="3743" y="15439"/>
                    <a:pt x="3526" y="15656"/>
                    <a:pt x="3241" y="15807"/>
                  </a:cubicBezTo>
                  <a:cubicBezTo>
                    <a:pt x="2724" y="16124"/>
                    <a:pt x="2155" y="16325"/>
                    <a:pt x="1754" y="16709"/>
                  </a:cubicBezTo>
                  <a:cubicBezTo>
                    <a:pt x="1420" y="17060"/>
                    <a:pt x="1203" y="17511"/>
                    <a:pt x="1153" y="18012"/>
                  </a:cubicBezTo>
                  <a:cubicBezTo>
                    <a:pt x="1119" y="18380"/>
                    <a:pt x="1153" y="18747"/>
                    <a:pt x="1287" y="19082"/>
                  </a:cubicBezTo>
                  <a:cubicBezTo>
                    <a:pt x="1370" y="19299"/>
                    <a:pt x="1487" y="19499"/>
                    <a:pt x="1621" y="19683"/>
                  </a:cubicBezTo>
                  <a:cubicBezTo>
                    <a:pt x="1688" y="19733"/>
                    <a:pt x="1721" y="19783"/>
                    <a:pt x="1754" y="19800"/>
                  </a:cubicBezTo>
                  <a:cubicBezTo>
                    <a:pt x="1788" y="19833"/>
                    <a:pt x="1805" y="19850"/>
                    <a:pt x="1805" y="19850"/>
                  </a:cubicBezTo>
                  <a:cubicBezTo>
                    <a:pt x="1587" y="19616"/>
                    <a:pt x="1437" y="19349"/>
                    <a:pt x="1337" y="19065"/>
                  </a:cubicBezTo>
                  <a:cubicBezTo>
                    <a:pt x="1220" y="18731"/>
                    <a:pt x="1186" y="18363"/>
                    <a:pt x="1236" y="18012"/>
                  </a:cubicBezTo>
                  <a:cubicBezTo>
                    <a:pt x="1287" y="17544"/>
                    <a:pt x="1504" y="17110"/>
                    <a:pt x="1838" y="16776"/>
                  </a:cubicBezTo>
                  <a:cubicBezTo>
                    <a:pt x="2206" y="16408"/>
                    <a:pt x="2774" y="16224"/>
                    <a:pt x="3308" y="15907"/>
                  </a:cubicBezTo>
                  <a:cubicBezTo>
                    <a:pt x="3609" y="15757"/>
                    <a:pt x="3843" y="15506"/>
                    <a:pt x="4010" y="15222"/>
                  </a:cubicBezTo>
                  <a:cubicBezTo>
                    <a:pt x="4177" y="14904"/>
                    <a:pt x="4244" y="14554"/>
                    <a:pt x="4194" y="14203"/>
                  </a:cubicBezTo>
                  <a:cubicBezTo>
                    <a:pt x="4077" y="13451"/>
                    <a:pt x="3726" y="12766"/>
                    <a:pt x="3191" y="12231"/>
                  </a:cubicBezTo>
                  <a:cubicBezTo>
                    <a:pt x="2673" y="11680"/>
                    <a:pt x="2055" y="11178"/>
                    <a:pt x="1604" y="10510"/>
                  </a:cubicBezTo>
                  <a:cubicBezTo>
                    <a:pt x="1387" y="10193"/>
                    <a:pt x="1236" y="9825"/>
                    <a:pt x="1170" y="9441"/>
                  </a:cubicBezTo>
                  <a:cubicBezTo>
                    <a:pt x="1103" y="9056"/>
                    <a:pt x="1103" y="8672"/>
                    <a:pt x="1170" y="8305"/>
                  </a:cubicBezTo>
                  <a:cubicBezTo>
                    <a:pt x="1287" y="7586"/>
                    <a:pt x="1504" y="6884"/>
                    <a:pt x="1788" y="6216"/>
                  </a:cubicBezTo>
                  <a:cubicBezTo>
                    <a:pt x="2055" y="5598"/>
                    <a:pt x="2239" y="4963"/>
                    <a:pt x="2356" y="4295"/>
                  </a:cubicBezTo>
                  <a:cubicBezTo>
                    <a:pt x="2439" y="3726"/>
                    <a:pt x="2373" y="3125"/>
                    <a:pt x="2172" y="2574"/>
                  </a:cubicBezTo>
                  <a:cubicBezTo>
                    <a:pt x="2072" y="2340"/>
                    <a:pt x="1938" y="2106"/>
                    <a:pt x="1771" y="1922"/>
                  </a:cubicBezTo>
                  <a:cubicBezTo>
                    <a:pt x="1604" y="1755"/>
                    <a:pt x="1437" y="1604"/>
                    <a:pt x="1253" y="1471"/>
                  </a:cubicBezTo>
                  <a:cubicBezTo>
                    <a:pt x="969" y="1270"/>
                    <a:pt x="685" y="1036"/>
                    <a:pt x="418" y="802"/>
                  </a:cubicBezTo>
                  <a:cubicBezTo>
                    <a:pt x="251" y="635"/>
                    <a:pt x="134" y="452"/>
                    <a:pt x="67" y="234"/>
                  </a:cubicBezTo>
                  <a:cubicBezTo>
                    <a:pt x="17" y="84"/>
                    <a:pt x="17" y="1"/>
                    <a:pt x="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" name="Google Shape;2665;p53"/>
            <p:cNvSpPr/>
            <p:nvPr/>
          </p:nvSpPr>
          <p:spPr>
            <a:xfrm>
              <a:off x="6109043" y="2047202"/>
              <a:ext cx="123745" cy="413445"/>
            </a:xfrm>
            <a:custGeom>
              <a:avLst/>
              <a:gdLst/>
              <a:ahLst/>
              <a:cxnLst/>
              <a:rect l="l" t="t" r="r" b="b"/>
              <a:pathLst>
                <a:path w="3861" h="12900" extrusionOk="0">
                  <a:moveTo>
                    <a:pt x="803" y="1"/>
                  </a:moveTo>
                  <a:lnTo>
                    <a:pt x="803" y="1"/>
                  </a:lnTo>
                  <a:cubicBezTo>
                    <a:pt x="770" y="34"/>
                    <a:pt x="753" y="84"/>
                    <a:pt x="736" y="134"/>
                  </a:cubicBezTo>
                  <a:cubicBezTo>
                    <a:pt x="703" y="218"/>
                    <a:pt x="653" y="352"/>
                    <a:pt x="602" y="519"/>
                  </a:cubicBezTo>
                  <a:cubicBezTo>
                    <a:pt x="419" y="1003"/>
                    <a:pt x="285" y="1504"/>
                    <a:pt x="185" y="2006"/>
                  </a:cubicBezTo>
                  <a:cubicBezTo>
                    <a:pt x="1" y="2758"/>
                    <a:pt x="51" y="3543"/>
                    <a:pt x="285" y="4278"/>
                  </a:cubicBezTo>
                  <a:cubicBezTo>
                    <a:pt x="452" y="4696"/>
                    <a:pt x="703" y="5097"/>
                    <a:pt x="987" y="5431"/>
                  </a:cubicBezTo>
                  <a:cubicBezTo>
                    <a:pt x="1304" y="5799"/>
                    <a:pt x="1655" y="6149"/>
                    <a:pt x="2006" y="6467"/>
                  </a:cubicBezTo>
                  <a:cubicBezTo>
                    <a:pt x="2357" y="6784"/>
                    <a:pt x="2691" y="7135"/>
                    <a:pt x="3009" y="7486"/>
                  </a:cubicBezTo>
                  <a:cubicBezTo>
                    <a:pt x="3293" y="7820"/>
                    <a:pt x="3510" y="8205"/>
                    <a:pt x="3643" y="8622"/>
                  </a:cubicBezTo>
                  <a:cubicBezTo>
                    <a:pt x="3694" y="8823"/>
                    <a:pt x="3727" y="9023"/>
                    <a:pt x="3744" y="9224"/>
                  </a:cubicBezTo>
                  <a:cubicBezTo>
                    <a:pt x="3744" y="9424"/>
                    <a:pt x="3727" y="9608"/>
                    <a:pt x="3694" y="9809"/>
                  </a:cubicBezTo>
                  <a:cubicBezTo>
                    <a:pt x="3643" y="10176"/>
                    <a:pt x="3560" y="10527"/>
                    <a:pt x="3510" y="10845"/>
                  </a:cubicBezTo>
                  <a:cubicBezTo>
                    <a:pt x="3443" y="11129"/>
                    <a:pt x="3393" y="11413"/>
                    <a:pt x="3359" y="11713"/>
                  </a:cubicBezTo>
                  <a:cubicBezTo>
                    <a:pt x="3343" y="11931"/>
                    <a:pt x="3359" y="12148"/>
                    <a:pt x="3410" y="12365"/>
                  </a:cubicBezTo>
                  <a:cubicBezTo>
                    <a:pt x="3426" y="12515"/>
                    <a:pt x="3476" y="12649"/>
                    <a:pt x="3543" y="12766"/>
                  </a:cubicBezTo>
                  <a:cubicBezTo>
                    <a:pt x="3560" y="12816"/>
                    <a:pt x="3577" y="12850"/>
                    <a:pt x="3610" y="12900"/>
                  </a:cubicBezTo>
                  <a:cubicBezTo>
                    <a:pt x="3543" y="12716"/>
                    <a:pt x="3493" y="12549"/>
                    <a:pt x="3460" y="12365"/>
                  </a:cubicBezTo>
                  <a:cubicBezTo>
                    <a:pt x="3426" y="12148"/>
                    <a:pt x="3426" y="11931"/>
                    <a:pt x="3443" y="11713"/>
                  </a:cubicBezTo>
                  <a:cubicBezTo>
                    <a:pt x="3476" y="11429"/>
                    <a:pt x="3526" y="11145"/>
                    <a:pt x="3593" y="10861"/>
                  </a:cubicBezTo>
                  <a:cubicBezTo>
                    <a:pt x="3677" y="10544"/>
                    <a:pt x="3760" y="10210"/>
                    <a:pt x="3811" y="9825"/>
                  </a:cubicBezTo>
                  <a:cubicBezTo>
                    <a:pt x="3844" y="9625"/>
                    <a:pt x="3861" y="9424"/>
                    <a:pt x="3861" y="9224"/>
                  </a:cubicBezTo>
                  <a:cubicBezTo>
                    <a:pt x="3844" y="9007"/>
                    <a:pt x="3827" y="8806"/>
                    <a:pt x="3760" y="8589"/>
                  </a:cubicBezTo>
                  <a:cubicBezTo>
                    <a:pt x="3643" y="8154"/>
                    <a:pt x="3410" y="7753"/>
                    <a:pt x="3109" y="7403"/>
                  </a:cubicBezTo>
                  <a:cubicBezTo>
                    <a:pt x="2808" y="7035"/>
                    <a:pt x="2457" y="6684"/>
                    <a:pt x="2106" y="6367"/>
                  </a:cubicBezTo>
                  <a:cubicBezTo>
                    <a:pt x="1388" y="5698"/>
                    <a:pt x="703" y="5030"/>
                    <a:pt x="419" y="4228"/>
                  </a:cubicBezTo>
                  <a:cubicBezTo>
                    <a:pt x="168" y="3510"/>
                    <a:pt x="118" y="2758"/>
                    <a:pt x="285" y="2022"/>
                  </a:cubicBezTo>
                  <a:cubicBezTo>
                    <a:pt x="369" y="1521"/>
                    <a:pt x="502" y="1020"/>
                    <a:pt x="653" y="535"/>
                  </a:cubicBezTo>
                  <a:cubicBezTo>
                    <a:pt x="703" y="385"/>
                    <a:pt x="736" y="251"/>
                    <a:pt x="770" y="151"/>
                  </a:cubicBezTo>
                  <a:cubicBezTo>
                    <a:pt x="786" y="101"/>
                    <a:pt x="803" y="51"/>
                    <a:pt x="8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66" name="Google Shape;2666;p53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accent1">
                    <a:lumMod val="50000"/>
                    <a:lumOff val="50000"/>
                  </a:schemeClr>
                </a:solidFill>
                <a:latin typeface="Montserrat" panose="00000500000000000000" pitchFamily="2" charset="0"/>
              </a:rPr>
              <a:t>Nos objectifs:</a:t>
            </a:r>
            <a:endParaRPr b="1" dirty="0">
              <a:solidFill>
                <a:schemeClr val="accent1">
                  <a:lumMod val="50000"/>
                  <a:lumOff val="50000"/>
                </a:schemeClr>
              </a:solidFill>
              <a:latin typeface="Montserrat" panose="00000500000000000000" pitchFamily="2" charset="0"/>
            </a:endParaRPr>
          </a:p>
        </p:txBody>
      </p:sp>
      <p:sp>
        <p:nvSpPr>
          <p:cNvPr id="2667" name="Google Shape;2667;p53"/>
          <p:cNvSpPr txBox="1">
            <a:spLocks noGrp="1"/>
          </p:cNvSpPr>
          <p:nvPr>
            <p:ph type="subTitle" idx="1"/>
          </p:nvPr>
        </p:nvSpPr>
        <p:spPr>
          <a:xfrm>
            <a:off x="1157675" y="2391276"/>
            <a:ext cx="1836900" cy="2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>
                    <a:lumMod val="50000"/>
                    <a:lumOff val="50000"/>
                  </a:schemeClr>
                </a:solidFill>
              </a:rPr>
              <a:t>01. </a:t>
            </a:r>
            <a:r>
              <a:rPr lang="en" dirty="0">
                <a:solidFill>
                  <a:schemeClr val="accent1">
                    <a:lumMod val="50000"/>
                    <a:lumOff val="50000"/>
                  </a:schemeClr>
                </a:solidFill>
                <a:latin typeface="Montserrat" panose="00000500000000000000" pitchFamily="2" charset="0"/>
              </a:rPr>
              <a:t>Profil</a:t>
            </a:r>
            <a:endParaRPr dirty="0">
              <a:solidFill>
                <a:schemeClr val="accent1">
                  <a:lumMod val="50000"/>
                  <a:lumOff val="50000"/>
                </a:schemeClr>
              </a:solidFill>
              <a:latin typeface="Montserrat" panose="00000500000000000000" pitchFamily="2" charset="0"/>
            </a:endParaRPr>
          </a:p>
        </p:txBody>
      </p:sp>
      <p:sp>
        <p:nvSpPr>
          <p:cNvPr id="2669" name="Google Shape;2669;p53"/>
          <p:cNvSpPr txBox="1">
            <a:spLocks noGrp="1"/>
          </p:cNvSpPr>
          <p:nvPr>
            <p:ph type="subTitle" idx="3"/>
          </p:nvPr>
        </p:nvSpPr>
        <p:spPr>
          <a:xfrm>
            <a:off x="3346475" y="2391276"/>
            <a:ext cx="1836900" cy="2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>
                    <a:lumMod val="50000"/>
                    <a:lumOff val="50000"/>
                  </a:schemeClr>
                </a:solidFill>
              </a:rPr>
              <a:t>02. </a:t>
            </a:r>
            <a:r>
              <a:rPr lang="en" dirty="0">
                <a:solidFill>
                  <a:schemeClr val="accent1">
                    <a:lumMod val="50000"/>
                    <a:lumOff val="50000"/>
                  </a:schemeClr>
                </a:solidFill>
                <a:latin typeface="Montserrat" panose="00000500000000000000" pitchFamily="2" charset="0"/>
              </a:rPr>
              <a:t>Annonces</a:t>
            </a:r>
            <a:endParaRPr dirty="0">
              <a:solidFill>
                <a:schemeClr val="accent1">
                  <a:lumMod val="50000"/>
                  <a:lumOff val="50000"/>
                </a:schemeClr>
              </a:solidFill>
              <a:latin typeface="Montserrat" panose="00000500000000000000" pitchFamily="2" charset="0"/>
            </a:endParaRPr>
          </a:p>
        </p:txBody>
      </p:sp>
      <p:sp>
        <p:nvSpPr>
          <p:cNvPr id="2671" name="Google Shape;2671;p53"/>
          <p:cNvSpPr txBox="1">
            <a:spLocks noGrp="1"/>
          </p:cNvSpPr>
          <p:nvPr>
            <p:ph type="subTitle" idx="5"/>
          </p:nvPr>
        </p:nvSpPr>
        <p:spPr>
          <a:xfrm>
            <a:off x="1157675" y="3360600"/>
            <a:ext cx="1836900" cy="2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>
                    <a:lumMod val="50000"/>
                    <a:lumOff val="50000"/>
                  </a:schemeClr>
                </a:solidFill>
              </a:rPr>
              <a:t>03. </a:t>
            </a:r>
            <a:r>
              <a:rPr lang="en" dirty="0">
                <a:solidFill>
                  <a:schemeClr val="accent1">
                    <a:lumMod val="50000"/>
                    <a:lumOff val="50000"/>
                  </a:schemeClr>
                </a:solidFill>
                <a:latin typeface="Montserrat" panose="00000500000000000000" pitchFamily="2" charset="0"/>
              </a:rPr>
              <a:t>Possibilités</a:t>
            </a:r>
            <a:endParaRPr dirty="0">
              <a:solidFill>
                <a:schemeClr val="accent1">
                  <a:lumMod val="50000"/>
                  <a:lumOff val="50000"/>
                </a:schemeClr>
              </a:solidFill>
              <a:latin typeface="Montserrat" panose="00000500000000000000" pitchFamily="2" charset="0"/>
            </a:endParaRPr>
          </a:p>
        </p:txBody>
      </p:sp>
      <p:sp>
        <p:nvSpPr>
          <p:cNvPr id="2673" name="Google Shape;2673;p53"/>
          <p:cNvSpPr txBox="1">
            <a:spLocks noGrp="1"/>
          </p:cNvSpPr>
          <p:nvPr>
            <p:ph type="subTitle" idx="7"/>
          </p:nvPr>
        </p:nvSpPr>
        <p:spPr>
          <a:xfrm>
            <a:off x="3346475" y="3360600"/>
            <a:ext cx="1836900" cy="2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>
                    <a:lumMod val="50000"/>
                    <a:lumOff val="50000"/>
                  </a:schemeClr>
                </a:solidFill>
              </a:rPr>
              <a:t>04. </a:t>
            </a:r>
            <a:r>
              <a:rPr lang="en" dirty="0">
                <a:solidFill>
                  <a:schemeClr val="accent1">
                    <a:lumMod val="50000"/>
                    <a:lumOff val="50000"/>
                  </a:schemeClr>
                </a:solidFill>
                <a:latin typeface="Montserrat" panose="00000500000000000000" pitchFamily="2" charset="0"/>
              </a:rPr>
              <a:t>Clubs</a:t>
            </a:r>
            <a:endParaRPr dirty="0">
              <a:solidFill>
                <a:schemeClr val="accent1">
                  <a:lumMod val="50000"/>
                  <a:lumOff val="50000"/>
                </a:schemeClr>
              </a:solidFill>
              <a:latin typeface="Montserrat" panose="00000500000000000000" pitchFamily="2" charset="0"/>
            </a:endParaRPr>
          </a:p>
        </p:txBody>
      </p:sp>
      <p:grpSp>
        <p:nvGrpSpPr>
          <p:cNvPr id="2675" name="Google Shape;2675;p53"/>
          <p:cNvGrpSpPr/>
          <p:nvPr/>
        </p:nvGrpSpPr>
        <p:grpSpPr>
          <a:xfrm>
            <a:off x="3275062" y="1302446"/>
            <a:ext cx="242762" cy="270867"/>
            <a:chOff x="7598900" y="2963738"/>
            <a:chExt cx="397450" cy="443100"/>
          </a:xfrm>
        </p:grpSpPr>
        <p:sp>
          <p:nvSpPr>
            <p:cNvPr id="2676" name="Google Shape;2676;p53"/>
            <p:cNvSpPr/>
            <p:nvPr/>
          </p:nvSpPr>
          <p:spPr>
            <a:xfrm>
              <a:off x="7598900" y="2963738"/>
              <a:ext cx="397450" cy="443100"/>
            </a:xfrm>
            <a:custGeom>
              <a:avLst/>
              <a:gdLst/>
              <a:ahLst/>
              <a:cxnLst/>
              <a:rect l="l" t="t" r="r" b="b"/>
              <a:pathLst>
                <a:path w="15898" h="17724" extrusionOk="0">
                  <a:moveTo>
                    <a:pt x="501" y="1"/>
                  </a:moveTo>
                  <a:cubicBezTo>
                    <a:pt x="219" y="1"/>
                    <a:pt x="1" y="262"/>
                    <a:pt x="1" y="550"/>
                  </a:cubicBezTo>
                  <a:lnTo>
                    <a:pt x="1" y="17146"/>
                  </a:lnTo>
                  <a:cubicBezTo>
                    <a:pt x="1" y="17481"/>
                    <a:pt x="244" y="17724"/>
                    <a:pt x="548" y="17724"/>
                  </a:cubicBezTo>
                  <a:lnTo>
                    <a:pt x="15350" y="17724"/>
                  </a:lnTo>
                  <a:cubicBezTo>
                    <a:pt x="15654" y="17724"/>
                    <a:pt x="15897" y="17481"/>
                    <a:pt x="15897" y="17146"/>
                  </a:cubicBezTo>
                  <a:lnTo>
                    <a:pt x="15897" y="550"/>
                  </a:lnTo>
                  <a:cubicBezTo>
                    <a:pt x="15897" y="262"/>
                    <a:pt x="15679" y="1"/>
                    <a:pt x="15397" y="1"/>
                  </a:cubicBezTo>
                  <a:cubicBezTo>
                    <a:pt x="15381" y="1"/>
                    <a:pt x="15366" y="2"/>
                    <a:pt x="15350" y="3"/>
                  </a:cubicBezTo>
                  <a:lnTo>
                    <a:pt x="548" y="3"/>
                  </a:lnTo>
                  <a:cubicBezTo>
                    <a:pt x="532" y="2"/>
                    <a:pt x="517" y="1"/>
                    <a:pt x="5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7" name="Google Shape;2677;p53"/>
            <p:cNvSpPr/>
            <p:nvPr/>
          </p:nvSpPr>
          <p:spPr>
            <a:xfrm>
              <a:off x="7728850" y="3047588"/>
              <a:ext cx="137550" cy="45425"/>
            </a:xfrm>
            <a:custGeom>
              <a:avLst/>
              <a:gdLst/>
              <a:ahLst/>
              <a:cxnLst/>
              <a:rect l="l" t="t" r="r" b="b"/>
              <a:pathLst>
                <a:path w="5502" h="1817" extrusionOk="0">
                  <a:moveTo>
                    <a:pt x="304" y="0"/>
                  </a:moveTo>
                  <a:cubicBezTo>
                    <a:pt x="152" y="0"/>
                    <a:pt x="0" y="99"/>
                    <a:pt x="0" y="297"/>
                  </a:cubicBezTo>
                  <a:lnTo>
                    <a:pt x="0" y="753"/>
                  </a:lnTo>
                  <a:cubicBezTo>
                    <a:pt x="0" y="1361"/>
                    <a:pt x="487" y="1817"/>
                    <a:pt x="1064" y="1817"/>
                  </a:cubicBezTo>
                  <a:lnTo>
                    <a:pt x="4438" y="1817"/>
                  </a:lnTo>
                  <a:cubicBezTo>
                    <a:pt x="5015" y="1817"/>
                    <a:pt x="5502" y="1361"/>
                    <a:pt x="5502" y="753"/>
                  </a:cubicBezTo>
                  <a:lnTo>
                    <a:pt x="5502" y="297"/>
                  </a:lnTo>
                  <a:cubicBezTo>
                    <a:pt x="5502" y="99"/>
                    <a:pt x="5350" y="0"/>
                    <a:pt x="5198" y="0"/>
                  </a:cubicBezTo>
                  <a:cubicBezTo>
                    <a:pt x="5046" y="0"/>
                    <a:pt x="4894" y="99"/>
                    <a:pt x="4894" y="297"/>
                  </a:cubicBezTo>
                  <a:lnTo>
                    <a:pt x="4894" y="753"/>
                  </a:lnTo>
                  <a:cubicBezTo>
                    <a:pt x="4894" y="1026"/>
                    <a:pt x="4681" y="1209"/>
                    <a:pt x="4438" y="1209"/>
                  </a:cubicBezTo>
                  <a:lnTo>
                    <a:pt x="1064" y="1209"/>
                  </a:lnTo>
                  <a:cubicBezTo>
                    <a:pt x="821" y="1209"/>
                    <a:pt x="608" y="1026"/>
                    <a:pt x="608" y="753"/>
                  </a:cubicBezTo>
                  <a:lnTo>
                    <a:pt x="608" y="297"/>
                  </a:lnTo>
                  <a:cubicBezTo>
                    <a:pt x="608" y="99"/>
                    <a:pt x="456" y="0"/>
                    <a:pt x="30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8" name="Google Shape;2678;p53"/>
            <p:cNvSpPr/>
            <p:nvPr/>
          </p:nvSpPr>
          <p:spPr>
            <a:xfrm>
              <a:off x="7728850" y="3269463"/>
              <a:ext cx="137550" cy="45450"/>
            </a:xfrm>
            <a:custGeom>
              <a:avLst/>
              <a:gdLst/>
              <a:ahLst/>
              <a:cxnLst/>
              <a:rect l="l" t="t" r="r" b="b"/>
              <a:pathLst>
                <a:path w="5502" h="1818" extrusionOk="0">
                  <a:moveTo>
                    <a:pt x="304" y="1"/>
                  </a:moveTo>
                  <a:cubicBezTo>
                    <a:pt x="152" y="1"/>
                    <a:pt x="0" y="100"/>
                    <a:pt x="0" y="297"/>
                  </a:cubicBezTo>
                  <a:lnTo>
                    <a:pt x="0" y="753"/>
                  </a:lnTo>
                  <a:cubicBezTo>
                    <a:pt x="0" y="1331"/>
                    <a:pt x="487" y="1817"/>
                    <a:pt x="1064" y="1817"/>
                  </a:cubicBezTo>
                  <a:lnTo>
                    <a:pt x="4438" y="1817"/>
                  </a:lnTo>
                  <a:cubicBezTo>
                    <a:pt x="5015" y="1817"/>
                    <a:pt x="5502" y="1331"/>
                    <a:pt x="5502" y="753"/>
                  </a:cubicBezTo>
                  <a:lnTo>
                    <a:pt x="5502" y="297"/>
                  </a:lnTo>
                  <a:cubicBezTo>
                    <a:pt x="5502" y="100"/>
                    <a:pt x="5350" y="1"/>
                    <a:pt x="5198" y="1"/>
                  </a:cubicBezTo>
                  <a:cubicBezTo>
                    <a:pt x="5046" y="1"/>
                    <a:pt x="4894" y="100"/>
                    <a:pt x="4894" y="297"/>
                  </a:cubicBezTo>
                  <a:lnTo>
                    <a:pt x="4894" y="753"/>
                  </a:lnTo>
                  <a:cubicBezTo>
                    <a:pt x="4894" y="996"/>
                    <a:pt x="4681" y="1209"/>
                    <a:pt x="4438" y="1209"/>
                  </a:cubicBezTo>
                  <a:lnTo>
                    <a:pt x="1064" y="1209"/>
                  </a:lnTo>
                  <a:cubicBezTo>
                    <a:pt x="821" y="1209"/>
                    <a:pt x="608" y="996"/>
                    <a:pt x="608" y="753"/>
                  </a:cubicBezTo>
                  <a:lnTo>
                    <a:pt x="608" y="297"/>
                  </a:lnTo>
                  <a:cubicBezTo>
                    <a:pt x="608" y="100"/>
                    <a:pt x="456" y="1"/>
                    <a:pt x="30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9" name="Google Shape;2679;p53"/>
            <p:cNvSpPr/>
            <p:nvPr/>
          </p:nvSpPr>
          <p:spPr>
            <a:xfrm>
              <a:off x="7598900" y="3177338"/>
              <a:ext cx="397450" cy="15225"/>
            </a:xfrm>
            <a:custGeom>
              <a:avLst/>
              <a:gdLst/>
              <a:ahLst/>
              <a:cxnLst/>
              <a:rect l="l" t="t" r="r" b="b"/>
              <a:pathLst>
                <a:path w="15898" h="609" extrusionOk="0">
                  <a:moveTo>
                    <a:pt x="1" y="0"/>
                  </a:moveTo>
                  <a:lnTo>
                    <a:pt x="1" y="608"/>
                  </a:lnTo>
                  <a:lnTo>
                    <a:pt x="15897" y="608"/>
                  </a:lnTo>
                  <a:lnTo>
                    <a:pt x="158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80" name="Google Shape;2680;p53"/>
          <p:cNvGrpSpPr/>
          <p:nvPr/>
        </p:nvGrpSpPr>
        <p:grpSpPr>
          <a:xfrm>
            <a:off x="4826634" y="1302021"/>
            <a:ext cx="308243" cy="271291"/>
            <a:chOff x="3106425" y="2972938"/>
            <a:chExt cx="474950" cy="417950"/>
          </a:xfrm>
        </p:grpSpPr>
        <p:sp>
          <p:nvSpPr>
            <p:cNvPr id="2681" name="Google Shape;2681;p53"/>
            <p:cNvSpPr/>
            <p:nvPr/>
          </p:nvSpPr>
          <p:spPr>
            <a:xfrm>
              <a:off x="3270550" y="2972938"/>
              <a:ext cx="310825" cy="57775"/>
            </a:xfrm>
            <a:custGeom>
              <a:avLst/>
              <a:gdLst/>
              <a:ahLst/>
              <a:cxnLst/>
              <a:rect l="l" t="t" r="r" b="b"/>
              <a:pathLst>
                <a:path w="12433" h="2311" extrusionOk="0">
                  <a:moveTo>
                    <a:pt x="1" y="0"/>
                  </a:moveTo>
                  <a:lnTo>
                    <a:pt x="1642" y="2310"/>
                  </a:lnTo>
                  <a:lnTo>
                    <a:pt x="12432" y="2310"/>
                  </a:lnTo>
                  <a:lnTo>
                    <a:pt x="1243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2" name="Google Shape;2682;p53"/>
            <p:cNvSpPr/>
            <p:nvPr/>
          </p:nvSpPr>
          <p:spPr>
            <a:xfrm>
              <a:off x="3106425" y="2972938"/>
              <a:ext cx="474950" cy="417950"/>
            </a:xfrm>
            <a:custGeom>
              <a:avLst/>
              <a:gdLst/>
              <a:ahLst/>
              <a:cxnLst/>
              <a:rect l="l" t="t" r="r" b="b"/>
              <a:pathLst>
                <a:path w="18998" h="16718" extrusionOk="0">
                  <a:moveTo>
                    <a:pt x="0" y="0"/>
                  </a:moveTo>
                  <a:lnTo>
                    <a:pt x="0" y="2310"/>
                  </a:lnTo>
                  <a:lnTo>
                    <a:pt x="0" y="16718"/>
                  </a:lnTo>
                  <a:lnTo>
                    <a:pt x="18997" y="16718"/>
                  </a:lnTo>
                  <a:lnTo>
                    <a:pt x="18997" y="4590"/>
                  </a:lnTo>
                  <a:lnTo>
                    <a:pt x="9848" y="4590"/>
                  </a:lnTo>
                  <a:lnTo>
                    <a:pt x="8207" y="2310"/>
                  </a:lnTo>
                  <a:lnTo>
                    <a:pt x="656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3" name="Google Shape;2683;p53"/>
            <p:cNvSpPr/>
            <p:nvPr/>
          </p:nvSpPr>
          <p:spPr>
            <a:xfrm>
              <a:off x="3311575" y="3030688"/>
              <a:ext cx="269800" cy="57000"/>
            </a:xfrm>
            <a:custGeom>
              <a:avLst/>
              <a:gdLst/>
              <a:ahLst/>
              <a:cxnLst/>
              <a:rect l="l" t="t" r="r" b="b"/>
              <a:pathLst>
                <a:path w="10792" h="2280" extrusionOk="0">
                  <a:moveTo>
                    <a:pt x="1" y="0"/>
                  </a:moveTo>
                  <a:lnTo>
                    <a:pt x="1642" y="2280"/>
                  </a:lnTo>
                  <a:lnTo>
                    <a:pt x="10791" y="2280"/>
                  </a:lnTo>
                  <a:lnTo>
                    <a:pt x="1079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84" name="Google Shape;2684;p53"/>
          <p:cNvGrpSpPr/>
          <p:nvPr/>
        </p:nvGrpSpPr>
        <p:grpSpPr>
          <a:xfrm>
            <a:off x="6449715" y="1302048"/>
            <a:ext cx="229069" cy="271264"/>
            <a:chOff x="936175" y="2956213"/>
            <a:chExt cx="375400" cy="444550"/>
          </a:xfrm>
        </p:grpSpPr>
        <p:sp>
          <p:nvSpPr>
            <p:cNvPr id="2685" name="Google Shape;2685;p53"/>
            <p:cNvSpPr/>
            <p:nvPr/>
          </p:nvSpPr>
          <p:spPr>
            <a:xfrm>
              <a:off x="936175" y="2986613"/>
              <a:ext cx="375400" cy="414150"/>
            </a:xfrm>
            <a:custGeom>
              <a:avLst/>
              <a:gdLst/>
              <a:ahLst/>
              <a:cxnLst/>
              <a:rect l="l" t="t" r="r" b="b"/>
              <a:pathLst>
                <a:path w="15016" h="16566" extrusionOk="0">
                  <a:moveTo>
                    <a:pt x="0" y="0"/>
                  </a:moveTo>
                  <a:lnTo>
                    <a:pt x="0" y="16566"/>
                  </a:lnTo>
                  <a:lnTo>
                    <a:pt x="15015" y="16566"/>
                  </a:lnTo>
                  <a:lnTo>
                    <a:pt x="15015" y="0"/>
                  </a:lnTo>
                  <a:lnTo>
                    <a:pt x="7052" y="0"/>
                  </a:lnTo>
                  <a:lnTo>
                    <a:pt x="7052" y="7356"/>
                  </a:lnTo>
                  <a:lnTo>
                    <a:pt x="4590" y="5532"/>
                  </a:lnTo>
                  <a:lnTo>
                    <a:pt x="2158" y="7356"/>
                  </a:lnTo>
                  <a:lnTo>
                    <a:pt x="215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6" name="Google Shape;2686;p53"/>
            <p:cNvSpPr/>
            <p:nvPr/>
          </p:nvSpPr>
          <p:spPr>
            <a:xfrm>
              <a:off x="979475" y="3224438"/>
              <a:ext cx="288775" cy="15225"/>
            </a:xfrm>
            <a:custGeom>
              <a:avLst/>
              <a:gdLst/>
              <a:ahLst/>
              <a:cxnLst/>
              <a:rect l="l" t="t" r="r" b="b"/>
              <a:pathLst>
                <a:path w="11551" h="609" extrusionOk="0">
                  <a:moveTo>
                    <a:pt x="426" y="1"/>
                  </a:moveTo>
                  <a:cubicBezTo>
                    <a:pt x="1" y="1"/>
                    <a:pt x="1" y="609"/>
                    <a:pt x="426" y="609"/>
                  </a:cubicBezTo>
                  <a:lnTo>
                    <a:pt x="11125" y="609"/>
                  </a:lnTo>
                  <a:cubicBezTo>
                    <a:pt x="11551" y="609"/>
                    <a:pt x="11551" y="1"/>
                    <a:pt x="111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7" name="Google Shape;2687;p53"/>
            <p:cNvSpPr/>
            <p:nvPr/>
          </p:nvSpPr>
          <p:spPr>
            <a:xfrm>
              <a:off x="1148175" y="3170488"/>
              <a:ext cx="120075" cy="15225"/>
            </a:xfrm>
            <a:custGeom>
              <a:avLst/>
              <a:gdLst/>
              <a:ahLst/>
              <a:cxnLst/>
              <a:rect l="l" t="t" r="r" b="b"/>
              <a:pathLst>
                <a:path w="4803" h="609" extrusionOk="0">
                  <a:moveTo>
                    <a:pt x="396" y="1"/>
                  </a:moveTo>
                  <a:cubicBezTo>
                    <a:pt x="0" y="1"/>
                    <a:pt x="0" y="609"/>
                    <a:pt x="396" y="609"/>
                  </a:cubicBezTo>
                  <a:lnTo>
                    <a:pt x="4377" y="609"/>
                  </a:lnTo>
                  <a:cubicBezTo>
                    <a:pt x="4803" y="609"/>
                    <a:pt x="4803" y="1"/>
                    <a:pt x="437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8" name="Google Shape;2688;p53"/>
            <p:cNvSpPr/>
            <p:nvPr/>
          </p:nvSpPr>
          <p:spPr>
            <a:xfrm>
              <a:off x="1148175" y="3117313"/>
              <a:ext cx="120075" cy="15225"/>
            </a:xfrm>
            <a:custGeom>
              <a:avLst/>
              <a:gdLst/>
              <a:ahLst/>
              <a:cxnLst/>
              <a:rect l="l" t="t" r="r" b="b"/>
              <a:pathLst>
                <a:path w="4803" h="609" extrusionOk="0">
                  <a:moveTo>
                    <a:pt x="396" y="0"/>
                  </a:moveTo>
                  <a:cubicBezTo>
                    <a:pt x="0" y="0"/>
                    <a:pt x="0" y="608"/>
                    <a:pt x="396" y="608"/>
                  </a:cubicBezTo>
                  <a:lnTo>
                    <a:pt x="4377" y="608"/>
                  </a:lnTo>
                  <a:cubicBezTo>
                    <a:pt x="4803" y="608"/>
                    <a:pt x="4803" y="0"/>
                    <a:pt x="437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9" name="Google Shape;2689;p53"/>
            <p:cNvSpPr/>
            <p:nvPr/>
          </p:nvSpPr>
          <p:spPr>
            <a:xfrm>
              <a:off x="1148175" y="3063363"/>
              <a:ext cx="120075" cy="15200"/>
            </a:xfrm>
            <a:custGeom>
              <a:avLst/>
              <a:gdLst/>
              <a:ahLst/>
              <a:cxnLst/>
              <a:rect l="l" t="t" r="r" b="b"/>
              <a:pathLst>
                <a:path w="4803" h="608" extrusionOk="0">
                  <a:moveTo>
                    <a:pt x="396" y="0"/>
                  </a:moveTo>
                  <a:cubicBezTo>
                    <a:pt x="0" y="0"/>
                    <a:pt x="0" y="608"/>
                    <a:pt x="396" y="608"/>
                  </a:cubicBezTo>
                  <a:lnTo>
                    <a:pt x="4377" y="608"/>
                  </a:lnTo>
                  <a:cubicBezTo>
                    <a:pt x="4803" y="608"/>
                    <a:pt x="4803" y="0"/>
                    <a:pt x="437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0" name="Google Shape;2690;p53"/>
            <p:cNvSpPr/>
            <p:nvPr/>
          </p:nvSpPr>
          <p:spPr>
            <a:xfrm>
              <a:off x="979475" y="3316388"/>
              <a:ext cx="288775" cy="15225"/>
            </a:xfrm>
            <a:custGeom>
              <a:avLst/>
              <a:gdLst/>
              <a:ahLst/>
              <a:cxnLst/>
              <a:rect l="l" t="t" r="r" b="b"/>
              <a:pathLst>
                <a:path w="11551" h="609" extrusionOk="0">
                  <a:moveTo>
                    <a:pt x="426" y="1"/>
                  </a:moveTo>
                  <a:cubicBezTo>
                    <a:pt x="1" y="1"/>
                    <a:pt x="1" y="609"/>
                    <a:pt x="426" y="609"/>
                  </a:cubicBezTo>
                  <a:lnTo>
                    <a:pt x="11125" y="609"/>
                  </a:lnTo>
                  <a:cubicBezTo>
                    <a:pt x="11551" y="609"/>
                    <a:pt x="11551" y="1"/>
                    <a:pt x="111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1" name="Google Shape;2691;p53"/>
            <p:cNvSpPr/>
            <p:nvPr/>
          </p:nvSpPr>
          <p:spPr>
            <a:xfrm>
              <a:off x="979475" y="3270038"/>
              <a:ext cx="127700" cy="15225"/>
            </a:xfrm>
            <a:custGeom>
              <a:avLst/>
              <a:gdLst/>
              <a:ahLst/>
              <a:cxnLst/>
              <a:rect l="l" t="t" r="r" b="b"/>
              <a:pathLst>
                <a:path w="5108" h="609" extrusionOk="0">
                  <a:moveTo>
                    <a:pt x="426" y="1"/>
                  </a:moveTo>
                  <a:cubicBezTo>
                    <a:pt x="1" y="1"/>
                    <a:pt x="1" y="609"/>
                    <a:pt x="426" y="609"/>
                  </a:cubicBezTo>
                  <a:lnTo>
                    <a:pt x="4712" y="609"/>
                  </a:lnTo>
                  <a:cubicBezTo>
                    <a:pt x="5107" y="609"/>
                    <a:pt x="5107" y="1"/>
                    <a:pt x="47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2" name="Google Shape;2692;p53"/>
            <p:cNvSpPr/>
            <p:nvPr/>
          </p:nvSpPr>
          <p:spPr>
            <a:xfrm>
              <a:off x="1148175" y="3270038"/>
              <a:ext cx="120075" cy="15225"/>
            </a:xfrm>
            <a:custGeom>
              <a:avLst/>
              <a:gdLst/>
              <a:ahLst/>
              <a:cxnLst/>
              <a:rect l="l" t="t" r="r" b="b"/>
              <a:pathLst>
                <a:path w="4803" h="609" extrusionOk="0">
                  <a:moveTo>
                    <a:pt x="396" y="1"/>
                  </a:moveTo>
                  <a:cubicBezTo>
                    <a:pt x="0" y="1"/>
                    <a:pt x="0" y="609"/>
                    <a:pt x="396" y="609"/>
                  </a:cubicBezTo>
                  <a:lnTo>
                    <a:pt x="4377" y="609"/>
                  </a:lnTo>
                  <a:cubicBezTo>
                    <a:pt x="4803" y="609"/>
                    <a:pt x="4803" y="1"/>
                    <a:pt x="437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3" name="Google Shape;2693;p53"/>
            <p:cNvSpPr/>
            <p:nvPr/>
          </p:nvSpPr>
          <p:spPr>
            <a:xfrm>
              <a:off x="1119225" y="3270888"/>
              <a:ext cx="16050" cy="14375"/>
            </a:xfrm>
            <a:custGeom>
              <a:avLst/>
              <a:gdLst/>
              <a:ahLst/>
              <a:cxnLst/>
              <a:rect l="l" t="t" r="r" b="b"/>
              <a:pathLst>
                <a:path w="642" h="575" extrusionOk="0">
                  <a:moveTo>
                    <a:pt x="428" y="0"/>
                  </a:moveTo>
                  <a:cubicBezTo>
                    <a:pt x="194" y="0"/>
                    <a:pt x="1" y="575"/>
                    <a:pt x="338" y="575"/>
                  </a:cubicBezTo>
                  <a:cubicBezTo>
                    <a:pt x="429" y="575"/>
                    <a:pt x="490" y="544"/>
                    <a:pt x="550" y="483"/>
                  </a:cubicBezTo>
                  <a:cubicBezTo>
                    <a:pt x="611" y="423"/>
                    <a:pt x="642" y="362"/>
                    <a:pt x="642" y="271"/>
                  </a:cubicBezTo>
                  <a:cubicBezTo>
                    <a:pt x="642" y="210"/>
                    <a:pt x="611" y="119"/>
                    <a:pt x="550" y="58"/>
                  </a:cubicBezTo>
                  <a:cubicBezTo>
                    <a:pt x="510" y="18"/>
                    <a:pt x="468" y="0"/>
                    <a:pt x="42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4" name="Google Shape;2694;p53"/>
            <p:cNvSpPr/>
            <p:nvPr/>
          </p:nvSpPr>
          <p:spPr>
            <a:xfrm>
              <a:off x="990125" y="2956213"/>
              <a:ext cx="122350" cy="214300"/>
            </a:xfrm>
            <a:custGeom>
              <a:avLst/>
              <a:gdLst/>
              <a:ahLst/>
              <a:cxnLst/>
              <a:rect l="l" t="t" r="r" b="b"/>
              <a:pathLst>
                <a:path w="4894" h="8572" extrusionOk="0">
                  <a:moveTo>
                    <a:pt x="0" y="0"/>
                  </a:moveTo>
                  <a:lnTo>
                    <a:pt x="0" y="8572"/>
                  </a:lnTo>
                  <a:lnTo>
                    <a:pt x="2432" y="6748"/>
                  </a:lnTo>
                  <a:lnTo>
                    <a:pt x="4894" y="8572"/>
                  </a:lnTo>
                  <a:lnTo>
                    <a:pt x="48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95" name="Google Shape;2695;p53"/>
          <p:cNvGrpSpPr/>
          <p:nvPr/>
        </p:nvGrpSpPr>
        <p:grpSpPr>
          <a:xfrm>
            <a:off x="1669688" y="1302041"/>
            <a:ext cx="275817" cy="271272"/>
            <a:chOff x="5338975" y="2963038"/>
            <a:chExt cx="415700" cy="408850"/>
          </a:xfrm>
        </p:grpSpPr>
        <p:sp>
          <p:nvSpPr>
            <p:cNvPr id="2696" name="Google Shape;2696;p53"/>
            <p:cNvSpPr/>
            <p:nvPr/>
          </p:nvSpPr>
          <p:spPr>
            <a:xfrm>
              <a:off x="5338975" y="3000288"/>
              <a:ext cx="415700" cy="74475"/>
            </a:xfrm>
            <a:custGeom>
              <a:avLst/>
              <a:gdLst/>
              <a:ahLst/>
              <a:cxnLst/>
              <a:rect l="l" t="t" r="r" b="b"/>
              <a:pathLst>
                <a:path w="16628" h="2979" extrusionOk="0">
                  <a:moveTo>
                    <a:pt x="1" y="0"/>
                  </a:moveTo>
                  <a:lnTo>
                    <a:pt x="1" y="2979"/>
                  </a:lnTo>
                  <a:lnTo>
                    <a:pt x="16627" y="2979"/>
                  </a:lnTo>
                  <a:lnTo>
                    <a:pt x="1662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7" name="Google Shape;2697;p53"/>
            <p:cNvSpPr/>
            <p:nvPr/>
          </p:nvSpPr>
          <p:spPr>
            <a:xfrm>
              <a:off x="5591275" y="2963038"/>
              <a:ext cx="71450" cy="74500"/>
            </a:xfrm>
            <a:custGeom>
              <a:avLst/>
              <a:gdLst/>
              <a:ahLst/>
              <a:cxnLst/>
              <a:rect l="l" t="t" r="r" b="b"/>
              <a:pathLst>
                <a:path w="2858" h="2980" extrusionOk="0">
                  <a:moveTo>
                    <a:pt x="882" y="1"/>
                  </a:moveTo>
                  <a:lnTo>
                    <a:pt x="882" y="31"/>
                  </a:lnTo>
                  <a:cubicBezTo>
                    <a:pt x="578" y="31"/>
                    <a:pt x="243" y="122"/>
                    <a:pt x="0" y="335"/>
                  </a:cubicBezTo>
                  <a:cubicBezTo>
                    <a:pt x="152" y="426"/>
                    <a:pt x="304" y="578"/>
                    <a:pt x="395" y="761"/>
                  </a:cubicBezTo>
                  <a:cubicBezTo>
                    <a:pt x="546" y="657"/>
                    <a:pt x="717" y="609"/>
                    <a:pt x="886" y="609"/>
                  </a:cubicBezTo>
                  <a:cubicBezTo>
                    <a:pt x="1262" y="609"/>
                    <a:pt x="1628" y="848"/>
                    <a:pt x="1733" y="1247"/>
                  </a:cubicBezTo>
                  <a:cubicBezTo>
                    <a:pt x="1915" y="1825"/>
                    <a:pt x="1489" y="2402"/>
                    <a:pt x="882" y="2402"/>
                  </a:cubicBezTo>
                  <a:cubicBezTo>
                    <a:pt x="486" y="2402"/>
                    <a:pt x="486" y="2980"/>
                    <a:pt x="882" y="2980"/>
                  </a:cubicBezTo>
                  <a:cubicBezTo>
                    <a:pt x="2857" y="2980"/>
                    <a:pt x="2857" y="1"/>
                    <a:pt x="88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8" name="Google Shape;2698;p53"/>
            <p:cNvSpPr/>
            <p:nvPr/>
          </p:nvSpPr>
          <p:spPr>
            <a:xfrm>
              <a:off x="5546425" y="2963438"/>
              <a:ext cx="60050" cy="74100"/>
            </a:xfrm>
            <a:custGeom>
              <a:avLst/>
              <a:gdLst/>
              <a:ahLst/>
              <a:cxnLst/>
              <a:rect l="l" t="t" r="r" b="b"/>
              <a:pathLst>
                <a:path w="2402" h="2964" extrusionOk="0">
                  <a:moveTo>
                    <a:pt x="909" y="0"/>
                  </a:moveTo>
                  <a:cubicBezTo>
                    <a:pt x="593" y="0"/>
                    <a:pt x="274" y="106"/>
                    <a:pt x="1" y="319"/>
                  </a:cubicBezTo>
                  <a:cubicBezTo>
                    <a:pt x="183" y="410"/>
                    <a:pt x="305" y="562"/>
                    <a:pt x="396" y="745"/>
                  </a:cubicBezTo>
                  <a:cubicBezTo>
                    <a:pt x="556" y="641"/>
                    <a:pt x="730" y="593"/>
                    <a:pt x="901" y="593"/>
                  </a:cubicBezTo>
                  <a:cubicBezTo>
                    <a:pt x="1280" y="593"/>
                    <a:pt x="1638" y="832"/>
                    <a:pt x="1764" y="1231"/>
                  </a:cubicBezTo>
                  <a:cubicBezTo>
                    <a:pt x="1946" y="1809"/>
                    <a:pt x="1490" y="2386"/>
                    <a:pt x="913" y="2386"/>
                  </a:cubicBezTo>
                  <a:cubicBezTo>
                    <a:pt x="517" y="2386"/>
                    <a:pt x="517" y="2964"/>
                    <a:pt x="913" y="2964"/>
                  </a:cubicBezTo>
                  <a:cubicBezTo>
                    <a:pt x="1733" y="2964"/>
                    <a:pt x="2402" y="2295"/>
                    <a:pt x="2402" y="1474"/>
                  </a:cubicBezTo>
                  <a:cubicBezTo>
                    <a:pt x="2402" y="1231"/>
                    <a:pt x="2311" y="958"/>
                    <a:pt x="2189" y="745"/>
                  </a:cubicBezTo>
                  <a:cubicBezTo>
                    <a:pt x="2098" y="562"/>
                    <a:pt x="1946" y="410"/>
                    <a:pt x="1794" y="319"/>
                  </a:cubicBezTo>
                  <a:cubicBezTo>
                    <a:pt x="1536" y="106"/>
                    <a:pt x="1224" y="0"/>
                    <a:pt x="90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9" name="Google Shape;2699;p53"/>
            <p:cNvSpPr/>
            <p:nvPr/>
          </p:nvSpPr>
          <p:spPr>
            <a:xfrm>
              <a:off x="5502350" y="2963438"/>
              <a:ext cx="59300" cy="74100"/>
            </a:xfrm>
            <a:custGeom>
              <a:avLst/>
              <a:gdLst/>
              <a:ahLst/>
              <a:cxnLst/>
              <a:rect l="l" t="t" r="r" b="b"/>
              <a:pathLst>
                <a:path w="2372" h="2964" extrusionOk="0">
                  <a:moveTo>
                    <a:pt x="882" y="0"/>
                  </a:moveTo>
                  <a:cubicBezTo>
                    <a:pt x="571" y="0"/>
                    <a:pt x="259" y="106"/>
                    <a:pt x="1" y="319"/>
                  </a:cubicBezTo>
                  <a:cubicBezTo>
                    <a:pt x="153" y="410"/>
                    <a:pt x="274" y="562"/>
                    <a:pt x="396" y="745"/>
                  </a:cubicBezTo>
                  <a:cubicBezTo>
                    <a:pt x="547" y="641"/>
                    <a:pt x="715" y="593"/>
                    <a:pt x="880" y="593"/>
                  </a:cubicBezTo>
                  <a:cubicBezTo>
                    <a:pt x="1250" y="593"/>
                    <a:pt x="1607" y="832"/>
                    <a:pt x="1733" y="1231"/>
                  </a:cubicBezTo>
                  <a:cubicBezTo>
                    <a:pt x="1916" y="1809"/>
                    <a:pt x="1490" y="2386"/>
                    <a:pt x="882" y="2386"/>
                  </a:cubicBezTo>
                  <a:cubicBezTo>
                    <a:pt x="487" y="2386"/>
                    <a:pt x="487" y="2964"/>
                    <a:pt x="882" y="2964"/>
                  </a:cubicBezTo>
                  <a:cubicBezTo>
                    <a:pt x="1703" y="2964"/>
                    <a:pt x="2372" y="2295"/>
                    <a:pt x="2372" y="1474"/>
                  </a:cubicBezTo>
                  <a:cubicBezTo>
                    <a:pt x="2372" y="1231"/>
                    <a:pt x="2311" y="958"/>
                    <a:pt x="2159" y="745"/>
                  </a:cubicBezTo>
                  <a:cubicBezTo>
                    <a:pt x="2068" y="562"/>
                    <a:pt x="1946" y="410"/>
                    <a:pt x="1764" y="319"/>
                  </a:cubicBezTo>
                  <a:cubicBezTo>
                    <a:pt x="1505" y="106"/>
                    <a:pt x="1194" y="0"/>
                    <a:pt x="88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0" name="Google Shape;2700;p53"/>
            <p:cNvSpPr/>
            <p:nvPr/>
          </p:nvSpPr>
          <p:spPr>
            <a:xfrm>
              <a:off x="5443075" y="2963813"/>
              <a:ext cx="73750" cy="73725"/>
            </a:xfrm>
            <a:custGeom>
              <a:avLst/>
              <a:gdLst/>
              <a:ahLst/>
              <a:cxnLst/>
              <a:rect l="l" t="t" r="r" b="b"/>
              <a:pathLst>
                <a:path w="2950" h="2949" extrusionOk="0">
                  <a:moveTo>
                    <a:pt x="1460" y="0"/>
                  </a:moveTo>
                  <a:cubicBezTo>
                    <a:pt x="639" y="0"/>
                    <a:pt x="1" y="639"/>
                    <a:pt x="1" y="1459"/>
                  </a:cubicBezTo>
                  <a:lnTo>
                    <a:pt x="578" y="1459"/>
                  </a:lnTo>
                  <a:cubicBezTo>
                    <a:pt x="578" y="929"/>
                    <a:pt x="1016" y="577"/>
                    <a:pt x="1470" y="577"/>
                  </a:cubicBezTo>
                  <a:cubicBezTo>
                    <a:pt x="1692" y="577"/>
                    <a:pt x="1918" y="661"/>
                    <a:pt x="2098" y="851"/>
                  </a:cubicBezTo>
                  <a:cubicBezTo>
                    <a:pt x="2676" y="1398"/>
                    <a:pt x="2281" y="2371"/>
                    <a:pt x="1460" y="2371"/>
                  </a:cubicBezTo>
                  <a:cubicBezTo>
                    <a:pt x="1065" y="2371"/>
                    <a:pt x="1065" y="2949"/>
                    <a:pt x="1460" y="2949"/>
                  </a:cubicBezTo>
                  <a:cubicBezTo>
                    <a:pt x="2281" y="2949"/>
                    <a:pt x="2949" y="2280"/>
                    <a:pt x="2949" y="1459"/>
                  </a:cubicBezTo>
                  <a:cubicBezTo>
                    <a:pt x="2949" y="1216"/>
                    <a:pt x="2889" y="943"/>
                    <a:pt x="2767" y="730"/>
                  </a:cubicBezTo>
                  <a:cubicBezTo>
                    <a:pt x="2645" y="547"/>
                    <a:pt x="2524" y="395"/>
                    <a:pt x="2372" y="304"/>
                  </a:cubicBezTo>
                  <a:cubicBezTo>
                    <a:pt x="2098" y="91"/>
                    <a:pt x="1794" y="0"/>
                    <a:pt x="146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1" name="Google Shape;2701;p53"/>
            <p:cNvSpPr/>
            <p:nvPr/>
          </p:nvSpPr>
          <p:spPr>
            <a:xfrm>
              <a:off x="5338975" y="3074763"/>
              <a:ext cx="415700" cy="297125"/>
            </a:xfrm>
            <a:custGeom>
              <a:avLst/>
              <a:gdLst/>
              <a:ahLst/>
              <a:cxnLst/>
              <a:rect l="l" t="t" r="r" b="b"/>
              <a:pathLst>
                <a:path w="16628" h="11885" extrusionOk="0">
                  <a:moveTo>
                    <a:pt x="1" y="0"/>
                  </a:moveTo>
                  <a:lnTo>
                    <a:pt x="1" y="11885"/>
                  </a:lnTo>
                  <a:lnTo>
                    <a:pt x="16627" y="11885"/>
                  </a:lnTo>
                  <a:lnTo>
                    <a:pt x="1662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2" name="Google Shape;2702;p53"/>
            <p:cNvSpPr/>
            <p:nvPr/>
          </p:nvSpPr>
          <p:spPr>
            <a:xfrm>
              <a:off x="5388375" y="3127163"/>
              <a:ext cx="183150" cy="14475"/>
            </a:xfrm>
            <a:custGeom>
              <a:avLst/>
              <a:gdLst/>
              <a:ahLst/>
              <a:cxnLst/>
              <a:rect l="l" t="t" r="r" b="b"/>
              <a:pathLst>
                <a:path w="7326" h="579" extrusionOk="0">
                  <a:moveTo>
                    <a:pt x="367" y="0"/>
                  </a:moveTo>
                  <a:cubicBezTo>
                    <a:pt x="1" y="0"/>
                    <a:pt x="10" y="579"/>
                    <a:pt x="396" y="579"/>
                  </a:cubicBezTo>
                  <a:lnTo>
                    <a:pt x="6931" y="579"/>
                  </a:lnTo>
                  <a:cubicBezTo>
                    <a:pt x="7326" y="579"/>
                    <a:pt x="7326" y="1"/>
                    <a:pt x="6931" y="1"/>
                  </a:cubicBezTo>
                  <a:lnTo>
                    <a:pt x="396" y="1"/>
                  </a:lnTo>
                  <a:cubicBezTo>
                    <a:pt x="386" y="1"/>
                    <a:pt x="377" y="0"/>
                    <a:pt x="3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3" name="Google Shape;2703;p53"/>
            <p:cNvSpPr/>
            <p:nvPr/>
          </p:nvSpPr>
          <p:spPr>
            <a:xfrm>
              <a:off x="5573775" y="3245738"/>
              <a:ext cx="131500" cy="14450"/>
            </a:xfrm>
            <a:custGeom>
              <a:avLst/>
              <a:gdLst/>
              <a:ahLst/>
              <a:cxnLst/>
              <a:rect l="l" t="t" r="r" b="b"/>
              <a:pathLst>
                <a:path w="5260" h="578" extrusionOk="0">
                  <a:moveTo>
                    <a:pt x="396" y="0"/>
                  </a:moveTo>
                  <a:cubicBezTo>
                    <a:pt x="1" y="0"/>
                    <a:pt x="1" y="578"/>
                    <a:pt x="396" y="578"/>
                  </a:cubicBezTo>
                  <a:lnTo>
                    <a:pt x="4864" y="578"/>
                  </a:lnTo>
                  <a:cubicBezTo>
                    <a:pt x="5259" y="578"/>
                    <a:pt x="5259" y="0"/>
                    <a:pt x="48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4" name="Google Shape;2704;p53"/>
            <p:cNvSpPr/>
            <p:nvPr/>
          </p:nvSpPr>
          <p:spPr>
            <a:xfrm>
              <a:off x="5388375" y="3186463"/>
              <a:ext cx="94250" cy="14450"/>
            </a:xfrm>
            <a:custGeom>
              <a:avLst/>
              <a:gdLst/>
              <a:ahLst/>
              <a:cxnLst/>
              <a:rect l="l" t="t" r="r" b="b"/>
              <a:pathLst>
                <a:path w="3770" h="578" extrusionOk="0">
                  <a:moveTo>
                    <a:pt x="396" y="0"/>
                  </a:moveTo>
                  <a:cubicBezTo>
                    <a:pt x="0" y="0"/>
                    <a:pt x="0" y="578"/>
                    <a:pt x="396" y="578"/>
                  </a:cubicBezTo>
                  <a:lnTo>
                    <a:pt x="3374" y="578"/>
                  </a:lnTo>
                  <a:cubicBezTo>
                    <a:pt x="3769" y="578"/>
                    <a:pt x="3769" y="0"/>
                    <a:pt x="33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5" name="Google Shape;2705;p53"/>
            <p:cNvSpPr/>
            <p:nvPr/>
          </p:nvSpPr>
          <p:spPr>
            <a:xfrm>
              <a:off x="5611025" y="3304988"/>
              <a:ext cx="94250" cy="15225"/>
            </a:xfrm>
            <a:custGeom>
              <a:avLst/>
              <a:gdLst/>
              <a:ahLst/>
              <a:cxnLst/>
              <a:rect l="l" t="t" r="r" b="b"/>
              <a:pathLst>
                <a:path w="3770" h="609" extrusionOk="0">
                  <a:moveTo>
                    <a:pt x="396" y="1"/>
                  </a:moveTo>
                  <a:cubicBezTo>
                    <a:pt x="0" y="1"/>
                    <a:pt x="0" y="609"/>
                    <a:pt x="396" y="609"/>
                  </a:cubicBezTo>
                  <a:lnTo>
                    <a:pt x="3374" y="609"/>
                  </a:lnTo>
                  <a:cubicBezTo>
                    <a:pt x="3769" y="609"/>
                    <a:pt x="3769" y="1"/>
                    <a:pt x="33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6" name="Google Shape;2706;p53"/>
            <p:cNvSpPr/>
            <p:nvPr/>
          </p:nvSpPr>
          <p:spPr>
            <a:xfrm>
              <a:off x="5539600" y="3186463"/>
              <a:ext cx="128450" cy="14450"/>
            </a:xfrm>
            <a:custGeom>
              <a:avLst/>
              <a:gdLst/>
              <a:ahLst/>
              <a:cxnLst/>
              <a:rect l="l" t="t" r="r" b="b"/>
              <a:pathLst>
                <a:path w="5138" h="578" extrusionOk="0">
                  <a:moveTo>
                    <a:pt x="274" y="0"/>
                  </a:moveTo>
                  <a:cubicBezTo>
                    <a:pt x="122" y="0"/>
                    <a:pt x="0" y="122"/>
                    <a:pt x="0" y="304"/>
                  </a:cubicBezTo>
                  <a:cubicBezTo>
                    <a:pt x="0" y="456"/>
                    <a:pt x="122" y="578"/>
                    <a:pt x="274" y="578"/>
                  </a:cubicBezTo>
                  <a:lnTo>
                    <a:pt x="4742" y="578"/>
                  </a:lnTo>
                  <a:cubicBezTo>
                    <a:pt x="5137" y="578"/>
                    <a:pt x="5137" y="0"/>
                    <a:pt x="474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7" name="Google Shape;2707;p53"/>
            <p:cNvSpPr/>
            <p:nvPr/>
          </p:nvSpPr>
          <p:spPr>
            <a:xfrm>
              <a:off x="5499325" y="3186463"/>
              <a:ext cx="20525" cy="14450"/>
            </a:xfrm>
            <a:custGeom>
              <a:avLst/>
              <a:gdLst/>
              <a:ahLst/>
              <a:cxnLst/>
              <a:rect l="l" t="t" r="r" b="b"/>
              <a:pathLst>
                <a:path w="821" h="578" extrusionOk="0">
                  <a:moveTo>
                    <a:pt x="426" y="0"/>
                  </a:moveTo>
                  <a:cubicBezTo>
                    <a:pt x="152" y="0"/>
                    <a:pt x="0" y="304"/>
                    <a:pt x="213" y="486"/>
                  </a:cubicBezTo>
                  <a:cubicBezTo>
                    <a:pt x="259" y="547"/>
                    <a:pt x="335" y="578"/>
                    <a:pt x="411" y="578"/>
                  </a:cubicBezTo>
                  <a:cubicBezTo>
                    <a:pt x="487" y="578"/>
                    <a:pt x="563" y="547"/>
                    <a:pt x="608" y="486"/>
                  </a:cubicBezTo>
                  <a:cubicBezTo>
                    <a:pt x="821" y="304"/>
                    <a:pt x="669" y="0"/>
                    <a:pt x="42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8" name="Google Shape;2708;p53"/>
            <p:cNvSpPr/>
            <p:nvPr/>
          </p:nvSpPr>
          <p:spPr>
            <a:xfrm>
              <a:off x="5427900" y="3245738"/>
              <a:ext cx="128425" cy="14450"/>
            </a:xfrm>
            <a:custGeom>
              <a:avLst/>
              <a:gdLst/>
              <a:ahLst/>
              <a:cxnLst/>
              <a:rect l="l" t="t" r="r" b="b"/>
              <a:pathLst>
                <a:path w="5137" h="578" extrusionOk="0">
                  <a:moveTo>
                    <a:pt x="304" y="0"/>
                  </a:moveTo>
                  <a:cubicBezTo>
                    <a:pt x="122" y="0"/>
                    <a:pt x="0" y="122"/>
                    <a:pt x="0" y="304"/>
                  </a:cubicBezTo>
                  <a:cubicBezTo>
                    <a:pt x="0" y="456"/>
                    <a:pt x="122" y="578"/>
                    <a:pt x="304" y="578"/>
                  </a:cubicBezTo>
                  <a:lnTo>
                    <a:pt x="4742" y="578"/>
                  </a:lnTo>
                  <a:cubicBezTo>
                    <a:pt x="5137" y="578"/>
                    <a:pt x="5137" y="0"/>
                    <a:pt x="474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9" name="Google Shape;2709;p53"/>
            <p:cNvSpPr/>
            <p:nvPr/>
          </p:nvSpPr>
          <p:spPr>
            <a:xfrm>
              <a:off x="5389900" y="3245738"/>
              <a:ext cx="15975" cy="14450"/>
            </a:xfrm>
            <a:custGeom>
              <a:avLst/>
              <a:gdLst/>
              <a:ahLst/>
              <a:cxnLst/>
              <a:rect l="l" t="t" r="r" b="b"/>
              <a:pathLst>
                <a:path w="639" h="578" extrusionOk="0">
                  <a:moveTo>
                    <a:pt x="335" y="0"/>
                  </a:moveTo>
                  <a:cubicBezTo>
                    <a:pt x="259" y="0"/>
                    <a:pt x="183" y="30"/>
                    <a:pt x="122" y="91"/>
                  </a:cubicBezTo>
                  <a:cubicBezTo>
                    <a:pt x="0" y="213"/>
                    <a:pt x="0" y="395"/>
                    <a:pt x="122" y="517"/>
                  </a:cubicBezTo>
                  <a:cubicBezTo>
                    <a:pt x="183" y="547"/>
                    <a:pt x="243" y="578"/>
                    <a:pt x="335" y="578"/>
                  </a:cubicBezTo>
                  <a:cubicBezTo>
                    <a:pt x="487" y="578"/>
                    <a:pt x="639" y="456"/>
                    <a:pt x="639" y="304"/>
                  </a:cubicBezTo>
                  <a:cubicBezTo>
                    <a:pt x="639" y="213"/>
                    <a:pt x="608" y="152"/>
                    <a:pt x="547" y="91"/>
                  </a:cubicBezTo>
                  <a:cubicBezTo>
                    <a:pt x="487" y="30"/>
                    <a:pt x="411" y="0"/>
                    <a:pt x="33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0" name="Google Shape;2710;p53"/>
            <p:cNvSpPr/>
            <p:nvPr/>
          </p:nvSpPr>
          <p:spPr>
            <a:xfrm>
              <a:off x="5684850" y="3186438"/>
              <a:ext cx="20425" cy="14475"/>
            </a:xfrm>
            <a:custGeom>
              <a:avLst/>
              <a:gdLst/>
              <a:ahLst/>
              <a:cxnLst/>
              <a:rect l="l" t="t" r="r" b="b"/>
              <a:pathLst>
                <a:path w="817" h="579" extrusionOk="0">
                  <a:moveTo>
                    <a:pt x="424" y="0"/>
                  </a:moveTo>
                  <a:cubicBezTo>
                    <a:pt x="198" y="0"/>
                    <a:pt x="0" y="279"/>
                    <a:pt x="209" y="487"/>
                  </a:cubicBezTo>
                  <a:cubicBezTo>
                    <a:pt x="269" y="548"/>
                    <a:pt x="330" y="579"/>
                    <a:pt x="421" y="579"/>
                  </a:cubicBezTo>
                  <a:cubicBezTo>
                    <a:pt x="695" y="579"/>
                    <a:pt x="816" y="275"/>
                    <a:pt x="634" y="92"/>
                  </a:cubicBezTo>
                  <a:cubicBezTo>
                    <a:pt x="569" y="27"/>
                    <a:pt x="495" y="0"/>
                    <a:pt x="42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1" name="Google Shape;2711;p53"/>
            <p:cNvSpPr/>
            <p:nvPr/>
          </p:nvSpPr>
          <p:spPr>
            <a:xfrm>
              <a:off x="5388375" y="3304988"/>
              <a:ext cx="205200" cy="15225"/>
            </a:xfrm>
            <a:custGeom>
              <a:avLst/>
              <a:gdLst/>
              <a:ahLst/>
              <a:cxnLst/>
              <a:rect l="l" t="t" r="r" b="b"/>
              <a:pathLst>
                <a:path w="8208" h="609" extrusionOk="0">
                  <a:moveTo>
                    <a:pt x="396" y="1"/>
                  </a:moveTo>
                  <a:cubicBezTo>
                    <a:pt x="0" y="1"/>
                    <a:pt x="0" y="609"/>
                    <a:pt x="396" y="609"/>
                  </a:cubicBezTo>
                  <a:lnTo>
                    <a:pt x="7812" y="609"/>
                  </a:lnTo>
                  <a:cubicBezTo>
                    <a:pt x="8207" y="609"/>
                    <a:pt x="8207" y="1"/>
                    <a:pt x="7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Sous-titre 2">
            <a:extLst>
              <a:ext uri="{FF2B5EF4-FFF2-40B4-BE49-F238E27FC236}">
                <a16:creationId xmlns:a16="http://schemas.microsoft.com/office/drawing/2014/main" id="{97F0D6F2-7443-4D92-AE3D-1F49004ADB87}"/>
              </a:ext>
            </a:extLst>
          </p:cNvPr>
          <p:cNvSpPr>
            <a:spLocks noGrp="1"/>
          </p:cNvSpPr>
          <p:nvPr>
            <p:ph type="subTitle" idx="8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4563AECC-3D82-435F-9BA5-789D38E39E8E}"/>
              </a:ext>
            </a:extLst>
          </p:cNvPr>
          <p:cNvSpPr>
            <a:spLocks noGrp="1"/>
          </p:cNvSpPr>
          <p:nvPr>
            <p:ph type="subTitle" idx="4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7" name="Sous-titre 6">
            <a:extLst>
              <a:ext uri="{FF2B5EF4-FFF2-40B4-BE49-F238E27FC236}">
                <a16:creationId xmlns:a16="http://schemas.microsoft.com/office/drawing/2014/main" id="{983BBDC6-BD82-44CA-B1B0-436AF67AE02F}"/>
              </a:ext>
            </a:extLst>
          </p:cNvPr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9" name="Sous-titre 8">
            <a:extLst>
              <a:ext uri="{FF2B5EF4-FFF2-40B4-BE49-F238E27FC236}">
                <a16:creationId xmlns:a16="http://schemas.microsoft.com/office/drawing/2014/main" id="{819D1A1C-CAE6-415E-A2E3-6ED1522F9A7C}"/>
              </a:ext>
            </a:extLst>
          </p:cNvPr>
          <p:cNvSpPr>
            <a:spLocks noGrp="1"/>
          </p:cNvSpPr>
          <p:nvPr>
            <p:ph type="subTitle" idx="6"/>
          </p:nvPr>
        </p:nvSpPr>
        <p:spPr/>
        <p:txBody>
          <a:bodyPr/>
          <a:lstStyle/>
          <a:p>
            <a:endParaRPr lang="fr-MA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5A67FF40-CD46-4DB2-B8A6-93215EEF37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66" y="65428"/>
            <a:ext cx="704849" cy="188547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B28788AC-ECF3-4435-B264-7D4E7E0207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66" y="331113"/>
            <a:ext cx="726246" cy="18645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1" name="Google Shape;1261;p3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accent1">
                    <a:lumMod val="50000"/>
                    <a:lumOff val="50000"/>
                  </a:schemeClr>
                </a:solidFill>
                <a:latin typeface="Montserrat" panose="00000500000000000000" pitchFamily="2" charset="0"/>
              </a:rPr>
              <a:t>Diagramme:</a:t>
            </a:r>
            <a:endParaRPr b="1" dirty="0">
              <a:solidFill>
                <a:schemeClr val="accent1">
                  <a:lumMod val="50000"/>
                  <a:lumOff val="50000"/>
                </a:schemeClr>
              </a:solidFill>
              <a:latin typeface="Montserrat" panose="00000500000000000000" pitchFamily="2" charset="0"/>
            </a:endParaRPr>
          </a:p>
        </p:txBody>
      </p:sp>
      <p:sp>
        <p:nvSpPr>
          <p:cNvPr id="1274" name="Google Shape;1274;p36"/>
          <p:cNvSpPr txBox="1">
            <a:spLocks noGrp="1"/>
          </p:cNvSpPr>
          <p:nvPr>
            <p:ph type="title" idx="16"/>
          </p:nvPr>
        </p:nvSpPr>
        <p:spPr>
          <a:xfrm>
            <a:off x="453795" y="794035"/>
            <a:ext cx="660000" cy="4108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accent1">
                    <a:lumMod val="50000"/>
                    <a:lumOff val="50000"/>
                  </a:schemeClr>
                </a:solidFill>
                <a:latin typeface="Montserrat" panose="00000500000000000000" pitchFamily="2" charset="0"/>
              </a:rPr>
              <a:t>01</a:t>
            </a:r>
            <a:endParaRPr dirty="0">
              <a:solidFill>
                <a:schemeClr val="accent1">
                  <a:lumMod val="50000"/>
                  <a:lumOff val="50000"/>
                </a:schemeClr>
              </a:solidFill>
              <a:latin typeface="Montserrat" panose="00000500000000000000" pitchFamily="2" charset="0"/>
            </a:endParaRPr>
          </a:p>
        </p:txBody>
      </p:sp>
      <p:sp>
        <p:nvSpPr>
          <p:cNvPr id="33" name="Sous-titre 32">
            <a:extLst>
              <a:ext uri="{FF2B5EF4-FFF2-40B4-BE49-F238E27FC236}">
                <a16:creationId xmlns:a16="http://schemas.microsoft.com/office/drawing/2014/main" id="{57A31BBD-40EE-4952-A352-C798353033DD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720000" y="999460"/>
            <a:ext cx="2519386" cy="173090"/>
          </a:xfrm>
        </p:spPr>
        <p:txBody>
          <a:bodyPr/>
          <a:lstStyle/>
          <a:p>
            <a:r>
              <a:rPr lang="fr-FR" sz="1400" u="sng" dirty="0"/>
              <a:t>Diagramme de classe:</a:t>
            </a:r>
            <a:endParaRPr lang="fr-MA" sz="1400" u="sng" dirty="0"/>
          </a:p>
        </p:txBody>
      </p:sp>
      <p:pic>
        <p:nvPicPr>
          <p:cNvPr id="37" name="Image 36">
            <a:extLst>
              <a:ext uri="{FF2B5EF4-FFF2-40B4-BE49-F238E27FC236}">
                <a16:creationId xmlns:a16="http://schemas.microsoft.com/office/drawing/2014/main" id="{D23A74F0-45EE-413B-9C2F-F01BE626CD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6978" y="958964"/>
            <a:ext cx="4056915" cy="3644536"/>
          </a:xfrm>
          <a:prstGeom prst="rect">
            <a:avLst/>
          </a:prstGeom>
        </p:spPr>
      </p:pic>
      <p:pic>
        <p:nvPicPr>
          <p:cNvPr id="38" name="Image 37">
            <a:extLst>
              <a:ext uri="{FF2B5EF4-FFF2-40B4-BE49-F238E27FC236}">
                <a16:creationId xmlns:a16="http://schemas.microsoft.com/office/drawing/2014/main" id="{467FE43D-0811-4C08-B798-1A002781DE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66" y="65428"/>
            <a:ext cx="704849" cy="188547"/>
          </a:xfrm>
          <a:prstGeom prst="rect">
            <a:avLst/>
          </a:prstGeom>
        </p:spPr>
      </p:pic>
      <p:pic>
        <p:nvPicPr>
          <p:cNvPr id="39" name="Image 38">
            <a:extLst>
              <a:ext uri="{FF2B5EF4-FFF2-40B4-BE49-F238E27FC236}">
                <a16:creationId xmlns:a16="http://schemas.microsoft.com/office/drawing/2014/main" id="{6965BC38-EF43-400B-B4A9-48592DAFE2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866" y="331113"/>
            <a:ext cx="726246" cy="18645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1" name="Google Shape;1261;p3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accent1">
                    <a:lumMod val="50000"/>
                    <a:lumOff val="50000"/>
                  </a:schemeClr>
                </a:solidFill>
                <a:latin typeface="Montserrat" panose="00000500000000000000" pitchFamily="2" charset="0"/>
              </a:rPr>
              <a:t>Diagramme:</a:t>
            </a:r>
            <a:endParaRPr b="1" dirty="0">
              <a:solidFill>
                <a:schemeClr val="accent1">
                  <a:lumMod val="50000"/>
                  <a:lumOff val="50000"/>
                </a:schemeClr>
              </a:solidFill>
              <a:latin typeface="Montserrat" panose="00000500000000000000" pitchFamily="2" charset="0"/>
            </a:endParaRPr>
          </a:p>
        </p:txBody>
      </p:sp>
      <p:sp>
        <p:nvSpPr>
          <p:cNvPr id="1274" name="Google Shape;1274;p36"/>
          <p:cNvSpPr txBox="1">
            <a:spLocks noGrp="1"/>
          </p:cNvSpPr>
          <p:nvPr>
            <p:ph type="title" idx="16"/>
          </p:nvPr>
        </p:nvSpPr>
        <p:spPr>
          <a:xfrm>
            <a:off x="453795" y="794035"/>
            <a:ext cx="660000" cy="4108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accent1">
                    <a:lumMod val="50000"/>
                    <a:lumOff val="50000"/>
                  </a:schemeClr>
                </a:solidFill>
                <a:latin typeface="Montserrat" panose="00000500000000000000" pitchFamily="2" charset="0"/>
              </a:rPr>
              <a:t>01</a:t>
            </a:r>
            <a:endParaRPr dirty="0">
              <a:solidFill>
                <a:schemeClr val="accent1">
                  <a:lumMod val="50000"/>
                  <a:lumOff val="50000"/>
                </a:schemeClr>
              </a:solidFill>
              <a:latin typeface="Montserrat" panose="00000500000000000000" pitchFamily="2" charset="0"/>
            </a:endParaRPr>
          </a:p>
        </p:txBody>
      </p:sp>
      <p:sp>
        <p:nvSpPr>
          <p:cNvPr id="33" name="Sous-titre 32">
            <a:extLst>
              <a:ext uri="{FF2B5EF4-FFF2-40B4-BE49-F238E27FC236}">
                <a16:creationId xmlns:a16="http://schemas.microsoft.com/office/drawing/2014/main" id="{57A31BBD-40EE-4952-A352-C798353033DD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719999" y="958964"/>
            <a:ext cx="3036837" cy="213586"/>
          </a:xfrm>
        </p:spPr>
        <p:txBody>
          <a:bodyPr/>
          <a:lstStyle/>
          <a:p>
            <a:r>
              <a:rPr lang="fr-FR" sz="1400" u="sng" dirty="0"/>
              <a:t>Diagramme de cas d’utilisation:</a:t>
            </a:r>
            <a:endParaRPr lang="fr-MA" sz="1400" u="sng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0604F612-EE78-4EA4-BA0F-492031FAC1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2962" y="951660"/>
            <a:ext cx="4175475" cy="3700130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603DEABD-56BF-46D4-B5AC-0766B96E40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66" y="65428"/>
            <a:ext cx="704849" cy="188547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FBE763EE-1E3B-42E4-AE15-7C999C5161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866" y="331113"/>
            <a:ext cx="726246" cy="186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4558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1" name="Google Shape;1261;p3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accent1">
                    <a:lumMod val="50000"/>
                    <a:lumOff val="50000"/>
                  </a:schemeClr>
                </a:solidFill>
                <a:latin typeface="Montserrat" panose="00000500000000000000" pitchFamily="2" charset="0"/>
              </a:rPr>
              <a:t>Diagramme:</a:t>
            </a:r>
            <a:endParaRPr b="1" dirty="0">
              <a:solidFill>
                <a:schemeClr val="accent1">
                  <a:lumMod val="50000"/>
                  <a:lumOff val="50000"/>
                </a:schemeClr>
              </a:solidFill>
              <a:latin typeface="Montserrat" panose="00000500000000000000" pitchFamily="2" charset="0"/>
            </a:endParaRPr>
          </a:p>
        </p:txBody>
      </p:sp>
      <p:sp>
        <p:nvSpPr>
          <p:cNvPr id="1274" name="Google Shape;1274;p36"/>
          <p:cNvSpPr txBox="1">
            <a:spLocks noGrp="1"/>
          </p:cNvSpPr>
          <p:nvPr>
            <p:ph type="title" idx="16"/>
          </p:nvPr>
        </p:nvSpPr>
        <p:spPr>
          <a:xfrm>
            <a:off x="453795" y="794035"/>
            <a:ext cx="660000" cy="4108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accent1">
                    <a:lumMod val="50000"/>
                    <a:lumOff val="50000"/>
                  </a:schemeClr>
                </a:solidFill>
                <a:latin typeface="Montserrat" panose="00000500000000000000" pitchFamily="2" charset="0"/>
              </a:rPr>
              <a:t>01</a:t>
            </a:r>
            <a:endParaRPr dirty="0">
              <a:solidFill>
                <a:schemeClr val="accent1">
                  <a:lumMod val="50000"/>
                  <a:lumOff val="50000"/>
                </a:schemeClr>
              </a:solidFill>
              <a:latin typeface="Montserrat" panose="00000500000000000000" pitchFamily="2" charset="0"/>
            </a:endParaRPr>
          </a:p>
        </p:txBody>
      </p:sp>
      <p:sp>
        <p:nvSpPr>
          <p:cNvPr id="33" name="Sous-titre 32">
            <a:extLst>
              <a:ext uri="{FF2B5EF4-FFF2-40B4-BE49-F238E27FC236}">
                <a16:creationId xmlns:a16="http://schemas.microsoft.com/office/drawing/2014/main" id="{57A31BBD-40EE-4952-A352-C798353033DD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719999" y="958964"/>
            <a:ext cx="3036837" cy="213586"/>
          </a:xfrm>
        </p:spPr>
        <p:txBody>
          <a:bodyPr/>
          <a:lstStyle/>
          <a:p>
            <a:r>
              <a:rPr lang="fr-FR" sz="1400" u="sng" dirty="0"/>
              <a:t>Diagramme de séquence:</a:t>
            </a:r>
            <a:endParaRPr lang="fr-MA" sz="1400" u="sng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22F6E7FD-6841-4C48-AD90-996F462A36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66" y="65428"/>
            <a:ext cx="704849" cy="188547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61D8BF48-1CB1-4308-AE83-07AC073E00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66" y="331113"/>
            <a:ext cx="726246" cy="186456"/>
          </a:xfrm>
          <a:prstGeom prst="rect">
            <a:avLst/>
          </a:prstGeom>
        </p:spPr>
      </p:pic>
      <p:pic>
        <p:nvPicPr>
          <p:cNvPr id="2" name="Image 1">
            <a:extLst>
              <a:ext uri="{FF2B5EF4-FFF2-40B4-BE49-F238E27FC236}">
                <a16:creationId xmlns:a16="http://schemas.microsoft.com/office/drawing/2014/main" id="{D4243E75-6BB7-42F1-89D0-F96033486DB3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112" y="1369814"/>
            <a:ext cx="3573837" cy="2821128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6F974249-5FDD-4F79-BE12-63FE7FEA94A6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369814"/>
            <a:ext cx="4231692" cy="282112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877204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oogle Shape;3127;p57">
            <a:extLst>
              <a:ext uri="{FF2B5EF4-FFF2-40B4-BE49-F238E27FC236}">
                <a16:creationId xmlns:a16="http://schemas.microsoft.com/office/drawing/2014/main" id="{F13E6103-99FA-4369-B976-4D77C69D3C6D}"/>
              </a:ext>
            </a:extLst>
          </p:cNvPr>
          <p:cNvGrpSpPr/>
          <p:nvPr/>
        </p:nvGrpSpPr>
        <p:grpSpPr>
          <a:xfrm>
            <a:off x="3082484" y="3280977"/>
            <a:ext cx="666042" cy="1245245"/>
            <a:chOff x="4254708" y="2294585"/>
            <a:chExt cx="666042" cy="1245245"/>
          </a:xfrm>
        </p:grpSpPr>
        <p:sp>
          <p:nvSpPr>
            <p:cNvPr id="85" name="Google Shape;3128;p57">
              <a:extLst>
                <a:ext uri="{FF2B5EF4-FFF2-40B4-BE49-F238E27FC236}">
                  <a16:creationId xmlns:a16="http://schemas.microsoft.com/office/drawing/2014/main" id="{2EC6AC76-2138-4180-AA3A-9D0FFE2BD643}"/>
                </a:ext>
              </a:extLst>
            </p:cNvPr>
            <p:cNvSpPr/>
            <p:nvPr/>
          </p:nvSpPr>
          <p:spPr>
            <a:xfrm>
              <a:off x="4255798" y="2897919"/>
              <a:ext cx="664952" cy="639747"/>
            </a:xfrm>
            <a:custGeom>
              <a:avLst/>
              <a:gdLst/>
              <a:ahLst/>
              <a:cxnLst/>
              <a:rect l="l" t="t" r="r" b="b"/>
              <a:pathLst>
                <a:path w="20736" h="19950" extrusionOk="0">
                  <a:moveTo>
                    <a:pt x="9958" y="0"/>
                  </a:moveTo>
                  <a:cubicBezTo>
                    <a:pt x="4461" y="17"/>
                    <a:pt x="0" y="4495"/>
                    <a:pt x="17" y="9992"/>
                  </a:cubicBezTo>
                  <a:cubicBezTo>
                    <a:pt x="17" y="14019"/>
                    <a:pt x="2456" y="17661"/>
                    <a:pt x="6182" y="19198"/>
                  </a:cubicBezTo>
                  <a:cubicBezTo>
                    <a:pt x="7407" y="19704"/>
                    <a:pt x="8694" y="19949"/>
                    <a:pt x="9970" y="19949"/>
                  </a:cubicBezTo>
                  <a:cubicBezTo>
                    <a:pt x="12575" y="19949"/>
                    <a:pt x="15136" y="18927"/>
                    <a:pt x="17043" y="17010"/>
                  </a:cubicBezTo>
                  <a:cubicBezTo>
                    <a:pt x="19900" y="14152"/>
                    <a:pt x="20735" y="9858"/>
                    <a:pt x="19182" y="6132"/>
                  </a:cubicBezTo>
                  <a:cubicBezTo>
                    <a:pt x="17628" y="2423"/>
                    <a:pt x="14002" y="0"/>
                    <a:pt x="9958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6" name="Google Shape;3129;p57">
              <a:extLst>
                <a:ext uri="{FF2B5EF4-FFF2-40B4-BE49-F238E27FC236}">
                  <a16:creationId xmlns:a16="http://schemas.microsoft.com/office/drawing/2014/main" id="{527EF42A-31B6-44A7-B475-64638B966450}"/>
                </a:ext>
              </a:extLst>
            </p:cNvPr>
            <p:cNvSpPr/>
            <p:nvPr/>
          </p:nvSpPr>
          <p:spPr>
            <a:xfrm>
              <a:off x="4571374" y="2294585"/>
              <a:ext cx="9139" cy="602805"/>
            </a:xfrm>
            <a:custGeom>
              <a:avLst/>
              <a:gdLst/>
              <a:ahLst/>
              <a:cxnLst/>
              <a:rect l="l" t="t" r="r" b="b"/>
              <a:pathLst>
                <a:path w="285" h="18798" extrusionOk="0">
                  <a:moveTo>
                    <a:pt x="117" y="1"/>
                  </a:moveTo>
                  <a:cubicBezTo>
                    <a:pt x="51" y="1"/>
                    <a:pt x="0" y="4194"/>
                    <a:pt x="0" y="9391"/>
                  </a:cubicBezTo>
                  <a:cubicBezTo>
                    <a:pt x="17" y="14587"/>
                    <a:pt x="84" y="18798"/>
                    <a:pt x="168" y="18798"/>
                  </a:cubicBezTo>
                  <a:cubicBezTo>
                    <a:pt x="234" y="18798"/>
                    <a:pt x="284" y="14587"/>
                    <a:pt x="284" y="9391"/>
                  </a:cubicBezTo>
                  <a:cubicBezTo>
                    <a:pt x="268" y="4194"/>
                    <a:pt x="201" y="1"/>
                    <a:pt x="1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7" name="Google Shape;3130;p57">
              <a:extLst>
                <a:ext uri="{FF2B5EF4-FFF2-40B4-BE49-F238E27FC236}">
                  <a16:creationId xmlns:a16="http://schemas.microsoft.com/office/drawing/2014/main" id="{3EBFEDDD-2C9F-43FA-A67F-542A9D93352B}"/>
                </a:ext>
              </a:extLst>
            </p:cNvPr>
            <p:cNvSpPr/>
            <p:nvPr/>
          </p:nvSpPr>
          <p:spPr>
            <a:xfrm>
              <a:off x="4254708" y="2895754"/>
              <a:ext cx="647828" cy="644076"/>
            </a:xfrm>
            <a:custGeom>
              <a:avLst/>
              <a:gdLst/>
              <a:ahLst/>
              <a:cxnLst/>
              <a:rect l="l" t="t" r="r" b="b"/>
              <a:pathLst>
                <a:path w="20202" h="20085" extrusionOk="0">
                  <a:moveTo>
                    <a:pt x="10026" y="1"/>
                  </a:moveTo>
                  <a:cubicBezTo>
                    <a:pt x="9809" y="1"/>
                    <a:pt x="9591" y="17"/>
                    <a:pt x="9374" y="34"/>
                  </a:cubicBezTo>
                  <a:cubicBezTo>
                    <a:pt x="8940" y="51"/>
                    <a:pt x="8522" y="101"/>
                    <a:pt x="8104" y="184"/>
                  </a:cubicBezTo>
                  <a:cubicBezTo>
                    <a:pt x="5281" y="736"/>
                    <a:pt x="2824" y="2457"/>
                    <a:pt x="1354" y="4946"/>
                  </a:cubicBezTo>
                  <a:cubicBezTo>
                    <a:pt x="869" y="5782"/>
                    <a:pt x="502" y="6684"/>
                    <a:pt x="285" y="7620"/>
                  </a:cubicBezTo>
                  <a:cubicBezTo>
                    <a:pt x="184" y="7954"/>
                    <a:pt x="118" y="8305"/>
                    <a:pt x="84" y="8656"/>
                  </a:cubicBezTo>
                  <a:cubicBezTo>
                    <a:pt x="67" y="8806"/>
                    <a:pt x="34" y="8940"/>
                    <a:pt x="34" y="9073"/>
                  </a:cubicBezTo>
                  <a:cubicBezTo>
                    <a:pt x="17" y="9207"/>
                    <a:pt x="17" y="9324"/>
                    <a:pt x="17" y="9424"/>
                  </a:cubicBezTo>
                  <a:cubicBezTo>
                    <a:pt x="17" y="9625"/>
                    <a:pt x="1" y="9792"/>
                    <a:pt x="1" y="9892"/>
                  </a:cubicBezTo>
                  <a:cubicBezTo>
                    <a:pt x="1" y="10009"/>
                    <a:pt x="1" y="10059"/>
                    <a:pt x="1" y="10059"/>
                  </a:cubicBezTo>
                  <a:cubicBezTo>
                    <a:pt x="1" y="10059"/>
                    <a:pt x="17" y="10009"/>
                    <a:pt x="17" y="9892"/>
                  </a:cubicBezTo>
                  <a:cubicBezTo>
                    <a:pt x="34" y="9792"/>
                    <a:pt x="34" y="9625"/>
                    <a:pt x="51" y="9424"/>
                  </a:cubicBezTo>
                  <a:cubicBezTo>
                    <a:pt x="67" y="9324"/>
                    <a:pt x="67" y="9207"/>
                    <a:pt x="67" y="9073"/>
                  </a:cubicBezTo>
                  <a:cubicBezTo>
                    <a:pt x="84" y="8956"/>
                    <a:pt x="118" y="8806"/>
                    <a:pt x="134" y="8656"/>
                  </a:cubicBezTo>
                  <a:cubicBezTo>
                    <a:pt x="184" y="8321"/>
                    <a:pt x="251" y="7971"/>
                    <a:pt x="352" y="7636"/>
                  </a:cubicBezTo>
                  <a:cubicBezTo>
                    <a:pt x="569" y="6701"/>
                    <a:pt x="953" y="5815"/>
                    <a:pt x="1454" y="4996"/>
                  </a:cubicBezTo>
                  <a:cubicBezTo>
                    <a:pt x="2908" y="2557"/>
                    <a:pt x="5331" y="853"/>
                    <a:pt x="8121" y="318"/>
                  </a:cubicBezTo>
                  <a:cubicBezTo>
                    <a:pt x="8539" y="251"/>
                    <a:pt x="8956" y="201"/>
                    <a:pt x="9374" y="184"/>
                  </a:cubicBezTo>
                  <a:cubicBezTo>
                    <a:pt x="9591" y="168"/>
                    <a:pt x="9809" y="151"/>
                    <a:pt x="10026" y="151"/>
                  </a:cubicBezTo>
                  <a:lnTo>
                    <a:pt x="10677" y="184"/>
                  </a:lnTo>
                  <a:cubicBezTo>
                    <a:pt x="10895" y="184"/>
                    <a:pt x="11129" y="218"/>
                    <a:pt x="11346" y="251"/>
                  </a:cubicBezTo>
                  <a:cubicBezTo>
                    <a:pt x="11563" y="285"/>
                    <a:pt x="11780" y="318"/>
                    <a:pt x="11997" y="368"/>
                  </a:cubicBezTo>
                  <a:cubicBezTo>
                    <a:pt x="12916" y="569"/>
                    <a:pt x="13785" y="886"/>
                    <a:pt x="14621" y="1321"/>
                  </a:cubicBezTo>
                  <a:cubicBezTo>
                    <a:pt x="14821" y="1421"/>
                    <a:pt x="15022" y="1554"/>
                    <a:pt x="15222" y="1671"/>
                  </a:cubicBezTo>
                  <a:cubicBezTo>
                    <a:pt x="15439" y="1805"/>
                    <a:pt x="15640" y="1939"/>
                    <a:pt x="15824" y="2089"/>
                  </a:cubicBezTo>
                  <a:cubicBezTo>
                    <a:pt x="16642" y="2674"/>
                    <a:pt x="17344" y="3376"/>
                    <a:pt x="17912" y="4178"/>
                  </a:cubicBezTo>
                  <a:cubicBezTo>
                    <a:pt x="18530" y="5013"/>
                    <a:pt x="19015" y="5932"/>
                    <a:pt x="19332" y="6901"/>
                  </a:cubicBezTo>
                  <a:cubicBezTo>
                    <a:pt x="20018" y="8923"/>
                    <a:pt x="20018" y="11112"/>
                    <a:pt x="19349" y="13133"/>
                  </a:cubicBezTo>
                  <a:cubicBezTo>
                    <a:pt x="19032" y="14119"/>
                    <a:pt x="18547" y="15038"/>
                    <a:pt x="17946" y="15874"/>
                  </a:cubicBezTo>
                  <a:cubicBezTo>
                    <a:pt x="17361" y="16676"/>
                    <a:pt x="16659" y="17394"/>
                    <a:pt x="15857" y="17962"/>
                  </a:cubicBezTo>
                  <a:cubicBezTo>
                    <a:pt x="15673" y="18113"/>
                    <a:pt x="15473" y="18263"/>
                    <a:pt x="15256" y="18380"/>
                  </a:cubicBezTo>
                  <a:cubicBezTo>
                    <a:pt x="15055" y="18497"/>
                    <a:pt x="14855" y="18631"/>
                    <a:pt x="14654" y="18747"/>
                  </a:cubicBezTo>
                  <a:cubicBezTo>
                    <a:pt x="13819" y="19182"/>
                    <a:pt x="12950" y="19499"/>
                    <a:pt x="12048" y="19717"/>
                  </a:cubicBezTo>
                  <a:cubicBezTo>
                    <a:pt x="11814" y="19767"/>
                    <a:pt x="11596" y="19783"/>
                    <a:pt x="11379" y="19817"/>
                  </a:cubicBezTo>
                  <a:cubicBezTo>
                    <a:pt x="11162" y="19867"/>
                    <a:pt x="10945" y="19884"/>
                    <a:pt x="10711" y="19900"/>
                  </a:cubicBezTo>
                  <a:lnTo>
                    <a:pt x="10059" y="19934"/>
                  </a:lnTo>
                  <a:cubicBezTo>
                    <a:pt x="9842" y="19934"/>
                    <a:pt x="9625" y="19917"/>
                    <a:pt x="9424" y="19900"/>
                  </a:cubicBezTo>
                  <a:cubicBezTo>
                    <a:pt x="8990" y="19884"/>
                    <a:pt x="8572" y="19834"/>
                    <a:pt x="8171" y="19767"/>
                  </a:cubicBezTo>
                  <a:cubicBezTo>
                    <a:pt x="5364" y="19249"/>
                    <a:pt x="2941" y="17561"/>
                    <a:pt x="1471" y="15122"/>
                  </a:cubicBezTo>
                  <a:cubicBezTo>
                    <a:pt x="970" y="14303"/>
                    <a:pt x="585" y="13417"/>
                    <a:pt x="352" y="12482"/>
                  </a:cubicBezTo>
                  <a:cubicBezTo>
                    <a:pt x="251" y="12148"/>
                    <a:pt x="184" y="11813"/>
                    <a:pt x="134" y="11463"/>
                  </a:cubicBezTo>
                  <a:cubicBezTo>
                    <a:pt x="118" y="11312"/>
                    <a:pt x="84" y="11179"/>
                    <a:pt x="84" y="11045"/>
                  </a:cubicBezTo>
                  <a:cubicBezTo>
                    <a:pt x="67" y="10911"/>
                    <a:pt x="67" y="10794"/>
                    <a:pt x="51" y="10694"/>
                  </a:cubicBezTo>
                  <a:cubicBezTo>
                    <a:pt x="34" y="10493"/>
                    <a:pt x="34" y="10343"/>
                    <a:pt x="17" y="10226"/>
                  </a:cubicBezTo>
                  <a:cubicBezTo>
                    <a:pt x="17" y="10109"/>
                    <a:pt x="1" y="10059"/>
                    <a:pt x="1" y="10059"/>
                  </a:cubicBezTo>
                  <a:cubicBezTo>
                    <a:pt x="1" y="10059"/>
                    <a:pt x="1" y="10109"/>
                    <a:pt x="1" y="10226"/>
                  </a:cubicBezTo>
                  <a:cubicBezTo>
                    <a:pt x="1" y="10343"/>
                    <a:pt x="17" y="10493"/>
                    <a:pt x="17" y="10694"/>
                  </a:cubicBezTo>
                  <a:cubicBezTo>
                    <a:pt x="17" y="10811"/>
                    <a:pt x="34" y="10928"/>
                    <a:pt x="34" y="11045"/>
                  </a:cubicBezTo>
                  <a:cubicBezTo>
                    <a:pt x="51" y="11179"/>
                    <a:pt x="67" y="11312"/>
                    <a:pt x="84" y="11463"/>
                  </a:cubicBezTo>
                  <a:cubicBezTo>
                    <a:pt x="134" y="11813"/>
                    <a:pt x="201" y="12164"/>
                    <a:pt x="285" y="12499"/>
                  </a:cubicBezTo>
                  <a:cubicBezTo>
                    <a:pt x="519" y="13451"/>
                    <a:pt x="886" y="14353"/>
                    <a:pt x="1387" y="15172"/>
                  </a:cubicBezTo>
                  <a:cubicBezTo>
                    <a:pt x="2841" y="17645"/>
                    <a:pt x="5314" y="19382"/>
                    <a:pt x="8138" y="19917"/>
                  </a:cubicBezTo>
                  <a:cubicBezTo>
                    <a:pt x="8555" y="19984"/>
                    <a:pt x="8990" y="20034"/>
                    <a:pt x="9408" y="20051"/>
                  </a:cubicBezTo>
                  <a:cubicBezTo>
                    <a:pt x="9625" y="20067"/>
                    <a:pt x="9842" y="20084"/>
                    <a:pt x="10059" y="20084"/>
                  </a:cubicBezTo>
                  <a:lnTo>
                    <a:pt x="10728" y="20051"/>
                  </a:lnTo>
                  <a:cubicBezTo>
                    <a:pt x="10961" y="20051"/>
                    <a:pt x="11179" y="20017"/>
                    <a:pt x="11396" y="19984"/>
                  </a:cubicBezTo>
                  <a:cubicBezTo>
                    <a:pt x="11630" y="19934"/>
                    <a:pt x="11847" y="19917"/>
                    <a:pt x="12081" y="19867"/>
                  </a:cubicBezTo>
                  <a:cubicBezTo>
                    <a:pt x="13000" y="19666"/>
                    <a:pt x="13885" y="19332"/>
                    <a:pt x="14721" y="18898"/>
                  </a:cubicBezTo>
                  <a:cubicBezTo>
                    <a:pt x="14938" y="18781"/>
                    <a:pt x="15139" y="18647"/>
                    <a:pt x="15356" y="18530"/>
                  </a:cubicBezTo>
                  <a:cubicBezTo>
                    <a:pt x="15573" y="18397"/>
                    <a:pt x="15774" y="18263"/>
                    <a:pt x="15957" y="18113"/>
                  </a:cubicBezTo>
                  <a:cubicBezTo>
                    <a:pt x="16776" y="17511"/>
                    <a:pt x="17495" y="16793"/>
                    <a:pt x="18079" y="15974"/>
                  </a:cubicBezTo>
                  <a:cubicBezTo>
                    <a:pt x="18714" y="15122"/>
                    <a:pt x="19199" y="14186"/>
                    <a:pt x="19516" y="13200"/>
                  </a:cubicBezTo>
                  <a:cubicBezTo>
                    <a:pt x="20201" y="11128"/>
                    <a:pt x="20201" y="8906"/>
                    <a:pt x="19500" y="6851"/>
                  </a:cubicBezTo>
                  <a:cubicBezTo>
                    <a:pt x="19182" y="5849"/>
                    <a:pt x="18681" y="4913"/>
                    <a:pt x="18063" y="4077"/>
                  </a:cubicBezTo>
                  <a:cubicBezTo>
                    <a:pt x="17762" y="3676"/>
                    <a:pt x="17428" y="3292"/>
                    <a:pt x="17077" y="2925"/>
                  </a:cubicBezTo>
                  <a:cubicBezTo>
                    <a:pt x="16709" y="2574"/>
                    <a:pt x="16325" y="2256"/>
                    <a:pt x="15924" y="1955"/>
                  </a:cubicBezTo>
                  <a:cubicBezTo>
                    <a:pt x="15740" y="1805"/>
                    <a:pt x="15523" y="1655"/>
                    <a:pt x="15322" y="1538"/>
                  </a:cubicBezTo>
                  <a:cubicBezTo>
                    <a:pt x="15105" y="1421"/>
                    <a:pt x="14905" y="1287"/>
                    <a:pt x="14687" y="1170"/>
                  </a:cubicBezTo>
                  <a:cubicBezTo>
                    <a:pt x="14270" y="953"/>
                    <a:pt x="13835" y="752"/>
                    <a:pt x="13384" y="602"/>
                  </a:cubicBezTo>
                  <a:cubicBezTo>
                    <a:pt x="12933" y="435"/>
                    <a:pt x="12499" y="301"/>
                    <a:pt x="12031" y="201"/>
                  </a:cubicBezTo>
                  <a:cubicBezTo>
                    <a:pt x="11814" y="168"/>
                    <a:pt x="11580" y="134"/>
                    <a:pt x="11362" y="101"/>
                  </a:cubicBezTo>
                  <a:cubicBezTo>
                    <a:pt x="11145" y="67"/>
                    <a:pt x="10911" y="34"/>
                    <a:pt x="10694" y="34"/>
                  </a:cubicBezTo>
                  <a:lnTo>
                    <a:pt x="1002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3123" name="Google Shape;3123;p57"/>
          <p:cNvGrpSpPr/>
          <p:nvPr/>
        </p:nvGrpSpPr>
        <p:grpSpPr>
          <a:xfrm>
            <a:off x="6231651" y="2180868"/>
            <a:ext cx="1988409" cy="1423124"/>
            <a:chOff x="5251301" y="2108112"/>
            <a:chExt cx="1988409" cy="1423124"/>
          </a:xfrm>
        </p:grpSpPr>
        <p:sp>
          <p:nvSpPr>
            <p:cNvPr id="3124" name="Google Shape;3124;p57"/>
            <p:cNvSpPr/>
            <p:nvPr/>
          </p:nvSpPr>
          <p:spPr>
            <a:xfrm>
              <a:off x="6574727" y="2889308"/>
              <a:ext cx="664984" cy="639362"/>
            </a:xfrm>
            <a:custGeom>
              <a:avLst/>
              <a:gdLst/>
              <a:ahLst/>
              <a:cxnLst/>
              <a:rect l="l" t="t" r="r" b="b"/>
              <a:pathLst>
                <a:path w="20737" h="19938" extrusionOk="0">
                  <a:moveTo>
                    <a:pt x="10000" y="1"/>
                  </a:moveTo>
                  <a:cubicBezTo>
                    <a:pt x="9987" y="1"/>
                    <a:pt x="9973" y="1"/>
                    <a:pt x="9959" y="1"/>
                  </a:cubicBezTo>
                  <a:cubicBezTo>
                    <a:pt x="4445" y="18"/>
                    <a:pt x="1" y="4479"/>
                    <a:pt x="1" y="9993"/>
                  </a:cubicBezTo>
                  <a:cubicBezTo>
                    <a:pt x="17" y="14019"/>
                    <a:pt x="2457" y="17645"/>
                    <a:pt x="6183" y="19182"/>
                  </a:cubicBezTo>
                  <a:cubicBezTo>
                    <a:pt x="7414" y="19690"/>
                    <a:pt x="8706" y="19937"/>
                    <a:pt x="9986" y="19937"/>
                  </a:cubicBezTo>
                  <a:cubicBezTo>
                    <a:pt x="12581" y="19937"/>
                    <a:pt x="15131" y="18923"/>
                    <a:pt x="17044" y="17010"/>
                  </a:cubicBezTo>
                  <a:cubicBezTo>
                    <a:pt x="19884" y="14153"/>
                    <a:pt x="20736" y="9859"/>
                    <a:pt x="19182" y="6133"/>
                  </a:cubicBezTo>
                  <a:cubicBezTo>
                    <a:pt x="17634" y="2420"/>
                    <a:pt x="14011" y="1"/>
                    <a:pt x="10000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125" name="Google Shape;3125;p57"/>
            <p:cNvSpPr/>
            <p:nvPr/>
          </p:nvSpPr>
          <p:spPr>
            <a:xfrm>
              <a:off x="6573124" y="2886647"/>
              <a:ext cx="648373" cy="644589"/>
            </a:xfrm>
            <a:custGeom>
              <a:avLst/>
              <a:gdLst/>
              <a:ahLst/>
              <a:cxnLst/>
              <a:rect l="l" t="t" r="r" b="b"/>
              <a:pathLst>
                <a:path w="20219" h="20101" extrusionOk="0">
                  <a:moveTo>
                    <a:pt x="10026" y="0"/>
                  </a:moveTo>
                  <a:cubicBezTo>
                    <a:pt x="9809" y="0"/>
                    <a:pt x="9591" y="34"/>
                    <a:pt x="9374" y="34"/>
                  </a:cubicBezTo>
                  <a:cubicBezTo>
                    <a:pt x="8956" y="51"/>
                    <a:pt x="8522" y="117"/>
                    <a:pt x="8104" y="184"/>
                  </a:cubicBezTo>
                  <a:cubicBezTo>
                    <a:pt x="5281" y="736"/>
                    <a:pt x="2824" y="2473"/>
                    <a:pt x="1371" y="4946"/>
                  </a:cubicBezTo>
                  <a:cubicBezTo>
                    <a:pt x="869" y="5782"/>
                    <a:pt x="502" y="6684"/>
                    <a:pt x="285" y="7620"/>
                  </a:cubicBezTo>
                  <a:cubicBezTo>
                    <a:pt x="201" y="7970"/>
                    <a:pt x="134" y="8321"/>
                    <a:pt x="101" y="8672"/>
                  </a:cubicBezTo>
                  <a:cubicBezTo>
                    <a:pt x="67" y="8823"/>
                    <a:pt x="51" y="8956"/>
                    <a:pt x="34" y="9090"/>
                  </a:cubicBezTo>
                  <a:cubicBezTo>
                    <a:pt x="34" y="9207"/>
                    <a:pt x="34" y="9324"/>
                    <a:pt x="17" y="9441"/>
                  </a:cubicBezTo>
                  <a:cubicBezTo>
                    <a:pt x="17" y="9641"/>
                    <a:pt x="17" y="9792"/>
                    <a:pt x="17" y="9909"/>
                  </a:cubicBezTo>
                  <a:cubicBezTo>
                    <a:pt x="1" y="10009"/>
                    <a:pt x="17" y="10076"/>
                    <a:pt x="17" y="10076"/>
                  </a:cubicBezTo>
                  <a:cubicBezTo>
                    <a:pt x="17" y="10076"/>
                    <a:pt x="17" y="10009"/>
                    <a:pt x="34" y="9909"/>
                  </a:cubicBezTo>
                  <a:cubicBezTo>
                    <a:pt x="34" y="9792"/>
                    <a:pt x="51" y="9641"/>
                    <a:pt x="67" y="9441"/>
                  </a:cubicBezTo>
                  <a:cubicBezTo>
                    <a:pt x="67" y="9324"/>
                    <a:pt x="67" y="9224"/>
                    <a:pt x="84" y="9090"/>
                  </a:cubicBezTo>
                  <a:cubicBezTo>
                    <a:pt x="101" y="8956"/>
                    <a:pt x="118" y="8823"/>
                    <a:pt x="151" y="8672"/>
                  </a:cubicBezTo>
                  <a:cubicBezTo>
                    <a:pt x="184" y="8321"/>
                    <a:pt x="251" y="7987"/>
                    <a:pt x="352" y="7636"/>
                  </a:cubicBezTo>
                  <a:cubicBezTo>
                    <a:pt x="585" y="6717"/>
                    <a:pt x="953" y="5815"/>
                    <a:pt x="1454" y="4996"/>
                  </a:cubicBezTo>
                  <a:cubicBezTo>
                    <a:pt x="2908" y="2557"/>
                    <a:pt x="5347" y="869"/>
                    <a:pt x="8138" y="335"/>
                  </a:cubicBezTo>
                  <a:cubicBezTo>
                    <a:pt x="8555" y="251"/>
                    <a:pt x="8973" y="201"/>
                    <a:pt x="9391" y="184"/>
                  </a:cubicBezTo>
                  <a:cubicBezTo>
                    <a:pt x="9551" y="184"/>
                    <a:pt x="9722" y="163"/>
                    <a:pt x="9896" y="163"/>
                  </a:cubicBezTo>
                  <a:cubicBezTo>
                    <a:pt x="9939" y="163"/>
                    <a:pt x="9982" y="164"/>
                    <a:pt x="10026" y="168"/>
                  </a:cubicBezTo>
                  <a:cubicBezTo>
                    <a:pt x="10243" y="168"/>
                    <a:pt x="10460" y="184"/>
                    <a:pt x="10677" y="201"/>
                  </a:cubicBezTo>
                  <a:cubicBezTo>
                    <a:pt x="10911" y="201"/>
                    <a:pt x="11129" y="218"/>
                    <a:pt x="11346" y="268"/>
                  </a:cubicBezTo>
                  <a:cubicBezTo>
                    <a:pt x="11563" y="301"/>
                    <a:pt x="11797" y="335"/>
                    <a:pt x="12014" y="368"/>
                  </a:cubicBezTo>
                  <a:cubicBezTo>
                    <a:pt x="12916" y="569"/>
                    <a:pt x="13802" y="903"/>
                    <a:pt x="14621" y="1320"/>
                  </a:cubicBezTo>
                  <a:cubicBezTo>
                    <a:pt x="14821" y="1437"/>
                    <a:pt x="15022" y="1571"/>
                    <a:pt x="15239" y="1688"/>
                  </a:cubicBezTo>
                  <a:cubicBezTo>
                    <a:pt x="15439" y="1805"/>
                    <a:pt x="15640" y="1955"/>
                    <a:pt x="15840" y="2106"/>
                  </a:cubicBezTo>
                  <a:cubicBezTo>
                    <a:pt x="16642" y="2674"/>
                    <a:pt x="17344" y="3392"/>
                    <a:pt x="17929" y="4194"/>
                  </a:cubicBezTo>
                  <a:cubicBezTo>
                    <a:pt x="18547" y="5013"/>
                    <a:pt x="19015" y="5932"/>
                    <a:pt x="19349" y="6918"/>
                  </a:cubicBezTo>
                  <a:cubicBezTo>
                    <a:pt x="20034" y="8940"/>
                    <a:pt x="20034" y="11128"/>
                    <a:pt x="19366" y="13150"/>
                  </a:cubicBezTo>
                  <a:cubicBezTo>
                    <a:pt x="19032" y="14119"/>
                    <a:pt x="18564" y="15055"/>
                    <a:pt x="17946" y="15874"/>
                  </a:cubicBezTo>
                  <a:cubicBezTo>
                    <a:pt x="17378" y="16692"/>
                    <a:pt x="16676" y="17394"/>
                    <a:pt x="15874" y="17979"/>
                  </a:cubicBezTo>
                  <a:cubicBezTo>
                    <a:pt x="15673" y="18129"/>
                    <a:pt x="15473" y="18263"/>
                    <a:pt x="15272" y="18397"/>
                  </a:cubicBezTo>
                  <a:cubicBezTo>
                    <a:pt x="15072" y="18514"/>
                    <a:pt x="14871" y="18647"/>
                    <a:pt x="14654" y="18764"/>
                  </a:cubicBezTo>
                  <a:cubicBezTo>
                    <a:pt x="13835" y="19199"/>
                    <a:pt x="12950" y="19516"/>
                    <a:pt x="12048" y="19717"/>
                  </a:cubicBezTo>
                  <a:cubicBezTo>
                    <a:pt x="11830" y="19767"/>
                    <a:pt x="11596" y="19800"/>
                    <a:pt x="11379" y="19834"/>
                  </a:cubicBezTo>
                  <a:cubicBezTo>
                    <a:pt x="11162" y="19867"/>
                    <a:pt x="10945" y="19900"/>
                    <a:pt x="10728" y="19900"/>
                  </a:cubicBezTo>
                  <a:cubicBezTo>
                    <a:pt x="10510" y="19917"/>
                    <a:pt x="10293" y="19934"/>
                    <a:pt x="10076" y="19934"/>
                  </a:cubicBezTo>
                  <a:cubicBezTo>
                    <a:pt x="10032" y="19937"/>
                    <a:pt x="9989" y="19938"/>
                    <a:pt x="9946" y="19938"/>
                  </a:cubicBezTo>
                  <a:cubicBezTo>
                    <a:pt x="9772" y="19938"/>
                    <a:pt x="9598" y="19917"/>
                    <a:pt x="9424" y="19917"/>
                  </a:cubicBezTo>
                  <a:cubicBezTo>
                    <a:pt x="9007" y="19900"/>
                    <a:pt x="8589" y="19850"/>
                    <a:pt x="8171" y="19767"/>
                  </a:cubicBezTo>
                  <a:cubicBezTo>
                    <a:pt x="5381" y="19249"/>
                    <a:pt x="2941" y="17561"/>
                    <a:pt x="1471" y="15138"/>
                  </a:cubicBezTo>
                  <a:cubicBezTo>
                    <a:pt x="970" y="14320"/>
                    <a:pt x="602" y="13434"/>
                    <a:pt x="368" y="12498"/>
                  </a:cubicBezTo>
                  <a:cubicBezTo>
                    <a:pt x="268" y="12164"/>
                    <a:pt x="201" y="11813"/>
                    <a:pt x="151" y="11463"/>
                  </a:cubicBezTo>
                  <a:cubicBezTo>
                    <a:pt x="134" y="11312"/>
                    <a:pt x="101" y="11178"/>
                    <a:pt x="84" y="11062"/>
                  </a:cubicBezTo>
                  <a:cubicBezTo>
                    <a:pt x="84" y="10928"/>
                    <a:pt x="67" y="10811"/>
                    <a:pt x="67" y="10711"/>
                  </a:cubicBezTo>
                  <a:cubicBezTo>
                    <a:pt x="51" y="10510"/>
                    <a:pt x="34" y="10343"/>
                    <a:pt x="34" y="10226"/>
                  </a:cubicBezTo>
                  <a:cubicBezTo>
                    <a:pt x="17" y="10126"/>
                    <a:pt x="17" y="10076"/>
                    <a:pt x="17" y="10076"/>
                  </a:cubicBezTo>
                  <a:cubicBezTo>
                    <a:pt x="17" y="10076"/>
                    <a:pt x="1" y="10126"/>
                    <a:pt x="17" y="10226"/>
                  </a:cubicBezTo>
                  <a:cubicBezTo>
                    <a:pt x="17" y="10343"/>
                    <a:pt x="17" y="10510"/>
                    <a:pt x="34" y="10711"/>
                  </a:cubicBezTo>
                  <a:cubicBezTo>
                    <a:pt x="34" y="10811"/>
                    <a:pt x="34" y="10928"/>
                    <a:pt x="34" y="11062"/>
                  </a:cubicBezTo>
                  <a:cubicBezTo>
                    <a:pt x="51" y="11178"/>
                    <a:pt x="84" y="11329"/>
                    <a:pt x="101" y="11479"/>
                  </a:cubicBezTo>
                  <a:cubicBezTo>
                    <a:pt x="134" y="11830"/>
                    <a:pt x="201" y="12164"/>
                    <a:pt x="301" y="12515"/>
                  </a:cubicBezTo>
                  <a:cubicBezTo>
                    <a:pt x="519" y="13451"/>
                    <a:pt x="886" y="14353"/>
                    <a:pt x="1387" y="15189"/>
                  </a:cubicBezTo>
                  <a:cubicBezTo>
                    <a:pt x="2858" y="17661"/>
                    <a:pt x="5314" y="19382"/>
                    <a:pt x="8154" y="19917"/>
                  </a:cubicBezTo>
                  <a:cubicBezTo>
                    <a:pt x="8572" y="20001"/>
                    <a:pt x="8990" y="20051"/>
                    <a:pt x="9424" y="20067"/>
                  </a:cubicBezTo>
                  <a:cubicBezTo>
                    <a:pt x="9625" y="20067"/>
                    <a:pt x="9859" y="20101"/>
                    <a:pt x="10076" y="20101"/>
                  </a:cubicBezTo>
                  <a:lnTo>
                    <a:pt x="10744" y="20067"/>
                  </a:lnTo>
                  <a:cubicBezTo>
                    <a:pt x="10961" y="20051"/>
                    <a:pt x="11179" y="20034"/>
                    <a:pt x="11413" y="19984"/>
                  </a:cubicBezTo>
                  <a:cubicBezTo>
                    <a:pt x="11630" y="19950"/>
                    <a:pt x="11864" y="19917"/>
                    <a:pt x="12081" y="19884"/>
                  </a:cubicBezTo>
                  <a:cubicBezTo>
                    <a:pt x="12532" y="19783"/>
                    <a:pt x="12983" y="19650"/>
                    <a:pt x="13418" y="19483"/>
                  </a:cubicBezTo>
                  <a:cubicBezTo>
                    <a:pt x="13869" y="19316"/>
                    <a:pt x="14320" y="19132"/>
                    <a:pt x="14738" y="18915"/>
                  </a:cubicBezTo>
                  <a:cubicBezTo>
                    <a:pt x="14955" y="18798"/>
                    <a:pt x="15155" y="18664"/>
                    <a:pt x="15356" y="18530"/>
                  </a:cubicBezTo>
                  <a:cubicBezTo>
                    <a:pt x="15573" y="18413"/>
                    <a:pt x="15774" y="18263"/>
                    <a:pt x="15974" y="18113"/>
                  </a:cubicBezTo>
                  <a:cubicBezTo>
                    <a:pt x="16793" y="17528"/>
                    <a:pt x="17511" y="16809"/>
                    <a:pt x="18096" y="15974"/>
                  </a:cubicBezTo>
                  <a:cubicBezTo>
                    <a:pt x="18714" y="15138"/>
                    <a:pt x="19199" y="14203"/>
                    <a:pt x="19533" y="13200"/>
                  </a:cubicBezTo>
                  <a:cubicBezTo>
                    <a:pt x="20218" y="11145"/>
                    <a:pt x="20218" y="8923"/>
                    <a:pt x="19516" y="6851"/>
                  </a:cubicBezTo>
                  <a:cubicBezTo>
                    <a:pt x="19182" y="5865"/>
                    <a:pt x="18698" y="4930"/>
                    <a:pt x="18063" y="4094"/>
                  </a:cubicBezTo>
                  <a:cubicBezTo>
                    <a:pt x="17478" y="3275"/>
                    <a:pt x="16759" y="2557"/>
                    <a:pt x="15941" y="1955"/>
                  </a:cubicBezTo>
                  <a:cubicBezTo>
                    <a:pt x="15740" y="1805"/>
                    <a:pt x="15540" y="1671"/>
                    <a:pt x="15322" y="1554"/>
                  </a:cubicBezTo>
                  <a:cubicBezTo>
                    <a:pt x="15122" y="1421"/>
                    <a:pt x="14905" y="1287"/>
                    <a:pt x="14704" y="1170"/>
                  </a:cubicBezTo>
                  <a:cubicBezTo>
                    <a:pt x="13852" y="736"/>
                    <a:pt x="12966" y="418"/>
                    <a:pt x="12048" y="218"/>
                  </a:cubicBezTo>
                  <a:cubicBezTo>
                    <a:pt x="11814" y="168"/>
                    <a:pt x="11596" y="151"/>
                    <a:pt x="11362" y="117"/>
                  </a:cubicBezTo>
                  <a:cubicBezTo>
                    <a:pt x="11145" y="67"/>
                    <a:pt x="10928" y="51"/>
                    <a:pt x="10694" y="34"/>
                  </a:cubicBezTo>
                  <a:lnTo>
                    <a:pt x="1002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126" name="Google Shape;3126;p57"/>
            <p:cNvSpPr/>
            <p:nvPr/>
          </p:nvSpPr>
          <p:spPr>
            <a:xfrm>
              <a:off x="5251301" y="2108112"/>
              <a:ext cx="1420462" cy="869671"/>
            </a:xfrm>
            <a:custGeom>
              <a:avLst/>
              <a:gdLst/>
              <a:ahLst/>
              <a:cxnLst/>
              <a:rect l="l" t="t" r="r" b="b"/>
              <a:pathLst>
                <a:path w="44296" h="27120" extrusionOk="0">
                  <a:moveTo>
                    <a:pt x="35" y="0"/>
                  </a:moveTo>
                  <a:cubicBezTo>
                    <a:pt x="35" y="0"/>
                    <a:pt x="34" y="1"/>
                    <a:pt x="34" y="1"/>
                  </a:cubicBezTo>
                  <a:cubicBezTo>
                    <a:pt x="1" y="68"/>
                    <a:pt x="9875" y="6183"/>
                    <a:pt x="22089" y="13669"/>
                  </a:cubicBezTo>
                  <a:cubicBezTo>
                    <a:pt x="34253" y="21123"/>
                    <a:pt x="44146" y="27119"/>
                    <a:pt x="44261" y="27119"/>
                  </a:cubicBezTo>
                  <a:cubicBezTo>
                    <a:pt x="44261" y="27119"/>
                    <a:pt x="44261" y="27119"/>
                    <a:pt x="44262" y="27119"/>
                  </a:cubicBezTo>
                  <a:cubicBezTo>
                    <a:pt x="44295" y="27052"/>
                    <a:pt x="34420" y="20937"/>
                    <a:pt x="22206" y="13451"/>
                  </a:cubicBezTo>
                  <a:cubicBezTo>
                    <a:pt x="10060" y="5991"/>
                    <a:pt x="177" y="0"/>
                    <a:pt x="3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3127" name="Google Shape;3127;p57"/>
          <p:cNvGrpSpPr/>
          <p:nvPr/>
        </p:nvGrpSpPr>
        <p:grpSpPr>
          <a:xfrm>
            <a:off x="4254708" y="2294585"/>
            <a:ext cx="666042" cy="1245245"/>
            <a:chOff x="4254708" y="2294585"/>
            <a:chExt cx="666042" cy="1245245"/>
          </a:xfrm>
        </p:grpSpPr>
        <p:sp>
          <p:nvSpPr>
            <p:cNvPr id="3128" name="Google Shape;3128;p57"/>
            <p:cNvSpPr/>
            <p:nvPr/>
          </p:nvSpPr>
          <p:spPr>
            <a:xfrm>
              <a:off x="4255798" y="2897919"/>
              <a:ext cx="664952" cy="639747"/>
            </a:xfrm>
            <a:custGeom>
              <a:avLst/>
              <a:gdLst/>
              <a:ahLst/>
              <a:cxnLst/>
              <a:rect l="l" t="t" r="r" b="b"/>
              <a:pathLst>
                <a:path w="20736" h="19950" extrusionOk="0">
                  <a:moveTo>
                    <a:pt x="9958" y="0"/>
                  </a:moveTo>
                  <a:cubicBezTo>
                    <a:pt x="4461" y="17"/>
                    <a:pt x="0" y="4495"/>
                    <a:pt x="17" y="9992"/>
                  </a:cubicBezTo>
                  <a:cubicBezTo>
                    <a:pt x="17" y="14019"/>
                    <a:pt x="2456" y="17661"/>
                    <a:pt x="6182" y="19198"/>
                  </a:cubicBezTo>
                  <a:cubicBezTo>
                    <a:pt x="7407" y="19704"/>
                    <a:pt x="8694" y="19949"/>
                    <a:pt x="9970" y="19949"/>
                  </a:cubicBezTo>
                  <a:cubicBezTo>
                    <a:pt x="12575" y="19949"/>
                    <a:pt x="15136" y="18927"/>
                    <a:pt x="17043" y="17010"/>
                  </a:cubicBezTo>
                  <a:cubicBezTo>
                    <a:pt x="19900" y="14152"/>
                    <a:pt x="20735" y="9858"/>
                    <a:pt x="19182" y="6132"/>
                  </a:cubicBezTo>
                  <a:cubicBezTo>
                    <a:pt x="17628" y="2423"/>
                    <a:pt x="14002" y="0"/>
                    <a:pt x="9958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129" name="Google Shape;3129;p57"/>
            <p:cNvSpPr/>
            <p:nvPr/>
          </p:nvSpPr>
          <p:spPr>
            <a:xfrm>
              <a:off x="4571374" y="2294585"/>
              <a:ext cx="9139" cy="602805"/>
            </a:xfrm>
            <a:custGeom>
              <a:avLst/>
              <a:gdLst/>
              <a:ahLst/>
              <a:cxnLst/>
              <a:rect l="l" t="t" r="r" b="b"/>
              <a:pathLst>
                <a:path w="285" h="18798" extrusionOk="0">
                  <a:moveTo>
                    <a:pt x="117" y="1"/>
                  </a:moveTo>
                  <a:cubicBezTo>
                    <a:pt x="51" y="1"/>
                    <a:pt x="0" y="4194"/>
                    <a:pt x="0" y="9391"/>
                  </a:cubicBezTo>
                  <a:cubicBezTo>
                    <a:pt x="17" y="14587"/>
                    <a:pt x="84" y="18798"/>
                    <a:pt x="168" y="18798"/>
                  </a:cubicBezTo>
                  <a:cubicBezTo>
                    <a:pt x="234" y="18798"/>
                    <a:pt x="284" y="14587"/>
                    <a:pt x="284" y="9391"/>
                  </a:cubicBezTo>
                  <a:cubicBezTo>
                    <a:pt x="268" y="4194"/>
                    <a:pt x="201" y="1"/>
                    <a:pt x="1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130" name="Google Shape;3130;p57"/>
            <p:cNvSpPr/>
            <p:nvPr/>
          </p:nvSpPr>
          <p:spPr>
            <a:xfrm>
              <a:off x="4254708" y="2895754"/>
              <a:ext cx="647828" cy="644076"/>
            </a:xfrm>
            <a:custGeom>
              <a:avLst/>
              <a:gdLst/>
              <a:ahLst/>
              <a:cxnLst/>
              <a:rect l="l" t="t" r="r" b="b"/>
              <a:pathLst>
                <a:path w="20202" h="20085" extrusionOk="0">
                  <a:moveTo>
                    <a:pt x="10026" y="1"/>
                  </a:moveTo>
                  <a:cubicBezTo>
                    <a:pt x="9809" y="1"/>
                    <a:pt x="9591" y="17"/>
                    <a:pt x="9374" y="34"/>
                  </a:cubicBezTo>
                  <a:cubicBezTo>
                    <a:pt x="8940" y="51"/>
                    <a:pt x="8522" y="101"/>
                    <a:pt x="8104" y="184"/>
                  </a:cubicBezTo>
                  <a:cubicBezTo>
                    <a:pt x="5281" y="736"/>
                    <a:pt x="2824" y="2457"/>
                    <a:pt x="1354" y="4946"/>
                  </a:cubicBezTo>
                  <a:cubicBezTo>
                    <a:pt x="869" y="5782"/>
                    <a:pt x="502" y="6684"/>
                    <a:pt x="285" y="7620"/>
                  </a:cubicBezTo>
                  <a:cubicBezTo>
                    <a:pt x="184" y="7954"/>
                    <a:pt x="118" y="8305"/>
                    <a:pt x="84" y="8656"/>
                  </a:cubicBezTo>
                  <a:cubicBezTo>
                    <a:pt x="67" y="8806"/>
                    <a:pt x="34" y="8940"/>
                    <a:pt x="34" y="9073"/>
                  </a:cubicBezTo>
                  <a:cubicBezTo>
                    <a:pt x="17" y="9207"/>
                    <a:pt x="17" y="9324"/>
                    <a:pt x="17" y="9424"/>
                  </a:cubicBezTo>
                  <a:cubicBezTo>
                    <a:pt x="17" y="9625"/>
                    <a:pt x="1" y="9792"/>
                    <a:pt x="1" y="9892"/>
                  </a:cubicBezTo>
                  <a:cubicBezTo>
                    <a:pt x="1" y="10009"/>
                    <a:pt x="1" y="10059"/>
                    <a:pt x="1" y="10059"/>
                  </a:cubicBezTo>
                  <a:cubicBezTo>
                    <a:pt x="1" y="10059"/>
                    <a:pt x="17" y="10009"/>
                    <a:pt x="17" y="9892"/>
                  </a:cubicBezTo>
                  <a:cubicBezTo>
                    <a:pt x="34" y="9792"/>
                    <a:pt x="34" y="9625"/>
                    <a:pt x="51" y="9424"/>
                  </a:cubicBezTo>
                  <a:cubicBezTo>
                    <a:pt x="67" y="9324"/>
                    <a:pt x="67" y="9207"/>
                    <a:pt x="67" y="9073"/>
                  </a:cubicBezTo>
                  <a:cubicBezTo>
                    <a:pt x="84" y="8956"/>
                    <a:pt x="118" y="8806"/>
                    <a:pt x="134" y="8656"/>
                  </a:cubicBezTo>
                  <a:cubicBezTo>
                    <a:pt x="184" y="8321"/>
                    <a:pt x="251" y="7971"/>
                    <a:pt x="352" y="7636"/>
                  </a:cubicBezTo>
                  <a:cubicBezTo>
                    <a:pt x="569" y="6701"/>
                    <a:pt x="953" y="5815"/>
                    <a:pt x="1454" y="4996"/>
                  </a:cubicBezTo>
                  <a:cubicBezTo>
                    <a:pt x="2908" y="2557"/>
                    <a:pt x="5331" y="853"/>
                    <a:pt x="8121" y="318"/>
                  </a:cubicBezTo>
                  <a:cubicBezTo>
                    <a:pt x="8539" y="251"/>
                    <a:pt x="8956" y="201"/>
                    <a:pt x="9374" y="184"/>
                  </a:cubicBezTo>
                  <a:cubicBezTo>
                    <a:pt x="9591" y="168"/>
                    <a:pt x="9809" y="151"/>
                    <a:pt x="10026" y="151"/>
                  </a:cubicBezTo>
                  <a:lnTo>
                    <a:pt x="10677" y="184"/>
                  </a:lnTo>
                  <a:cubicBezTo>
                    <a:pt x="10895" y="184"/>
                    <a:pt x="11129" y="218"/>
                    <a:pt x="11346" y="251"/>
                  </a:cubicBezTo>
                  <a:cubicBezTo>
                    <a:pt x="11563" y="285"/>
                    <a:pt x="11780" y="318"/>
                    <a:pt x="11997" y="368"/>
                  </a:cubicBezTo>
                  <a:cubicBezTo>
                    <a:pt x="12916" y="569"/>
                    <a:pt x="13785" y="886"/>
                    <a:pt x="14621" y="1321"/>
                  </a:cubicBezTo>
                  <a:cubicBezTo>
                    <a:pt x="14821" y="1421"/>
                    <a:pt x="15022" y="1554"/>
                    <a:pt x="15222" y="1671"/>
                  </a:cubicBezTo>
                  <a:cubicBezTo>
                    <a:pt x="15439" y="1805"/>
                    <a:pt x="15640" y="1939"/>
                    <a:pt x="15824" y="2089"/>
                  </a:cubicBezTo>
                  <a:cubicBezTo>
                    <a:pt x="16642" y="2674"/>
                    <a:pt x="17344" y="3376"/>
                    <a:pt x="17912" y="4178"/>
                  </a:cubicBezTo>
                  <a:cubicBezTo>
                    <a:pt x="18530" y="5013"/>
                    <a:pt x="19015" y="5932"/>
                    <a:pt x="19332" y="6901"/>
                  </a:cubicBezTo>
                  <a:cubicBezTo>
                    <a:pt x="20018" y="8923"/>
                    <a:pt x="20018" y="11112"/>
                    <a:pt x="19349" y="13133"/>
                  </a:cubicBezTo>
                  <a:cubicBezTo>
                    <a:pt x="19032" y="14119"/>
                    <a:pt x="18547" y="15038"/>
                    <a:pt x="17946" y="15874"/>
                  </a:cubicBezTo>
                  <a:cubicBezTo>
                    <a:pt x="17361" y="16676"/>
                    <a:pt x="16659" y="17394"/>
                    <a:pt x="15857" y="17962"/>
                  </a:cubicBezTo>
                  <a:cubicBezTo>
                    <a:pt x="15673" y="18113"/>
                    <a:pt x="15473" y="18263"/>
                    <a:pt x="15256" y="18380"/>
                  </a:cubicBezTo>
                  <a:cubicBezTo>
                    <a:pt x="15055" y="18497"/>
                    <a:pt x="14855" y="18631"/>
                    <a:pt x="14654" y="18747"/>
                  </a:cubicBezTo>
                  <a:cubicBezTo>
                    <a:pt x="13819" y="19182"/>
                    <a:pt x="12950" y="19499"/>
                    <a:pt x="12048" y="19717"/>
                  </a:cubicBezTo>
                  <a:cubicBezTo>
                    <a:pt x="11814" y="19767"/>
                    <a:pt x="11596" y="19783"/>
                    <a:pt x="11379" y="19817"/>
                  </a:cubicBezTo>
                  <a:cubicBezTo>
                    <a:pt x="11162" y="19867"/>
                    <a:pt x="10945" y="19884"/>
                    <a:pt x="10711" y="19900"/>
                  </a:cubicBezTo>
                  <a:lnTo>
                    <a:pt x="10059" y="19934"/>
                  </a:lnTo>
                  <a:cubicBezTo>
                    <a:pt x="9842" y="19934"/>
                    <a:pt x="9625" y="19917"/>
                    <a:pt x="9424" y="19900"/>
                  </a:cubicBezTo>
                  <a:cubicBezTo>
                    <a:pt x="8990" y="19884"/>
                    <a:pt x="8572" y="19834"/>
                    <a:pt x="8171" y="19767"/>
                  </a:cubicBezTo>
                  <a:cubicBezTo>
                    <a:pt x="5364" y="19249"/>
                    <a:pt x="2941" y="17561"/>
                    <a:pt x="1471" y="15122"/>
                  </a:cubicBezTo>
                  <a:cubicBezTo>
                    <a:pt x="970" y="14303"/>
                    <a:pt x="585" y="13417"/>
                    <a:pt x="352" y="12482"/>
                  </a:cubicBezTo>
                  <a:cubicBezTo>
                    <a:pt x="251" y="12148"/>
                    <a:pt x="184" y="11813"/>
                    <a:pt x="134" y="11463"/>
                  </a:cubicBezTo>
                  <a:cubicBezTo>
                    <a:pt x="118" y="11312"/>
                    <a:pt x="84" y="11179"/>
                    <a:pt x="84" y="11045"/>
                  </a:cubicBezTo>
                  <a:cubicBezTo>
                    <a:pt x="67" y="10911"/>
                    <a:pt x="67" y="10794"/>
                    <a:pt x="51" y="10694"/>
                  </a:cubicBezTo>
                  <a:cubicBezTo>
                    <a:pt x="34" y="10493"/>
                    <a:pt x="34" y="10343"/>
                    <a:pt x="17" y="10226"/>
                  </a:cubicBezTo>
                  <a:cubicBezTo>
                    <a:pt x="17" y="10109"/>
                    <a:pt x="1" y="10059"/>
                    <a:pt x="1" y="10059"/>
                  </a:cubicBezTo>
                  <a:cubicBezTo>
                    <a:pt x="1" y="10059"/>
                    <a:pt x="1" y="10109"/>
                    <a:pt x="1" y="10226"/>
                  </a:cubicBezTo>
                  <a:cubicBezTo>
                    <a:pt x="1" y="10343"/>
                    <a:pt x="17" y="10493"/>
                    <a:pt x="17" y="10694"/>
                  </a:cubicBezTo>
                  <a:cubicBezTo>
                    <a:pt x="17" y="10811"/>
                    <a:pt x="34" y="10928"/>
                    <a:pt x="34" y="11045"/>
                  </a:cubicBezTo>
                  <a:cubicBezTo>
                    <a:pt x="51" y="11179"/>
                    <a:pt x="67" y="11312"/>
                    <a:pt x="84" y="11463"/>
                  </a:cubicBezTo>
                  <a:cubicBezTo>
                    <a:pt x="134" y="11813"/>
                    <a:pt x="201" y="12164"/>
                    <a:pt x="285" y="12499"/>
                  </a:cubicBezTo>
                  <a:cubicBezTo>
                    <a:pt x="519" y="13451"/>
                    <a:pt x="886" y="14353"/>
                    <a:pt x="1387" y="15172"/>
                  </a:cubicBezTo>
                  <a:cubicBezTo>
                    <a:pt x="2841" y="17645"/>
                    <a:pt x="5314" y="19382"/>
                    <a:pt x="8138" y="19917"/>
                  </a:cubicBezTo>
                  <a:cubicBezTo>
                    <a:pt x="8555" y="19984"/>
                    <a:pt x="8990" y="20034"/>
                    <a:pt x="9408" y="20051"/>
                  </a:cubicBezTo>
                  <a:cubicBezTo>
                    <a:pt x="9625" y="20067"/>
                    <a:pt x="9842" y="20084"/>
                    <a:pt x="10059" y="20084"/>
                  </a:cubicBezTo>
                  <a:lnTo>
                    <a:pt x="10728" y="20051"/>
                  </a:lnTo>
                  <a:cubicBezTo>
                    <a:pt x="10961" y="20051"/>
                    <a:pt x="11179" y="20017"/>
                    <a:pt x="11396" y="19984"/>
                  </a:cubicBezTo>
                  <a:cubicBezTo>
                    <a:pt x="11630" y="19934"/>
                    <a:pt x="11847" y="19917"/>
                    <a:pt x="12081" y="19867"/>
                  </a:cubicBezTo>
                  <a:cubicBezTo>
                    <a:pt x="13000" y="19666"/>
                    <a:pt x="13885" y="19332"/>
                    <a:pt x="14721" y="18898"/>
                  </a:cubicBezTo>
                  <a:cubicBezTo>
                    <a:pt x="14938" y="18781"/>
                    <a:pt x="15139" y="18647"/>
                    <a:pt x="15356" y="18530"/>
                  </a:cubicBezTo>
                  <a:cubicBezTo>
                    <a:pt x="15573" y="18397"/>
                    <a:pt x="15774" y="18263"/>
                    <a:pt x="15957" y="18113"/>
                  </a:cubicBezTo>
                  <a:cubicBezTo>
                    <a:pt x="16776" y="17511"/>
                    <a:pt x="17495" y="16793"/>
                    <a:pt x="18079" y="15974"/>
                  </a:cubicBezTo>
                  <a:cubicBezTo>
                    <a:pt x="18714" y="15122"/>
                    <a:pt x="19199" y="14186"/>
                    <a:pt x="19516" y="13200"/>
                  </a:cubicBezTo>
                  <a:cubicBezTo>
                    <a:pt x="20201" y="11128"/>
                    <a:pt x="20201" y="8906"/>
                    <a:pt x="19500" y="6851"/>
                  </a:cubicBezTo>
                  <a:cubicBezTo>
                    <a:pt x="19182" y="5849"/>
                    <a:pt x="18681" y="4913"/>
                    <a:pt x="18063" y="4077"/>
                  </a:cubicBezTo>
                  <a:cubicBezTo>
                    <a:pt x="17762" y="3676"/>
                    <a:pt x="17428" y="3292"/>
                    <a:pt x="17077" y="2925"/>
                  </a:cubicBezTo>
                  <a:cubicBezTo>
                    <a:pt x="16709" y="2574"/>
                    <a:pt x="16325" y="2256"/>
                    <a:pt x="15924" y="1955"/>
                  </a:cubicBezTo>
                  <a:cubicBezTo>
                    <a:pt x="15740" y="1805"/>
                    <a:pt x="15523" y="1655"/>
                    <a:pt x="15322" y="1538"/>
                  </a:cubicBezTo>
                  <a:cubicBezTo>
                    <a:pt x="15105" y="1421"/>
                    <a:pt x="14905" y="1287"/>
                    <a:pt x="14687" y="1170"/>
                  </a:cubicBezTo>
                  <a:cubicBezTo>
                    <a:pt x="14270" y="953"/>
                    <a:pt x="13835" y="752"/>
                    <a:pt x="13384" y="602"/>
                  </a:cubicBezTo>
                  <a:cubicBezTo>
                    <a:pt x="12933" y="435"/>
                    <a:pt x="12499" y="301"/>
                    <a:pt x="12031" y="201"/>
                  </a:cubicBezTo>
                  <a:cubicBezTo>
                    <a:pt x="11814" y="168"/>
                    <a:pt x="11580" y="134"/>
                    <a:pt x="11362" y="101"/>
                  </a:cubicBezTo>
                  <a:cubicBezTo>
                    <a:pt x="11145" y="67"/>
                    <a:pt x="10911" y="34"/>
                    <a:pt x="10694" y="34"/>
                  </a:cubicBezTo>
                  <a:lnTo>
                    <a:pt x="1002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3131" name="Google Shape;3131;p57"/>
          <p:cNvGrpSpPr/>
          <p:nvPr/>
        </p:nvGrpSpPr>
        <p:grpSpPr>
          <a:xfrm>
            <a:off x="1168093" y="2085644"/>
            <a:ext cx="1954630" cy="1430114"/>
            <a:chOff x="1930948" y="2108112"/>
            <a:chExt cx="1954630" cy="1430114"/>
          </a:xfrm>
        </p:grpSpPr>
        <p:sp>
          <p:nvSpPr>
            <p:cNvPr id="3132" name="Google Shape;3132;p57"/>
            <p:cNvSpPr/>
            <p:nvPr/>
          </p:nvSpPr>
          <p:spPr>
            <a:xfrm>
              <a:off x="2465149" y="2108112"/>
              <a:ext cx="1420430" cy="869671"/>
            </a:xfrm>
            <a:custGeom>
              <a:avLst/>
              <a:gdLst/>
              <a:ahLst/>
              <a:cxnLst/>
              <a:rect l="l" t="t" r="r" b="b"/>
              <a:pathLst>
                <a:path w="44295" h="27120" extrusionOk="0">
                  <a:moveTo>
                    <a:pt x="44260" y="0"/>
                  </a:moveTo>
                  <a:cubicBezTo>
                    <a:pt x="44118" y="0"/>
                    <a:pt x="34235" y="5991"/>
                    <a:pt x="22089" y="13451"/>
                  </a:cubicBezTo>
                  <a:cubicBezTo>
                    <a:pt x="9875" y="20937"/>
                    <a:pt x="0" y="27052"/>
                    <a:pt x="33" y="27119"/>
                  </a:cubicBezTo>
                  <a:cubicBezTo>
                    <a:pt x="34" y="27119"/>
                    <a:pt x="34" y="27119"/>
                    <a:pt x="34" y="27119"/>
                  </a:cubicBezTo>
                  <a:cubicBezTo>
                    <a:pt x="149" y="27119"/>
                    <a:pt x="10042" y="21123"/>
                    <a:pt x="22206" y="13669"/>
                  </a:cubicBezTo>
                  <a:cubicBezTo>
                    <a:pt x="34420" y="6183"/>
                    <a:pt x="44294" y="68"/>
                    <a:pt x="44261" y="1"/>
                  </a:cubicBezTo>
                  <a:cubicBezTo>
                    <a:pt x="44261" y="1"/>
                    <a:pt x="44260" y="0"/>
                    <a:pt x="442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133" name="Google Shape;3133;p57"/>
            <p:cNvSpPr/>
            <p:nvPr/>
          </p:nvSpPr>
          <p:spPr>
            <a:xfrm>
              <a:off x="1933886" y="2896572"/>
              <a:ext cx="664952" cy="639234"/>
            </a:xfrm>
            <a:custGeom>
              <a:avLst/>
              <a:gdLst/>
              <a:ahLst/>
              <a:cxnLst/>
              <a:rect l="l" t="t" r="r" b="b"/>
              <a:pathLst>
                <a:path w="20736" h="19934" extrusionOk="0">
                  <a:moveTo>
                    <a:pt x="10000" y="1"/>
                  </a:moveTo>
                  <a:cubicBezTo>
                    <a:pt x="9986" y="1"/>
                    <a:pt x="9972" y="1"/>
                    <a:pt x="9958" y="1"/>
                  </a:cubicBezTo>
                  <a:cubicBezTo>
                    <a:pt x="4445" y="1"/>
                    <a:pt x="0" y="4479"/>
                    <a:pt x="0" y="9976"/>
                  </a:cubicBezTo>
                  <a:cubicBezTo>
                    <a:pt x="17" y="14019"/>
                    <a:pt x="2456" y="17645"/>
                    <a:pt x="6182" y="19182"/>
                  </a:cubicBezTo>
                  <a:cubicBezTo>
                    <a:pt x="7407" y="19688"/>
                    <a:pt x="8692" y="19933"/>
                    <a:pt x="9967" y="19933"/>
                  </a:cubicBezTo>
                  <a:cubicBezTo>
                    <a:pt x="12568" y="19933"/>
                    <a:pt x="15125" y="18911"/>
                    <a:pt x="17043" y="16994"/>
                  </a:cubicBezTo>
                  <a:cubicBezTo>
                    <a:pt x="19883" y="14136"/>
                    <a:pt x="20735" y="9859"/>
                    <a:pt x="19182" y="6133"/>
                  </a:cubicBezTo>
                  <a:cubicBezTo>
                    <a:pt x="17633" y="2420"/>
                    <a:pt x="14010" y="1"/>
                    <a:pt x="10000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134" name="Google Shape;3134;p57"/>
            <p:cNvSpPr/>
            <p:nvPr/>
          </p:nvSpPr>
          <p:spPr>
            <a:xfrm>
              <a:off x="1930948" y="2894151"/>
              <a:ext cx="647828" cy="644076"/>
            </a:xfrm>
            <a:custGeom>
              <a:avLst/>
              <a:gdLst/>
              <a:ahLst/>
              <a:cxnLst/>
              <a:rect l="l" t="t" r="r" b="b"/>
              <a:pathLst>
                <a:path w="20202" h="20085" extrusionOk="0">
                  <a:moveTo>
                    <a:pt x="10143" y="0"/>
                  </a:moveTo>
                  <a:lnTo>
                    <a:pt x="9475" y="34"/>
                  </a:lnTo>
                  <a:cubicBezTo>
                    <a:pt x="9257" y="51"/>
                    <a:pt x="9023" y="67"/>
                    <a:pt x="8806" y="117"/>
                  </a:cubicBezTo>
                  <a:cubicBezTo>
                    <a:pt x="8589" y="151"/>
                    <a:pt x="8355" y="167"/>
                    <a:pt x="8138" y="218"/>
                  </a:cubicBezTo>
                  <a:cubicBezTo>
                    <a:pt x="7219" y="435"/>
                    <a:pt x="6317" y="752"/>
                    <a:pt x="5481" y="1187"/>
                  </a:cubicBezTo>
                  <a:cubicBezTo>
                    <a:pt x="5264" y="1304"/>
                    <a:pt x="5064" y="1437"/>
                    <a:pt x="4863" y="1571"/>
                  </a:cubicBezTo>
                  <a:cubicBezTo>
                    <a:pt x="4646" y="1688"/>
                    <a:pt x="4445" y="1822"/>
                    <a:pt x="4245" y="1989"/>
                  </a:cubicBezTo>
                  <a:cubicBezTo>
                    <a:pt x="3426" y="2574"/>
                    <a:pt x="2708" y="3292"/>
                    <a:pt x="2123" y="4111"/>
                  </a:cubicBezTo>
                  <a:cubicBezTo>
                    <a:pt x="1505" y="4963"/>
                    <a:pt x="1020" y="5899"/>
                    <a:pt x="686" y="6884"/>
                  </a:cubicBezTo>
                  <a:cubicBezTo>
                    <a:pt x="1" y="8956"/>
                    <a:pt x="1" y="11178"/>
                    <a:pt x="703" y="13234"/>
                  </a:cubicBezTo>
                  <a:cubicBezTo>
                    <a:pt x="1037" y="14236"/>
                    <a:pt x="1521" y="15172"/>
                    <a:pt x="2156" y="16007"/>
                  </a:cubicBezTo>
                  <a:cubicBezTo>
                    <a:pt x="2741" y="16826"/>
                    <a:pt x="3460" y="17544"/>
                    <a:pt x="4278" y="18129"/>
                  </a:cubicBezTo>
                  <a:cubicBezTo>
                    <a:pt x="4479" y="18280"/>
                    <a:pt x="4679" y="18430"/>
                    <a:pt x="4896" y="18547"/>
                  </a:cubicBezTo>
                  <a:cubicBezTo>
                    <a:pt x="5097" y="18681"/>
                    <a:pt x="5297" y="18814"/>
                    <a:pt x="5515" y="18914"/>
                  </a:cubicBezTo>
                  <a:cubicBezTo>
                    <a:pt x="5949" y="19148"/>
                    <a:pt x="6384" y="19332"/>
                    <a:pt x="6835" y="19499"/>
                  </a:cubicBezTo>
                  <a:cubicBezTo>
                    <a:pt x="7269" y="19650"/>
                    <a:pt x="7720" y="19783"/>
                    <a:pt x="8171" y="19884"/>
                  </a:cubicBezTo>
                  <a:cubicBezTo>
                    <a:pt x="8405" y="19917"/>
                    <a:pt x="8622" y="19950"/>
                    <a:pt x="8856" y="19984"/>
                  </a:cubicBezTo>
                  <a:cubicBezTo>
                    <a:pt x="9074" y="20034"/>
                    <a:pt x="9291" y="20051"/>
                    <a:pt x="9525" y="20051"/>
                  </a:cubicBezTo>
                  <a:lnTo>
                    <a:pt x="10193" y="20084"/>
                  </a:lnTo>
                  <a:cubicBezTo>
                    <a:pt x="10410" y="20084"/>
                    <a:pt x="10628" y="20067"/>
                    <a:pt x="10845" y="20067"/>
                  </a:cubicBezTo>
                  <a:cubicBezTo>
                    <a:pt x="11262" y="20034"/>
                    <a:pt x="11697" y="19984"/>
                    <a:pt x="12115" y="19900"/>
                  </a:cubicBezTo>
                  <a:cubicBezTo>
                    <a:pt x="14938" y="19366"/>
                    <a:pt x="17394" y="17628"/>
                    <a:pt x="18848" y="15138"/>
                  </a:cubicBezTo>
                  <a:cubicBezTo>
                    <a:pt x="19349" y="14320"/>
                    <a:pt x="19717" y="13417"/>
                    <a:pt x="19934" y="12465"/>
                  </a:cubicBezTo>
                  <a:cubicBezTo>
                    <a:pt x="20018" y="12131"/>
                    <a:pt x="20085" y="11780"/>
                    <a:pt x="20118" y="11429"/>
                  </a:cubicBezTo>
                  <a:cubicBezTo>
                    <a:pt x="20151" y="11279"/>
                    <a:pt x="20168" y="11145"/>
                    <a:pt x="20185" y="11011"/>
                  </a:cubicBezTo>
                  <a:cubicBezTo>
                    <a:pt x="20185" y="10878"/>
                    <a:pt x="20185" y="10761"/>
                    <a:pt x="20185" y="10660"/>
                  </a:cubicBezTo>
                  <a:cubicBezTo>
                    <a:pt x="20202" y="10460"/>
                    <a:pt x="20202" y="10310"/>
                    <a:pt x="20202" y="10193"/>
                  </a:cubicBezTo>
                  <a:cubicBezTo>
                    <a:pt x="20202" y="10076"/>
                    <a:pt x="20202" y="10026"/>
                    <a:pt x="20202" y="10026"/>
                  </a:cubicBezTo>
                  <a:cubicBezTo>
                    <a:pt x="20202" y="10026"/>
                    <a:pt x="20202" y="10076"/>
                    <a:pt x="20185" y="10193"/>
                  </a:cubicBezTo>
                  <a:cubicBezTo>
                    <a:pt x="20185" y="10310"/>
                    <a:pt x="20168" y="10460"/>
                    <a:pt x="20151" y="10660"/>
                  </a:cubicBezTo>
                  <a:cubicBezTo>
                    <a:pt x="20151" y="10761"/>
                    <a:pt x="20135" y="10878"/>
                    <a:pt x="20135" y="11011"/>
                  </a:cubicBezTo>
                  <a:cubicBezTo>
                    <a:pt x="20118" y="11128"/>
                    <a:pt x="20101" y="11279"/>
                    <a:pt x="20068" y="11429"/>
                  </a:cubicBezTo>
                  <a:cubicBezTo>
                    <a:pt x="20034" y="11780"/>
                    <a:pt x="19968" y="12114"/>
                    <a:pt x="19867" y="12448"/>
                  </a:cubicBezTo>
                  <a:cubicBezTo>
                    <a:pt x="19633" y="13384"/>
                    <a:pt x="19266" y="14269"/>
                    <a:pt x="18765" y="15088"/>
                  </a:cubicBezTo>
                  <a:cubicBezTo>
                    <a:pt x="17311" y="17528"/>
                    <a:pt x="14871" y="19232"/>
                    <a:pt x="12081" y="19767"/>
                  </a:cubicBezTo>
                  <a:cubicBezTo>
                    <a:pt x="11663" y="19833"/>
                    <a:pt x="11246" y="19884"/>
                    <a:pt x="10828" y="19917"/>
                  </a:cubicBezTo>
                  <a:cubicBezTo>
                    <a:pt x="10628" y="19917"/>
                    <a:pt x="10410" y="19934"/>
                    <a:pt x="10193" y="19934"/>
                  </a:cubicBezTo>
                  <a:cubicBezTo>
                    <a:pt x="9976" y="19917"/>
                    <a:pt x="9759" y="19917"/>
                    <a:pt x="9525" y="19900"/>
                  </a:cubicBezTo>
                  <a:cubicBezTo>
                    <a:pt x="9308" y="19900"/>
                    <a:pt x="9090" y="19867"/>
                    <a:pt x="8873" y="19833"/>
                  </a:cubicBezTo>
                  <a:cubicBezTo>
                    <a:pt x="8656" y="19800"/>
                    <a:pt x="8422" y="19767"/>
                    <a:pt x="8205" y="19716"/>
                  </a:cubicBezTo>
                  <a:cubicBezTo>
                    <a:pt x="7754" y="19616"/>
                    <a:pt x="7319" y="19499"/>
                    <a:pt x="6885" y="19332"/>
                  </a:cubicBezTo>
                  <a:cubicBezTo>
                    <a:pt x="6450" y="19182"/>
                    <a:pt x="6016" y="18998"/>
                    <a:pt x="5598" y="18781"/>
                  </a:cubicBezTo>
                  <a:cubicBezTo>
                    <a:pt x="5381" y="18664"/>
                    <a:pt x="5181" y="18530"/>
                    <a:pt x="4980" y="18413"/>
                  </a:cubicBezTo>
                  <a:cubicBezTo>
                    <a:pt x="4780" y="18280"/>
                    <a:pt x="4579" y="18146"/>
                    <a:pt x="4379" y="17995"/>
                  </a:cubicBezTo>
                  <a:cubicBezTo>
                    <a:pt x="3576" y="17427"/>
                    <a:pt x="2875" y="16709"/>
                    <a:pt x="2290" y="15907"/>
                  </a:cubicBezTo>
                  <a:cubicBezTo>
                    <a:pt x="1672" y="15071"/>
                    <a:pt x="1204" y="14153"/>
                    <a:pt x="870" y="13183"/>
                  </a:cubicBezTo>
                  <a:cubicBezTo>
                    <a:pt x="185" y="11162"/>
                    <a:pt x="185" y="8973"/>
                    <a:pt x="853" y="6951"/>
                  </a:cubicBezTo>
                  <a:cubicBezTo>
                    <a:pt x="1187" y="5965"/>
                    <a:pt x="1655" y="5046"/>
                    <a:pt x="2273" y="4228"/>
                  </a:cubicBezTo>
                  <a:cubicBezTo>
                    <a:pt x="2841" y="3409"/>
                    <a:pt x="3543" y="2707"/>
                    <a:pt x="4345" y="2122"/>
                  </a:cubicBezTo>
                  <a:cubicBezTo>
                    <a:pt x="4546" y="1972"/>
                    <a:pt x="4746" y="1822"/>
                    <a:pt x="4947" y="1705"/>
                  </a:cubicBezTo>
                  <a:cubicBezTo>
                    <a:pt x="5147" y="1588"/>
                    <a:pt x="5348" y="1454"/>
                    <a:pt x="5565" y="1337"/>
                  </a:cubicBezTo>
                  <a:cubicBezTo>
                    <a:pt x="6384" y="903"/>
                    <a:pt x="7269" y="585"/>
                    <a:pt x="8171" y="385"/>
                  </a:cubicBezTo>
                  <a:cubicBezTo>
                    <a:pt x="8389" y="335"/>
                    <a:pt x="8606" y="301"/>
                    <a:pt x="8840" y="268"/>
                  </a:cubicBezTo>
                  <a:cubicBezTo>
                    <a:pt x="9057" y="218"/>
                    <a:pt x="9274" y="201"/>
                    <a:pt x="9491" y="201"/>
                  </a:cubicBezTo>
                  <a:cubicBezTo>
                    <a:pt x="9709" y="184"/>
                    <a:pt x="9926" y="167"/>
                    <a:pt x="10143" y="151"/>
                  </a:cubicBezTo>
                  <a:cubicBezTo>
                    <a:pt x="10360" y="151"/>
                    <a:pt x="10577" y="167"/>
                    <a:pt x="10795" y="184"/>
                  </a:cubicBezTo>
                  <a:cubicBezTo>
                    <a:pt x="11212" y="201"/>
                    <a:pt x="11630" y="251"/>
                    <a:pt x="12048" y="318"/>
                  </a:cubicBezTo>
                  <a:cubicBezTo>
                    <a:pt x="14838" y="836"/>
                    <a:pt x="17278" y="2523"/>
                    <a:pt x="18748" y="4963"/>
                  </a:cubicBezTo>
                  <a:cubicBezTo>
                    <a:pt x="19249" y="5782"/>
                    <a:pt x="19617" y="6667"/>
                    <a:pt x="19851" y="7603"/>
                  </a:cubicBezTo>
                  <a:cubicBezTo>
                    <a:pt x="19951" y="7937"/>
                    <a:pt x="20018" y="8288"/>
                    <a:pt x="20068" y="8622"/>
                  </a:cubicBezTo>
                  <a:cubicBezTo>
                    <a:pt x="20085" y="8772"/>
                    <a:pt x="20118" y="8923"/>
                    <a:pt x="20135" y="9040"/>
                  </a:cubicBezTo>
                  <a:cubicBezTo>
                    <a:pt x="20135" y="9173"/>
                    <a:pt x="20151" y="9290"/>
                    <a:pt x="20151" y="9391"/>
                  </a:cubicBezTo>
                  <a:cubicBezTo>
                    <a:pt x="20168" y="9591"/>
                    <a:pt x="20185" y="9741"/>
                    <a:pt x="20185" y="9858"/>
                  </a:cubicBezTo>
                  <a:cubicBezTo>
                    <a:pt x="20202" y="9975"/>
                    <a:pt x="20202" y="10026"/>
                    <a:pt x="20202" y="10026"/>
                  </a:cubicBezTo>
                  <a:cubicBezTo>
                    <a:pt x="20202" y="10026"/>
                    <a:pt x="20202" y="9975"/>
                    <a:pt x="20202" y="9858"/>
                  </a:cubicBezTo>
                  <a:cubicBezTo>
                    <a:pt x="20202" y="9741"/>
                    <a:pt x="20202" y="9591"/>
                    <a:pt x="20185" y="9391"/>
                  </a:cubicBezTo>
                  <a:cubicBezTo>
                    <a:pt x="20185" y="9290"/>
                    <a:pt x="20185" y="9173"/>
                    <a:pt x="20168" y="9040"/>
                  </a:cubicBezTo>
                  <a:cubicBezTo>
                    <a:pt x="20168" y="8906"/>
                    <a:pt x="20135" y="8772"/>
                    <a:pt x="20118" y="8622"/>
                  </a:cubicBezTo>
                  <a:cubicBezTo>
                    <a:pt x="20085" y="8271"/>
                    <a:pt x="20018" y="7920"/>
                    <a:pt x="19917" y="7586"/>
                  </a:cubicBezTo>
                  <a:cubicBezTo>
                    <a:pt x="19700" y="6650"/>
                    <a:pt x="19333" y="5748"/>
                    <a:pt x="18831" y="4913"/>
                  </a:cubicBezTo>
                  <a:cubicBezTo>
                    <a:pt x="17361" y="2440"/>
                    <a:pt x="14905" y="719"/>
                    <a:pt x="12064" y="184"/>
                  </a:cubicBezTo>
                  <a:cubicBezTo>
                    <a:pt x="11647" y="101"/>
                    <a:pt x="11229" y="51"/>
                    <a:pt x="10795" y="34"/>
                  </a:cubicBezTo>
                  <a:cubicBezTo>
                    <a:pt x="10577" y="17"/>
                    <a:pt x="10360" y="0"/>
                    <a:pt x="101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3135" name="Google Shape;3135;p57"/>
          <p:cNvGrpSpPr/>
          <p:nvPr/>
        </p:nvGrpSpPr>
        <p:grpSpPr>
          <a:xfrm>
            <a:off x="2925927" y="1760981"/>
            <a:ext cx="3356826" cy="560957"/>
            <a:chOff x="2925927" y="1608581"/>
            <a:chExt cx="3356826" cy="560957"/>
          </a:xfrm>
        </p:grpSpPr>
        <p:sp>
          <p:nvSpPr>
            <p:cNvPr id="3136" name="Google Shape;3136;p57"/>
            <p:cNvSpPr/>
            <p:nvPr/>
          </p:nvSpPr>
          <p:spPr>
            <a:xfrm>
              <a:off x="2926472" y="1612814"/>
              <a:ext cx="3355736" cy="556179"/>
            </a:xfrm>
            <a:custGeom>
              <a:avLst/>
              <a:gdLst/>
              <a:ahLst/>
              <a:cxnLst/>
              <a:rect l="l" t="t" r="r" b="b"/>
              <a:pathLst>
                <a:path w="104646" h="17344" extrusionOk="0">
                  <a:moveTo>
                    <a:pt x="8672" y="1"/>
                  </a:moveTo>
                  <a:cubicBezTo>
                    <a:pt x="3876" y="1"/>
                    <a:pt x="0" y="3860"/>
                    <a:pt x="0" y="8672"/>
                  </a:cubicBezTo>
                  <a:cubicBezTo>
                    <a:pt x="0" y="13468"/>
                    <a:pt x="3876" y="17344"/>
                    <a:pt x="8672" y="17344"/>
                  </a:cubicBezTo>
                  <a:lnTo>
                    <a:pt x="95974" y="17344"/>
                  </a:lnTo>
                  <a:cubicBezTo>
                    <a:pt x="100770" y="17344"/>
                    <a:pt x="104646" y="13468"/>
                    <a:pt x="104646" y="8672"/>
                  </a:cubicBezTo>
                  <a:cubicBezTo>
                    <a:pt x="104646" y="3860"/>
                    <a:pt x="100770" y="1"/>
                    <a:pt x="95974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137" name="Google Shape;3137;p57"/>
            <p:cNvSpPr/>
            <p:nvPr/>
          </p:nvSpPr>
          <p:spPr>
            <a:xfrm>
              <a:off x="2925927" y="1608581"/>
              <a:ext cx="3356826" cy="560957"/>
            </a:xfrm>
            <a:custGeom>
              <a:avLst/>
              <a:gdLst/>
              <a:ahLst/>
              <a:cxnLst/>
              <a:rect l="l" t="t" r="r" b="b"/>
              <a:pathLst>
                <a:path w="104680" h="17493" extrusionOk="0">
                  <a:moveTo>
                    <a:pt x="94359" y="1"/>
                  </a:moveTo>
                  <a:cubicBezTo>
                    <a:pt x="92740" y="1"/>
                    <a:pt x="91062" y="16"/>
                    <a:pt x="89324" y="16"/>
                  </a:cubicBezTo>
                  <a:lnTo>
                    <a:pt x="8221" y="149"/>
                  </a:lnTo>
                  <a:cubicBezTo>
                    <a:pt x="6216" y="149"/>
                    <a:pt x="4278" y="901"/>
                    <a:pt x="2774" y="2238"/>
                  </a:cubicBezTo>
                  <a:cubicBezTo>
                    <a:pt x="1287" y="3541"/>
                    <a:pt x="335" y="5362"/>
                    <a:pt x="84" y="7334"/>
                  </a:cubicBezTo>
                  <a:cubicBezTo>
                    <a:pt x="51" y="7568"/>
                    <a:pt x="34" y="7818"/>
                    <a:pt x="34" y="8052"/>
                  </a:cubicBezTo>
                  <a:cubicBezTo>
                    <a:pt x="17" y="8303"/>
                    <a:pt x="17" y="8537"/>
                    <a:pt x="17" y="8788"/>
                  </a:cubicBezTo>
                  <a:cubicBezTo>
                    <a:pt x="0" y="9255"/>
                    <a:pt x="34" y="9740"/>
                    <a:pt x="67" y="10225"/>
                  </a:cubicBezTo>
                  <a:cubicBezTo>
                    <a:pt x="184" y="11194"/>
                    <a:pt x="468" y="12113"/>
                    <a:pt x="903" y="12981"/>
                  </a:cubicBezTo>
                  <a:cubicBezTo>
                    <a:pt x="2206" y="15571"/>
                    <a:pt x="4796" y="17292"/>
                    <a:pt x="7703" y="17459"/>
                  </a:cubicBezTo>
                  <a:cubicBezTo>
                    <a:pt x="8171" y="17493"/>
                    <a:pt x="8639" y="17493"/>
                    <a:pt x="9090" y="17493"/>
                  </a:cubicBezTo>
                  <a:lnTo>
                    <a:pt x="10477" y="17476"/>
                  </a:lnTo>
                  <a:lnTo>
                    <a:pt x="15924" y="17476"/>
                  </a:lnTo>
                  <a:lnTo>
                    <a:pt x="26467" y="17443"/>
                  </a:lnTo>
                  <a:cubicBezTo>
                    <a:pt x="40185" y="17409"/>
                    <a:pt x="52549" y="17376"/>
                    <a:pt x="62925" y="17359"/>
                  </a:cubicBezTo>
                  <a:lnTo>
                    <a:pt x="87503" y="17276"/>
                  </a:lnTo>
                  <a:cubicBezTo>
                    <a:pt x="90410" y="17259"/>
                    <a:pt x="92649" y="17259"/>
                    <a:pt x="94187" y="17242"/>
                  </a:cubicBezTo>
                  <a:lnTo>
                    <a:pt x="95924" y="17225"/>
                  </a:lnTo>
                  <a:lnTo>
                    <a:pt x="96526" y="17225"/>
                  </a:lnTo>
                  <a:cubicBezTo>
                    <a:pt x="96526" y="17225"/>
                    <a:pt x="96325" y="17225"/>
                    <a:pt x="95924" y="17209"/>
                  </a:cubicBezTo>
                  <a:lnTo>
                    <a:pt x="87503" y="17209"/>
                  </a:lnTo>
                  <a:cubicBezTo>
                    <a:pt x="81705" y="17209"/>
                    <a:pt x="73301" y="17225"/>
                    <a:pt x="62925" y="17225"/>
                  </a:cubicBezTo>
                  <a:cubicBezTo>
                    <a:pt x="52549" y="17242"/>
                    <a:pt x="40185" y="17259"/>
                    <a:pt x="26467" y="17276"/>
                  </a:cubicBezTo>
                  <a:lnTo>
                    <a:pt x="15924" y="17309"/>
                  </a:lnTo>
                  <a:lnTo>
                    <a:pt x="9090" y="17309"/>
                  </a:lnTo>
                  <a:cubicBezTo>
                    <a:pt x="8864" y="17309"/>
                    <a:pt x="8635" y="17313"/>
                    <a:pt x="8405" y="17313"/>
                  </a:cubicBezTo>
                  <a:cubicBezTo>
                    <a:pt x="8175" y="17313"/>
                    <a:pt x="7945" y="17309"/>
                    <a:pt x="7720" y="17292"/>
                  </a:cubicBezTo>
                  <a:cubicBezTo>
                    <a:pt x="4879" y="17108"/>
                    <a:pt x="2340" y="15438"/>
                    <a:pt x="1070" y="12898"/>
                  </a:cubicBezTo>
                  <a:cubicBezTo>
                    <a:pt x="635" y="12062"/>
                    <a:pt x="351" y="11143"/>
                    <a:pt x="251" y="10208"/>
                  </a:cubicBezTo>
                  <a:cubicBezTo>
                    <a:pt x="201" y="9740"/>
                    <a:pt x="184" y="9255"/>
                    <a:pt x="184" y="8788"/>
                  </a:cubicBezTo>
                  <a:cubicBezTo>
                    <a:pt x="184" y="8537"/>
                    <a:pt x="184" y="8303"/>
                    <a:pt x="201" y="8069"/>
                  </a:cubicBezTo>
                  <a:cubicBezTo>
                    <a:pt x="201" y="7818"/>
                    <a:pt x="234" y="7585"/>
                    <a:pt x="268" y="7351"/>
                  </a:cubicBezTo>
                  <a:cubicBezTo>
                    <a:pt x="502" y="5429"/>
                    <a:pt x="1437" y="3658"/>
                    <a:pt x="2891" y="2372"/>
                  </a:cubicBezTo>
                  <a:cubicBezTo>
                    <a:pt x="4361" y="1068"/>
                    <a:pt x="6266" y="333"/>
                    <a:pt x="8221" y="333"/>
                  </a:cubicBezTo>
                  <a:lnTo>
                    <a:pt x="89324" y="133"/>
                  </a:lnTo>
                  <a:cubicBezTo>
                    <a:pt x="91062" y="133"/>
                    <a:pt x="92740" y="118"/>
                    <a:pt x="94354" y="118"/>
                  </a:cubicBezTo>
                  <a:cubicBezTo>
                    <a:pt x="95161" y="118"/>
                    <a:pt x="95952" y="121"/>
                    <a:pt x="96726" y="133"/>
                  </a:cubicBezTo>
                  <a:cubicBezTo>
                    <a:pt x="101020" y="250"/>
                    <a:pt x="104479" y="3708"/>
                    <a:pt x="104579" y="8002"/>
                  </a:cubicBezTo>
                  <a:cubicBezTo>
                    <a:pt x="104596" y="8437"/>
                    <a:pt x="104596" y="8871"/>
                    <a:pt x="104579" y="9289"/>
                  </a:cubicBezTo>
                  <a:cubicBezTo>
                    <a:pt x="104579" y="9506"/>
                    <a:pt x="104563" y="9707"/>
                    <a:pt x="104563" y="9924"/>
                  </a:cubicBezTo>
                  <a:cubicBezTo>
                    <a:pt x="104529" y="10124"/>
                    <a:pt x="104496" y="10325"/>
                    <a:pt x="104462" y="10525"/>
                  </a:cubicBezTo>
                  <a:cubicBezTo>
                    <a:pt x="104329" y="11277"/>
                    <a:pt x="104095" y="11996"/>
                    <a:pt x="103761" y="12681"/>
                  </a:cubicBezTo>
                  <a:lnTo>
                    <a:pt x="103644" y="12931"/>
                  </a:lnTo>
                  <a:lnTo>
                    <a:pt x="103493" y="13148"/>
                  </a:lnTo>
                  <a:cubicBezTo>
                    <a:pt x="103410" y="13299"/>
                    <a:pt x="103326" y="13449"/>
                    <a:pt x="103226" y="13600"/>
                  </a:cubicBezTo>
                  <a:cubicBezTo>
                    <a:pt x="103025" y="13867"/>
                    <a:pt x="102842" y="14151"/>
                    <a:pt x="102624" y="14385"/>
                  </a:cubicBezTo>
                  <a:cubicBezTo>
                    <a:pt x="102424" y="14619"/>
                    <a:pt x="102207" y="14836"/>
                    <a:pt x="101973" y="15053"/>
                  </a:cubicBezTo>
                  <a:cubicBezTo>
                    <a:pt x="101873" y="15154"/>
                    <a:pt x="101756" y="15254"/>
                    <a:pt x="101655" y="15354"/>
                  </a:cubicBezTo>
                  <a:cubicBezTo>
                    <a:pt x="101538" y="15438"/>
                    <a:pt x="101421" y="15521"/>
                    <a:pt x="101321" y="15605"/>
                  </a:cubicBezTo>
                  <a:cubicBezTo>
                    <a:pt x="100553" y="16156"/>
                    <a:pt x="99717" y="16590"/>
                    <a:pt x="98815" y="16858"/>
                  </a:cubicBezTo>
                  <a:cubicBezTo>
                    <a:pt x="98497" y="16958"/>
                    <a:pt x="98163" y="17042"/>
                    <a:pt x="97829" y="17092"/>
                  </a:cubicBezTo>
                  <a:cubicBezTo>
                    <a:pt x="97595" y="17142"/>
                    <a:pt x="97345" y="17175"/>
                    <a:pt x="97111" y="17175"/>
                  </a:cubicBezTo>
                  <a:cubicBezTo>
                    <a:pt x="96710" y="17209"/>
                    <a:pt x="96526" y="17225"/>
                    <a:pt x="96526" y="17225"/>
                  </a:cubicBezTo>
                  <a:cubicBezTo>
                    <a:pt x="96526" y="17225"/>
                    <a:pt x="96726" y="17225"/>
                    <a:pt x="97111" y="17192"/>
                  </a:cubicBezTo>
                  <a:cubicBezTo>
                    <a:pt x="97361" y="17192"/>
                    <a:pt x="97595" y="17159"/>
                    <a:pt x="97829" y="17125"/>
                  </a:cubicBezTo>
                  <a:cubicBezTo>
                    <a:pt x="98163" y="17075"/>
                    <a:pt x="98497" y="16991"/>
                    <a:pt x="98815" y="16891"/>
                  </a:cubicBezTo>
                  <a:cubicBezTo>
                    <a:pt x="99734" y="16624"/>
                    <a:pt x="100586" y="16206"/>
                    <a:pt x="101338" y="15638"/>
                  </a:cubicBezTo>
                  <a:lnTo>
                    <a:pt x="101689" y="15387"/>
                  </a:lnTo>
                  <a:cubicBezTo>
                    <a:pt x="101806" y="15287"/>
                    <a:pt x="101906" y="15187"/>
                    <a:pt x="102023" y="15087"/>
                  </a:cubicBezTo>
                  <a:cubicBezTo>
                    <a:pt x="102257" y="14886"/>
                    <a:pt x="102474" y="14669"/>
                    <a:pt x="102675" y="14418"/>
                  </a:cubicBezTo>
                  <a:cubicBezTo>
                    <a:pt x="102892" y="14184"/>
                    <a:pt x="103076" y="13900"/>
                    <a:pt x="103293" y="13633"/>
                  </a:cubicBezTo>
                  <a:cubicBezTo>
                    <a:pt x="103376" y="13483"/>
                    <a:pt x="103460" y="13332"/>
                    <a:pt x="103560" y="13182"/>
                  </a:cubicBezTo>
                  <a:lnTo>
                    <a:pt x="103694" y="12965"/>
                  </a:lnTo>
                  <a:cubicBezTo>
                    <a:pt x="103744" y="12881"/>
                    <a:pt x="103777" y="12798"/>
                    <a:pt x="103811" y="12714"/>
                  </a:cubicBezTo>
                  <a:cubicBezTo>
                    <a:pt x="104162" y="12029"/>
                    <a:pt x="104412" y="11294"/>
                    <a:pt x="104546" y="10525"/>
                  </a:cubicBezTo>
                  <a:cubicBezTo>
                    <a:pt x="104579" y="10325"/>
                    <a:pt x="104596" y="10124"/>
                    <a:pt x="104629" y="9924"/>
                  </a:cubicBezTo>
                  <a:cubicBezTo>
                    <a:pt x="104646" y="9723"/>
                    <a:pt x="104663" y="9506"/>
                    <a:pt x="104663" y="9289"/>
                  </a:cubicBezTo>
                  <a:cubicBezTo>
                    <a:pt x="104680" y="8871"/>
                    <a:pt x="104680" y="8437"/>
                    <a:pt x="104663" y="8002"/>
                  </a:cubicBezTo>
                  <a:cubicBezTo>
                    <a:pt x="104563" y="3658"/>
                    <a:pt x="101087" y="149"/>
                    <a:pt x="96743" y="16"/>
                  </a:cubicBezTo>
                  <a:cubicBezTo>
                    <a:pt x="95963" y="4"/>
                    <a:pt x="95169" y="1"/>
                    <a:pt x="943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3138" name="Google Shape;3138;p57"/>
          <p:cNvGrpSpPr/>
          <p:nvPr/>
        </p:nvGrpSpPr>
        <p:grpSpPr>
          <a:xfrm>
            <a:off x="3486915" y="634482"/>
            <a:ext cx="1920875" cy="1315249"/>
            <a:chOff x="3486915" y="482082"/>
            <a:chExt cx="1920875" cy="1315249"/>
          </a:xfrm>
        </p:grpSpPr>
        <p:sp>
          <p:nvSpPr>
            <p:cNvPr id="3139" name="Google Shape;3139;p57"/>
            <p:cNvSpPr/>
            <p:nvPr/>
          </p:nvSpPr>
          <p:spPr>
            <a:xfrm>
              <a:off x="4088085" y="675706"/>
              <a:ext cx="1149844" cy="917996"/>
            </a:xfrm>
            <a:custGeom>
              <a:avLst/>
              <a:gdLst/>
              <a:ahLst/>
              <a:cxnLst/>
              <a:rect l="l" t="t" r="r" b="b"/>
              <a:pathLst>
                <a:path w="35857" h="28627" extrusionOk="0">
                  <a:moveTo>
                    <a:pt x="17945" y="0"/>
                  </a:moveTo>
                  <a:lnTo>
                    <a:pt x="2624" y="886"/>
                  </a:lnTo>
                  <a:cubicBezTo>
                    <a:pt x="0" y="14838"/>
                    <a:pt x="7619" y="20719"/>
                    <a:pt x="9574" y="22624"/>
                  </a:cubicBezTo>
                  <a:cubicBezTo>
                    <a:pt x="13718" y="26667"/>
                    <a:pt x="19583" y="28472"/>
                    <a:pt x="25314" y="28622"/>
                  </a:cubicBezTo>
                  <a:cubicBezTo>
                    <a:pt x="25478" y="28625"/>
                    <a:pt x="25644" y="28627"/>
                    <a:pt x="25810" y="28627"/>
                  </a:cubicBezTo>
                  <a:cubicBezTo>
                    <a:pt x="28268" y="28627"/>
                    <a:pt x="30825" y="28253"/>
                    <a:pt x="32766" y="26751"/>
                  </a:cubicBezTo>
                  <a:cubicBezTo>
                    <a:pt x="34838" y="25130"/>
                    <a:pt x="35857" y="21855"/>
                    <a:pt x="34320" y="19683"/>
                  </a:cubicBezTo>
                  <a:cubicBezTo>
                    <a:pt x="33401" y="18380"/>
                    <a:pt x="31780" y="17711"/>
                    <a:pt x="30978" y="16341"/>
                  </a:cubicBezTo>
                  <a:cubicBezTo>
                    <a:pt x="29641" y="14102"/>
                    <a:pt x="30777" y="10660"/>
                    <a:pt x="28823" y="8990"/>
                  </a:cubicBezTo>
                  <a:cubicBezTo>
                    <a:pt x="27670" y="8020"/>
                    <a:pt x="25999" y="8188"/>
                    <a:pt x="24562" y="7837"/>
                  </a:cubicBezTo>
                  <a:cubicBezTo>
                    <a:pt x="21805" y="7168"/>
                    <a:pt x="18096" y="3025"/>
                    <a:pt x="1794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140" name="Google Shape;3140;p57"/>
            <p:cNvSpPr/>
            <p:nvPr/>
          </p:nvSpPr>
          <p:spPr>
            <a:xfrm>
              <a:off x="3486915" y="1133277"/>
              <a:ext cx="1920875" cy="480115"/>
            </a:xfrm>
            <a:custGeom>
              <a:avLst/>
              <a:gdLst/>
              <a:ahLst/>
              <a:cxnLst/>
              <a:rect l="l" t="t" r="r" b="b"/>
              <a:pathLst>
                <a:path w="59901" h="14972" extrusionOk="0">
                  <a:moveTo>
                    <a:pt x="32448" y="0"/>
                  </a:moveTo>
                  <a:lnTo>
                    <a:pt x="25097" y="67"/>
                  </a:lnTo>
                  <a:cubicBezTo>
                    <a:pt x="24127" y="84"/>
                    <a:pt x="23175" y="284"/>
                    <a:pt x="22290" y="669"/>
                  </a:cubicBezTo>
                  <a:lnTo>
                    <a:pt x="2473" y="7285"/>
                  </a:lnTo>
                  <a:cubicBezTo>
                    <a:pt x="1003" y="7753"/>
                    <a:pt x="0" y="9257"/>
                    <a:pt x="0" y="10978"/>
                  </a:cubicBezTo>
                  <a:cubicBezTo>
                    <a:pt x="0" y="13083"/>
                    <a:pt x="1537" y="14804"/>
                    <a:pt x="3409" y="14804"/>
                  </a:cubicBezTo>
                  <a:lnTo>
                    <a:pt x="12565" y="14771"/>
                  </a:lnTo>
                  <a:lnTo>
                    <a:pt x="12565" y="14771"/>
                  </a:lnTo>
                  <a:cubicBezTo>
                    <a:pt x="12532" y="14871"/>
                    <a:pt x="12532" y="14904"/>
                    <a:pt x="12532" y="14904"/>
                  </a:cubicBezTo>
                  <a:lnTo>
                    <a:pt x="44362" y="14971"/>
                  </a:lnTo>
                  <a:lnTo>
                    <a:pt x="44362" y="14955"/>
                  </a:lnTo>
                  <a:lnTo>
                    <a:pt x="56509" y="14955"/>
                  </a:lnTo>
                  <a:cubicBezTo>
                    <a:pt x="58397" y="14955"/>
                    <a:pt x="59901" y="13217"/>
                    <a:pt x="59901" y="11095"/>
                  </a:cubicBezTo>
                  <a:cubicBezTo>
                    <a:pt x="59901" y="9357"/>
                    <a:pt x="58881" y="7837"/>
                    <a:pt x="57411" y="7369"/>
                  </a:cubicBezTo>
                  <a:lnTo>
                    <a:pt x="35623" y="953"/>
                  </a:lnTo>
                  <a:cubicBezTo>
                    <a:pt x="34604" y="518"/>
                    <a:pt x="33551" y="201"/>
                    <a:pt x="324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141" name="Google Shape;3141;p57"/>
            <p:cNvSpPr/>
            <p:nvPr/>
          </p:nvSpPr>
          <p:spPr>
            <a:xfrm>
              <a:off x="4569771" y="1421628"/>
              <a:ext cx="618326" cy="33158"/>
            </a:xfrm>
            <a:custGeom>
              <a:avLst/>
              <a:gdLst/>
              <a:ahLst/>
              <a:cxnLst/>
              <a:rect l="l" t="t" r="r" b="b"/>
              <a:pathLst>
                <a:path w="19282" h="1034" extrusionOk="0">
                  <a:moveTo>
                    <a:pt x="10441" y="0"/>
                  </a:moveTo>
                  <a:cubicBezTo>
                    <a:pt x="7889" y="0"/>
                    <a:pt x="5338" y="177"/>
                    <a:pt x="2807" y="532"/>
                  </a:cubicBezTo>
                  <a:cubicBezTo>
                    <a:pt x="1938" y="666"/>
                    <a:pt x="1237" y="783"/>
                    <a:pt x="752" y="866"/>
                  </a:cubicBezTo>
                  <a:lnTo>
                    <a:pt x="201" y="983"/>
                  </a:lnTo>
                  <a:cubicBezTo>
                    <a:pt x="134" y="1000"/>
                    <a:pt x="67" y="1017"/>
                    <a:pt x="0" y="1034"/>
                  </a:cubicBezTo>
                  <a:cubicBezTo>
                    <a:pt x="67" y="1034"/>
                    <a:pt x="134" y="1034"/>
                    <a:pt x="201" y="1017"/>
                  </a:cubicBezTo>
                  <a:lnTo>
                    <a:pt x="769" y="950"/>
                  </a:lnTo>
                  <a:cubicBezTo>
                    <a:pt x="1253" y="866"/>
                    <a:pt x="1955" y="766"/>
                    <a:pt x="2824" y="666"/>
                  </a:cubicBezTo>
                  <a:cubicBezTo>
                    <a:pt x="5427" y="339"/>
                    <a:pt x="8046" y="173"/>
                    <a:pt x="10666" y="173"/>
                  </a:cubicBezTo>
                  <a:cubicBezTo>
                    <a:pt x="12604" y="173"/>
                    <a:pt x="14543" y="264"/>
                    <a:pt x="16475" y="449"/>
                  </a:cubicBezTo>
                  <a:cubicBezTo>
                    <a:pt x="17344" y="532"/>
                    <a:pt x="18046" y="616"/>
                    <a:pt x="18530" y="666"/>
                  </a:cubicBezTo>
                  <a:lnTo>
                    <a:pt x="19098" y="733"/>
                  </a:lnTo>
                  <a:cubicBezTo>
                    <a:pt x="19165" y="750"/>
                    <a:pt x="19232" y="750"/>
                    <a:pt x="19282" y="750"/>
                  </a:cubicBezTo>
                  <a:cubicBezTo>
                    <a:pt x="19232" y="716"/>
                    <a:pt x="19165" y="716"/>
                    <a:pt x="19098" y="699"/>
                  </a:cubicBezTo>
                  <a:cubicBezTo>
                    <a:pt x="18948" y="683"/>
                    <a:pt x="18764" y="649"/>
                    <a:pt x="18547" y="599"/>
                  </a:cubicBezTo>
                  <a:cubicBezTo>
                    <a:pt x="18062" y="516"/>
                    <a:pt x="17360" y="432"/>
                    <a:pt x="16475" y="332"/>
                  </a:cubicBezTo>
                  <a:cubicBezTo>
                    <a:pt x="14470" y="111"/>
                    <a:pt x="12455" y="0"/>
                    <a:pt x="104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142" name="Google Shape;3142;p57"/>
            <p:cNvSpPr/>
            <p:nvPr/>
          </p:nvSpPr>
          <p:spPr>
            <a:xfrm>
              <a:off x="3965395" y="1236695"/>
              <a:ext cx="1058773" cy="147094"/>
            </a:xfrm>
            <a:custGeom>
              <a:avLst/>
              <a:gdLst/>
              <a:ahLst/>
              <a:cxnLst/>
              <a:rect l="l" t="t" r="r" b="b"/>
              <a:pathLst>
                <a:path w="33017" h="4587" extrusionOk="0">
                  <a:moveTo>
                    <a:pt x="0" y="0"/>
                  </a:moveTo>
                  <a:cubicBezTo>
                    <a:pt x="468" y="67"/>
                    <a:pt x="919" y="234"/>
                    <a:pt x="1337" y="501"/>
                  </a:cubicBezTo>
                  <a:cubicBezTo>
                    <a:pt x="1805" y="802"/>
                    <a:pt x="2239" y="1153"/>
                    <a:pt x="2640" y="1554"/>
                  </a:cubicBezTo>
                  <a:cubicBezTo>
                    <a:pt x="3158" y="2089"/>
                    <a:pt x="3726" y="2590"/>
                    <a:pt x="4328" y="3041"/>
                  </a:cubicBezTo>
                  <a:cubicBezTo>
                    <a:pt x="5769" y="4052"/>
                    <a:pt x="7488" y="4586"/>
                    <a:pt x="9238" y="4586"/>
                  </a:cubicBezTo>
                  <a:cubicBezTo>
                    <a:pt x="9456" y="4586"/>
                    <a:pt x="9674" y="4578"/>
                    <a:pt x="9891" y="4562"/>
                  </a:cubicBezTo>
                  <a:cubicBezTo>
                    <a:pt x="10460" y="4528"/>
                    <a:pt x="11028" y="4428"/>
                    <a:pt x="11579" y="4278"/>
                  </a:cubicBezTo>
                  <a:cubicBezTo>
                    <a:pt x="11863" y="4194"/>
                    <a:pt x="12130" y="4110"/>
                    <a:pt x="12414" y="3994"/>
                  </a:cubicBezTo>
                  <a:cubicBezTo>
                    <a:pt x="12682" y="3877"/>
                    <a:pt x="12949" y="3760"/>
                    <a:pt x="13217" y="3609"/>
                  </a:cubicBezTo>
                  <a:cubicBezTo>
                    <a:pt x="14286" y="3041"/>
                    <a:pt x="15255" y="2256"/>
                    <a:pt x="16408" y="1738"/>
                  </a:cubicBezTo>
                  <a:cubicBezTo>
                    <a:pt x="17041" y="1441"/>
                    <a:pt x="17729" y="1292"/>
                    <a:pt x="18422" y="1292"/>
                  </a:cubicBezTo>
                  <a:cubicBezTo>
                    <a:pt x="18936" y="1292"/>
                    <a:pt x="19452" y="1374"/>
                    <a:pt x="19950" y="1537"/>
                  </a:cubicBezTo>
                  <a:cubicBezTo>
                    <a:pt x="21086" y="1888"/>
                    <a:pt x="22089" y="2473"/>
                    <a:pt x="23058" y="2991"/>
                  </a:cubicBezTo>
                  <a:cubicBezTo>
                    <a:pt x="24027" y="3509"/>
                    <a:pt x="24963" y="3994"/>
                    <a:pt x="25915" y="4244"/>
                  </a:cubicBezTo>
                  <a:cubicBezTo>
                    <a:pt x="26387" y="4387"/>
                    <a:pt x="26879" y="4458"/>
                    <a:pt x="27369" y="4458"/>
                  </a:cubicBezTo>
                  <a:cubicBezTo>
                    <a:pt x="27797" y="4458"/>
                    <a:pt x="28225" y="4403"/>
                    <a:pt x="28639" y="4294"/>
                  </a:cubicBezTo>
                  <a:cubicBezTo>
                    <a:pt x="29374" y="4094"/>
                    <a:pt x="30059" y="3760"/>
                    <a:pt x="30677" y="3325"/>
                  </a:cubicBezTo>
                  <a:cubicBezTo>
                    <a:pt x="31145" y="3008"/>
                    <a:pt x="31579" y="2640"/>
                    <a:pt x="31997" y="2256"/>
                  </a:cubicBezTo>
                  <a:cubicBezTo>
                    <a:pt x="32348" y="1938"/>
                    <a:pt x="32598" y="1688"/>
                    <a:pt x="32766" y="1504"/>
                  </a:cubicBezTo>
                  <a:cubicBezTo>
                    <a:pt x="32849" y="1420"/>
                    <a:pt x="32899" y="1354"/>
                    <a:pt x="32949" y="1303"/>
                  </a:cubicBezTo>
                  <a:cubicBezTo>
                    <a:pt x="32983" y="1287"/>
                    <a:pt x="32999" y="1253"/>
                    <a:pt x="33016" y="1237"/>
                  </a:cubicBezTo>
                  <a:lnTo>
                    <a:pt x="33016" y="1237"/>
                  </a:lnTo>
                  <a:cubicBezTo>
                    <a:pt x="32983" y="1253"/>
                    <a:pt x="32966" y="1270"/>
                    <a:pt x="32949" y="1287"/>
                  </a:cubicBezTo>
                  <a:lnTo>
                    <a:pt x="32732" y="1487"/>
                  </a:lnTo>
                  <a:cubicBezTo>
                    <a:pt x="32565" y="1654"/>
                    <a:pt x="32298" y="1905"/>
                    <a:pt x="31947" y="2206"/>
                  </a:cubicBezTo>
                  <a:cubicBezTo>
                    <a:pt x="31529" y="2573"/>
                    <a:pt x="31078" y="2924"/>
                    <a:pt x="30610" y="3242"/>
                  </a:cubicBezTo>
                  <a:cubicBezTo>
                    <a:pt x="30009" y="3659"/>
                    <a:pt x="29324" y="3977"/>
                    <a:pt x="28605" y="4177"/>
                  </a:cubicBezTo>
                  <a:cubicBezTo>
                    <a:pt x="28217" y="4274"/>
                    <a:pt x="27819" y="4321"/>
                    <a:pt x="27421" y="4321"/>
                  </a:cubicBezTo>
                  <a:cubicBezTo>
                    <a:pt x="26929" y="4321"/>
                    <a:pt x="26437" y="4249"/>
                    <a:pt x="25965" y="4110"/>
                  </a:cubicBezTo>
                  <a:cubicBezTo>
                    <a:pt x="25029" y="3860"/>
                    <a:pt x="24094" y="3375"/>
                    <a:pt x="23125" y="2841"/>
                  </a:cubicBezTo>
                  <a:cubicBezTo>
                    <a:pt x="22172" y="2339"/>
                    <a:pt x="21170" y="1721"/>
                    <a:pt x="20000" y="1370"/>
                  </a:cubicBezTo>
                  <a:cubicBezTo>
                    <a:pt x="19485" y="1198"/>
                    <a:pt x="18948" y="1112"/>
                    <a:pt x="18411" y="1112"/>
                  </a:cubicBezTo>
                  <a:cubicBezTo>
                    <a:pt x="17696" y="1112"/>
                    <a:pt x="16983" y="1265"/>
                    <a:pt x="16324" y="1571"/>
                  </a:cubicBezTo>
                  <a:cubicBezTo>
                    <a:pt x="15155" y="2105"/>
                    <a:pt x="14186" y="2891"/>
                    <a:pt x="13133" y="3459"/>
                  </a:cubicBezTo>
                  <a:cubicBezTo>
                    <a:pt x="12882" y="3609"/>
                    <a:pt x="12598" y="3709"/>
                    <a:pt x="12348" y="3843"/>
                  </a:cubicBezTo>
                  <a:cubicBezTo>
                    <a:pt x="12080" y="3943"/>
                    <a:pt x="11796" y="4027"/>
                    <a:pt x="11529" y="4110"/>
                  </a:cubicBezTo>
                  <a:cubicBezTo>
                    <a:pt x="10994" y="4261"/>
                    <a:pt x="10443" y="4361"/>
                    <a:pt x="9891" y="4411"/>
                  </a:cubicBezTo>
                  <a:cubicBezTo>
                    <a:pt x="9670" y="4428"/>
                    <a:pt x="9449" y="4437"/>
                    <a:pt x="9228" y="4437"/>
                  </a:cubicBezTo>
                  <a:cubicBezTo>
                    <a:pt x="7502" y="4437"/>
                    <a:pt x="5817" y="3919"/>
                    <a:pt x="4394" y="2941"/>
                  </a:cubicBezTo>
                  <a:cubicBezTo>
                    <a:pt x="3793" y="2490"/>
                    <a:pt x="3225" y="2005"/>
                    <a:pt x="2707" y="1487"/>
                  </a:cubicBezTo>
                  <a:cubicBezTo>
                    <a:pt x="2289" y="1086"/>
                    <a:pt x="1855" y="735"/>
                    <a:pt x="1370" y="435"/>
                  </a:cubicBezTo>
                  <a:cubicBezTo>
                    <a:pt x="1053" y="251"/>
                    <a:pt x="718" y="117"/>
                    <a:pt x="368" y="34"/>
                  </a:cubicBezTo>
                  <a:cubicBezTo>
                    <a:pt x="251" y="17"/>
                    <a:pt x="117" y="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143" name="Google Shape;3143;p57"/>
            <p:cNvSpPr/>
            <p:nvPr/>
          </p:nvSpPr>
          <p:spPr>
            <a:xfrm>
              <a:off x="4755153" y="1356691"/>
              <a:ext cx="520840" cy="247593"/>
            </a:xfrm>
            <a:custGeom>
              <a:avLst/>
              <a:gdLst/>
              <a:ahLst/>
              <a:cxnLst/>
              <a:rect l="l" t="t" r="r" b="b"/>
              <a:pathLst>
                <a:path w="16242" h="7721" extrusionOk="0">
                  <a:moveTo>
                    <a:pt x="16224" y="1"/>
                  </a:moveTo>
                  <a:cubicBezTo>
                    <a:pt x="16208" y="1"/>
                    <a:pt x="16208" y="285"/>
                    <a:pt x="16108" y="803"/>
                  </a:cubicBezTo>
                  <a:cubicBezTo>
                    <a:pt x="15957" y="1521"/>
                    <a:pt x="15656" y="2206"/>
                    <a:pt x="15239" y="2808"/>
                  </a:cubicBezTo>
                  <a:cubicBezTo>
                    <a:pt x="14265" y="4188"/>
                    <a:pt x="12660" y="5016"/>
                    <a:pt x="10960" y="5016"/>
                  </a:cubicBezTo>
                  <a:cubicBezTo>
                    <a:pt x="10911" y="5016"/>
                    <a:pt x="10861" y="5015"/>
                    <a:pt x="10811" y="5013"/>
                  </a:cubicBezTo>
                  <a:cubicBezTo>
                    <a:pt x="10126" y="4963"/>
                    <a:pt x="9458" y="4846"/>
                    <a:pt x="8789" y="4646"/>
                  </a:cubicBezTo>
                  <a:cubicBezTo>
                    <a:pt x="8104" y="4445"/>
                    <a:pt x="7436" y="4228"/>
                    <a:pt x="6767" y="4094"/>
                  </a:cubicBezTo>
                  <a:cubicBezTo>
                    <a:pt x="6365" y="4010"/>
                    <a:pt x="5950" y="3965"/>
                    <a:pt x="5534" y="3965"/>
                  </a:cubicBezTo>
                  <a:cubicBezTo>
                    <a:pt x="5293" y="3965"/>
                    <a:pt x="5052" y="3980"/>
                    <a:pt x="4813" y="4011"/>
                  </a:cubicBezTo>
                  <a:cubicBezTo>
                    <a:pt x="3710" y="4161"/>
                    <a:pt x="2657" y="4612"/>
                    <a:pt x="1788" y="5297"/>
                  </a:cubicBezTo>
                  <a:cubicBezTo>
                    <a:pt x="1203" y="5765"/>
                    <a:pt x="719" y="6333"/>
                    <a:pt x="335" y="6985"/>
                  </a:cubicBezTo>
                  <a:lnTo>
                    <a:pt x="168" y="7286"/>
                  </a:lnTo>
                  <a:cubicBezTo>
                    <a:pt x="134" y="7369"/>
                    <a:pt x="101" y="7453"/>
                    <a:pt x="84" y="7520"/>
                  </a:cubicBezTo>
                  <a:cubicBezTo>
                    <a:pt x="51" y="7587"/>
                    <a:pt x="17" y="7653"/>
                    <a:pt x="0" y="7720"/>
                  </a:cubicBezTo>
                  <a:cubicBezTo>
                    <a:pt x="51" y="7670"/>
                    <a:pt x="84" y="7603"/>
                    <a:pt x="117" y="7536"/>
                  </a:cubicBezTo>
                  <a:cubicBezTo>
                    <a:pt x="151" y="7470"/>
                    <a:pt x="184" y="7403"/>
                    <a:pt x="218" y="7319"/>
                  </a:cubicBezTo>
                  <a:lnTo>
                    <a:pt x="401" y="7018"/>
                  </a:lnTo>
                  <a:cubicBezTo>
                    <a:pt x="786" y="6384"/>
                    <a:pt x="1287" y="5849"/>
                    <a:pt x="1872" y="5398"/>
                  </a:cubicBezTo>
                  <a:cubicBezTo>
                    <a:pt x="2741" y="4729"/>
                    <a:pt x="3760" y="4312"/>
                    <a:pt x="4829" y="4178"/>
                  </a:cubicBezTo>
                  <a:cubicBezTo>
                    <a:pt x="5046" y="4156"/>
                    <a:pt x="5262" y="4145"/>
                    <a:pt x="5475" y="4145"/>
                  </a:cubicBezTo>
                  <a:cubicBezTo>
                    <a:pt x="5902" y="4145"/>
                    <a:pt x="6322" y="4189"/>
                    <a:pt x="6734" y="4278"/>
                  </a:cubicBezTo>
                  <a:cubicBezTo>
                    <a:pt x="7402" y="4412"/>
                    <a:pt x="8054" y="4612"/>
                    <a:pt x="8739" y="4813"/>
                  </a:cubicBezTo>
                  <a:cubicBezTo>
                    <a:pt x="9424" y="5013"/>
                    <a:pt x="10109" y="5147"/>
                    <a:pt x="10811" y="5181"/>
                  </a:cubicBezTo>
                  <a:cubicBezTo>
                    <a:pt x="10867" y="5182"/>
                    <a:pt x="10924" y="5183"/>
                    <a:pt x="10980" y="5183"/>
                  </a:cubicBezTo>
                  <a:cubicBezTo>
                    <a:pt x="13532" y="5183"/>
                    <a:pt x="15733" y="3337"/>
                    <a:pt x="16174" y="820"/>
                  </a:cubicBezTo>
                  <a:cubicBezTo>
                    <a:pt x="16208" y="619"/>
                    <a:pt x="16224" y="419"/>
                    <a:pt x="16224" y="218"/>
                  </a:cubicBezTo>
                  <a:cubicBezTo>
                    <a:pt x="16241" y="151"/>
                    <a:pt x="16224" y="68"/>
                    <a:pt x="162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144" name="Google Shape;3144;p57"/>
            <p:cNvSpPr/>
            <p:nvPr/>
          </p:nvSpPr>
          <p:spPr>
            <a:xfrm>
              <a:off x="4532252" y="1132219"/>
              <a:ext cx="648373" cy="289249"/>
            </a:xfrm>
            <a:custGeom>
              <a:avLst/>
              <a:gdLst/>
              <a:ahLst/>
              <a:cxnLst/>
              <a:rect l="l" t="t" r="r" b="b"/>
              <a:pathLst>
                <a:path w="20219" h="9020" extrusionOk="0">
                  <a:moveTo>
                    <a:pt x="402" y="0"/>
                  </a:moveTo>
                  <a:lnTo>
                    <a:pt x="402" y="0"/>
                  </a:lnTo>
                  <a:cubicBezTo>
                    <a:pt x="1" y="1153"/>
                    <a:pt x="619" y="2389"/>
                    <a:pt x="1220" y="3442"/>
                  </a:cubicBezTo>
                  <a:cubicBezTo>
                    <a:pt x="1638" y="4194"/>
                    <a:pt x="2056" y="4946"/>
                    <a:pt x="2657" y="5547"/>
                  </a:cubicBezTo>
                  <a:cubicBezTo>
                    <a:pt x="3238" y="6112"/>
                    <a:pt x="4021" y="6552"/>
                    <a:pt x="4841" y="6552"/>
                  </a:cubicBezTo>
                  <a:cubicBezTo>
                    <a:pt x="4870" y="6552"/>
                    <a:pt x="4900" y="6551"/>
                    <a:pt x="4930" y="6550"/>
                  </a:cubicBezTo>
                  <a:cubicBezTo>
                    <a:pt x="6006" y="6518"/>
                    <a:pt x="6959" y="5744"/>
                    <a:pt x="8026" y="5744"/>
                  </a:cubicBezTo>
                  <a:cubicBezTo>
                    <a:pt x="8069" y="5744"/>
                    <a:pt x="8111" y="5745"/>
                    <a:pt x="8154" y="5748"/>
                  </a:cubicBezTo>
                  <a:cubicBezTo>
                    <a:pt x="8923" y="5781"/>
                    <a:pt x="9591" y="6232"/>
                    <a:pt x="10210" y="6667"/>
                  </a:cubicBezTo>
                  <a:cubicBezTo>
                    <a:pt x="11312" y="7402"/>
                    <a:pt x="12432" y="8120"/>
                    <a:pt x="13668" y="8571"/>
                  </a:cubicBezTo>
                  <a:cubicBezTo>
                    <a:pt x="14430" y="8849"/>
                    <a:pt x="15248" y="9019"/>
                    <a:pt x="16057" y="9019"/>
                  </a:cubicBezTo>
                  <a:cubicBezTo>
                    <a:pt x="16562" y="9019"/>
                    <a:pt x="17063" y="8953"/>
                    <a:pt x="17545" y="8805"/>
                  </a:cubicBezTo>
                  <a:cubicBezTo>
                    <a:pt x="18815" y="8421"/>
                    <a:pt x="19917" y="7419"/>
                    <a:pt x="20218" y="6132"/>
                  </a:cubicBezTo>
                  <a:lnTo>
                    <a:pt x="40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145" name="Google Shape;3145;p57"/>
            <p:cNvSpPr/>
            <p:nvPr/>
          </p:nvSpPr>
          <p:spPr>
            <a:xfrm>
              <a:off x="4278822" y="521397"/>
              <a:ext cx="377242" cy="714817"/>
            </a:xfrm>
            <a:custGeom>
              <a:avLst/>
              <a:gdLst/>
              <a:ahLst/>
              <a:cxnLst/>
              <a:rect l="l" t="t" r="r" b="b"/>
              <a:pathLst>
                <a:path w="11764" h="22291" extrusionOk="0">
                  <a:moveTo>
                    <a:pt x="5932" y="0"/>
                  </a:moveTo>
                  <a:lnTo>
                    <a:pt x="1" y="4796"/>
                  </a:lnTo>
                  <a:lnTo>
                    <a:pt x="970" y="18831"/>
                  </a:lnTo>
                  <a:cubicBezTo>
                    <a:pt x="1102" y="20781"/>
                    <a:pt x="2722" y="22290"/>
                    <a:pt x="4665" y="22290"/>
                  </a:cubicBezTo>
                  <a:cubicBezTo>
                    <a:pt x="4687" y="22290"/>
                    <a:pt x="4708" y="22290"/>
                    <a:pt x="4729" y="22289"/>
                  </a:cubicBezTo>
                  <a:cubicBezTo>
                    <a:pt x="6701" y="22273"/>
                    <a:pt x="8321" y="20702"/>
                    <a:pt x="8405" y="18731"/>
                  </a:cubicBezTo>
                  <a:cubicBezTo>
                    <a:pt x="8455" y="17377"/>
                    <a:pt x="8522" y="16174"/>
                    <a:pt x="8522" y="16174"/>
                  </a:cubicBezTo>
                  <a:cubicBezTo>
                    <a:pt x="8522" y="16174"/>
                    <a:pt x="11513" y="15790"/>
                    <a:pt x="11646" y="12732"/>
                  </a:cubicBezTo>
                  <a:cubicBezTo>
                    <a:pt x="11763" y="9675"/>
                    <a:pt x="11446" y="2640"/>
                    <a:pt x="11446" y="2640"/>
                  </a:cubicBezTo>
                  <a:lnTo>
                    <a:pt x="593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146" name="Google Shape;3146;p57"/>
            <p:cNvSpPr/>
            <p:nvPr/>
          </p:nvSpPr>
          <p:spPr>
            <a:xfrm>
              <a:off x="4600844" y="771074"/>
              <a:ext cx="28957" cy="24435"/>
            </a:xfrm>
            <a:custGeom>
              <a:avLst/>
              <a:gdLst/>
              <a:ahLst/>
              <a:cxnLst/>
              <a:rect l="l" t="t" r="r" b="b"/>
              <a:pathLst>
                <a:path w="903" h="762" extrusionOk="0">
                  <a:moveTo>
                    <a:pt x="502" y="0"/>
                  </a:moveTo>
                  <a:cubicBezTo>
                    <a:pt x="167" y="0"/>
                    <a:pt x="0" y="418"/>
                    <a:pt x="251" y="652"/>
                  </a:cubicBezTo>
                  <a:cubicBezTo>
                    <a:pt x="326" y="727"/>
                    <a:pt x="419" y="761"/>
                    <a:pt x="510" y="761"/>
                  </a:cubicBezTo>
                  <a:cubicBezTo>
                    <a:pt x="703" y="761"/>
                    <a:pt x="891" y="611"/>
                    <a:pt x="903" y="385"/>
                  </a:cubicBezTo>
                  <a:cubicBezTo>
                    <a:pt x="886" y="168"/>
                    <a:pt x="719" y="0"/>
                    <a:pt x="5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147" name="Google Shape;3147;p57"/>
            <p:cNvSpPr/>
            <p:nvPr/>
          </p:nvSpPr>
          <p:spPr>
            <a:xfrm>
              <a:off x="4592282" y="742374"/>
              <a:ext cx="49833" cy="15040"/>
            </a:xfrm>
            <a:custGeom>
              <a:avLst/>
              <a:gdLst/>
              <a:ahLst/>
              <a:cxnLst/>
              <a:rect l="l" t="t" r="r" b="b"/>
              <a:pathLst>
                <a:path w="1554" h="469" extrusionOk="0">
                  <a:moveTo>
                    <a:pt x="758" y="1"/>
                  </a:moveTo>
                  <a:cubicBezTo>
                    <a:pt x="558" y="1"/>
                    <a:pt x="356" y="60"/>
                    <a:pt x="184" y="177"/>
                  </a:cubicBezTo>
                  <a:cubicBezTo>
                    <a:pt x="50" y="277"/>
                    <a:pt x="0" y="361"/>
                    <a:pt x="33" y="394"/>
                  </a:cubicBezTo>
                  <a:cubicBezTo>
                    <a:pt x="37" y="399"/>
                    <a:pt x="44" y="402"/>
                    <a:pt x="53" y="402"/>
                  </a:cubicBezTo>
                  <a:cubicBezTo>
                    <a:pt x="127" y="402"/>
                    <a:pt x="381" y="257"/>
                    <a:pt x="700" y="257"/>
                  </a:cubicBezTo>
                  <a:cubicBezTo>
                    <a:pt x="728" y="257"/>
                    <a:pt x="756" y="258"/>
                    <a:pt x="785" y="261"/>
                  </a:cubicBezTo>
                  <a:cubicBezTo>
                    <a:pt x="1163" y="276"/>
                    <a:pt x="1431" y="468"/>
                    <a:pt x="1516" y="468"/>
                  </a:cubicBezTo>
                  <a:cubicBezTo>
                    <a:pt x="1525" y="468"/>
                    <a:pt x="1532" y="466"/>
                    <a:pt x="1537" y="461"/>
                  </a:cubicBezTo>
                  <a:cubicBezTo>
                    <a:pt x="1554" y="428"/>
                    <a:pt x="1521" y="344"/>
                    <a:pt x="1387" y="227"/>
                  </a:cubicBezTo>
                  <a:cubicBezTo>
                    <a:pt x="1209" y="76"/>
                    <a:pt x="985" y="1"/>
                    <a:pt x="7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148" name="Google Shape;3148;p57"/>
            <p:cNvSpPr/>
            <p:nvPr/>
          </p:nvSpPr>
          <p:spPr>
            <a:xfrm>
              <a:off x="4455097" y="771074"/>
              <a:ext cx="28957" cy="24435"/>
            </a:xfrm>
            <a:custGeom>
              <a:avLst/>
              <a:gdLst/>
              <a:ahLst/>
              <a:cxnLst/>
              <a:rect l="l" t="t" r="r" b="b"/>
              <a:pathLst>
                <a:path w="903" h="762" extrusionOk="0">
                  <a:moveTo>
                    <a:pt x="502" y="0"/>
                  </a:moveTo>
                  <a:cubicBezTo>
                    <a:pt x="168" y="17"/>
                    <a:pt x="1" y="418"/>
                    <a:pt x="251" y="652"/>
                  </a:cubicBezTo>
                  <a:cubicBezTo>
                    <a:pt x="327" y="727"/>
                    <a:pt x="419" y="761"/>
                    <a:pt x="511" y="761"/>
                  </a:cubicBezTo>
                  <a:cubicBezTo>
                    <a:pt x="704" y="761"/>
                    <a:pt x="892" y="611"/>
                    <a:pt x="903" y="385"/>
                  </a:cubicBezTo>
                  <a:cubicBezTo>
                    <a:pt x="903" y="168"/>
                    <a:pt x="719" y="0"/>
                    <a:pt x="5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149" name="Google Shape;3149;p57"/>
            <p:cNvSpPr/>
            <p:nvPr/>
          </p:nvSpPr>
          <p:spPr>
            <a:xfrm>
              <a:off x="4446535" y="745068"/>
              <a:ext cx="49865" cy="15008"/>
            </a:xfrm>
            <a:custGeom>
              <a:avLst/>
              <a:gdLst/>
              <a:ahLst/>
              <a:cxnLst/>
              <a:rect l="l" t="t" r="r" b="b"/>
              <a:pathLst>
                <a:path w="1555" h="468" extrusionOk="0">
                  <a:moveTo>
                    <a:pt x="758" y="0"/>
                  </a:moveTo>
                  <a:cubicBezTo>
                    <a:pt x="558" y="0"/>
                    <a:pt x="356" y="59"/>
                    <a:pt x="184" y="177"/>
                  </a:cubicBezTo>
                  <a:cubicBezTo>
                    <a:pt x="50" y="277"/>
                    <a:pt x="0" y="377"/>
                    <a:pt x="34" y="394"/>
                  </a:cubicBezTo>
                  <a:cubicBezTo>
                    <a:pt x="37" y="399"/>
                    <a:pt x="45" y="402"/>
                    <a:pt x="55" y="402"/>
                  </a:cubicBezTo>
                  <a:cubicBezTo>
                    <a:pt x="135" y="402"/>
                    <a:pt x="404" y="259"/>
                    <a:pt x="738" y="259"/>
                  </a:cubicBezTo>
                  <a:cubicBezTo>
                    <a:pt x="754" y="259"/>
                    <a:pt x="770" y="259"/>
                    <a:pt x="786" y="260"/>
                  </a:cubicBezTo>
                  <a:cubicBezTo>
                    <a:pt x="1163" y="275"/>
                    <a:pt x="1431" y="468"/>
                    <a:pt x="1517" y="468"/>
                  </a:cubicBezTo>
                  <a:cubicBezTo>
                    <a:pt x="1526" y="468"/>
                    <a:pt x="1533" y="465"/>
                    <a:pt x="1538" y="461"/>
                  </a:cubicBezTo>
                  <a:cubicBezTo>
                    <a:pt x="1554" y="444"/>
                    <a:pt x="1521" y="344"/>
                    <a:pt x="1387" y="227"/>
                  </a:cubicBezTo>
                  <a:cubicBezTo>
                    <a:pt x="1210" y="76"/>
                    <a:pt x="985" y="0"/>
                    <a:pt x="7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150" name="Google Shape;3150;p57"/>
            <p:cNvSpPr/>
            <p:nvPr/>
          </p:nvSpPr>
          <p:spPr>
            <a:xfrm>
              <a:off x="4539210" y="755009"/>
              <a:ext cx="40245" cy="119195"/>
            </a:xfrm>
            <a:custGeom>
              <a:avLst/>
              <a:gdLst/>
              <a:ahLst/>
              <a:cxnLst/>
              <a:rect l="l" t="t" r="r" b="b"/>
              <a:pathLst>
                <a:path w="1255" h="3717" extrusionOk="0">
                  <a:moveTo>
                    <a:pt x="52" y="0"/>
                  </a:moveTo>
                  <a:cubicBezTo>
                    <a:pt x="52" y="0"/>
                    <a:pt x="51" y="0"/>
                    <a:pt x="51" y="0"/>
                  </a:cubicBezTo>
                  <a:cubicBezTo>
                    <a:pt x="1" y="17"/>
                    <a:pt x="302" y="1036"/>
                    <a:pt x="719" y="2273"/>
                  </a:cubicBezTo>
                  <a:cubicBezTo>
                    <a:pt x="820" y="2573"/>
                    <a:pt x="920" y="2857"/>
                    <a:pt x="1020" y="3141"/>
                  </a:cubicBezTo>
                  <a:cubicBezTo>
                    <a:pt x="1070" y="3242"/>
                    <a:pt x="1087" y="3359"/>
                    <a:pt x="1087" y="3476"/>
                  </a:cubicBezTo>
                  <a:cubicBezTo>
                    <a:pt x="1070" y="3542"/>
                    <a:pt x="970" y="3559"/>
                    <a:pt x="853" y="3576"/>
                  </a:cubicBezTo>
                  <a:cubicBezTo>
                    <a:pt x="636" y="3576"/>
                    <a:pt x="402" y="3609"/>
                    <a:pt x="185" y="3676"/>
                  </a:cubicBezTo>
                  <a:cubicBezTo>
                    <a:pt x="356" y="3701"/>
                    <a:pt x="518" y="3716"/>
                    <a:pt x="685" y="3716"/>
                  </a:cubicBezTo>
                  <a:cubicBezTo>
                    <a:pt x="746" y="3716"/>
                    <a:pt x="807" y="3714"/>
                    <a:pt x="870" y="3710"/>
                  </a:cubicBezTo>
                  <a:cubicBezTo>
                    <a:pt x="920" y="3710"/>
                    <a:pt x="987" y="3693"/>
                    <a:pt x="1037" y="3676"/>
                  </a:cubicBezTo>
                  <a:cubicBezTo>
                    <a:pt x="1120" y="3659"/>
                    <a:pt x="1187" y="3593"/>
                    <a:pt x="1221" y="3526"/>
                  </a:cubicBezTo>
                  <a:cubicBezTo>
                    <a:pt x="1254" y="3375"/>
                    <a:pt x="1237" y="3225"/>
                    <a:pt x="1171" y="3075"/>
                  </a:cubicBezTo>
                  <a:cubicBezTo>
                    <a:pt x="1087" y="2807"/>
                    <a:pt x="987" y="2506"/>
                    <a:pt x="886" y="2206"/>
                  </a:cubicBezTo>
                  <a:cubicBezTo>
                    <a:pt x="472" y="980"/>
                    <a:pt x="107" y="0"/>
                    <a:pt x="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151" name="Google Shape;3151;p57"/>
            <p:cNvSpPr/>
            <p:nvPr/>
          </p:nvSpPr>
          <p:spPr>
            <a:xfrm>
              <a:off x="4494220" y="884754"/>
              <a:ext cx="71831" cy="39315"/>
            </a:xfrm>
            <a:custGeom>
              <a:avLst/>
              <a:gdLst/>
              <a:ahLst/>
              <a:cxnLst/>
              <a:rect l="l" t="t" r="r" b="b"/>
              <a:pathLst>
                <a:path w="2240" h="1226" extrusionOk="0">
                  <a:moveTo>
                    <a:pt x="182" y="0"/>
                  </a:moveTo>
                  <a:cubicBezTo>
                    <a:pt x="178" y="0"/>
                    <a:pt x="200" y="15"/>
                    <a:pt x="251" y="48"/>
                  </a:cubicBezTo>
                  <a:cubicBezTo>
                    <a:pt x="251" y="48"/>
                    <a:pt x="0" y="783"/>
                    <a:pt x="886" y="1134"/>
                  </a:cubicBezTo>
                  <a:cubicBezTo>
                    <a:pt x="1044" y="1199"/>
                    <a:pt x="1191" y="1226"/>
                    <a:pt x="1324" y="1226"/>
                  </a:cubicBezTo>
                  <a:cubicBezTo>
                    <a:pt x="1907" y="1226"/>
                    <a:pt x="2239" y="716"/>
                    <a:pt x="2239" y="716"/>
                  </a:cubicBezTo>
                  <a:lnTo>
                    <a:pt x="2239" y="716"/>
                  </a:lnTo>
                  <a:cubicBezTo>
                    <a:pt x="2232" y="716"/>
                    <a:pt x="2225" y="716"/>
                    <a:pt x="2217" y="716"/>
                  </a:cubicBezTo>
                  <a:cubicBezTo>
                    <a:pt x="1481" y="716"/>
                    <a:pt x="209" y="0"/>
                    <a:pt x="1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152" name="Google Shape;3152;p57"/>
            <p:cNvSpPr/>
            <p:nvPr/>
          </p:nvSpPr>
          <p:spPr>
            <a:xfrm>
              <a:off x="4425082" y="998786"/>
              <a:ext cx="127019" cy="65738"/>
            </a:xfrm>
            <a:custGeom>
              <a:avLst/>
              <a:gdLst/>
              <a:ahLst/>
              <a:cxnLst/>
              <a:rect l="l" t="t" r="r" b="b"/>
              <a:pathLst>
                <a:path w="3961" h="2050" extrusionOk="0">
                  <a:moveTo>
                    <a:pt x="1" y="1"/>
                  </a:moveTo>
                  <a:cubicBezTo>
                    <a:pt x="1" y="1"/>
                    <a:pt x="864" y="2050"/>
                    <a:pt x="3566" y="2050"/>
                  </a:cubicBezTo>
                  <a:cubicBezTo>
                    <a:pt x="3678" y="2050"/>
                    <a:pt x="3793" y="2046"/>
                    <a:pt x="3911" y="2039"/>
                  </a:cubicBezTo>
                  <a:lnTo>
                    <a:pt x="3961" y="1287"/>
                  </a:lnTo>
                  <a:cubicBezTo>
                    <a:pt x="2541" y="1254"/>
                    <a:pt x="1154" y="803"/>
                    <a:pt x="1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153" name="Google Shape;3153;p57"/>
            <p:cNvSpPr/>
            <p:nvPr/>
          </p:nvSpPr>
          <p:spPr>
            <a:xfrm>
              <a:off x="4153984" y="482082"/>
              <a:ext cx="546558" cy="629806"/>
            </a:xfrm>
            <a:custGeom>
              <a:avLst/>
              <a:gdLst/>
              <a:ahLst/>
              <a:cxnLst/>
              <a:rect l="l" t="t" r="r" b="b"/>
              <a:pathLst>
                <a:path w="17044" h="19640" extrusionOk="0">
                  <a:moveTo>
                    <a:pt x="10564" y="0"/>
                  </a:moveTo>
                  <a:cubicBezTo>
                    <a:pt x="9182" y="0"/>
                    <a:pt x="7992" y="621"/>
                    <a:pt x="7070" y="621"/>
                  </a:cubicBezTo>
                  <a:cubicBezTo>
                    <a:pt x="6995" y="621"/>
                    <a:pt x="6922" y="617"/>
                    <a:pt x="6851" y="608"/>
                  </a:cubicBezTo>
                  <a:cubicBezTo>
                    <a:pt x="6728" y="595"/>
                    <a:pt x="6570" y="583"/>
                    <a:pt x="6384" y="583"/>
                  </a:cubicBezTo>
                  <a:cubicBezTo>
                    <a:pt x="4957" y="583"/>
                    <a:pt x="1899" y="1261"/>
                    <a:pt x="569" y="6924"/>
                  </a:cubicBezTo>
                  <a:lnTo>
                    <a:pt x="685" y="9029"/>
                  </a:lnTo>
                  <a:cubicBezTo>
                    <a:pt x="685" y="11686"/>
                    <a:pt x="0" y="18670"/>
                    <a:pt x="4829" y="19639"/>
                  </a:cubicBezTo>
                  <a:lnTo>
                    <a:pt x="4629" y="9998"/>
                  </a:lnTo>
                  <a:cubicBezTo>
                    <a:pt x="4629" y="9998"/>
                    <a:pt x="9307" y="7793"/>
                    <a:pt x="10076" y="3215"/>
                  </a:cubicBezTo>
                  <a:lnTo>
                    <a:pt x="10109" y="3231"/>
                  </a:lnTo>
                  <a:cubicBezTo>
                    <a:pt x="10410" y="3916"/>
                    <a:pt x="10945" y="5403"/>
                    <a:pt x="10627" y="6623"/>
                  </a:cubicBezTo>
                  <a:lnTo>
                    <a:pt x="14988" y="7693"/>
                  </a:lnTo>
                  <a:lnTo>
                    <a:pt x="15506" y="8144"/>
                  </a:lnTo>
                  <a:cubicBezTo>
                    <a:pt x="15506" y="8144"/>
                    <a:pt x="17043" y="4735"/>
                    <a:pt x="14036" y="1644"/>
                  </a:cubicBezTo>
                  <a:cubicBezTo>
                    <a:pt x="12790" y="363"/>
                    <a:pt x="11621" y="0"/>
                    <a:pt x="10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154" name="Google Shape;3154;p57"/>
            <p:cNvSpPr/>
            <p:nvPr/>
          </p:nvSpPr>
          <p:spPr>
            <a:xfrm>
              <a:off x="4231074" y="802853"/>
              <a:ext cx="90655" cy="108003"/>
            </a:xfrm>
            <a:custGeom>
              <a:avLst/>
              <a:gdLst/>
              <a:ahLst/>
              <a:cxnLst/>
              <a:rect l="l" t="t" r="r" b="b"/>
              <a:pathLst>
                <a:path w="2827" h="3368" extrusionOk="0">
                  <a:moveTo>
                    <a:pt x="1943" y="0"/>
                  </a:moveTo>
                  <a:cubicBezTo>
                    <a:pt x="1622" y="0"/>
                    <a:pt x="1291" y="171"/>
                    <a:pt x="1072" y="413"/>
                  </a:cubicBezTo>
                  <a:cubicBezTo>
                    <a:pt x="0" y="1590"/>
                    <a:pt x="906" y="3368"/>
                    <a:pt x="2347" y="3368"/>
                  </a:cubicBezTo>
                  <a:cubicBezTo>
                    <a:pt x="2501" y="3368"/>
                    <a:pt x="2661" y="3347"/>
                    <a:pt x="2826" y="3304"/>
                  </a:cubicBezTo>
                  <a:lnTo>
                    <a:pt x="2358" y="112"/>
                  </a:lnTo>
                  <a:cubicBezTo>
                    <a:pt x="2229" y="35"/>
                    <a:pt x="2087" y="0"/>
                    <a:pt x="194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155" name="Google Shape;3155;p57"/>
            <p:cNvSpPr/>
            <p:nvPr/>
          </p:nvSpPr>
          <p:spPr>
            <a:xfrm>
              <a:off x="4040914" y="1420986"/>
              <a:ext cx="443686" cy="153828"/>
            </a:xfrm>
            <a:custGeom>
              <a:avLst/>
              <a:gdLst/>
              <a:ahLst/>
              <a:cxnLst/>
              <a:rect l="l" t="t" r="r" b="b"/>
              <a:pathLst>
                <a:path w="13836" h="4797" extrusionOk="0">
                  <a:moveTo>
                    <a:pt x="1" y="1"/>
                  </a:moveTo>
                  <a:lnTo>
                    <a:pt x="11914" y="4796"/>
                  </a:lnTo>
                  <a:lnTo>
                    <a:pt x="12332" y="4780"/>
                  </a:lnTo>
                  <a:lnTo>
                    <a:pt x="13836" y="214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>
                <a:alpha val="320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156" name="Google Shape;3156;p57"/>
            <p:cNvSpPr/>
            <p:nvPr/>
          </p:nvSpPr>
          <p:spPr>
            <a:xfrm>
              <a:off x="4270260" y="831554"/>
              <a:ext cx="33254" cy="48518"/>
            </a:xfrm>
            <a:custGeom>
              <a:avLst/>
              <a:gdLst/>
              <a:ahLst/>
              <a:cxnLst/>
              <a:rect l="l" t="t" r="r" b="b"/>
              <a:pathLst>
                <a:path w="1037" h="1513" extrusionOk="0">
                  <a:moveTo>
                    <a:pt x="619" y="0"/>
                  </a:moveTo>
                  <a:cubicBezTo>
                    <a:pt x="560" y="0"/>
                    <a:pt x="454" y="27"/>
                    <a:pt x="334" y="103"/>
                  </a:cubicBezTo>
                  <a:cubicBezTo>
                    <a:pt x="217" y="186"/>
                    <a:pt x="117" y="287"/>
                    <a:pt x="67" y="420"/>
                  </a:cubicBezTo>
                  <a:cubicBezTo>
                    <a:pt x="0" y="571"/>
                    <a:pt x="0" y="754"/>
                    <a:pt x="50" y="905"/>
                  </a:cubicBezTo>
                  <a:cubicBezTo>
                    <a:pt x="151" y="1189"/>
                    <a:pt x="401" y="1406"/>
                    <a:pt x="685" y="1473"/>
                  </a:cubicBezTo>
                  <a:cubicBezTo>
                    <a:pt x="784" y="1503"/>
                    <a:pt x="865" y="1513"/>
                    <a:pt x="924" y="1513"/>
                  </a:cubicBezTo>
                  <a:cubicBezTo>
                    <a:pt x="996" y="1513"/>
                    <a:pt x="1036" y="1499"/>
                    <a:pt x="1036" y="1490"/>
                  </a:cubicBezTo>
                  <a:cubicBezTo>
                    <a:pt x="1036" y="1456"/>
                    <a:pt x="919" y="1439"/>
                    <a:pt x="735" y="1356"/>
                  </a:cubicBezTo>
                  <a:cubicBezTo>
                    <a:pt x="501" y="1272"/>
                    <a:pt x="318" y="1089"/>
                    <a:pt x="217" y="855"/>
                  </a:cubicBezTo>
                  <a:cubicBezTo>
                    <a:pt x="134" y="621"/>
                    <a:pt x="217" y="370"/>
                    <a:pt x="401" y="203"/>
                  </a:cubicBezTo>
                  <a:cubicBezTo>
                    <a:pt x="552" y="86"/>
                    <a:pt x="669" y="36"/>
                    <a:pt x="669" y="19"/>
                  </a:cubicBezTo>
                  <a:cubicBezTo>
                    <a:pt x="669" y="8"/>
                    <a:pt x="650" y="0"/>
                    <a:pt x="619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157" name="Google Shape;3157;p57"/>
            <p:cNvSpPr/>
            <p:nvPr/>
          </p:nvSpPr>
          <p:spPr>
            <a:xfrm>
              <a:off x="4277924" y="898607"/>
              <a:ext cx="30400" cy="21998"/>
            </a:xfrm>
            <a:custGeom>
              <a:avLst/>
              <a:gdLst/>
              <a:ahLst/>
              <a:cxnLst/>
              <a:rect l="l" t="t" r="r" b="b"/>
              <a:pathLst>
                <a:path w="948" h="686" extrusionOk="0">
                  <a:moveTo>
                    <a:pt x="396" y="0"/>
                  </a:moveTo>
                  <a:cubicBezTo>
                    <a:pt x="1" y="99"/>
                    <a:pt x="76" y="685"/>
                    <a:pt x="479" y="685"/>
                  </a:cubicBezTo>
                  <a:cubicBezTo>
                    <a:pt x="485" y="685"/>
                    <a:pt x="491" y="685"/>
                    <a:pt x="496" y="685"/>
                  </a:cubicBezTo>
                  <a:cubicBezTo>
                    <a:pt x="914" y="668"/>
                    <a:pt x="948" y="67"/>
                    <a:pt x="5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158" name="Google Shape;3158;p57"/>
            <p:cNvSpPr/>
            <p:nvPr/>
          </p:nvSpPr>
          <p:spPr>
            <a:xfrm>
              <a:off x="4332952" y="1453150"/>
              <a:ext cx="243264" cy="161300"/>
            </a:xfrm>
            <a:custGeom>
              <a:avLst/>
              <a:gdLst/>
              <a:ahLst/>
              <a:cxnLst/>
              <a:rect l="l" t="t" r="r" b="b"/>
              <a:pathLst>
                <a:path w="7586" h="5030" extrusionOk="0">
                  <a:moveTo>
                    <a:pt x="7586" y="0"/>
                  </a:moveTo>
                  <a:cubicBezTo>
                    <a:pt x="7586" y="0"/>
                    <a:pt x="134" y="1571"/>
                    <a:pt x="0" y="4980"/>
                  </a:cubicBezTo>
                  <a:lnTo>
                    <a:pt x="7586" y="5030"/>
                  </a:lnTo>
                  <a:lnTo>
                    <a:pt x="758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159" name="Google Shape;3159;p57"/>
            <p:cNvSpPr/>
            <p:nvPr/>
          </p:nvSpPr>
          <p:spPr>
            <a:xfrm>
              <a:off x="4550466" y="1094700"/>
              <a:ext cx="654786" cy="316250"/>
            </a:xfrm>
            <a:custGeom>
              <a:avLst/>
              <a:gdLst/>
              <a:ahLst/>
              <a:cxnLst/>
              <a:rect l="l" t="t" r="r" b="b"/>
              <a:pathLst>
                <a:path w="20419" h="9862" extrusionOk="0">
                  <a:moveTo>
                    <a:pt x="302" y="0"/>
                  </a:moveTo>
                  <a:lnTo>
                    <a:pt x="1" y="318"/>
                  </a:lnTo>
                  <a:cubicBezTo>
                    <a:pt x="268" y="3526"/>
                    <a:pt x="2925" y="5999"/>
                    <a:pt x="6133" y="6049"/>
                  </a:cubicBezTo>
                  <a:cubicBezTo>
                    <a:pt x="6169" y="6049"/>
                    <a:pt x="6206" y="6050"/>
                    <a:pt x="6243" y="6050"/>
                  </a:cubicBezTo>
                  <a:cubicBezTo>
                    <a:pt x="6790" y="6050"/>
                    <a:pt x="7348" y="5992"/>
                    <a:pt x="7895" y="5992"/>
                  </a:cubicBezTo>
                  <a:cubicBezTo>
                    <a:pt x="8416" y="5992"/>
                    <a:pt x="8927" y="6044"/>
                    <a:pt x="9408" y="6249"/>
                  </a:cubicBezTo>
                  <a:cubicBezTo>
                    <a:pt x="10277" y="6650"/>
                    <a:pt x="10845" y="7486"/>
                    <a:pt x="11530" y="8154"/>
                  </a:cubicBezTo>
                  <a:cubicBezTo>
                    <a:pt x="12715" y="9268"/>
                    <a:pt x="14270" y="9861"/>
                    <a:pt x="15855" y="9861"/>
                  </a:cubicBezTo>
                  <a:cubicBezTo>
                    <a:pt x="16505" y="9861"/>
                    <a:pt x="17159" y="9762"/>
                    <a:pt x="17795" y="9558"/>
                  </a:cubicBezTo>
                  <a:cubicBezTo>
                    <a:pt x="18698" y="9257"/>
                    <a:pt x="20118" y="8605"/>
                    <a:pt x="20285" y="7670"/>
                  </a:cubicBezTo>
                  <a:cubicBezTo>
                    <a:pt x="20419" y="6951"/>
                    <a:pt x="19550" y="6233"/>
                    <a:pt x="19032" y="5731"/>
                  </a:cubicBezTo>
                  <a:cubicBezTo>
                    <a:pt x="18514" y="5213"/>
                    <a:pt x="17846" y="4896"/>
                    <a:pt x="17194" y="4579"/>
                  </a:cubicBezTo>
                  <a:cubicBezTo>
                    <a:pt x="11864" y="2106"/>
                    <a:pt x="6166" y="301"/>
                    <a:pt x="3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160" name="Google Shape;3160;p57"/>
            <p:cNvSpPr/>
            <p:nvPr/>
          </p:nvSpPr>
          <p:spPr>
            <a:xfrm>
              <a:off x="4349018" y="1554163"/>
              <a:ext cx="381988" cy="224152"/>
            </a:xfrm>
            <a:custGeom>
              <a:avLst/>
              <a:gdLst/>
              <a:ahLst/>
              <a:cxnLst/>
              <a:rect l="l" t="t" r="r" b="b"/>
              <a:pathLst>
                <a:path w="11912" h="6990" extrusionOk="0">
                  <a:moveTo>
                    <a:pt x="9201" y="0"/>
                  </a:moveTo>
                  <a:cubicBezTo>
                    <a:pt x="9084" y="0"/>
                    <a:pt x="8962" y="38"/>
                    <a:pt x="8856" y="125"/>
                  </a:cubicBezTo>
                  <a:cubicBezTo>
                    <a:pt x="8421" y="409"/>
                    <a:pt x="7937" y="643"/>
                    <a:pt x="7436" y="794"/>
                  </a:cubicBezTo>
                  <a:cubicBezTo>
                    <a:pt x="7051" y="944"/>
                    <a:pt x="6634" y="1011"/>
                    <a:pt x="6216" y="1028"/>
                  </a:cubicBezTo>
                  <a:cubicBezTo>
                    <a:pt x="5848" y="1028"/>
                    <a:pt x="5531" y="1028"/>
                    <a:pt x="5247" y="1011"/>
                  </a:cubicBezTo>
                  <a:cubicBezTo>
                    <a:pt x="5247" y="1011"/>
                    <a:pt x="3576" y="944"/>
                    <a:pt x="2774" y="510"/>
                  </a:cubicBezTo>
                  <a:lnTo>
                    <a:pt x="0" y="4737"/>
                  </a:lnTo>
                  <a:lnTo>
                    <a:pt x="1905" y="6274"/>
                  </a:lnTo>
                  <a:cubicBezTo>
                    <a:pt x="1905" y="6274"/>
                    <a:pt x="2585" y="6990"/>
                    <a:pt x="3613" y="6990"/>
                  </a:cubicBezTo>
                  <a:cubicBezTo>
                    <a:pt x="3801" y="6990"/>
                    <a:pt x="4001" y="6966"/>
                    <a:pt x="4211" y="6909"/>
                  </a:cubicBezTo>
                  <a:cubicBezTo>
                    <a:pt x="5564" y="6541"/>
                    <a:pt x="7235" y="5238"/>
                    <a:pt x="7235" y="5238"/>
                  </a:cubicBezTo>
                  <a:cubicBezTo>
                    <a:pt x="7267" y="5167"/>
                    <a:pt x="7364" y="5136"/>
                    <a:pt x="7509" y="5136"/>
                  </a:cubicBezTo>
                  <a:cubicBezTo>
                    <a:pt x="8207" y="5136"/>
                    <a:pt x="9996" y="5858"/>
                    <a:pt x="10660" y="6190"/>
                  </a:cubicBezTo>
                  <a:cubicBezTo>
                    <a:pt x="10939" y="6327"/>
                    <a:pt x="11181" y="6387"/>
                    <a:pt x="11374" y="6387"/>
                  </a:cubicBezTo>
                  <a:cubicBezTo>
                    <a:pt x="11725" y="6387"/>
                    <a:pt x="11911" y="6186"/>
                    <a:pt x="11847" y="5873"/>
                  </a:cubicBezTo>
                  <a:cubicBezTo>
                    <a:pt x="11763" y="5539"/>
                    <a:pt x="9357" y="4286"/>
                    <a:pt x="8555" y="3918"/>
                  </a:cubicBezTo>
                  <a:cubicBezTo>
                    <a:pt x="8121" y="3718"/>
                    <a:pt x="7269" y="3350"/>
                    <a:pt x="6817" y="2982"/>
                  </a:cubicBezTo>
                  <a:cubicBezTo>
                    <a:pt x="6450" y="2665"/>
                    <a:pt x="6366" y="2381"/>
                    <a:pt x="7051" y="2197"/>
                  </a:cubicBezTo>
                  <a:cubicBezTo>
                    <a:pt x="8538" y="1796"/>
                    <a:pt x="9558" y="944"/>
                    <a:pt x="9658" y="526"/>
                  </a:cubicBezTo>
                  <a:cubicBezTo>
                    <a:pt x="9741" y="229"/>
                    <a:pt x="9487" y="0"/>
                    <a:pt x="92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161" name="Google Shape;3161;p57"/>
            <p:cNvSpPr/>
            <p:nvPr/>
          </p:nvSpPr>
          <p:spPr>
            <a:xfrm>
              <a:off x="3543162" y="1334725"/>
              <a:ext cx="924827" cy="462606"/>
            </a:xfrm>
            <a:custGeom>
              <a:avLst/>
              <a:gdLst/>
              <a:ahLst/>
              <a:cxnLst/>
              <a:rect l="l" t="t" r="r" b="b"/>
              <a:pathLst>
                <a:path w="28840" h="14426" extrusionOk="0">
                  <a:moveTo>
                    <a:pt x="7286" y="1"/>
                  </a:moveTo>
                  <a:lnTo>
                    <a:pt x="1" y="8021"/>
                  </a:lnTo>
                  <a:cubicBezTo>
                    <a:pt x="1" y="8021"/>
                    <a:pt x="25538" y="14426"/>
                    <a:pt x="26204" y="14426"/>
                  </a:cubicBezTo>
                  <a:cubicBezTo>
                    <a:pt x="26215" y="14426"/>
                    <a:pt x="26219" y="14424"/>
                    <a:pt x="26216" y="14420"/>
                  </a:cubicBezTo>
                  <a:cubicBezTo>
                    <a:pt x="26049" y="14186"/>
                    <a:pt x="28840" y="6400"/>
                    <a:pt x="28840" y="6400"/>
                  </a:cubicBezTo>
                  <a:lnTo>
                    <a:pt x="728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162" name="Google Shape;3162;p57"/>
            <p:cNvSpPr/>
            <p:nvPr/>
          </p:nvSpPr>
          <p:spPr>
            <a:xfrm>
              <a:off x="3928934" y="1384045"/>
              <a:ext cx="434579" cy="129136"/>
            </a:xfrm>
            <a:custGeom>
              <a:avLst/>
              <a:gdLst/>
              <a:ahLst/>
              <a:cxnLst/>
              <a:rect l="l" t="t" r="r" b="b"/>
              <a:pathLst>
                <a:path w="13552" h="4027" extrusionOk="0">
                  <a:moveTo>
                    <a:pt x="1" y="0"/>
                  </a:moveTo>
                  <a:lnTo>
                    <a:pt x="1" y="0"/>
                  </a:lnTo>
                  <a:cubicBezTo>
                    <a:pt x="168" y="84"/>
                    <a:pt x="352" y="134"/>
                    <a:pt x="519" y="184"/>
                  </a:cubicBezTo>
                  <a:lnTo>
                    <a:pt x="1972" y="652"/>
                  </a:lnTo>
                  <a:cubicBezTo>
                    <a:pt x="3192" y="1036"/>
                    <a:pt x="4880" y="1537"/>
                    <a:pt x="6751" y="2105"/>
                  </a:cubicBezTo>
                  <a:cubicBezTo>
                    <a:pt x="8622" y="2657"/>
                    <a:pt x="10310" y="3141"/>
                    <a:pt x="11546" y="3492"/>
                  </a:cubicBezTo>
                  <a:lnTo>
                    <a:pt x="13000" y="3893"/>
                  </a:lnTo>
                  <a:cubicBezTo>
                    <a:pt x="13184" y="3960"/>
                    <a:pt x="13368" y="3993"/>
                    <a:pt x="13551" y="4027"/>
                  </a:cubicBezTo>
                  <a:cubicBezTo>
                    <a:pt x="13384" y="3943"/>
                    <a:pt x="13201" y="3876"/>
                    <a:pt x="13017" y="3843"/>
                  </a:cubicBezTo>
                  <a:lnTo>
                    <a:pt x="11580" y="3375"/>
                  </a:lnTo>
                  <a:cubicBezTo>
                    <a:pt x="10360" y="2991"/>
                    <a:pt x="8673" y="2490"/>
                    <a:pt x="6801" y="1922"/>
                  </a:cubicBezTo>
                  <a:cubicBezTo>
                    <a:pt x="4930" y="1370"/>
                    <a:pt x="3242" y="869"/>
                    <a:pt x="2006" y="535"/>
                  </a:cubicBezTo>
                  <a:cubicBezTo>
                    <a:pt x="1421" y="368"/>
                    <a:pt x="920" y="234"/>
                    <a:pt x="552" y="117"/>
                  </a:cubicBezTo>
                  <a:cubicBezTo>
                    <a:pt x="368" y="67"/>
                    <a:pt x="185" y="17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163" name="Google Shape;3163;p57"/>
            <p:cNvSpPr/>
            <p:nvPr/>
          </p:nvSpPr>
          <p:spPr>
            <a:xfrm>
              <a:off x="3534055" y="1439746"/>
              <a:ext cx="532609" cy="152192"/>
            </a:xfrm>
            <a:custGeom>
              <a:avLst/>
              <a:gdLst/>
              <a:ahLst/>
              <a:cxnLst/>
              <a:rect l="l" t="t" r="r" b="b"/>
              <a:pathLst>
                <a:path w="16609" h="4746" extrusionOk="0">
                  <a:moveTo>
                    <a:pt x="16592" y="1"/>
                  </a:moveTo>
                  <a:lnTo>
                    <a:pt x="16592" y="1"/>
                  </a:lnTo>
                  <a:cubicBezTo>
                    <a:pt x="16559" y="251"/>
                    <a:pt x="16509" y="502"/>
                    <a:pt x="16425" y="736"/>
                  </a:cubicBezTo>
                  <a:cubicBezTo>
                    <a:pt x="16191" y="1388"/>
                    <a:pt x="15774" y="1956"/>
                    <a:pt x="15205" y="2373"/>
                  </a:cubicBezTo>
                  <a:cubicBezTo>
                    <a:pt x="14821" y="2657"/>
                    <a:pt x="14403" y="2891"/>
                    <a:pt x="13952" y="3058"/>
                  </a:cubicBezTo>
                  <a:cubicBezTo>
                    <a:pt x="13434" y="3225"/>
                    <a:pt x="12883" y="3326"/>
                    <a:pt x="12348" y="3326"/>
                  </a:cubicBezTo>
                  <a:cubicBezTo>
                    <a:pt x="12258" y="3330"/>
                    <a:pt x="12167" y="3331"/>
                    <a:pt x="12075" y="3331"/>
                  </a:cubicBezTo>
                  <a:cubicBezTo>
                    <a:pt x="10982" y="3331"/>
                    <a:pt x="9808" y="3065"/>
                    <a:pt x="8606" y="2741"/>
                  </a:cubicBezTo>
                  <a:cubicBezTo>
                    <a:pt x="7302" y="2373"/>
                    <a:pt x="6049" y="2039"/>
                    <a:pt x="4863" y="1972"/>
                  </a:cubicBezTo>
                  <a:cubicBezTo>
                    <a:pt x="4721" y="1964"/>
                    <a:pt x="4580" y="1960"/>
                    <a:pt x="4439" y="1960"/>
                  </a:cubicBezTo>
                  <a:cubicBezTo>
                    <a:pt x="4018" y="1960"/>
                    <a:pt x="3601" y="1997"/>
                    <a:pt x="3175" y="2073"/>
                  </a:cubicBezTo>
                  <a:cubicBezTo>
                    <a:pt x="2707" y="2173"/>
                    <a:pt x="2240" y="2357"/>
                    <a:pt x="1805" y="2591"/>
                  </a:cubicBezTo>
                  <a:cubicBezTo>
                    <a:pt x="1170" y="2908"/>
                    <a:pt x="636" y="3409"/>
                    <a:pt x="285" y="4027"/>
                  </a:cubicBezTo>
                  <a:cubicBezTo>
                    <a:pt x="151" y="4245"/>
                    <a:pt x="51" y="4495"/>
                    <a:pt x="1" y="4746"/>
                  </a:cubicBezTo>
                  <a:cubicBezTo>
                    <a:pt x="101" y="4512"/>
                    <a:pt x="218" y="4278"/>
                    <a:pt x="335" y="4061"/>
                  </a:cubicBezTo>
                  <a:cubicBezTo>
                    <a:pt x="719" y="3476"/>
                    <a:pt x="1237" y="3008"/>
                    <a:pt x="1872" y="2691"/>
                  </a:cubicBezTo>
                  <a:cubicBezTo>
                    <a:pt x="2290" y="2474"/>
                    <a:pt x="2741" y="2323"/>
                    <a:pt x="3209" y="2223"/>
                  </a:cubicBezTo>
                  <a:cubicBezTo>
                    <a:pt x="3589" y="2154"/>
                    <a:pt x="3970" y="2116"/>
                    <a:pt x="4345" y="2116"/>
                  </a:cubicBezTo>
                  <a:cubicBezTo>
                    <a:pt x="4513" y="2116"/>
                    <a:pt x="4681" y="2124"/>
                    <a:pt x="4846" y="2139"/>
                  </a:cubicBezTo>
                  <a:cubicBezTo>
                    <a:pt x="6016" y="2206"/>
                    <a:pt x="7269" y="2557"/>
                    <a:pt x="8572" y="2908"/>
                  </a:cubicBezTo>
                  <a:cubicBezTo>
                    <a:pt x="9775" y="3232"/>
                    <a:pt x="10963" y="3499"/>
                    <a:pt x="12071" y="3499"/>
                  </a:cubicBezTo>
                  <a:cubicBezTo>
                    <a:pt x="12164" y="3499"/>
                    <a:pt x="12256" y="3497"/>
                    <a:pt x="12348" y="3493"/>
                  </a:cubicBezTo>
                  <a:cubicBezTo>
                    <a:pt x="12916" y="3476"/>
                    <a:pt x="13468" y="3376"/>
                    <a:pt x="14002" y="3192"/>
                  </a:cubicBezTo>
                  <a:cubicBezTo>
                    <a:pt x="14470" y="3025"/>
                    <a:pt x="14905" y="2774"/>
                    <a:pt x="15289" y="2474"/>
                  </a:cubicBezTo>
                  <a:cubicBezTo>
                    <a:pt x="15857" y="2039"/>
                    <a:pt x="16275" y="1438"/>
                    <a:pt x="16492" y="753"/>
                  </a:cubicBezTo>
                  <a:cubicBezTo>
                    <a:pt x="16576" y="519"/>
                    <a:pt x="16609" y="251"/>
                    <a:pt x="165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164" name="Google Shape;3164;p57"/>
            <p:cNvSpPr/>
            <p:nvPr/>
          </p:nvSpPr>
          <p:spPr>
            <a:xfrm>
              <a:off x="4164149" y="1619260"/>
              <a:ext cx="277063" cy="133433"/>
            </a:xfrm>
            <a:custGeom>
              <a:avLst/>
              <a:gdLst/>
              <a:ahLst/>
              <a:cxnLst/>
              <a:rect l="l" t="t" r="r" b="b"/>
              <a:pathLst>
                <a:path w="8640" h="4161" extrusionOk="0">
                  <a:moveTo>
                    <a:pt x="8238" y="0"/>
                  </a:moveTo>
                  <a:cubicBezTo>
                    <a:pt x="7887" y="0"/>
                    <a:pt x="7536" y="33"/>
                    <a:pt x="7186" y="67"/>
                  </a:cubicBezTo>
                  <a:cubicBezTo>
                    <a:pt x="6668" y="134"/>
                    <a:pt x="6150" y="234"/>
                    <a:pt x="5632" y="384"/>
                  </a:cubicBezTo>
                  <a:cubicBezTo>
                    <a:pt x="4395" y="735"/>
                    <a:pt x="3209" y="1287"/>
                    <a:pt x="2156" y="2039"/>
                  </a:cubicBezTo>
                  <a:cubicBezTo>
                    <a:pt x="1739" y="2356"/>
                    <a:pt x="1321" y="2690"/>
                    <a:pt x="953" y="3058"/>
                  </a:cubicBezTo>
                  <a:cubicBezTo>
                    <a:pt x="686" y="3308"/>
                    <a:pt x="452" y="3559"/>
                    <a:pt x="235" y="3843"/>
                  </a:cubicBezTo>
                  <a:cubicBezTo>
                    <a:pt x="135" y="3927"/>
                    <a:pt x="68" y="4044"/>
                    <a:pt x="1" y="4160"/>
                  </a:cubicBezTo>
                  <a:cubicBezTo>
                    <a:pt x="2" y="4161"/>
                    <a:pt x="2" y="4161"/>
                    <a:pt x="3" y="4161"/>
                  </a:cubicBezTo>
                  <a:cubicBezTo>
                    <a:pt x="47" y="4161"/>
                    <a:pt x="381" y="3732"/>
                    <a:pt x="1037" y="3141"/>
                  </a:cubicBezTo>
                  <a:cubicBezTo>
                    <a:pt x="1421" y="2807"/>
                    <a:pt x="1822" y="2473"/>
                    <a:pt x="2257" y="2172"/>
                  </a:cubicBezTo>
                  <a:cubicBezTo>
                    <a:pt x="3309" y="1454"/>
                    <a:pt x="4462" y="902"/>
                    <a:pt x="5682" y="535"/>
                  </a:cubicBezTo>
                  <a:cubicBezTo>
                    <a:pt x="6183" y="401"/>
                    <a:pt x="6684" y="284"/>
                    <a:pt x="7202" y="201"/>
                  </a:cubicBezTo>
                  <a:cubicBezTo>
                    <a:pt x="8088" y="67"/>
                    <a:pt x="8639" y="67"/>
                    <a:pt x="8639" y="33"/>
                  </a:cubicBezTo>
                  <a:cubicBezTo>
                    <a:pt x="8506" y="0"/>
                    <a:pt x="8372" y="0"/>
                    <a:pt x="82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165" name="Google Shape;3165;p57"/>
            <p:cNvSpPr/>
            <p:nvPr/>
          </p:nvSpPr>
          <p:spPr>
            <a:xfrm>
              <a:off x="4472253" y="1737108"/>
              <a:ext cx="48775" cy="28668"/>
            </a:xfrm>
            <a:custGeom>
              <a:avLst/>
              <a:gdLst/>
              <a:ahLst/>
              <a:cxnLst/>
              <a:rect l="l" t="t" r="r" b="b"/>
              <a:pathLst>
                <a:path w="1521" h="894" extrusionOk="0">
                  <a:moveTo>
                    <a:pt x="20" y="0"/>
                  </a:moveTo>
                  <a:cubicBezTo>
                    <a:pt x="19" y="0"/>
                    <a:pt x="18" y="1"/>
                    <a:pt x="17" y="1"/>
                  </a:cubicBezTo>
                  <a:cubicBezTo>
                    <a:pt x="0" y="1"/>
                    <a:pt x="0" y="118"/>
                    <a:pt x="84" y="285"/>
                  </a:cubicBezTo>
                  <a:cubicBezTo>
                    <a:pt x="297" y="665"/>
                    <a:pt x="704" y="893"/>
                    <a:pt x="1128" y="893"/>
                  </a:cubicBezTo>
                  <a:cubicBezTo>
                    <a:pt x="1170" y="893"/>
                    <a:pt x="1212" y="891"/>
                    <a:pt x="1253" y="886"/>
                  </a:cubicBezTo>
                  <a:cubicBezTo>
                    <a:pt x="1437" y="853"/>
                    <a:pt x="1521" y="803"/>
                    <a:pt x="1521" y="770"/>
                  </a:cubicBezTo>
                  <a:cubicBezTo>
                    <a:pt x="1518" y="763"/>
                    <a:pt x="1501" y="762"/>
                    <a:pt x="1473" y="762"/>
                  </a:cubicBezTo>
                  <a:cubicBezTo>
                    <a:pt x="1442" y="762"/>
                    <a:pt x="1398" y="764"/>
                    <a:pt x="1344" y="764"/>
                  </a:cubicBezTo>
                  <a:cubicBezTo>
                    <a:pt x="1179" y="764"/>
                    <a:pt x="918" y="746"/>
                    <a:pt x="652" y="602"/>
                  </a:cubicBezTo>
                  <a:cubicBezTo>
                    <a:pt x="226" y="390"/>
                    <a:pt x="73" y="0"/>
                    <a:pt x="20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166" name="Google Shape;3166;p57"/>
            <p:cNvSpPr/>
            <p:nvPr/>
          </p:nvSpPr>
          <p:spPr>
            <a:xfrm>
              <a:off x="4514583" y="1712993"/>
              <a:ext cx="46626" cy="27482"/>
            </a:xfrm>
            <a:custGeom>
              <a:avLst/>
              <a:gdLst/>
              <a:ahLst/>
              <a:cxnLst/>
              <a:rect l="l" t="t" r="r" b="b"/>
              <a:pathLst>
                <a:path w="1454" h="857" extrusionOk="0">
                  <a:moveTo>
                    <a:pt x="20" y="1"/>
                  </a:moveTo>
                  <a:cubicBezTo>
                    <a:pt x="19" y="1"/>
                    <a:pt x="18" y="1"/>
                    <a:pt x="17" y="1"/>
                  </a:cubicBezTo>
                  <a:cubicBezTo>
                    <a:pt x="0" y="1"/>
                    <a:pt x="0" y="118"/>
                    <a:pt x="84" y="268"/>
                  </a:cubicBezTo>
                  <a:cubicBezTo>
                    <a:pt x="286" y="642"/>
                    <a:pt x="678" y="857"/>
                    <a:pt x="1109" y="857"/>
                  </a:cubicBezTo>
                  <a:cubicBezTo>
                    <a:pt x="1141" y="857"/>
                    <a:pt x="1172" y="855"/>
                    <a:pt x="1203" y="853"/>
                  </a:cubicBezTo>
                  <a:cubicBezTo>
                    <a:pt x="1370" y="836"/>
                    <a:pt x="1454" y="786"/>
                    <a:pt x="1454" y="770"/>
                  </a:cubicBezTo>
                  <a:cubicBezTo>
                    <a:pt x="1437" y="720"/>
                    <a:pt x="1053" y="786"/>
                    <a:pt x="635" y="569"/>
                  </a:cubicBezTo>
                  <a:cubicBezTo>
                    <a:pt x="227" y="357"/>
                    <a:pt x="74" y="1"/>
                    <a:pt x="20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3167" name="Google Shape;3167;p57"/>
          <p:cNvSpPr txBox="1">
            <a:spLocks noGrp="1"/>
          </p:cNvSpPr>
          <p:nvPr>
            <p:ph type="title"/>
          </p:nvPr>
        </p:nvSpPr>
        <p:spPr>
          <a:xfrm>
            <a:off x="-93530" y="180365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La réalisation : </a:t>
            </a:r>
            <a:endParaRPr dirty="0"/>
          </a:p>
        </p:txBody>
      </p:sp>
      <p:grpSp>
        <p:nvGrpSpPr>
          <p:cNvPr id="3179" name="Google Shape;3179;p57"/>
          <p:cNvGrpSpPr/>
          <p:nvPr/>
        </p:nvGrpSpPr>
        <p:grpSpPr>
          <a:xfrm>
            <a:off x="1357539" y="3050845"/>
            <a:ext cx="291935" cy="271281"/>
            <a:chOff x="1130700" y="1652988"/>
            <a:chExt cx="418725" cy="389100"/>
          </a:xfrm>
        </p:grpSpPr>
        <p:sp>
          <p:nvSpPr>
            <p:cNvPr id="3180" name="Google Shape;3180;p57"/>
            <p:cNvSpPr/>
            <p:nvPr/>
          </p:nvSpPr>
          <p:spPr>
            <a:xfrm>
              <a:off x="1130700" y="1652988"/>
              <a:ext cx="418725" cy="85900"/>
            </a:xfrm>
            <a:custGeom>
              <a:avLst/>
              <a:gdLst/>
              <a:ahLst/>
              <a:cxnLst/>
              <a:rect l="l" t="t" r="r" b="b"/>
              <a:pathLst>
                <a:path w="16749" h="3436" extrusionOk="0">
                  <a:moveTo>
                    <a:pt x="426" y="1"/>
                  </a:moveTo>
                  <a:cubicBezTo>
                    <a:pt x="183" y="1"/>
                    <a:pt x="0" y="153"/>
                    <a:pt x="0" y="396"/>
                  </a:cubicBezTo>
                  <a:lnTo>
                    <a:pt x="0" y="3436"/>
                  </a:lnTo>
                  <a:lnTo>
                    <a:pt x="16748" y="3436"/>
                  </a:lnTo>
                  <a:lnTo>
                    <a:pt x="16748" y="396"/>
                  </a:lnTo>
                  <a:cubicBezTo>
                    <a:pt x="16748" y="153"/>
                    <a:pt x="16566" y="1"/>
                    <a:pt x="163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181" name="Google Shape;3181;p57"/>
            <p:cNvSpPr/>
            <p:nvPr/>
          </p:nvSpPr>
          <p:spPr>
            <a:xfrm>
              <a:off x="1152725" y="1738863"/>
              <a:ext cx="374650" cy="303225"/>
            </a:xfrm>
            <a:custGeom>
              <a:avLst/>
              <a:gdLst/>
              <a:ahLst/>
              <a:cxnLst/>
              <a:rect l="l" t="t" r="r" b="b"/>
              <a:pathLst>
                <a:path w="14986" h="12129" extrusionOk="0">
                  <a:moveTo>
                    <a:pt x="1" y="1"/>
                  </a:moveTo>
                  <a:lnTo>
                    <a:pt x="1" y="11156"/>
                  </a:lnTo>
                  <a:cubicBezTo>
                    <a:pt x="1" y="11703"/>
                    <a:pt x="426" y="12128"/>
                    <a:pt x="973" y="12128"/>
                  </a:cubicBezTo>
                  <a:lnTo>
                    <a:pt x="14013" y="12128"/>
                  </a:lnTo>
                  <a:cubicBezTo>
                    <a:pt x="14560" y="12128"/>
                    <a:pt x="14986" y="11703"/>
                    <a:pt x="14986" y="11156"/>
                  </a:cubicBezTo>
                  <a:lnTo>
                    <a:pt x="1498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182" name="Google Shape;3182;p57"/>
            <p:cNvSpPr/>
            <p:nvPr/>
          </p:nvSpPr>
          <p:spPr>
            <a:xfrm>
              <a:off x="1152725" y="1969863"/>
              <a:ext cx="72225" cy="72225"/>
            </a:xfrm>
            <a:custGeom>
              <a:avLst/>
              <a:gdLst/>
              <a:ahLst/>
              <a:cxnLst/>
              <a:rect l="l" t="t" r="r" b="b"/>
              <a:pathLst>
                <a:path w="2889" h="2889" extrusionOk="0">
                  <a:moveTo>
                    <a:pt x="1" y="1"/>
                  </a:moveTo>
                  <a:lnTo>
                    <a:pt x="1" y="1916"/>
                  </a:lnTo>
                  <a:cubicBezTo>
                    <a:pt x="1" y="2463"/>
                    <a:pt x="426" y="2888"/>
                    <a:pt x="973" y="2888"/>
                  </a:cubicBezTo>
                  <a:lnTo>
                    <a:pt x="2888" y="2888"/>
                  </a:lnTo>
                  <a:cubicBezTo>
                    <a:pt x="2888" y="1308"/>
                    <a:pt x="1581" y="1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183" name="Google Shape;3183;p57"/>
            <p:cNvSpPr/>
            <p:nvPr/>
          </p:nvSpPr>
          <p:spPr>
            <a:xfrm>
              <a:off x="1455175" y="1969863"/>
              <a:ext cx="72200" cy="72225"/>
            </a:xfrm>
            <a:custGeom>
              <a:avLst/>
              <a:gdLst/>
              <a:ahLst/>
              <a:cxnLst/>
              <a:rect l="l" t="t" r="r" b="b"/>
              <a:pathLst>
                <a:path w="2888" h="2889" extrusionOk="0">
                  <a:moveTo>
                    <a:pt x="2888" y="1"/>
                  </a:moveTo>
                  <a:cubicBezTo>
                    <a:pt x="1307" y="1"/>
                    <a:pt x="0" y="1308"/>
                    <a:pt x="0" y="2888"/>
                  </a:cubicBezTo>
                  <a:lnTo>
                    <a:pt x="1915" y="2888"/>
                  </a:lnTo>
                  <a:cubicBezTo>
                    <a:pt x="2462" y="2888"/>
                    <a:pt x="2888" y="2432"/>
                    <a:pt x="2888" y="1916"/>
                  </a:cubicBezTo>
                  <a:lnTo>
                    <a:pt x="288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184" name="Google Shape;3184;p57"/>
            <p:cNvSpPr/>
            <p:nvPr/>
          </p:nvSpPr>
          <p:spPr>
            <a:xfrm>
              <a:off x="1275075" y="1811238"/>
              <a:ext cx="129975" cy="43150"/>
            </a:xfrm>
            <a:custGeom>
              <a:avLst/>
              <a:gdLst/>
              <a:ahLst/>
              <a:cxnLst/>
              <a:rect l="l" t="t" r="r" b="b"/>
              <a:pathLst>
                <a:path w="5199" h="1726" extrusionOk="0">
                  <a:moveTo>
                    <a:pt x="289" y="1"/>
                  </a:moveTo>
                  <a:cubicBezTo>
                    <a:pt x="145" y="1"/>
                    <a:pt x="0" y="100"/>
                    <a:pt x="0" y="297"/>
                  </a:cubicBezTo>
                  <a:lnTo>
                    <a:pt x="0" y="723"/>
                  </a:lnTo>
                  <a:cubicBezTo>
                    <a:pt x="0" y="1270"/>
                    <a:pt x="456" y="1726"/>
                    <a:pt x="1004" y="1726"/>
                  </a:cubicBezTo>
                  <a:lnTo>
                    <a:pt x="4195" y="1726"/>
                  </a:lnTo>
                  <a:cubicBezTo>
                    <a:pt x="4742" y="1726"/>
                    <a:pt x="5198" y="1270"/>
                    <a:pt x="5198" y="723"/>
                  </a:cubicBezTo>
                  <a:lnTo>
                    <a:pt x="5198" y="297"/>
                  </a:lnTo>
                  <a:cubicBezTo>
                    <a:pt x="5198" y="100"/>
                    <a:pt x="5054" y="1"/>
                    <a:pt x="4909" y="1"/>
                  </a:cubicBezTo>
                  <a:cubicBezTo>
                    <a:pt x="4765" y="1"/>
                    <a:pt x="4621" y="100"/>
                    <a:pt x="4621" y="297"/>
                  </a:cubicBezTo>
                  <a:lnTo>
                    <a:pt x="4621" y="723"/>
                  </a:lnTo>
                  <a:cubicBezTo>
                    <a:pt x="4621" y="966"/>
                    <a:pt x="4438" y="1148"/>
                    <a:pt x="4195" y="1148"/>
                  </a:cubicBezTo>
                  <a:lnTo>
                    <a:pt x="1004" y="1148"/>
                  </a:lnTo>
                  <a:cubicBezTo>
                    <a:pt x="760" y="1148"/>
                    <a:pt x="578" y="966"/>
                    <a:pt x="578" y="723"/>
                  </a:cubicBezTo>
                  <a:lnTo>
                    <a:pt x="578" y="297"/>
                  </a:lnTo>
                  <a:cubicBezTo>
                    <a:pt x="578" y="100"/>
                    <a:pt x="434" y="1"/>
                    <a:pt x="28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71" name="Google Shape;3127;p57">
            <a:extLst>
              <a:ext uri="{FF2B5EF4-FFF2-40B4-BE49-F238E27FC236}">
                <a16:creationId xmlns:a16="http://schemas.microsoft.com/office/drawing/2014/main" id="{C0AA0F13-0A01-4FBD-A160-388EEEDAA31C}"/>
              </a:ext>
            </a:extLst>
          </p:cNvPr>
          <p:cNvGrpSpPr/>
          <p:nvPr/>
        </p:nvGrpSpPr>
        <p:grpSpPr>
          <a:xfrm>
            <a:off x="5377958" y="2294585"/>
            <a:ext cx="666042" cy="1245245"/>
            <a:chOff x="4254708" y="2294585"/>
            <a:chExt cx="666042" cy="1245245"/>
          </a:xfrm>
        </p:grpSpPr>
        <p:sp>
          <p:nvSpPr>
            <p:cNvPr id="72" name="Google Shape;3128;p57">
              <a:extLst>
                <a:ext uri="{FF2B5EF4-FFF2-40B4-BE49-F238E27FC236}">
                  <a16:creationId xmlns:a16="http://schemas.microsoft.com/office/drawing/2014/main" id="{080B3A37-E3D5-4E29-B4E8-01C0B758C74B}"/>
                </a:ext>
              </a:extLst>
            </p:cNvPr>
            <p:cNvSpPr/>
            <p:nvPr/>
          </p:nvSpPr>
          <p:spPr>
            <a:xfrm>
              <a:off x="4255798" y="2897919"/>
              <a:ext cx="664952" cy="639747"/>
            </a:xfrm>
            <a:custGeom>
              <a:avLst/>
              <a:gdLst/>
              <a:ahLst/>
              <a:cxnLst/>
              <a:rect l="l" t="t" r="r" b="b"/>
              <a:pathLst>
                <a:path w="20736" h="19950" extrusionOk="0">
                  <a:moveTo>
                    <a:pt x="9958" y="0"/>
                  </a:moveTo>
                  <a:cubicBezTo>
                    <a:pt x="4461" y="17"/>
                    <a:pt x="0" y="4495"/>
                    <a:pt x="17" y="9992"/>
                  </a:cubicBezTo>
                  <a:cubicBezTo>
                    <a:pt x="17" y="14019"/>
                    <a:pt x="2456" y="17661"/>
                    <a:pt x="6182" y="19198"/>
                  </a:cubicBezTo>
                  <a:cubicBezTo>
                    <a:pt x="7407" y="19704"/>
                    <a:pt x="8694" y="19949"/>
                    <a:pt x="9970" y="19949"/>
                  </a:cubicBezTo>
                  <a:cubicBezTo>
                    <a:pt x="12575" y="19949"/>
                    <a:pt x="15136" y="18927"/>
                    <a:pt x="17043" y="17010"/>
                  </a:cubicBezTo>
                  <a:cubicBezTo>
                    <a:pt x="19900" y="14152"/>
                    <a:pt x="20735" y="9858"/>
                    <a:pt x="19182" y="6132"/>
                  </a:cubicBezTo>
                  <a:cubicBezTo>
                    <a:pt x="17628" y="2423"/>
                    <a:pt x="14002" y="0"/>
                    <a:pt x="9958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3" name="Google Shape;3129;p57">
              <a:extLst>
                <a:ext uri="{FF2B5EF4-FFF2-40B4-BE49-F238E27FC236}">
                  <a16:creationId xmlns:a16="http://schemas.microsoft.com/office/drawing/2014/main" id="{50FCA83F-99A2-462A-B67F-0C0C9B51B51B}"/>
                </a:ext>
              </a:extLst>
            </p:cNvPr>
            <p:cNvSpPr/>
            <p:nvPr/>
          </p:nvSpPr>
          <p:spPr>
            <a:xfrm>
              <a:off x="4571374" y="2294585"/>
              <a:ext cx="9139" cy="602805"/>
            </a:xfrm>
            <a:custGeom>
              <a:avLst/>
              <a:gdLst/>
              <a:ahLst/>
              <a:cxnLst/>
              <a:rect l="l" t="t" r="r" b="b"/>
              <a:pathLst>
                <a:path w="285" h="18798" extrusionOk="0">
                  <a:moveTo>
                    <a:pt x="117" y="1"/>
                  </a:moveTo>
                  <a:cubicBezTo>
                    <a:pt x="51" y="1"/>
                    <a:pt x="0" y="4194"/>
                    <a:pt x="0" y="9391"/>
                  </a:cubicBezTo>
                  <a:cubicBezTo>
                    <a:pt x="17" y="14587"/>
                    <a:pt x="84" y="18798"/>
                    <a:pt x="168" y="18798"/>
                  </a:cubicBezTo>
                  <a:cubicBezTo>
                    <a:pt x="234" y="18798"/>
                    <a:pt x="284" y="14587"/>
                    <a:pt x="284" y="9391"/>
                  </a:cubicBezTo>
                  <a:cubicBezTo>
                    <a:pt x="268" y="4194"/>
                    <a:pt x="201" y="1"/>
                    <a:pt x="1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4" name="Google Shape;3130;p57">
              <a:extLst>
                <a:ext uri="{FF2B5EF4-FFF2-40B4-BE49-F238E27FC236}">
                  <a16:creationId xmlns:a16="http://schemas.microsoft.com/office/drawing/2014/main" id="{7076C936-3C62-4C4D-8B65-92BBE6F18A5D}"/>
                </a:ext>
              </a:extLst>
            </p:cNvPr>
            <p:cNvSpPr/>
            <p:nvPr/>
          </p:nvSpPr>
          <p:spPr>
            <a:xfrm>
              <a:off x="4254708" y="2895754"/>
              <a:ext cx="647828" cy="644076"/>
            </a:xfrm>
            <a:custGeom>
              <a:avLst/>
              <a:gdLst/>
              <a:ahLst/>
              <a:cxnLst/>
              <a:rect l="l" t="t" r="r" b="b"/>
              <a:pathLst>
                <a:path w="20202" h="20085" extrusionOk="0">
                  <a:moveTo>
                    <a:pt x="10026" y="1"/>
                  </a:moveTo>
                  <a:cubicBezTo>
                    <a:pt x="9809" y="1"/>
                    <a:pt x="9591" y="17"/>
                    <a:pt x="9374" y="34"/>
                  </a:cubicBezTo>
                  <a:cubicBezTo>
                    <a:pt x="8940" y="51"/>
                    <a:pt x="8522" y="101"/>
                    <a:pt x="8104" y="184"/>
                  </a:cubicBezTo>
                  <a:cubicBezTo>
                    <a:pt x="5281" y="736"/>
                    <a:pt x="2824" y="2457"/>
                    <a:pt x="1354" y="4946"/>
                  </a:cubicBezTo>
                  <a:cubicBezTo>
                    <a:pt x="869" y="5782"/>
                    <a:pt x="502" y="6684"/>
                    <a:pt x="285" y="7620"/>
                  </a:cubicBezTo>
                  <a:cubicBezTo>
                    <a:pt x="184" y="7954"/>
                    <a:pt x="118" y="8305"/>
                    <a:pt x="84" y="8656"/>
                  </a:cubicBezTo>
                  <a:cubicBezTo>
                    <a:pt x="67" y="8806"/>
                    <a:pt x="34" y="8940"/>
                    <a:pt x="34" y="9073"/>
                  </a:cubicBezTo>
                  <a:cubicBezTo>
                    <a:pt x="17" y="9207"/>
                    <a:pt x="17" y="9324"/>
                    <a:pt x="17" y="9424"/>
                  </a:cubicBezTo>
                  <a:cubicBezTo>
                    <a:pt x="17" y="9625"/>
                    <a:pt x="1" y="9792"/>
                    <a:pt x="1" y="9892"/>
                  </a:cubicBezTo>
                  <a:cubicBezTo>
                    <a:pt x="1" y="10009"/>
                    <a:pt x="1" y="10059"/>
                    <a:pt x="1" y="10059"/>
                  </a:cubicBezTo>
                  <a:cubicBezTo>
                    <a:pt x="1" y="10059"/>
                    <a:pt x="17" y="10009"/>
                    <a:pt x="17" y="9892"/>
                  </a:cubicBezTo>
                  <a:cubicBezTo>
                    <a:pt x="34" y="9792"/>
                    <a:pt x="34" y="9625"/>
                    <a:pt x="51" y="9424"/>
                  </a:cubicBezTo>
                  <a:cubicBezTo>
                    <a:pt x="67" y="9324"/>
                    <a:pt x="67" y="9207"/>
                    <a:pt x="67" y="9073"/>
                  </a:cubicBezTo>
                  <a:cubicBezTo>
                    <a:pt x="84" y="8956"/>
                    <a:pt x="118" y="8806"/>
                    <a:pt x="134" y="8656"/>
                  </a:cubicBezTo>
                  <a:cubicBezTo>
                    <a:pt x="184" y="8321"/>
                    <a:pt x="251" y="7971"/>
                    <a:pt x="352" y="7636"/>
                  </a:cubicBezTo>
                  <a:cubicBezTo>
                    <a:pt x="569" y="6701"/>
                    <a:pt x="953" y="5815"/>
                    <a:pt x="1454" y="4996"/>
                  </a:cubicBezTo>
                  <a:cubicBezTo>
                    <a:pt x="2908" y="2557"/>
                    <a:pt x="5331" y="853"/>
                    <a:pt x="8121" y="318"/>
                  </a:cubicBezTo>
                  <a:cubicBezTo>
                    <a:pt x="8539" y="251"/>
                    <a:pt x="8956" y="201"/>
                    <a:pt x="9374" y="184"/>
                  </a:cubicBezTo>
                  <a:cubicBezTo>
                    <a:pt x="9591" y="168"/>
                    <a:pt x="9809" y="151"/>
                    <a:pt x="10026" y="151"/>
                  </a:cubicBezTo>
                  <a:lnTo>
                    <a:pt x="10677" y="184"/>
                  </a:lnTo>
                  <a:cubicBezTo>
                    <a:pt x="10895" y="184"/>
                    <a:pt x="11129" y="218"/>
                    <a:pt x="11346" y="251"/>
                  </a:cubicBezTo>
                  <a:cubicBezTo>
                    <a:pt x="11563" y="285"/>
                    <a:pt x="11780" y="318"/>
                    <a:pt x="11997" y="368"/>
                  </a:cubicBezTo>
                  <a:cubicBezTo>
                    <a:pt x="12916" y="569"/>
                    <a:pt x="13785" y="886"/>
                    <a:pt x="14621" y="1321"/>
                  </a:cubicBezTo>
                  <a:cubicBezTo>
                    <a:pt x="14821" y="1421"/>
                    <a:pt x="15022" y="1554"/>
                    <a:pt x="15222" y="1671"/>
                  </a:cubicBezTo>
                  <a:cubicBezTo>
                    <a:pt x="15439" y="1805"/>
                    <a:pt x="15640" y="1939"/>
                    <a:pt x="15824" y="2089"/>
                  </a:cubicBezTo>
                  <a:cubicBezTo>
                    <a:pt x="16642" y="2674"/>
                    <a:pt x="17344" y="3376"/>
                    <a:pt x="17912" y="4178"/>
                  </a:cubicBezTo>
                  <a:cubicBezTo>
                    <a:pt x="18530" y="5013"/>
                    <a:pt x="19015" y="5932"/>
                    <a:pt x="19332" y="6901"/>
                  </a:cubicBezTo>
                  <a:cubicBezTo>
                    <a:pt x="20018" y="8923"/>
                    <a:pt x="20018" y="11112"/>
                    <a:pt x="19349" y="13133"/>
                  </a:cubicBezTo>
                  <a:cubicBezTo>
                    <a:pt x="19032" y="14119"/>
                    <a:pt x="18547" y="15038"/>
                    <a:pt x="17946" y="15874"/>
                  </a:cubicBezTo>
                  <a:cubicBezTo>
                    <a:pt x="17361" y="16676"/>
                    <a:pt x="16659" y="17394"/>
                    <a:pt x="15857" y="17962"/>
                  </a:cubicBezTo>
                  <a:cubicBezTo>
                    <a:pt x="15673" y="18113"/>
                    <a:pt x="15473" y="18263"/>
                    <a:pt x="15256" y="18380"/>
                  </a:cubicBezTo>
                  <a:cubicBezTo>
                    <a:pt x="15055" y="18497"/>
                    <a:pt x="14855" y="18631"/>
                    <a:pt x="14654" y="18747"/>
                  </a:cubicBezTo>
                  <a:cubicBezTo>
                    <a:pt x="13819" y="19182"/>
                    <a:pt x="12950" y="19499"/>
                    <a:pt x="12048" y="19717"/>
                  </a:cubicBezTo>
                  <a:cubicBezTo>
                    <a:pt x="11814" y="19767"/>
                    <a:pt x="11596" y="19783"/>
                    <a:pt x="11379" y="19817"/>
                  </a:cubicBezTo>
                  <a:cubicBezTo>
                    <a:pt x="11162" y="19867"/>
                    <a:pt x="10945" y="19884"/>
                    <a:pt x="10711" y="19900"/>
                  </a:cubicBezTo>
                  <a:lnTo>
                    <a:pt x="10059" y="19934"/>
                  </a:lnTo>
                  <a:cubicBezTo>
                    <a:pt x="9842" y="19934"/>
                    <a:pt x="9625" y="19917"/>
                    <a:pt x="9424" y="19900"/>
                  </a:cubicBezTo>
                  <a:cubicBezTo>
                    <a:pt x="8990" y="19884"/>
                    <a:pt x="8572" y="19834"/>
                    <a:pt x="8171" y="19767"/>
                  </a:cubicBezTo>
                  <a:cubicBezTo>
                    <a:pt x="5364" y="19249"/>
                    <a:pt x="2941" y="17561"/>
                    <a:pt x="1471" y="15122"/>
                  </a:cubicBezTo>
                  <a:cubicBezTo>
                    <a:pt x="970" y="14303"/>
                    <a:pt x="585" y="13417"/>
                    <a:pt x="352" y="12482"/>
                  </a:cubicBezTo>
                  <a:cubicBezTo>
                    <a:pt x="251" y="12148"/>
                    <a:pt x="184" y="11813"/>
                    <a:pt x="134" y="11463"/>
                  </a:cubicBezTo>
                  <a:cubicBezTo>
                    <a:pt x="118" y="11312"/>
                    <a:pt x="84" y="11179"/>
                    <a:pt x="84" y="11045"/>
                  </a:cubicBezTo>
                  <a:cubicBezTo>
                    <a:pt x="67" y="10911"/>
                    <a:pt x="67" y="10794"/>
                    <a:pt x="51" y="10694"/>
                  </a:cubicBezTo>
                  <a:cubicBezTo>
                    <a:pt x="34" y="10493"/>
                    <a:pt x="34" y="10343"/>
                    <a:pt x="17" y="10226"/>
                  </a:cubicBezTo>
                  <a:cubicBezTo>
                    <a:pt x="17" y="10109"/>
                    <a:pt x="1" y="10059"/>
                    <a:pt x="1" y="10059"/>
                  </a:cubicBezTo>
                  <a:cubicBezTo>
                    <a:pt x="1" y="10059"/>
                    <a:pt x="1" y="10109"/>
                    <a:pt x="1" y="10226"/>
                  </a:cubicBezTo>
                  <a:cubicBezTo>
                    <a:pt x="1" y="10343"/>
                    <a:pt x="17" y="10493"/>
                    <a:pt x="17" y="10694"/>
                  </a:cubicBezTo>
                  <a:cubicBezTo>
                    <a:pt x="17" y="10811"/>
                    <a:pt x="34" y="10928"/>
                    <a:pt x="34" y="11045"/>
                  </a:cubicBezTo>
                  <a:cubicBezTo>
                    <a:pt x="51" y="11179"/>
                    <a:pt x="67" y="11312"/>
                    <a:pt x="84" y="11463"/>
                  </a:cubicBezTo>
                  <a:cubicBezTo>
                    <a:pt x="134" y="11813"/>
                    <a:pt x="201" y="12164"/>
                    <a:pt x="285" y="12499"/>
                  </a:cubicBezTo>
                  <a:cubicBezTo>
                    <a:pt x="519" y="13451"/>
                    <a:pt x="886" y="14353"/>
                    <a:pt x="1387" y="15172"/>
                  </a:cubicBezTo>
                  <a:cubicBezTo>
                    <a:pt x="2841" y="17645"/>
                    <a:pt x="5314" y="19382"/>
                    <a:pt x="8138" y="19917"/>
                  </a:cubicBezTo>
                  <a:cubicBezTo>
                    <a:pt x="8555" y="19984"/>
                    <a:pt x="8990" y="20034"/>
                    <a:pt x="9408" y="20051"/>
                  </a:cubicBezTo>
                  <a:cubicBezTo>
                    <a:pt x="9625" y="20067"/>
                    <a:pt x="9842" y="20084"/>
                    <a:pt x="10059" y="20084"/>
                  </a:cubicBezTo>
                  <a:lnTo>
                    <a:pt x="10728" y="20051"/>
                  </a:lnTo>
                  <a:cubicBezTo>
                    <a:pt x="10961" y="20051"/>
                    <a:pt x="11179" y="20017"/>
                    <a:pt x="11396" y="19984"/>
                  </a:cubicBezTo>
                  <a:cubicBezTo>
                    <a:pt x="11630" y="19934"/>
                    <a:pt x="11847" y="19917"/>
                    <a:pt x="12081" y="19867"/>
                  </a:cubicBezTo>
                  <a:cubicBezTo>
                    <a:pt x="13000" y="19666"/>
                    <a:pt x="13885" y="19332"/>
                    <a:pt x="14721" y="18898"/>
                  </a:cubicBezTo>
                  <a:cubicBezTo>
                    <a:pt x="14938" y="18781"/>
                    <a:pt x="15139" y="18647"/>
                    <a:pt x="15356" y="18530"/>
                  </a:cubicBezTo>
                  <a:cubicBezTo>
                    <a:pt x="15573" y="18397"/>
                    <a:pt x="15774" y="18263"/>
                    <a:pt x="15957" y="18113"/>
                  </a:cubicBezTo>
                  <a:cubicBezTo>
                    <a:pt x="16776" y="17511"/>
                    <a:pt x="17495" y="16793"/>
                    <a:pt x="18079" y="15974"/>
                  </a:cubicBezTo>
                  <a:cubicBezTo>
                    <a:pt x="18714" y="15122"/>
                    <a:pt x="19199" y="14186"/>
                    <a:pt x="19516" y="13200"/>
                  </a:cubicBezTo>
                  <a:cubicBezTo>
                    <a:pt x="20201" y="11128"/>
                    <a:pt x="20201" y="8906"/>
                    <a:pt x="19500" y="6851"/>
                  </a:cubicBezTo>
                  <a:cubicBezTo>
                    <a:pt x="19182" y="5849"/>
                    <a:pt x="18681" y="4913"/>
                    <a:pt x="18063" y="4077"/>
                  </a:cubicBezTo>
                  <a:cubicBezTo>
                    <a:pt x="17762" y="3676"/>
                    <a:pt x="17428" y="3292"/>
                    <a:pt x="17077" y="2925"/>
                  </a:cubicBezTo>
                  <a:cubicBezTo>
                    <a:pt x="16709" y="2574"/>
                    <a:pt x="16325" y="2256"/>
                    <a:pt x="15924" y="1955"/>
                  </a:cubicBezTo>
                  <a:cubicBezTo>
                    <a:pt x="15740" y="1805"/>
                    <a:pt x="15523" y="1655"/>
                    <a:pt x="15322" y="1538"/>
                  </a:cubicBezTo>
                  <a:cubicBezTo>
                    <a:pt x="15105" y="1421"/>
                    <a:pt x="14905" y="1287"/>
                    <a:pt x="14687" y="1170"/>
                  </a:cubicBezTo>
                  <a:cubicBezTo>
                    <a:pt x="14270" y="953"/>
                    <a:pt x="13835" y="752"/>
                    <a:pt x="13384" y="602"/>
                  </a:cubicBezTo>
                  <a:cubicBezTo>
                    <a:pt x="12933" y="435"/>
                    <a:pt x="12499" y="301"/>
                    <a:pt x="12031" y="201"/>
                  </a:cubicBezTo>
                  <a:cubicBezTo>
                    <a:pt x="11814" y="168"/>
                    <a:pt x="11580" y="134"/>
                    <a:pt x="11362" y="101"/>
                  </a:cubicBezTo>
                  <a:cubicBezTo>
                    <a:pt x="11145" y="67"/>
                    <a:pt x="10911" y="34"/>
                    <a:pt x="10694" y="34"/>
                  </a:cubicBezTo>
                  <a:lnTo>
                    <a:pt x="1002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75" name="Google Shape;3127;p57">
            <a:extLst>
              <a:ext uri="{FF2B5EF4-FFF2-40B4-BE49-F238E27FC236}">
                <a16:creationId xmlns:a16="http://schemas.microsoft.com/office/drawing/2014/main" id="{2C7A34F0-B161-4583-866E-F4B17A38836A}"/>
              </a:ext>
            </a:extLst>
          </p:cNvPr>
          <p:cNvGrpSpPr/>
          <p:nvPr/>
        </p:nvGrpSpPr>
        <p:grpSpPr>
          <a:xfrm>
            <a:off x="3092428" y="2311260"/>
            <a:ext cx="666042" cy="1245245"/>
            <a:chOff x="4254708" y="2294585"/>
            <a:chExt cx="666042" cy="1245245"/>
          </a:xfrm>
        </p:grpSpPr>
        <p:sp>
          <p:nvSpPr>
            <p:cNvPr id="76" name="Google Shape;3128;p57">
              <a:extLst>
                <a:ext uri="{FF2B5EF4-FFF2-40B4-BE49-F238E27FC236}">
                  <a16:creationId xmlns:a16="http://schemas.microsoft.com/office/drawing/2014/main" id="{9F685DC9-2E07-455F-8BAD-4603F49B06E9}"/>
                </a:ext>
              </a:extLst>
            </p:cNvPr>
            <p:cNvSpPr/>
            <p:nvPr/>
          </p:nvSpPr>
          <p:spPr>
            <a:xfrm>
              <a:off x="4255798" y="2897919"/>
              <a:ext cx="664952" cy="639747"/>
            </a:xfrm>
            <a:custGeom>
              <a:avLst/>
              <a:gdLst/>
              <a:ahLst/>
              <a:cxnLst/>
              <a:rect l="l" t="t" r="r" b="b"/>
              <a:pathLst>
                <a:path w="20736" h="19950" extrusionOk="0">
                  <a:moveTo>
                    <a:pt x="9958" y="0"/>
                  </a:moveTo>
                  <a:cubicBezTo>
                    <a:pt x="4461" y="17"/>
                    <a:pt x="0" y="4495"/>
                    <a:pt x="17" y="9992"/>
                  </a:cubicBezTo>
                  <a:cubicBezTo>
                    <a:pt x="17" y="14019"/>
                    <a:pt x="2456" y="17661"/>
                    <a:pt x="6182" y="19198"/>
                  </a:cubicBezTo>
                  <a:cubicBezTo>
                    <a:pt x="7407" y="19704"/>
                    <a:pt x="8694" y="19949"/>
                    <a:pt x="9970" y="19949"/>
                  </a:cubicBezTo>
                  <a:cubicBezTo>
                    <a:pt x="12575" y="19949"/>
                    <a:pt x="15136" y="18927"/>
                    <a:pt x="17043" y="17010"/>
                  </a:cubicBezTo>
                  <a:cubicBezTo>
                    <a:pt x="19900" y="14152"/>
                    <a:pt x="20735" y="9858"/>
                    <a:pt x="19182" y="6132"/>
                  </a:cubicBezTo>
                  <a:cubicBezTo>
                    <a:pt x="17628" y="2423"/>
                    <a:pt x="14002" y="0"/>
                    <a:pt x="9958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7" name="Google Shape;3129;p57">
              <a:extLst>
                <a:ext uri="{FF2B5EF4-FFF2-40B4-BE49-F238E27FC236}">
                  <a16:creationId xmlns:a16="http://schemas.microsoft.com/office/drawing/2014/main" id="{9C17E977-571A-4884-9720-55061C002ED9}"/>
                </a:ext>
              </a:extLst>
            </p:cNvPr>
            <p:cNvSpPr/>
            <p:nvPr/>
          </p:nvSpPr>
          <p:spPr>
            <a:xfrm>
              <a:off x="4571374" y="2294585"/>
              <a:ext cx="9139" cy="602805"/>
            </a:xfrm>
            <a:custGeom>
              <a:avLst/>
              <a:gdLst/>
              <a:ahLst/>
              <a:cxnLst/>
              <a:rect l="l" t="t" r="r" b="b"/>
              <a:pathLst>
                <a:path w="285" h="18798" extrusionOk="0">
                  <a:moveTo>
                    <a:pt x="117" y="1"/>
                  </a:moveTo>
                  <a:cubicBezTo>
                    <a:pt x="51" y="1"/>
                    <a:pt x="0" y="4194"/>
                    <a:pt x="0" y="9391"/>
                  </a:cubicBezTo>
                  <a:cubicBezTo>
                    <a:pt x="17" y="14587"/>
                    <a:pt x="84" y="18798"/>
                    <a:pt x="168" y="18798"/>
                  </a:cubicBezTo>
                  <a:cubicBezTo>
                    <a:pt x="234" y="18798"/>
                    <a:pt x="284" y="14587"/>
                    <a:pt x="284" y="9391"/>
                  </a:cubicBezTo>
                  <a:cubicBezTo>
                    <a:pt x="268" y="4194"/>
                    <a:pt x="201" y="1"/>
                    <a:pt x="1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8" name="Google Shape;3130;p57">
              <a:extLst>
                <a:ext uri="{FF2B5EF4-FFF2-40B4-BE49-F238E27FC236}">
                  <a16:creationId xmlns:a16="http://schemas.microsoft.com/office/drawing/2014/main" id="{739216D4-13FC-4164-AD47-F02F3BC05100}"/>
                </a:ext>
              </a:extLst>
            </p:cNvPr>
            <p:cNvSpPr/>
            <p:nvPr/>
          </p:nvSpPr>
          <p:spPr>
            <a:xfrm>
              <a:off x="4254708" y="2895754"/>
              <a:ext cx="647828" cy="644076"/>
            </a:xfrm>
            <a:custGeom>
              <a:avLst/>
              <a:gdLst/>
              <a:ahLst/>
              <a:cxnLst/>
              <a:rect l="l" t="t" r="r" b="b"/>
              <a:pathLst>
                <a:path w="20202" h="20085" extrusionOk="0">
                  <a:moveTo>
                    <a:pt x="10026" y="1"/>
                  </a:moveTo>
                  <a:cubicBezTo>
                    <a:pt x="9809" y="1"/>
                    <a:pt x="9591" y="17"/>
                    <a:pt x="9374" y="34"/>
                  </a:cubicBezTo>
                  <a:cubicBezTo>
                    <a:pt x="8940" y="51"/>
                    <a:pt x="8522" y="101"/>
                    <a:pt x="8104" y="184"/>
                  </a:cubicBezTo>
                  <a:cubicBezTo>
                    <a:pt x="5281" y="736"/>
                    <a:pt x="2824" y="2457"/>
                    <a:pt x="1354" y="4946"/>
                  </a:cubicBezTo>
                  <a:cubicBezTo>
                    <a:pt x="869" y="5782"/>
                    <a:pt x="502" y="6684"/>
                    <a:pt x="285" y="7620"/>
                  </a:cubicBezTo>
                  <a:cubicBezTo>
                    <a:pt x="184" y="7954"/>
                    <a:pt x="118" y="8305"/>
                    <a:pt x="84" y="8656"/>
                  </a:cubicBezTo>
                  <a:cubicBezTo>
                    <a:pt x="67" y="8806"/>
                    <a:pt x="34" y="8940"/>
                    <a:pt x="34" y="9073"/>
                  </a:cubicBezTo>
                  <a:cubicBezTo>
                    <a:pt x="17" y="9207"/>
                    <a:pt x="17" y="9324"/>
                    <a:pt x="17" y="9424"/>
                  </a:cubicBezTo>
                  <a:cubicBezTo>
                    <a:pt x="17" y="9625"/>
                    <a:pt x="1" y="9792"/>
                    <a:pt x="1" y="9892"/>
                  </a:cubicBezTo>
                  <a:cubicBezTo>
                    <a:pt x="1" y="10009"/>
                    <a:pt x="1" y="10059"/>
                    <a:pt x="1" y="10059"/>
                  </a:cubicBezTo>
                  <a:cubicBezTo>
                    <a:pt x="1" y="10059"/>
                    <a:pt x="17" y="10009"/>
                    <a:pt x="17" y="9892"/>
                  </a:cubicBezTo>
                  <a:cubicBezTo>
                    <a:pt x="34" y="9792"/>
                    <a:pt x="34" y="9625"/>
                    <a:pt x="51" y="9424"/>
                  </a:cubicBezTo>
                  <a:cubicBezTo>
                    <a:pt x="67" y="9324"/>
                    <a:pt x="67" y="9207"/>
                    <a:pt x="67" y="9073"/>
                  </a:cubicBezTo>
                  <a:cubicBezTo>
                    <a:pt x="84" y="8956"/>
                    <a:pt x="118" y="8806"/>
                    <a:pt x="134" y="8656"/>
                  </a:cubicBezTo>
                  <a:cubicBezTo>
                    <a:pt x="184" y="8321"/>
                    <a:pt x="251" y="7971"/>
                    <a:pt x="352" y="7636"/>
                  </a:cubicBezTo>
                  <a:cubicBezTo>
                    <a:pt x="569" y="6701"/>
                    <a:pt x="953" y="5815"/>
                    <a:pt x="1454" y="4996"/>
                  </a:cubicBezTo>
                  <a:cubicBezTo>
                    <a:pt x="2908" y="2557"/>
                    <a:pt x="5331" y="853"/>
                    <a:pt x="8121" y="318"/>
                  </a:cubicBezTo>
                  <a:cubicBezTo>
                    <a:pt x="8539" y="251"/>
                    <a:pt x="8956" y="201"/>
                    <a:pt x="9374" y="184"/>
                  </a:cubicBezTo>
                  <a:cubicBezTo>
                    <a:pt x="9591" y="168"/>
                    <a:pt x="9809" y="151"/>
                    <a:pt x="10026" y="151"/>
                  </a:cubicBezTo>
                  <a:lnTo>
                    <a:pt x="10677" y="184"/>
                  </a:lnTo>
                  <a:cubicBezTo>
                    <a:pt x="10895" y="184"/>
                    <a:pt x="11129" y="218"/>
                    <a:pt x="11346" y="251"/>
                  </a:cubicBezTo>
                  <a:cubicBezTo>
                    <a:pt x="11563" y="285"/>
                    <a:pt x="11780" y="318"/>
                    <a:pt x="11997" y="368"/>
                  </a:cubicBezTo>
                  <a:cubicBezTo>
                    <a:pt x="12916" y="569"/>
                    <a:pt x="13785" y="886"/>
                    <a:pt x="14621" y="1321"/>
                  </a:cubicBezTo>
                  <a:cubicBezTo>
                    <a:pt x="14821" y="1421"/>
                    <a:pt x="15022" y="1554"/>
                    <a:pt x="15222" y="1671"/>
                  </a:cubicBezTo>
                  <a:cubicBezTo>
                    <a:pt x="15439" y="1805"/>
                    <a:pt x="15640" y="1939"/>
                    <a:pt x="15824" y="2089"/>
                  </a:cubicBezTo>
                  <a:cubicBezTo>
                    <a:pt x="16642" y="2674"/>
                    <a:pt x="17344" y="3376"/>
                    <a:pt x="17912" y="4178"/>
                  </a:cubicBezTo>
                  <a:cubicBezTo>
                    <a:pt x="18530" y="5013"/>
                    <a:pt x="19015" y="5932"/>
                    <a:pt x="19332" y="6901"/>
                  </a:cubicBezTo>
                  <a:cubicBezTo>
                    <a:pt x="20018" y="8923"/>
                    <a:pt x="20018" y="11112"/>
                    <a:pt x="19349" y="13133"/>
                  </a:cubicBezTo>
                  <a:cubicBezTo>
                    <a:pt x="19032" y="14119"/>
                    <a:pt x="18547" y="15038"/>
                    <a:pt x="17946" y="15874"/>
                  </a:cubicBezTo>
                  <a:cubicBezTo>
                    <a:pt x="17361" y="16676"/>
                    <a:pt x="16659" y="17394"/>
                    <a:pt x="15857" y="17962"/>
                  </a:cubicBezTo>
                  <a:cubicBezTo>
                    <a:pt x="15673" y="18113"/>
                    <a:pt x="15473" y="18263"/>
                    <a:pt x="15256" y="18380"/>
                  </a:cubicBezTo>
                  <a:cubicBezTo>
                    <a:pt x="15055" y="18497"/>
                    <a:pt x="14855" y="18631"/>
                    <a:pt x="14654" y="18747"/>
                  </a:cubicBezTo>
                  <a:cubicBezTo>
                    <a:pt x="13819" y="19182"/>
                    <a:pt x="12950" y="19499"/>
                    <a:pt x="12048" y="19717"/>
                  </a:cubicBezTo>
                  <a:cubicBezTo>
                    <a:pt x="11814" y="19767"/>
                    <a:pt x="11596" y="19783"/>
                    <a:pt x="11379" y="19817"/>
                  </a:cubicBezTo>
                  <a:cubicBezTo>
                    <a:pt x="11162" y="19867"/>
                    <a:pt x="10945" y="19884"/>
                    <a:pt x="10711" y="19900"/>
                  </a:cubicBezTo>
                  <a:lnTo>
                    <a:pt x="10059" y="19934"/>
                  </a:lnTo>
                  <a:cubicBezTo>
                    <a:pt x="9842" y="19934"/>
                    <a:pt x="9625" y="19917"/>
                    <a:pt x="9424" y="19900"/>
                  </a:cubicBezTo>
                  <a:cubicBezTo>
                    <a:pt x="8990" y="19884"/>
                    <a:pt x="8572" y="19834"/>
                    <a:pt x="8171" y="19767"/>
                  </a:cubicBezTo>
                  <a:cubicBezTo>
                    <a:pt x="5364" y="19249"/>
                    <a:pt x="2941" y="17561"/>
                    <a:pt x="1471" y="15122"/>
                  </a:cubicBezTo>
                  <a:cubicBezTo>
                    <a:pt x="970" y="14303"/>
                    <a:pt x="585" y="13417"/>
                    <a:pt x="352" y="12482"/>
                  </a:cubicBezTo>
                  <a:cubicBezTo>
                    <a:pt x="251" y="12148"/>
                    <a:pt x="184" y="11813"/>
                    <a:pt x="134" y="11463"/>
                  </a:cubicBezTo>
                  <a:cubicBezTo>
                    <a:pt x="118" y="11312"/>
                    <a:pt x="84" y="11179"/>
                    <a:pt x="84" y="11045"/>
                  </a:cubicBezTo>
                  <a:cubicBezTo>
                    <a:pt x="67" y="10911"/>
                    <a:pt x="67" y="10794"/>
                    <a:pt x="51" y="10694"/>
                  </a:cubicBezTo>
                  <a:cubicBezTo>
                    <a:pt x="34" y="10493"/>
                    <a:pt x="34" y="10343"/>
                    <a:pt x="17" y="10226"/>
                  </a:cubicBezTo>
                  <a:cubicBezTo>
                    <a:pt x="17" y="10109"/>
                    <a:pt x="1" y="10059"/>
                    <a:pt x="1" y="10059"/>
                  </a:cubicBezTo>
                  <a:cubicBezTo>
                    <a:pt x="1" y="10059"/>
                    <a:pt x="1" y="10109"/>
                    <a:pt x="1" y="10226"/>
                  </a:cubicBezTo>
                  <a:cubicBezTo>
                    <a:pt x="1" y="10343"/>
                    <a:pt x="17" y="10493"/>
                    <a:pt x="17" y="10694"/>
                  </a:cubicBezTo>
                  <a:cubicBezTo>
                    <a:pt x="17" y="10811"/>
                    <a:pt x="34" y="10928"/>
                    <a:pt x="34" y="11045"/>
                  </a:cubicBezTo>
                  <a:cubicBezTo>
                    <a:pt x="51" y="11179"/>
                    <a:pt x="67" y="11312"/>
                    <a:pt x="84" y="11463"/>
                  </a:cubicBezTo>
                  <a:cubicBezTo>
                    <a:pt x="134" y="11813"/>
                    <a:pt x="201" y="12164"/>
                    <a:pt x="285" y="12499"/>
                  </a:cubicBezTo>
                  <a:cubicBezTo>
                    <a:pt x="519" y="13451"/>
                    <a:pt x="886" y="14353"/>
                    <a:pt x="1387" y="15172"/>
                  </a:cubicBezTo>
                  <a:cubicBezTo>
                    <a:pt x="2841" y="17645"/>
                    <a:pt x="5314" y="19382"/>
                    <a:pt x="8138" y="19917"/>
                  </a:cubicBezTo>
                  <a:cubicBezTo>
                    <a:pt x="8555" y="19984"/>
                    <a:pt x="8990" y="20034"/>
                    <a:pt x="9408" y="20051"/>
                  </a:cubicBezTo>
                  <a:cubicBezTo>
                    <a:pt x="9625" y="20067"/>
                    <a:pt x="9842" y="20084"/>
                    <a:pt x="10059" y="20084"/>
                  </a:cubicBezTo>
                  <a:lnTo>
                    <a:pt x="10728" y="20051"/>
                  </a:lnTo>
                  <a:cubicBezTo>
                    <a:pt x="10961" y="20051"/>
                    <a:pt x="11179" y="20017"/>
                    <a:pt x="11396" y="19984"/>
                  </a:cubicBezTo>
                  <a:cubicBezTo>
                    <a:pt x="11630" y="19934"/>
                    <a:pt x="11847" y="19917"/>
                    <a:pt x="12081" y="19867"/>
                  </a:cubicBezTo>
                  <a:cubicBezTo>
                    <a:pt x="13000" y="19666"/>
                    <a:pt x="13885" y="19332"/>
                    <a:pt x="14721" y="18898"/>
                  </a:cubicBezTo>
                  <a:cubicBezTo>
                    <a:pt x="14938" y="18781"/>
                    <a:pt x="15139" y="18647"/>
                    <a:pt x="15356" y="18530"/>
                  </a:cubicBezTo>
                  <a:cubicBezTo>
                    <a:pt x="15573" y="18397"/>
                    <a:pt x="15774" y="18263"/>
                    <a:pt x="15957" y="18113"/>
                  </a:cubicBezTo>
                  <a:cubicBezTo>
                    <a:pt x="16776" y="17511"/>
                    <a:pt x="17495" y="16793"/>
                    <a:pt x="18079" y="15974"/>
                  </a:cubicBezTo>
                  <a:cubicBezTo>
                    <a:pt x="18714" y="15122"/>
                    <a:pt x="19199" y="14186"/>
                    <a:pt x="19516" y="13200"/>
                  </a:cubicBezTo>
                  <a:cubicBezTo>
                    <a:pt x="20201" y="11128"/>
                    <a:pt x="20201" y="8906"/>
                    <a:pt x="19500" y="6851"/>
                  </a:cubicBezTo>
                  <a:cubicBezTo>
                    <a:pt x="19182" y="5849"/>
                    <a:pt x="18681" y="4913"/>
                    <a:pt x="18063" y="4077"/>
                  </a:cubicBezTo>
                  <a:cubicBezTo>
                    <a:pt x="17762" y="3676"/>
                    <a:pt x="17428" y="3292"/>
                    <a:pt x="17077" y="2925"/>
                  </a:cubicBezTo>
                  <a:cubicBezTo>
                    <a:pt x="16709" y="2574"/>
                    <a:pt x="16325" y="2256"/>
                    <a:pt x="15924" y="1955"/>
                  </a:cubicBezTo>
                  <a:cubicBezTo>
                    <a:pt x="15740" y="1805"/>
                    <a:pt x="15523" y="1655"/>
                    <a:pt x="15322" y="1538"/>
                  </a:cubicBezTo>
                  <a:cubicBezTo>
                    <a:pt x="15105" y="1421"/>
                    <a:pt x="14905" y="1287"/>
                    <a:pt x="14687" y="1170"/>
                  </a:cubicBezTo>
                  <a:cubicBezTo>
                    <a:pt x="14270" y="953"/>
                    <a:pt x="13835" y="752"/>
                    <a:pt x="13384" y="602"/>
                  </a:cubicBezTo>
                  <a:cubicBezTo>
                    <a:pt x="12933" y="435"/>
                    <a:pt x="12499" y="301"/>
                    <a:pt x="12031" y="201"/>
                  </a:cubicBezTo>
                  <a:cubicBezTo>
                    <a:pt x="11814" y="168"/>
                    <a:pt x="11580" y="134"/>
                    <a:pt x="11362" y="101"/>
                  </a:cubicBezTo>
                  <a:cubicBezTo>
                    <a:pt x="11145" y="67"/>
                    <a:pt x="10911" y="34"/>
                    <a:pt x="10694" y="34"/>
                  </a:cubicBezTo>
                  <a:lnTo>
                    <a:pt x="1002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79" name="Google Shape;3167;p57">
            <a:extLst>
              <a:ext uri="{FF2B5EF4-FFF2-40B4-BE49-F238E27FC236}">
                <a16:creationId xmlns:a16="http://schemas.microsoft.com/office/drawing/2014/main" id="{B7286735-932B-4897-B0B7-CE1028316CE0}"/>
              </a:ext>
            </a:extLst>
          </p:cNvPr>
          <p:cNvSpPr txBox="1">
            <a:spLocks/>
          </p:cNvSpPr>
          <p:nvPr/>
        </p:nvSpPr>
        <p:spPr>
          <a:xfrm>
            <a:off x="785427" y="1884474"/>
            <a:ext cx="7704000" cy="3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7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9pPr>
          </a:lstStyle>
          <a:p>
            <a:r>
              <a:rPr lang="fr-MA" sz="2000" u="sng" dirty="0" err="1"/>
              <a:t>Front-end</a:t>
            </a:r>
            <a:endParaRPr lang="fr-MA" u="sng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6DB378E2-F3C1-41E8-B3AE-1816048B51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4023" y="2962064"/>
            <a:ext cx="340550" cy="507261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B5BBCD12-22B9-4051-A351-66C99FD058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26872" y="3020451"/>
            <a:ext cx="330052" cy="462825"/>
          </a:xfrm>
          <a:prstGeom prst="rect">
            <a:avLst/>
          </a:prstGeom>
        </p:spPr>
      </p:pic>
      <p:sp>
        <p:nvSpPr>
          <p:cNvPr id="7" name="Sous-titre 6">
            <a:extLst>
              <a:ext uri="{FF2B5EF4-FFF2-40B4-BE49-F238E27FC236}">
                <a16:creationId xmlns:a16="http://schemas.microsoft.com/office/drawing/2014/main" id="{BD05D377-5DEC-4DDC-A049-4F8BAF1DC0CB}"/>
              </a:ext>
            </a:extLst>
          </p:cNvPr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9" name="Sous-titre 8">
            <a:extLst>
              <a:ext uri="{FF2B5EF4-FFF2-40B4-BE49-F238E27FC236}">
                <a16:creationId xmlns:a16="http://schemas.microsoft.com/office/drawing/2014/main" id="{C1E6E4D7-3EB8-4214-B782-C43FEB2805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11" name="Sous-titre 10">
            <a:extLst>
              <a:ext uri="{FF2B5EF4-FFF2-40B4-BE49-F238E27FC236}">
                <a16:creationId xmlns:a16="http://schemas.microsoft.com/office/drawing/2014/main" id="{27F38027-8E95-4A61-AA48-C1A19ED7CAAE}"/>
              </a:ext>
            </a:extLst>
          </p:cNvPr>
          <p:cNvSpPr>
            <a:spLocks noGrp="1"/>
          </p:cNvSpPr>
          <p:nvPr>
            <p:ph type="subTitle" idx="3"/>
          </p:nvPr>
        </p:nvSpPr>
        <p:spPr/>
        <p:txBody>
          <a:bodyPr/>
          <a:lstStyle/>
          <a:p>
            <a:endParaRPr lang="fr-MA" dirty="0"/>
          </a:p>
        </p:txBody>
      </p:sp>
      <p:sp>
        <p:nvSpPr>
          <p:cNvPr id="13" name="Sous-titre 12">
            <a:extLst>
              <a:ext uri="{FF2B5EF4-FFF2-40B4-BE49-F238E27FC236}">
                <a16:creationId xmlns:a16="http://schemas.microsoft.com/office/drawing/2014/main" id="{F7C04ACA-E8AD-499F-8652-4B559EC2FE11}"/>
              </a:ext>
            </a:extLst>
          </p:cNvPr>
          <p:cNvSpPr>
            <a:spLocks noGrp="1"/>
          </p:cNvSpPr>
          <p:nvPr>
            <p:ph type="subTitle" idx="4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15" name="Sous-titre 14">
            <a:extLst>
              <a:ext uri="{FF2B5EF4-FFF2-40B4-BE49-F238E27FC236}">
                <a16:creationId xmlns:a16="http://schemas.microsoft.com/office/drawing/2014/main" id="{570DE8D0-FC9E-40D5-A706-51753E278235}"/>
              </a:ext>
            </a:extLst>
          </p:cNvPr>
          <p:cNvSpPr>
            <a:spLocks noGrp="1"/>
          </p:cNvSpPr>
          <p:nvPr>
            <p:ph type="subTitle" idx="6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17" name="Sous-titre 16">
            <a:extLst>
              <a:ext uri="{FF2B5EF4-FFF2-40B4-BE49-F238E27FC236}">
                <a16:creationId xmlns:a16="http://schemas.microsoft.com/office/drawing/2014/main" id="{70C3C2E7-CEA6-4D45-9871-092DE45009FD}"/>
              </a:ext>
            </a:extLst>
          </p:cNvPr>
          <p:cNvSpPr>
            <a:spLocks noGrp="1"/>
          </p:cNvSpPr>
          <p:nvPr>
            <p:ph type="subTitle" idx="5"/>
          </p:nvPr>
        </p:nvSpPr>
        <p:spPr/>
        <p:txBody>
          <a:bodyPr/>
          <a:lstStyle/>
          <a:p>
            <a:endParaRPr lang="fr-MA"/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1B8264EB-1C72-481C-8868-668D0E68C1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39279" y="4061207"/>
            <a:ext cx="333427" cy="333427"/>
          </a:xfrm>
          <a:prstGeom prst="rect">
            <a:avLst/>
          </a:prstGeom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959C3D54-597E-4FD9-9776-18513B65322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43564" y="3052116"/>
            <a:ext cx="463845" cy="309230"/>
          </a:xfrm>
          <a:prstGeom prst="rect">
            <a:avLst/>
          </a:prstGeom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28629C82-366A-45DB-937C-2F39C93CDCC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18404" y="3046004"/>
            <a:ext cx="299619" cy="339379"/>
          </a:xfrm>
          <a:prstGeom prst="rect">
            <a:avLst/>
          </a:prstGeom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356613F0-5F46-445D-88EF-F52C5F7582B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49129" y="3095996"/>
            <a:ext cx="439847" cy="38728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roject research">
  <a:themeElements>
    <a:clrScheme name="Simple Light">
      <a:dk1>
        <a:srgbClr val="179DE3"/>
      </a:dk1>
      <a:lt1>
        <a:srgbClr val="FFFFFF"/>
      </a:lt1>
      <a:dk2>
        <a:srgbClr val="263238"/>
      </a:dk2>
      <a:lt2>
        <a:srgbClr val="2771C2"/>
      </a:lt2>
      <a:accent1>
        <a:srgbClr val="002F63"/>
      </a:accent1>
      <a:accent2>
        <a:srgbClr val="53CCF5"/>
      </a:accent2>
      <a:accent3>
        <a:srgbClr val="B78876"/>
      </a:accent3>
      <a:accent4>
        <a:srgbClr val="FFBE9D"/>
      </a:accent4>
      <a:accent5>
        <a:srgbClr val="EBEBEB"/>
      </a:accent5>
      <a:accent6>
        <a:srgbClr val="E0E0E0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Project research">
  <a:themeElements>
    <a:clrScheme name="Simple Light">
      <a:dk1>
        <a:srgbClr val="179DE3"/>
      </a:dk1>
      <a:lt1>
        <a:srgbClr val="FFFFFF"/>
      </a:lt1>
      <a:dk2>
        <a:srgbClr val="263238"/>
      </a:dk2>
      <a:lt2>
        <a:srgbClr val="2771C2"/>
      </a:lt2>
      <a:accent1>
        <a:srgbClr val="002F63"/>
      </a:accent1>
      <a:accent2>
        <a:srgbClr val="53CCF5"/>
      </a:accent2>
      <a:accent3>
        <a:srgbClr val="B78876"/>
      </a:accent3>
      <a:accent4>
        <a:srgbClr val="FFBE9D"/>
      </a:accent4>
      <a:accent5>
        <a:srgbClr val="EBEBEB"/>
      </a:accent5>
      <a:accent6>
        <a:srgbClr val="E0E0E0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928</TotalTime>
  <Words>133</Words>
  <Application>Microsoft Office PowerPoint</Application>
  <PresentationFormat>Affichage à l'écran (16:9)</PresentationFormat>
  <Paragraphs>37</Paragraphs>
  <Slides>11</Slides>
  <Notes>11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11</vt:i4>
      </vt:variant>
    </vt:vector>
  </HeadingPairs>
  <TitlesOfParts>
    <vt:vector size="17" baseType="lpstr">
      <vt:lpstr>Lilita One</vt:lpstr>
      <vt:lpstr>Josefin Sans</vt:lpstr>
      <vt:lpstr>Arial</vt:lpstr>
      <vt:lpstr>Montserrat</vt:lpstr>
      <vt:lpstr>Project research</vt:lpstr>
      <vt:lpstr>1_Project research</vt:lpstr>
      <vt:lpstr>Youclubs</vt:lpstr>
      <vt:lpstr>Plan de présentation: </vt:lpstr>
      <vt:lpstr>Problématique:</vt:lpstr>
      <vt:lpstr>Notre solution: </vt:lpstr>
      <vt:lpstr>Nos objectifs:</vt:lpstr>
      <vt:lpstr>Diagramme:</vt:lpstr>
      <vt:lpstr>Diagramme:</vt:lpstr>
      <vt:lpstr>Diagramme:</vt:lpstr>
      <vt:lpstr>La réalisation : </vt:lpstr>
      <vt:lpstr>Présentation PowerPoint</vt:lpstr>
      <vt:lpstr>Démonstration des interfaces: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Youclubs</dc:title>
  <dc:creator>MERYAME ELBETTAL</dc:creator>
  <cp:lastModifiedBy>Sanaa Saadoune</cp:lastModifiedBy>
  <cp:revision>23</cp:revision>
  <dcterms:modified xsi:type="dcterms:W3CDTF">2020-09-14T00:25:24Z</dcterms:modified>
</cp:coreProperties>
</file>