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61" r:id="rId4"/>
    <p:sldId id="258"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B37C9B-22EB-4264-93C3-D0F891271B54}" v="1" dt="2023-01-13T01:52:59.8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609" autoAdjust="0"/>
  </p:normalViewPr>
  <p:slideViewPr>
    <p:cSldViewPr snapToGrid="0">
      <p:cViewPr varScale="1">
        <p:scale>
          <a:sx n="76" d="100"/>
          <a:sy n="76" d="100"/>
        </p:scale>
        <p:origin x="91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Muise" userId="78b95db1-7c9b-410d-855f-cf7a491ba598" providerId="ADAL" clId="{528F147B-8AEF-4CC6-99A4-FF13D42D3D23}"/>
    <pc:docChg chg="undo custSel addSld modSld">
      <pc:chgData name="Christian Muise" userId="78b95db1-7c9b-410d-855f-cf7a491ba598" providerId="ADAL" clId="{528F147B-8AEF-4CC6-99A4-FF13D42D3D23}" dt="2021-01-06T20:52:42.589" v="715" actId="20577"/>
      <pc:docMkLst>
        <pc:docMk/>
      </pc:docMkLst>
      <pc:sldChg chg="modSp new mod">
        <pc:chgData name="Christian Muise" userId="78b95db1-7c9b-410d-855f-cf7a491ba598" providerId="ADAL" clId="{528F147B-8AEF-4CC6-99A4-FF13D42D3D23}" dt="2021-01-06T20:41:41.376" v="60" actId="20577"/>
        <pc:sldMkLst>
          <pc:docMk/>
          <pc:sldMk cId="1720889385" sldId="256"/>
        </pc:sldMkLst>
        <pc:spChg chg="mod">
          <ac:chgData name="Christian Muise" userId="78b95db1-7c9b-410d-855f-cf7a491ba598" providerId="ADAL" clId="{528F147B-8AEF-4CC6-99A4-FF13D42D3D23}" dt="2021-01-06T20:41:32.049" v="29" actId="20577"/>
          <ac:spMkLst>
            <pc:docMk/>
            <pc:sldMk cId="1720889385" sldId="256"/>
            <ac:spMk id="2" creationId="{F7ECF793-3320-4C2B-887B-6E6BC6043904}"/>
          </ac:spMkLst>
        </pc:spChg>
        <pc:spChg chg="mod">
          <ac:chgData name="Christian Muise" userId="78b95db1-7c9b-410d-855f-cf7a491ba598" providerId="ADAL" clId="{528F147B-8AEF-4CC6-99A4-FF13D42D3D23}" dt="2021-01-06T20:41:41.376" v="60" actId="20577"/>
          <ac:spMkLst>
            <pc:docMk/>
            <pc:sldMk cId="1720889385" sldId="256"/>
            <ac:spMk id="3" creationId="{B2BCFAA8-7D40-4366-A4A8-306EA6DE9401}"/>
          </ac:spMkLst>
        </pc:spChg>
      </pc:sldChg>
      <pc:sldChg chg="modSp new mod">
        <pc:chgData name="Christian Muise" userId="78b95db1-7c9b-410d-855f-cf7a491ba598" providerId="ADAL" clId="{528F147B-8AEF-4CC6-99A4-FF13D42D3D23}" dt="2021-01-06T20:42:44.785" v="134" actId="113"/>
        <pc:sldMkLst>
          <pc:docMk/>
          <pc:sldMk cId="1816462564" sldId="257"/>
        </pc:sldMkLst>
        <pc:spChg chg="mod">
          <ac:chgData name="Christian Muise" userId="78b95db1-7c9b-410d-855f-cf7a491ba598" providerId="ADAL" clId="{528F147B-8AEF-4CC6-99A4-FF13D42D3D23}" dt="2021-01-06T20:42:31.304" v="121" actId="20577"/>
          <ac:spMkLst>
            <pc:docMk/>
            <pc:sldMk cId="1816462564" sldId="257"/>
            <ac:spMk id="2" creationId="{CD321E89-2211-47CF-8353-194DA3382047}"/>
          </ac:spMkLst>
        </pc:spChg>
        <pc:spChg chg="mod">
          <ac:chgData name="Christian Muise" userId="78b95db1-7c9b-410d-855f-cf7a491ba598" providerId="ADAL" clId="{528F147B-8AEF-4CC6-99A4-FF13D42D3D23}" dt="2021-01-06T20:42:44.785" v="134" actId="113"/>
          <ac:spMkLst>
            <pc:docMk/>
            <pc:sldMk cId="1816462564" sldId="257"/>
            <ac:spMk id="3" creationId="{DB247F3D-CC9A-4409-82DD-8433A13A1BCB}"/>
          </ac:spMkLst>
        </pc:spChg>
      </pc:sldChg>
      <pc:sldChg chg="modSp new mod">
        <pc:chgData name="Christian Muise" userId="78b95db1-7c9b-410d-855f-cf7a491ba598" providerId="ADAL" clId="{528F147B-8AEF-4CC6-99A4-FF13D42D3D23}" dt="2021-01-06T20:43:43.888" v="319" actId="20577"/>
        <pc:sldMkLst>
          <pc:docMk/>
          <pc:sldMk cId="2301598224" sldId="258"/>
        </pc:sldMkLst>
        <pc:spChg chg="mod">
          <ac:chgData name="Christian Muise" userId="78b95db1-7c9b-410d-855f-cf7a491ba598" providerId="ADAL" clId="{528F147B-8AEF-4CC6-99A4-FF13D42D3D23}" dt="2021-01-06T20:42:52.295" v="144" actId="20577"/>
          <ac:spMkLst>
            <pc:docMk/>
            <pc:sldMk cId="2301598224" sldId="258"/>
            <ac:spMk id="2" creationId="{A5CD7931-FFDE-4BE3-A478-6004DFA32B17}"/>
          </ac:spMkLst>
        </pc:spChg>
        <pc:spChg chg="mod">
          <ac:chgData name="Christian Muise" userId="78b95db1-7c9b-410d-855f-cf7a491ba598" providerId="ADAL" clId="{528F147B-8AEF-4CC6-99A4-FF13D42D3D23}" dt="2021-01-06T20:43:43.888" v="319" actId="20577"/>
          <ac:spMkLst>
            <pc:docMk/>
            <pc:sldMk cId="2301598224" sldId="258"/>
            <ac:spMk id="3" creationId="{7238897C-BEAC-4063-99D4-E74156B96A1A}"/>
          </ac:spMkLst>
        </pc:spChg>
      </pc:sldChg>
      <pc:sldChg chg="modSp new mod">
        <pc:chgData name="Christian Muise" userId="78b95db1-7c9b-410d-855f-cf7a491ba598" providerId="ADAL" clId="{528F147B-8AEF-4CC6-99A4-FF13D42D3D23}" dt="2021-01-06T20:49:46.190" v="643" actId="20577"/>
        <pc:sldMkLst>
          <pc:docMk/>
          <pc:sldMk cId="1093639489" sldId="259"/>
        </pc:sldMkLst>
        <pc:spChg chg="mod">
          <ac:chgData name="Christian Muise" userId="78b95db1-7c9b-410d-855f-cf7a491ba598" providerId="ADAL" clId="{528F147B-8AEF-4CC6-99A4-FF13D42D3D23}" dt="2021-01-06T20:44:35.415" v="351" actId="20577"/>
          <ac:spMkLst>
            <pc:docMk/>
            <pc:sldMk cId="1093639489" sldId="259"/>
            <ac:spMk id="2" creationId="{27D9ABDC-9DA8-4A42-A5E1-B05E3DB77237}"/>
          </ac:spMkLst>
        </pc:spChg>
        <pc:spChg chg="mod">
          <ac:chgData name="Christian Muise" userId="78b95db1-7c9b-410d-855f-cf7a491ba598" providerId="ADAL" clId="{528F147B-8AEF-4CC6-99A4-FF13D42D3D23}" dt="2021-01-06T20:49:46.190" v="643" actId="20577"/>
          <ac:spMkLst>
            <pc:docMk/>
            <pc:sldMk cId="1093639489" sldId="259"/>
            <ac:spMk id="3" creationId="{3D35315F-5033-47FF-9BF8-77ADEEF15FC1}"/>
          </ac:spMkLst>
        </pc:spChg>
      </pc:sldChg>
      <pc:sldChg chg="modSp new mod">
        <pc:chgData name="Christian Muise" userId="78b95db1-7c9b-410d-855f-cf7a491ba598" providerId="ADAL" clId="{528F147B-8AEF-4CC6-99A4-FF13D42D3D23}" dt="2021-01-06T20:52:42.589" v="715" actId="20577"/>
        <pc:sldMkLst>
          <pc:docMk/>
          <pc:sldMk cId="3814635461" sldId="260"/>
        </pc:sldMkLst>
        <pc:spChg chg="mod">
          <ac:chgData name="Christian Muise" userId="78b95db1-7c9b-410d-855f-cf7a491ba598" providerId="ADAL" clId="{528F147B-8AEF-4CC6-99A4-FF13D42D3D23}" dt="2021-01-06T20:52:31.142" v="652" actId="20577"/>
          <ac:spMkLst>
            <pc:docMk/>
            <pc:sldMk cId="3814635461" sldId="260"/>
            <ac:spMk id="2" creationId="{86B60AAE-31A2-4973-AF92-235923AAE813}"/>
          </ac:spMkLst>
        </pc:spChg>
        <pc:spChg chg="mod">
          <ac:chgData name="Christian Muise" userId="78b95db1-7c9b-410d-855f-cf7a491ba598" providerId="ADAL" clId="{528F147B-8AEF-4CC6-99A4-FF13D42D3D23}" dt="2021-01-06T20:52:42.589" v="715" actId="20577"/>
          <ac:spMkLst>
            <pc:docMk/>
            <pc:sldMk cId="3814635461" sldId="260"/>
            <ac:spMk id="3" creationId="{6D8B79F4-9F32-42FB-A3A2-06A779A7D90C}"/>
          </ac:spMkLst>
        </pc:spChg>
      </pc:sldChg>
    </pc:docChg>
  </pc:docChgLst>
  <pc:docChgLst>
    <pc:chgData name="Christian Muise" userId="78b95db1-7c9b-410d-855f-cf7a491ba598" providerId="ADAL" clId="{68EAFE48-5B86-4D23-A221-7487B596D948}"/>
    <pc:docChg chg="undo custSel modSld">
      <pc:chgData name="Christian Muise" userId="78b95db1-7c9b-410d-855f-cf7a491ba598" providerId="ADAL" clId="{68EAFE48-5B86-4D23-A221-7487B596D948}" dt="2021-09-02T16:06:07.110" v="497" actId="20577"/>
      <pc:docMkLst>
        <pc:docMk/>
      </pc:docMkLst>
      <pc:sldChg chg="modSp mod">
        <pc:chgData name="Christian Muise" userId="78b95db1-7c9b-410d-855f-cf7a491ba598" providerId="ADAL" clId="{68EAFE48-5B86-4D23-A221-7487B596D948}" dt="2021-09-02T16:03:20.903" v="30" actId="20577"/>
        <pc:sldMkLst>
          <pc:docMk/>
          <pc:sldMk cId="1720889385" sldId="256"/>
        </pc:sldMkLst>
        <pc:spChg chg="mod">
          <ac:chgData name="Christian Muise" userId="78b95db1-7c9b-410d-855f-cf7a491ba598" providerId="ADAL" clId="{68EAFE48-5B86-4D23-A221-7487B596D948}" dt="2021-09-02T16:03:20.903" v="30" actId="20577"/>
          <ac:spMkLst>
            <pc:docMk/>
            <pc:sldMk cId="1720889385" sldId="256"/>
            <ac:spMk id="3" creationId="{B2BCFAA8-7D40-4366-A4A8-306EA6DE9401}"/>
          </ac:spMkLst>
        </pc:spChg>
      </pc:sldChg>
      <pc:sldChg chg="modSp mod">
        <pc:chgData name="Christian Muise" userId="78b95db1-7c9b-410d-855f-cf7a491ba598" providerId="ADAL" clId="{68EAFE48-5B86-4D23-A221-7487B596D948}" dt="2021-09-02T16:04:13.480" v="161" actId="113"/>
        <pc:sldMkLst>
          <pc:docMk/>
          <pc:sldMk cId="1816462564" sldId="257"/>
        </pc:sldMkLst>
        <pc:spChg chg="mod">
          <ac:chgData name="Christian Muise" userId="78b95db1-7c9b-410d-855f-cf7a491ba598" providerId="ADAL" clId="{68EAFE48-5B86-4D23-A221-7487B596D948}" dt="2021-09-02T16:04:13.480" v="161" actId="113"/>
          <ac:spMkLst>
            <pc:docMk/>
            <pc:sldMk cId="1816462564" sldId="257"/>
            <ac:spMk id="3" creationId="{DB247F3D-CC9A-4409-82DD-8433A13A1BCB}"/>
          </ac:spMkLst>
        </pc:spChg>
      </pc:sldChg>
      <pc:sldChg chg="modSp mod">
        <pc:chgData name="Christian Muise" userId="78b95db1-7c9b-410d-855f-cf7a491ba598" providerId="ADAL" clId="{68EAFE48-5B86-4D23-A221-7487B596D948}" dt="2021-09-02T16:06:07.110" v="497" actId="20577"/>
        <pc:sldMkLst>
          <pc:docMk/>
          <pc:sldMk cId="1093639489" sldId="259"/>
        </pc:sldMkLst>
        <pc:spChg chg="mod">
          <ac:chgData name="Christian Muise" userId="78b95db1-7c9b-410d-855f-cf7a491ba598" providerId="ADAL" clId="{68EAFE48-5B86-4D23-A221-7487B596D948}" dt="2021-09-02T16:06:07.110" v="497" actId="20577"/>
          <ac:spMkLst>
            <pc:docMk/>
            <pc:sldMk cId="1093639489" sldId="259"/>
            <ac:spMk id="3" creationId="{3D35315F-5033-47FF-9BF8-77ADEEF15FC1}"/>
          </ac:spMkLst>
        </pc:spChg>
      </pc:sldChg>
    </pc:docChg>
  </pc:docChgLst>
  <pc:docChgLst>
    <pc:chgData name="Christian Muise" userId="78b95db1-7c9b-410d-855f-cf7a491ba598" providerId="ADAL" clId="{33B37C9B-22EB-4264-93C3-D0F891271B54}"/>
    <pc:docChg chg="custSel addSld modSld sldOrd">
      <pc:chgData name="Christian Muise" userId="78b95db1-7c9b-410d-855f-cf7a491ba598" providerId="ADAL" clId="{33B37C9B-22EB-4264-93C3-D0F891271B54}" dt="2023-01-13T02:01:27.668" v="589" actId="14100"/>
      <pc:docMkLst>
        <pc:docMk/>
      </pc:docMkLst>
      <pc:sldChg chg="modSp mod">
        <pc:chgData name="Christian Muise" userId="78b95db1-7c9b-410d-855f-cf7a491ba598" providerId="ADAL" clId="{33B37C9B-22EB-4264-93C3-D0F891271B54}" dt="2023-01-13T01:59:04.051" v="481" actId="20577"/>
        <pc:sldMkLst>
          <pc:docMk/>
          <pc:sldMk cId="1816462564" sldId="257"/>
        </pc:sldMkLst>
        <pc:spChg chg="mod">
          <ac:chgData name="Christian Muise" userId="78b95db1-7c9b-410d-855f-cf7a491ba598" providerId="ADAL" clId="{33B37C9B-22EB-4264-93C3-D0F891271B54}" dt="2023-01-13T01:59:04.051" v="481" actId="20577"/>
          <ac:spMkLst>
            <pc:docMk/>
            <pc:sldMk cId="1816462564" sldId="257"/>
            <ac:spMk id="3" creationId="{DB247F3D-CC9A-4409-82DD-8433A13A1BCB}"/>
          </ac:spMkLst>
        </pc:spChg>
      </pc:sldChg>
      <pc:sldChg chg="modSp mod">
        <pc:chgData name="Christian Muise" userId="78b95db1-7c9b-410d-855f-cf7a491ba598" providerId="ADAL" clId="{33B37C9B-22EB-4264-93C3-D0F891271B54}" dt="2023-01-13T02:00:10.513" v="554" actId="20577"/>
        <pc:sldMkLst>
          <pc:docMk/>
          <pc:sldMk cId="2301598224" sldId="258"/>
        </pc:sldMkLst>
        <pc:spChg chg="mod">
          <ac:chgData name="Christian Muise" userId="78b95db1-7c9b-410d-855f-cf7a491ba598" providerId="ADAL" clId="{33B37C9B-22EB-4264-93C3-D0F891271B54}" dt="2023-01-13T01:50:52.654" v="68" actId="20577"/>
          <ac:spMkLst>
            <pc:docMk/>
            <pc:sldMk cId="2301598224" sldId="258"/>
            <ac:spMk id="2" creationId="{A5CD7931-FFDE-4BE3-A478-6004DFA32B17}"/>
          </ac:spMkLst>
        </pc:spChg>
        <pc:spChg chg="mod">
          <ac:chgData name="Christian Muise" userId="78b95db1-7c9b-410d-855f-cf7a491ba598" providerId="ADAL" clId="{33B37C9B-22EB-4264-93C3-D0F891271B54}" dt="2023-01-13T02:00:10.513" v="554" actId="20577"/>
          <ac:spMkLst>
            <pc:docMk/>
            <pc:sldMk cId="2301598224" sldId="258"/>
            <ac:spMk id="3" creationId="{7238897C-BEAC-4063-99D4-E74156B96A1A}"/>
          </ac:spMkLst>
        </pc:spChg>
      </pc:sldChg>
      <pc:sldChg chg="modSp mod">
        <pc:chgData name="Christian Muise" userId="78b95db1-7c9b-410d-855f-cf7a491ba598" providerId="ADAL" clId="{33B37C9B-22EB-4264-93C3-D0F891271B54}" dt="2023-01-13T02:01:27.668" v="589" actId="14100"/>
        <pc:sldMkLst>
          <pc:docMk/>
          <pc:sldMk cId="1093639489" sldId="259"/>
        </pc:sldMkLst>
        <pc:spChg chg="mod">
          <ac:chgData name="Christian Muise" userId="78b95db1-7c9b-410d-855f-cf7a491ba598" providerId="ADAL" clId="{33B37C9B-22EB-4264-93C3-D0F891271B54}" dt="2023-01-13T02:01:27.668" v="589" actId="14100"/>
          <ac:spMkLst>
            <pc:docMk/>
            <pc:sldMk cId="1093639489" sldId="259"/>
            <ac:spMk id="3" creationId="{3D35315F-5033-47FF-9BF8-77ADEEF15FC1}"/>
          </ac:spMkLst>
        </pc:spChg>
      </pc:sldChg>
      <pc:sldChg chg="modSp add mod ord">
        <pc:chgData name="Christian Muise" userId="78b95db1-7c9b-410d-855f-cf7a491ba598" providerId="ADAL" clId="{33B37C9B-22EB-4264-93C3-D0F891271B54}" dt="2023-01-13T01:56:16.787" v="388"/>
        <pc:sldMkLst>
          <pc:docMk/>
          <pc:sldMk cId="2053626618" sldId="261"/>
        </pc:sldMkLst>
        <pc:spChg chg="mod">
          <ac:chgData name="Christian Muise" userId="78b95db1-7c9b-410d-855f-cf7a491ba598" providerId="ADAL" clId="{33B37C9B-22EB-4264-93C3-D0F891271B54}" dt="2023-01-13T01:55:49.043" v="316" actId="20577"/>
          <ac:spMkLst>
            <pc:docMk/>
            <pc:sldMk cId="2053626618" sldId="261"/>
            <ac:spMk id="2" creationId="{A5CD7931-FFDE-4BE3-A478-6004DFA32B17}"/>
          </ac:spMkLst>
        </pc:spChg>
        <pc:spChg chg="mod">
          <ac:chgData name="Christian Muise" userId="78b95db1-7c9b-410d-855f-cf7a491ba598" providerId="ADAL" clId="{33B37C9B-22EB-4264-93C3-D0F891271B54}" dt="2023-01-13T01:56:12.721" v="386" actId="20577"/>
          <ac:spMkLst>
            <pc:docMk/>
            <pc:sldMk cId="2053626618" sldId="261"/>
            <ac:spMk id="3" creationId="{7238897C-BEAC-4063-99D4-E74156B96A1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7ABC97-B87E-4639-B95D-EEC8B4438802}" type="datetimeFigureOut">
              <a:rPr lang="en-CA" smtClean="0"/>
              <a:t>2023-02-05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501BC-3427-488E-A150-BB7C1528AE2D}" type="slidenum">
              <a:rPr lang="en-CA" smtClean="0"/>
              <a:t>‹#›</a:t>
            </a:fld>
            <a:endParaRPr lang="en-CA"/>
          </a:p>
        </p:txBody>
      </p:sp>
    </p:spTree>
    <p:extLst>
      <p:ext uri="{BB962C8B-B14F-4D97-AF65-F5344CB8AC3E}">
        <p14:creationId xmlns:p14="http://schemas.microsoft.com/office/powerpoint/2010/main" val="2237439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Note1: move actions are important because the game is played in order when a team does not have the ball, its players can take the move actions to move towards the ball. This could be helpful for more sophisticated developments of the problem in which we can change the action’s success probability based on the distance of the opponent players to the ball. For instance, if the opponent player’s distance to the ball becomes shorter, the probability of a successful pass decreases.</a:t>
            </a:r>
          </a:p>
          <a:p>
            <a:r>
              <a:rPr lang="en-CA" dirty="0"/>
              <a:t>Note2: in the shoot action we have used </a:t>
            </a:r>
            <a:r>
              <a:rPr lang="en-CA" dirty="0" err="1"/>
              <a:t>goal_keeper</a:t>
            </a:r>
            <a:r>
              <a:rPr lang="en-CA" dirty="0"/>
              <a:t> to determine a player as the </a:t>
            </a:r>
            <a:r>
              <a:rPr lang="en-CA" dirty="0" err="1"/>
              <a:t>goal_keeper</a:t>
            </a:r>
            <a:r>
              <a:rPr lang="en-CA" dirty="0"/>
              <a:t>. We can modify the predicates to enable the assignment of a player as </a:t>
            </a:r>
            <a:r>
              <a:rPr lang="en-CA" dirty="0" err="1"/>
              <a:t>goal_keeper</a:t>
            </a:r>
            <a:endParaRPr lang="en-CA" dirty="0"/>
          </a:p>
        </p:txBody>
      </p:sp>
      <p:sp>
        <p:nvSpPr>
          <p:cNvPr id="4" name="Slide Number Placeholder 3"/>
          <p:cNvSpPr>
            <a:spLocks noGrp="1"/>
          </p:cNvSpPr>
          <p:nvPr>
            <p:ph type="sldNum" sz="quarter" idx="5"/>
          </p:nvPr>
        </p:nvSpPr>
        <p:spPr/>
        <p:txBody>
          <a:bodyPr/>
          <a:lstStyle/>
          <a:p>
            <a:fld id="{CF1501BC-3427-488E-A150-BB7C1528AE2D}" type="slidenum">
              <a:rPr lang="en-CA" smtClean="0"/>
              <a:t>4</a:t>
            </a:fld>
            <a:endParaRPr lang="en-CA"/>
          </a:p>
        </p:txBody>
      </p:sp>
    </p:spTree>
    <p:extLst>
      <p:ext uri="{BB962C8B-B14F-4D97-AF65-F5344CB8AC3E}">
        <p14:creationId xmlns:p14="http://schemas.microsoft.com/office/powerpoint/2010/main" val="18072697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5F456BD-B434-4A66-93BD-DA1E1D2B14C7}" type="datetimeFigureOut">
              <a:rPr lang="en-CA" smtClean="0"/>
              <a:t>2023-02-05</a:t>
            </a:fld>
            <a:endParaRPr lang="en-CA"/>
          </a:p>
        </p:txBody>
      </p:sp>
      <p:sp>
        <p:nvSpPr>
          <p:cNvPr id="5" name="Footer Placeholder 4"/>
          <p:cNvSpPr>
            <a:spLocks noGrp="1"/>
          </p:cNvSpPr>
          <p:nvPr>
            <p:ph type="ftr" sz="quarter" idx="11"/>
          </p:nvPr>
        </p:nvSpPr>
        <p:spPr>
          <a:xfrm>
            <a:off x="1371600" y="4323845"/>
            <a:ext cx="6400800" cy="365125"/>
          </a:xfrm>
        </p:spPr>
        <p:txBody>
          <a:bodyPr/>
          <a:lstStyle/>
          <a:p>
            <a:endParaRPr lang="en-CA"/>
          </a:p>
        </p:txBody>
      </p:sp>
      <p:sp>
        <p:nvSpPr>
          <p:cNvPr id="6" name="Slide Number Placeholder 5"/>
          <p:cNvSpPr>
            <a:spLocks noGrp="1"/>
          </p:cNvSpPr>
          <p:nvPr>
            <p:ph type="sldNum" sz="quarter" idx="12"/>
          </p:nvPr>
        </p:nvSpPr>
        <p:spPr>
          <a:xfrm>
            <a:off x="8077200" y="1430866"/>
            <a:ext cx="2743200" cy="365125"/>
          </a:xfrm>
        </p:spPr>
        <p:txBody>
          <a:bodyPr/>
          <a:lstStyle/>
          <a:p>
            <a:fld id="{D0AD7ECC-C5AD-4AC4-B212-FB89FC184C6D}" type="slidenum">
              <a:rPr lang="en-CA" smtClean="0"/>
              <a:t>‹#›</a:t>
            </a:fld>
            <a:endParaRPr lang="en-CA"/>
          </a:p>
        </p:txBody>
      </p:sp>
    </p:spTree>
    <p:extLst>
      <p:ext uri="{BB962C8B-B14F-4D97-AF65-F5344CB8AC3E}">
        <p14:creationId xmlns:p14="http://schemas.microsoft.com/office/powerpoint/2010/main" val="2831469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F456BD-B434-4A66-93BD-DA1E1D2B14C7}" type="datetimeFigureOut">
              <a:rPr lang="en-CA" smtClean="0"/>
              <a:t>2023-02-05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0AD7ECC-C5AD-4AC4-B212-FB89FC184C6D}" type="slidenum">
              <a:rPr lang="en-CA" smtClean="0"/>
              <a:t>‹#›</a:t>
            </a:fld>
            <a:endParaRPr lang="en-CA"/>
          </a:p>
        </p:txBody>
      </p:sp>
    </p:spTree>
    <p:extLst>
      <p:ext uri="{BB962C8B-B14F-4D97-AF65-F5344CB8AC3E}">
        <p14:creationId xmlns:p14="http://schemas.microsoft.com/office/powerpoint/2010/main" val="529110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5F456BD-B434-4A66-93BD-DA1E1D2B14C7}" type="datetimeFigureOut">
              <a:rPr lang="en-CA" smtClean="0"/>
              <a:t>2023-02-05</a:t>
            </a:fld>
            <a:endParaRPr lang="en-CA"/>
          </a:p>
        </p:txBody>
      </p:sp>
      <p:sp>
        <p:nvSpPr>
          <p:cNvPr id="6" name="Footer Placeholder 5"/>
          <p:cNvSpPr>
            <a:spLocks noGrp="1"/>
          </p:cNvSpPr>
          <p:nvPr>
            <p:ph type="ftr" sz="quarter" idx="11"/>
          </p:nvPr>
        </p:nvSpPr>
        <p:spPr>
          <a:xfrm>
            <a:off x="685800" y="379941"/>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D0AD7ECC-C5AD-4AC4-B212-FB89FC184C6D}" type="slidenum">
              <a:rPr lang="en-CA" smtClean="0"/>
              <a:t>‹#›</a:t>
            </a:fld>
            <a:endParaRPr lang="en-CA"/>
          </a:p>
        </p:txBody>
      </p:sp>
    </p:spTree>
    <p:extLst>
      <p:ext uri="{BB962C8B-B14F-4D97-AF65-F5344CB8AC3E}">
        <p14:creationId xmlns:p14="http://schemas.microsoft.com/office/powerpoint/2010/main" val="3815558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5F456BD-B434-4A66-93BD-DA1E1D2B14C7}" type="datetimeFigureOut">
              <a:rPr lang="en-CA" smtClean="0"/>
              <a:t>2023-02-05</a:t>
            </a:fld>
            <a:endParaRPr lang="en-CA"/>
          </a:p>
        </p:txBody>
      </p:sp>
      <p:sp>
        <p:nvSpPr>
          <p:cNvPr id="6" name="Footer Placeholder 5"/>
          <p:cNvSpPr>
            <a:spLocks noGrp="1"/>
          </p:cNvSpPr>
          <p:nvPr>
            <p:ph type="ftr" sz="quarter" idx="11"/>
          </p:nvPr>
        </p:nvSpPr>
        <p:spPr>
          <a:xfrm>
            <a:off x="685800" y="379941"/>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D0AD7ECC-C5AD-4AC4-B212-FB89FC184C6D}" type="slidenum">
              <a:rPr lang="en-CA" smtClean="0"/>
              <a:t>‹#›</a:t>
            </a:fld>
            <a:endParaRPr lang="en-CA"/>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61917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5F456BD-B434-4A66-93BD-DA1E1D2B14C7}" type="datetimeFigureOut">
              <a:rPr lang="en-CA" smtClean="0"/>
              <a:t>2023-02-05</a:t>
            </a:fld>
            <a:endParaRPr lang="en-CA"/>
          </a:p>
        </p:txBody>
      </p:sp>
      <p:sp>
        <p:nvSpPr>
          <p:cNvPr id="6" name="Footer Placeholder 5"/>
          <p:cNvSpPr>
            <a:spLocks noGrp="1"/>
          </p:cNvSpPr>
          <p:nvPr>
            <p:ph type="ftr" sz="quarter" idx="11"/>
          </p:nvPr>
        </p:nvSpPr>
        <p:spPr>
          <a:xfrm>
            <a:off x="685800" y="378883"/>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D0AD7ECC-C5AD-4AC4-B212-FB89FC184C6D}" type="slidenum">
              <a:rPr lang="en-CA" smtClean="0"/>
              <a:t>‹#›</a:t>
            </a:fld>
            <a:endParaRPr lang="en-CA"/>
          </a:p>
        </p:txBody>
      </p:sp>
    </p:spTree>
    <p:extLst>
      <p:ext uri="{BB962C8B-B14F-4D97-AF65-F5344CB8AC3E}">
        <p14:creationId xmlns:p14="http://schemas.microsoft.com/office/powerpoint/2010/main" val="715648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5F456BD-B434-4A66-93BD-DA1E1D2B14C7}" type="datetimeFigureOut">
              <a:rPr lang="en-CA" smtClean="0"/>
              <a:t>2023-02-05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0AD7ECC-C5AD-4AC4-B212-FB89FC184C6D}" type="slidenum">
              <a:rPr lang="en-CA" smtClean="0"/>
              <a:t>‹#›</a:t>
            </a:fld>
            <a:endParaRPr lang="en-CA"/>
          </a:p>
        </p:txBody>
      </p:sp>
    </p:spTree>
    <p:extLst>
      <p:ext uri="{BB962C8B-B14F-4D97-AF65-F5344CB8AC3E}">
        <p14:creationId xmlns:p14="http://schemas.microsoft.com/office/powerpoint/2010/main" val="3241011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5F456BD-B434-4A66-93BD-DA1E1D2B14C7}" type="datetimeFigureOut">
              <a:rPr lang="en-CA" smtClean="0"/>
              <a:t>2023-02-05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0AD7ECC-C5AD-4AC4-B212-FB89FC184C6D}" type="slidenum">
              <a:rPr lang="en-CA" smtClean="0"/>
              <a:t>‹#›</a:t>
            </a:fld>
            <a:endParaRPr lang="en-CA"/>
          </a:p>
        </p:txBody>
      </p:sp>
    </p:spTree>
    <p:extLst>
      <p:ext uri="{BB962C8B-B14F-4D97-AF65-F5344CB8AC3E}">
        <p14:creationId xmlns:p14="http://schemas.microsoft.com/office/powerpoint/2010/main" val="989158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456BD-B434-4A66-93BD-DA1E1D2B14C7}" type="datetimeFigureOut">
              <a:rPr lang="en-CA" smtClean="0"/>
              <a:t>2023-02-05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0AD7ECC-C5AD-4AC4-B212-FB89FC184C6D}" type="slidenum">
              <a:rPr lang="en-CA" smtClean="0"/>
              <a:t>‹#›</a:t>
            </a:fld>
            <a:endParaRPr lang="en-CA"/>
          </a:p>
        </p:txBody>
      </p:sp>
    </p:spTree>
    <p:extLst>
      <p:ext uri="{BB962C8B-B14F-4D97-AF65-F5344CB8AC3E}">
        <p14:creationId xmlns:p14="http://schemas.microsoft.com/office/powerpoint/2010/main" val="3194169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5F456BD-B434-4A66-93BD-DA1E1D2B14C7}" type="datetimeFigureOut">
              <a:rPr lang="en-CA" smtClean="0"/>
              <a:t>2023-02-05</a:t>
            </a:fld>
            <a:endParaRPr lang="en-CA"/>
          </a:p>
        </p:txBody>
      </p:sp>
      <p:sp>
        <p:nvSpPr>
          <p:cNvPr id="5" name="Footer Placeholder 4"/>
          <p:cNvSpPr>
            <a:spLocks noGrp="1"/>
          </p:cNvSpPr>
          <p:nvPr>
            <p:ph type="ftr" sz="quarter" idx="11"/>
          </p:nvPr>
        </p:nvSpPr>
        <p:spPr>
          <a:xfrm>
            <a:off x="685800" y="381000"/>
            <a:ext cx="6991492" cy="365125"/>
          </a:xfrm>
        </p:spPr>
        <p:txBody>
          <a:bodyPr/>
          <a:lstStyle/>
          <a:p>
            <a:endParaRPr lang="en-CA"/>
          </a:p>
        </p:txBody>
      </p:sp>
      <p:sp>
        <p:nvSpPr>
          <p:cNvPr id="6" name="Slide Number Placeholder 5"/>
          <p:cNvSpPr>
            <a:spLocks noGrp="1"/>
          </p:cNvSpPr>
          <p:nvPr>
            <p:ph type="sldNum" sz="quarter" idx="12"/>
          </p:nvPr>
        </p:nvSpPr>
        <p:spPr>
          <a:xfrm>
            <a:off x="10862452" y="381000"/>
            <a:ext cx="643748" cy="365125"/>
          </a:xfrm>
        </p:spPr>
        <p:txBody>
          <a:bodyPr/>
          <a:lstStyle/>
          <a:p>
            <a:fld id="{D0AD7ECC-C5AD-4AC4-B212-FB89FC184C6D}" type="slidenum">
              <a:rPr lang="en-CA" smtClean="0"/>
              <a:t>‹#›</a:t>
            </a:fld>
            <a:endParaRPr lang="en-CA"/>
          </a:p>
        </p:txBody>
      </p:sp>
    </p:spTree>
    <p:extLst>
      <p:ext uri="{BB962C8B-B14F-4D97-AF65-F5344CB8AC3E}">
        <p14:creationId xmlns:p14="http://schemas.microsoft.com/office/powerpoint/2010/main" val="515130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456BD-B434-4A66-93BD-DA1E1D2B14C7}" type="datetimeFigureOut">
              <a:rPr lang="en-CA" smtClean="0"/>
              <a:t>2023-02-05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0AD7ECC-C5AD-4AC4-B212-FB89FC184C6D}" type="slidenum">
              <a:rPr lang="en-CA" smtClean="0"/>
              <a:t>‹#›</a:t>
            </a:fld>
            <a:endParaRPr lang="en-CA"/>
          </a:p>
        </p:txBody>
      </p:sp>
    </p:spTree>
    <p:extLst>
      <p:ext uri="{BB962C8B-B14F-4D97-AF65-F5344CB8AC3E}">
        <p14:creationId xmlns:p14="http://schemas.microsoft.com/office/powerpoint/2010/main" val="21726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5F456BD-B434-4A66-93BD-DA1E1D2B14C7}" type="datetimeFigureOut">
              <a:rPr lang="en-CA" smtClean="0"/>
              <a:t>2023-02-05</a:t>
            </a:fld>
            <a:endParaRPr lang="en-CA"/>
          </a:p>
        </p:txBody>
      </p:sp>
      <p:sp>
        <p:nvSpPr>
          <p:cNvPr id="5" name="Footer Placeholder 4"/>
          <p:cNvSpPr>
            <a:spLocks noGrp="1"/>
          </p:cNvSpPr>
          <p:nvPr>
            <p:ph type="ftr" sz="quarter" idx="11"/>
          </p:nvPr>
        </p:nvSpPr>
        <p:spPr>
          <a:xfrm>
            <a:off x="685800" y="381001"/>
            <a:ext cx="6991492" cy="364065"/>
          </a:xfrm>
        </p:spPr>
        <p:txBody>
          <a:bodyPr/>
          <a:lstStyle/>
          <a:p>
            <a:endParaRPr lang="en-CA"/>
          </a:p>
        </p:txBody>
      </p:sp>
      <p:sp>
        <p:nvSpPr>
          <p:cNvPr id="6" name="Slide Number Placeholder 5"/>
          <p:cNvSpPr>
            <a:spLocks noGrp="1"/>
          </p:cNvSpPr>
          <p:nvPr>
            <p:ph type="sldNum" sz="quarter" idx="12"/>
          </p:nvPr>
        </p:nvSpPr>
        <p:spPr>
          <a:xfrm>
            <a:off x="10862452" y="381000"/>
            <a:ext cx="643748" cy="365125"/>
          </a:xfrm>
        </p:spPr>
        <p:txBody>
          <a:bodyPr/>
          <a:lstStyle/>
          <a:p>
            <a:fld id="{D0AD7ECC-C5AD-4AC4-B212-FB89FC184C6D}" type="slidenum">
              <a:rPr lang="en-CA" smtClean="0"/>
              <a:t>‹#›</a:t>
            </a:fld>
            <a:endParaRPr lang="en-CA"/>
          </a:p>
        </p:txBody>
      </p:sp>
    </p:spTree>
    <p:extLst>
      <p:ext uri="{BB962C8B-B14F-4D97-AF65-F5344CB8AC3E}">
        <p14:creationId xmlns:p14="http://schemas.microsoft.com/office/powerpoint/2010/main" val="3123574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F456BD-B434-4A66-93BD-DA1E1D2B14C7}" type="datetimeFigureOut">
              <a:rPr lang="en-CA" smtClean="0"/>
              <a:t>2023-02-05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0AD7ECC-C5AD-4AC4-B212-FB89FC184C6D}" type="slidenum">
              <a:rPr lang="en-CA" smtClean="0"/>
              <a:t>‹#›</a:t>
            </a:fld>
            <a:endParaRPr lang="en-CA"/>
          </a:p>
        </p:txBody>
      </p:sp>
    </p:spTree>
    <p:extLst>
      <p:ext uri="{BB962C8B-B14F-4D97-AF65-F5344CB8AC3E}">
        <p14:creationId xmlns:p14="http://schemas.microsoft.com/office/powerpoint/2010/main" val="743647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F456BD-B434-4A66-93BD-DA1E1D2B14C7}" type="datetimeFigureOut">
              <a:rPr lang="en-CA" smtClean="0"/>
              <a:t>2023-02-05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0AD7ECC-C5AD-4AC4-B212-FB89FC184C6D}" type="slidenum">
              <a:rPr lang="en-CA" smtClean="0"/>
              <a:t>‹#›</a:t>
            </a:fld>
            <a:endParaRPr lang="en-CA"/>
          </a:p>
        </p:txBody>
      </p:sp>
    </p:spTree>
    <p:extLst>
      <p:ext uri="{BB962C8B-B14F-4D97-AF65-F5344CB8AC3E}">
        <p14:creationId xmlns:p14="http://schemas.microsoft.com/office/powerpoint/2010/main" val="980770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F456BD-B434-4A66-93BD-DA1E1D2B14C7}" type="datetimeFigureOut">
              <a:rPr lang="en-CA" smtClean="0"/>
              <a:t>2023-02-05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0AD7ECC-C5AD-4AC4-B212-FB89FC184C6D}" type="slidenum">
              <a:rPr lang="en-CA" smtClean="0"/>
              <a:t>‹#›</a:t>
            </a:fld>
            <a:endParaRPr lang="en-CA"/>
          </a:p>
        </p:txBody>
      </p:sp>
    </p:spTree>
    <p:extLst>
      <p:ext uri="{BB962C8B-B14F-4D97-AF65-F5344CB8AC3E}">
        <p14:creationId xmlns:p14="http://schemas.microsoft.com/office/powerpoint/2010/main" val="3063792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456BD-B434-4A66-93BD-DA1E1D2B14C7}" type="datetimeFigureOut">
              <a:rPr lang="en-CA" smtClean="0"/>
              <a:t>2023-02-05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0AD7ECC-C5AD-4AC4-B212-FB89FC184C6D}" type="slidenum">
              <a:rPr lang="en-CA" smtClean="0"/>
              <a:t>‹#›</a:t>
            </a:fld>
            <a:endParaRPr lang="en-CA"/>
          </a:p>
        </p:txBody>
      </p:sp>
    </p:spTree>
    <p:extLst>
      <p:ext uri="{BB962C8B-B14F-4D97-AF65-F5344CB8AC3E}">
        <p14:creationId xmlns:p14="http://schemas.microsoft.com/office/powerpoint/2010/main" val="367530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F456BD-B434-4A66-93BD-DA1E1D2B14C7}" type="datetimeFigureOut">
              <a:rPr lang="en-CA" smtClean="0"/>
              <a:t>2023-02-05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0AD7ECC-C5AD-4AC4-B212-FB89FC184C6D}" type="slidenum">
              <a:rPr lang="en-CA" smtClean="0"/>
              <a:t>‹#›</a:t>
            </a:fld>
            <a:endParaRPr lang="en-CA"/>
          </a:p>
        </p:txBody>
      </p:sp>
    </p:spTree>
    <p:extLst>
      <p:ext uri="{BB962C8B-B14F-4D97-AF65-F5344CB8AC3E}">
        <p14:creationId xmlns:p14="http://schemas.microsoft.com/office/powerpoint/2010/main" val="396048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F456BD-B434-4A66-93BD-DA1E1D2B14C7}" type="datetimeFigureOut">
              <a:rPr lang="en-CA" smtClean="0"/>
              <a:t>2023-02-05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0AD7ECC-C5AD-4AC4-B212-FB89FC184C6D}" type="slidenum">
              <a:rPr lang="en-CA" smtClean="0"/>
              <a:t>‹#›</a:t>
            </a:fld>
            <a:endParaRPr lang="en-CA"/>
          </a:p>
        </p:txBody>
      </p:sp>
    </p:spTree>
    <p:extLst>
      <p:ext uri="{BB962C8B-B14F-4D97-AF65-F5344CB8AC3E}">
        <p14:creationId xmlns:p14="http://schemas.microsoft.com/office/powerpoint/2010/main" val="153076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5F456BD-B434-4A66-93BD-DA1E1D2B14C7}" type="datetimeFigureOut">
              <a:rPr lang="en-CA" smtClean="0"/>
              <a:t>2023-02-05</a:t>
            </a:fld>
            <a:endParaRPr lang="en-CA"/>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AD7ECC-C5AD-4AC4-B212-FB89FC184C6D}" type="slidenum">
              <a:rPr lang="en-CA" smtClean="0"/>
              <a:t>‹#›</a:t>
            </a:fld>
            <a:endParaRPr lang="en-CA"/>
          </a:p>
        </p:txBody>
      </p:sp>
    </p:spTree>
    <p:extLst>
      <p:ext uri="{BB962C8B-B14F-4D97-AF65-F5344CB8AC3E}">
        <p14:creationId xmlns:p14="http://schemas.microsoft.com/office/powerpoint/2010/main" val="29547456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CF793-3320-4C2B-887B-6E6BC6043904}"/>
              </a:ext>
            </a:extLst>
          </p:cNvPr>
          <p:cNvSpPr>
            <a:spLocks noGrp="1"/>
          </p:cNvSpPr>
          <p:nvPr>
            <p:ph type="ctrTitle"/>
          </p:nvPr>
        </p:nvSpPr>
        <p:spPr/>
        <p:txBody>
          <a:bodyPr/>
          <a:lstStyle/>
          <a:p>
            <a:r>
              <a:rPr lang="en-US" dirty="0"/>
              <a:t>Soccer simulation</a:t>
            </a:r>
            <a:endParaRPr lang="en-CA" dirty="0"/>
          </a:p>
        </p:txBody>
      </p:sp>
      <p:sp>
        <p:nvSpPr>
          <p:cNvPr id="3" name="Subtitle 2">
            <a:extLst>
              <a:ext uri="{FF2B5EF4-FFF2-40B4-BE49-F238E27FC236}">
                <a16:creationId xmlns:a16="http://schemas.microsoft.com/office/drawing/2014/main" id="{B2BCFAA8-7D40-4366-A4A8-306EA6DE9401}"/>
              </a:ext>
            </a:extLst>
          </p:cNvPr>
          <p:cNvSpPr>
            <a:spLocks noGrp="1"/>
          </p:cNvSpPr>
          <p:nvPr>
            <p:ph type="subTitle" idx="1"/>
          </p:nvPr>
        </p:nvSpPr>
        <p:spPr/>
        <p:txBody>
          <a:bodyPr/>
          <a:lstStyle/>
          <a:p>
            <a:r>
              <a:rPr lang="en-US" dirty="0"/>
              <a:t>A simple simulation of a soccer </a:t>
            </a:r>
            <a:r>
              <a:rPr lang="en-US" dirty="0" smtClean="0"/>
              <a:t>game presented by Sana </a:t>
            </a:r>
            <a:r>
              <a:rPr lang="en-US" dirty="0" err="1" smtClean="0"/>
              <a:t>Arastehfar</a:t>
            </a:r>
            <a:endParaRPr lang="en-CA" dirty="0"/>
          </a:p>
        </p:txBody>
      </p:sp>
    </p:spTree>
    <p:extLst>
      <p:ext uri="{BB962C8B-B14F-4D97-AF65-F5344CB8AC3E}">
        <p14:creationId xmlns:p14="http://schemas.microsoft.com/office/powerpoint/2010/main" val="1720889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1E89-2211-47CF-8353-194DA3382047}"/>
              </a:ext>
            </a:extLst>
          </p:cNvPr>
          <p:cNvSpPr>
            <a:spLocks noGrp="1"/>
          </p:cNvSpPr>
          <p:nvPr>
            <p:ph type="title"/>
          </p:nvPr>
        </p:nvSpPr>
        <p:spPr/>
        <p:txBody>
          <a:bodyPr>
            <a:normAutofit/>
          </a:bodyPr>
          <a:lstStyle/>
          <a:p>
            <a:r>
              <a:rPr lang="en-US" dirty="0"/>
              <a:t>Summary</a:t>
            </a:r>
            <a:endParaRPr lang="en-CA" dirty="0"/>
          </a:p>
        </p:txBody>
      </p:sp>
      <p:sp>
        <p:nvSpPr>
          <p:cNvPr id="3" name="Content Placeholder 2">
            <a:extLst>
              <a:ext uri="{FF2B5EF4-FFF2-40B4-BE49-F238E27FC236}">
                <a16:creationId xmlns:a16="http://schemas.microsoft.com/office/drawing/2014/main" id="{DB247F3D-CC9A-4409-82DD-8433A13A1BCB}"/>
              </a:ext>
            </a:extLst>
          </p:cNvPr>
          <p:cNvSpPr>
            <a:spLocks noGrp="1"/>
          </p:cNvSpPr>
          <p:nvPr>
            <p:ph idx="1"/>
          </p:nvPr>
        </p:nvSpPr>
        <p:spPr/>
        <p:txBody>
          <a:bodyPr>
            <a:normAutofit lnSpcReduction="10000"/>
          </a:bodyPr>
          <a:lstStyle/>
          <a:p>
            <a:r>
              <a:rPr lang="en-US" b="1" dirty="0"/>
              <a:t>Paper:</a:t>
            </a:r>
            <a:r>
              <a:rPr lang="en-US" dirty="0"/>
              <a:t> </a:t>
            </a:r>
            <a:r>
              <a:rPr lang="en-US" dirty="0" smtClean="0"/>
              <a:t>Non Deterministic </a:t>
            </a:r>
            <a:r>
              <a:rPr lang="en-US" dirty="0" smtClean="0"/>
              <a:t>Single Goal Soccer Simulation</a:t>
            </a:r>
            <a:endParaRPr lang="en-US" dirty="0"/>
          </a:p>
          <a:p>
            <a:r>
              <a:rPr lang="en-US" b="1" dirty="0"/>
              <a:t>TLDR:</a:t>
            </a:r>
            <a:r>
              <a:rPr lang="en-US" dirty="0"/>
              <a:t> An interactive soccer game between two teams with small number of players is modeled in a Fully Observable Non-Deterministic planning formalism. The final output of the planner would be a strategic trajectory for a team to score a goal.</a:t>
            </a:r>
          </a:p>
          <a:p>
            <a:r>
              <a:rPr lang="en-US" b="1" dirty="0"/>
              <a:t>Setting Summary</a:t>
            </a:r>
            <a:r>
              <a:rPr lang="en-US" dirty="0"/>
              <a:t>: In this setting, the soccer pitch is considered as a discrete rectangular grid, thus the locations of the players and the ball will be discrete coordinates. The actions of the players are mostly defined in a probabilistic fashion. More precisely, actions such as shooting, passing, and dribbling are successful with a predefined success probability. An important assumption which is taken into consideration is that each team/player takes an action in their own turn; i.e., when an action is done by team A, the next action must be done by team B, and so on.</a:t>
            </a:r>
            <a:endParaRPr lang="en-CA" dirty="0"/>
          </a:p>
        </p:txBody>
      </p:sp>
    </p:spTree>
    <p:extLst>
      <p:ext uri="{BB962C8B-B14F-4D97-AF65-F5344CB8AC3E}">
        <p14:creationId xmlns:p14="http://schemas.microsoft.com/office/powerpoint/2010/main" val="1816462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D7931-FFDE-4BE3-A478-6004DFA32B17}"/>
              </a:ext>
            </a:extLst>
          </p:cNvPr>
          <p:cNvSpPr>
            <a:spLocks noGrp="1"/>
          </p:cNvSpPr>
          <p:nvPr>
            <p:ph type="title"/>
          </p:nvPr>
        </p:nvSpPr>
        <p:spPr/>
        <p:txBody>
          <a:bodyPr/>
          <a:lstStyle/>
          <a:p>
            <a:r>
              <a:rPr lang="en-CA" dirty="0"/>
              <a:t>State Representation</a:t>
            </a:r>
          </a:p>
        </p:txBody>
      </p:sp>
      <p:sp>
        <p:nvSpPr>
          <p:cNvPr id="3" name="Content Placeholder 2">
            <a:extLst>
              <a:ext uri="{FF2B5EF4-FFF2-40B4-BE49-F238E27FC236}">
                <a16:creationId xmlns:a16="http://schemas.microsoft.com/office/drawing/2014/main" id="{7238897C-BEAC-4063-99D4-E74156B96A1A}"/>
              </a:ext>
            </a:extLst>
          </p:cNvPr>
          <p:cNvSpPr>
            <a:spLocks noGrp="1"/>
          </p:cNvSpPr>
          <p:nvPr>
            <p:ph idx="1"/>
          </p:nvPr>
        </p:nvSpPr>
        <p:spPr/>
        <p:txBody>
          <a:bodyPr/>
          <a:lstStyle/>
          <a:p>
            <a:r>
              <a:rPr lang="en-US" dirty="0"/>
              <a:t>The states are designed such that they demonstrate the positions of the players and the ball and the opportunity for performing different actions.</a:t>
            </a:r>
            <a:endParaRPr lang="en-CA" dirty="0"/>
          </a:p>
          <a:p>
            <a:r>
              <a:rPr lang="en-CA" dirty="0"/>
              <a:t>Some of the important </a:t>
            </a:r>
            <a:r>
              <a:rPr lang="en-CA" dirty="0" smtClean="0"/>
              <a:t>predicates </a:t>
            </a:r>
            <a:r>
              <a:rPr lang="en-CA" dirty="0"/>
              <a:t>are defined as follows</a:t>
            </a:r>
          </a:p>
          <a:p>
            <a:pPr marL="914400" lvl="1" indent="-457200">
              <a:buFont typeface="+mj-lt"/>
              <a:buAutoNum type="arabicPeriod"/>
            </a:pPr>
            <a:r>
              <a:rPr lang="en-CA" dirty="0" err="1"/>
              <a:t>ball_at</a:t>
            </a:r>
            <a:r>
              <a:rPr lang="en-CA" dirty="0"/>
              <a:t>(coordinate) ; </a:t>
            </a:r>
            <a:r>
              <a:rPr lang="en-CA" sz="1600" dirty="0"/>
              <a:t>which specifies the coordinate of the ball</a:t>
            </a:r>
            <a:endParaRPr lang="en-CA" dirty="0"/>
          </a:p>
          <a:p>
            <a:pPr marL="914400" lvl="1" indent="-457200">
              <a:buFont typeface="+mj-lt"/>
              <a:buAutoNum type="arabicPeriod"/>
            </a:pPr>
            <a:r>
              <a:rPr lang="en-CA" dirty="0" err="1"/>
              <a:t>player_at</a:t>
            </a:r>
            <a:r>
              <a:rPr lang="en-CA" dirty="0"/>
              <a:t>(coordinate) ; </a:t>
            </a:r>
            <a:r>
              <a:rPr lang="en-CA" sz="1600" dirty="0"/>
              <a:t>which specifies the coordinate of  a player</a:t>
            </a:r>
            <a:endParaRPr lang="en-CA" dirty="0"/>
          </a:p>
          <a:p>
            <a:pPr marL="914400" lvl="1" indent="-457200">
              <a:buFont typeface="+mj-lt"/>
              <a:buAutoNum type="arabicPeriod"/>
            </a:pPr>
            <a:r>
              <a:rPr lang="en-CA" dirty="0"/>
              <a:t>near(player1, player2) ; </a:t>
            </a:r>
            <a:r>
              <a:rPr lang="en-CA" sz="1600" dirty="0"/>
              <a:t>which specifies whether player1 and player2 are near each other</a:t>
            </a:r>
          </a:p>
          <a:p>
            <a:pPr marL="914400" lvl="1" indent="-457200">
              <a:buFont typeface="+mj-lt"/>
              <a:buAutoNum type="arabicPeriod"/>
            </a:pPr>
            <a:r>
              <a:rPr lang="en-US" dirty="0"/>
              <a:t>scored(player) ; </a:t>
            </a:r>
            <a:r>
              <a:rPr lang="en-US" sz="1600" dirty="0"/>
              <a:t>which specifies whether the player has scored</a:t>
            </a:r>
            <a:endParaRPr lang="en-US" sz="1800" dirty="0"/>
          </a:p>
          <a:p>
            <a:pPr marL="914400" lvl="1" indent="-457200">
              <a:buFont typeface="+mj-lt"/>
              <a:buAutoNum type="arabicPeriod"/>
            </a:pPr>
            <a:r>
              <a:rPr lang="en-US" sz="1800" dirty="0" err="1"/>
              <a:t>near_goal</a:t>
            </a:r>
            <a:r>
              <a:rPr lang="en-US" sz="1800" dirty="0"/>
              <a:t>(player) ; specifies whether the player is near to the opponent's goal</a:t>
            </a:r>
          </a:p>
          <a:p>
            <a:pPr marL="914400" lvl="1" indent="-457200">
              <a:buFont typeface="+mj-lt"/>
              <a:buAutoNum type="arabicPeriod"/>
            </a:pPr>
            <a:r>
              <a:rPr lang="en-US" sz="1800" dirty="0"/>
              <a:t>teammate(player1, player2); specifies whether player1 and player2 are teammates or opponents</a:t>
            </a:r>
          </a:p>
          <a:p>
            <a:pPr marL="914400" lvl="1" indent="-457200">
              <a:buFont typeface="+mj-lt"/>
              <a:buAutoNum type="arabicPeriod"/>
            </a:pPr>
            <a:r>
              <a:rPr lang="en-US" sz="1800" dirty="0" err="1"/>
              <a:t>has_ball</a:t>
            </a:r>
            <a:r>
              <a:rPr lang="en-US" sz="1800" dirty="0"/>
              <a:t>(player); specifies whether a specific player possesses the ball</a:t>
            </a:r>
          </a:p>
          <a:p>
            <a:pPr marL="914400" lvl="1" indent="-457200">
              <a:buFont typeface="+mj-lt"/>
              <a:buAutoNum type="arabicPeriod"/>
            </a:pPr>
            <a:r>
              <a:rPr lang="en-US" sz="1800" dirty="0" err="1"/>
              <a:t>has_turn</a:t>
            </a:r>
            <a:r>
              <a:rPr lang="en-US" sz="1800" dirty="0"/>
              <a:t>(player) ; specifies whether it is the player’s turn to play</a:t>
            </a:r>
          </a:p>
        </p:txBody>
      </p:sp>
    </p:spTree>
    <p:extLst>
      <p:ext uri="{BB962C8B-B14F-4D97-AF65-F5344CB8AC3E}">
        <p14:creationId xmlns:p14="http://schemas.microsoft.com/office/powerpoint/2010/main" val="2053626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D7931-FFDE-4BE3-A478-6004DFA32B17}"/>
              </a:ext>
            </a:extLst>
          </p:cNvPr>
          <p:cNvSpPr>
            <a:spLocks noGrp="1"/>
          </p:cNvSpPr>
          <p:nvPr>
            <p:ph type="title"/>
          </p:nvPr>
        </p:nvSpPr>
        <p:spPr/>
        <p:txBody>
          <a:bodyPr/>
          <a:lstStyle/>
          <a:p>
            <a:r>
              <a:rPr lang="en-US" dirty="0"/>
              <a:t>Action Theory</a:t>
            </a:r>
            <a:endParaRPr lang="en-CA" dirty="0"/>
          </a:p>
        </p:txBody>
      </p:sp>
      <p:sp>
        <p:nvSpPr>
          <p:cNvPr id="3" name="Content Placeholder 2">
            <a:extLst>
              <a:ext uri="{FF2B5EF4-FFF2-40B4-BE49-F238E27FC236}">
                <a16:creationId xmlns:a16="http://schemas.microsoft.com/office/drawing/2014/main" id="{7238897C-BEAC-4063-99D4-E74156B96A1A}"/>
              </a:ext>
            </a:extLst>
          </p:cNvPr>
          <p:cNvSpPr>
            <a:spLocks noGrp="1"/>
          </p:cNvSpPr>
          <p:nvPr>
            <p:ph idx="1"/>
          </p:nvPr>
        </p:nvSpPr>
        <p:spPr/>
        <p:txBody>
          <a:bodyPr>
            <a:normAutofit fontScale="62500" lnSpcReduction="20000"/>
          </a:bodyPr>
          <a:lstStyle/>
          <a:p>
            <a:r>
              <a:rPr lang="en-US" dirty="0"/>
              <a:t>In this setting we define actions in way that they could update the location of the players and the location of the ball. </a:t>
            </a:r>
          </a:p>
          <a:p>
            <a:r>
              <a:rPr lang="en-US" dirty="0"/>
              <a:t>The core actions are defined as follows</a:t>
            </a:r>
          </a:p>
          <a:p>
            <a:pPr marL="914400" lvl="1" indent="-457200">
              <a:buFont typeface="+mj-lt"/>
              <a:buAutoNum type="arabicPeriod"/>
            </a:pPr>
            <a:r>
              <a:rPr lang="en-US" dirty="0"/>
              <a:t>Pass(player1, player2) ;player1 passes the ball to player2</a:t>
            </a:r>
          </a:p>
          <a:p>
            <a:pPr marL="457200" lvl="1" indent="0">
              <a:buNone/>
            </a:pPr>
            <a:r>
              <a:rPr lang="en-US" dirty="0"/>
              <a:t>	preconditions: </a:t>
            </a:r>
            <a:r>
              <a:rPr lang="en-US" dirty="0" err="1"/>
              <a:t>has_ball</a:t>
            </a:r>
            <a:r>
              <a:rPr lang="en-US" dirty="0"/>
              <a:t>(player1) and </a:t>
            </a:r>
            <a:r>
              <a:rPr lang="en-US" dirty="0" err="1"/>
              <a:t>has_turn</a:t>
            </a:r>
            <a:r>
              <a:rPr lang="en-US" dirty="0"/>
              <a:t>(player1)</a:t>
            </a:r>
          </a:p>
          <a:p>
            <a:pPr marL="457200" lvl="1" indent="0">
              <a:buNone/>
            </a:pPr>
            <a:r>
              <a:rPr lang="en-US" dirty="0"/>
              <a:t>	effect: </a:t>
            </a:r>
          </a:p>
          <a:p>
            <a:pPr marL="1371600" lvl="3" indent="0">
              <a:buNone/>
            </a:pPr>
            <a:r>
              <a:rPr lang="en-US" b="1" dirty="0"/>
              <a:t>With probability p: </a:t>
            </a:r>
            <a:r>
              <a:rPr lang="en-US" dirty="0" err="1"/>
              <a:t>ball_at</a:t>
            </a:r>
            <a:r>
              <a:rPr lang="en-US" dirty="0"/>
              <a:t>(player2’s coordinate) and </a:t>
            </a:r>
            <a:r>
              <a:rPr lang="en-US" dirty="0" err="1"/>
              <a:t>has_ball</a:t>
            </a:r>
            <a:r>
              <a:rPr lang="en-US" dirty="0"/>
              <a:t>(player2)and not </a:t>
            </a:r>
            <a:r>
              <a:rPr lang="en-US" dirty="0" err="1"/>
              <a:t>has_turn</a:t>
            </a:r>
            <a:r>
              <a:rPr lang="en-US" dirty="0"/>
              <a:t>(player2)</a:t>
            </a:r>
          </a:p>
          <a:p>
            <a:pPr marL="1371600" lvl="3" indent="0">
              <a:buNone/>
            </a:pPr>
            <a:r>
              <a:rPr lang="en-US" b="1" dirty="0"/>
              <a:t>With probability (1 – p):</a:t>
            </a:r>
            <a:r>
              <a:rPr lang="en-US" dirty="0"/>
              <a:t> non-deterministically assign the ball to one of the opponent players.</a:t>
            </a:r>
            <a:endParaRPr lang="en-CA" b="1" dirty="0"/>
          </a:p>
          <a:p>
            <a:pPr marL="914400" lvl="1" indent="-457200">
              <a:buAutoNum type="arabicPeriod" startAt="2"/>
            </a:pPr>
            <a:r>
              <a:rPr lang="en-CA" dirty="0"/>
              <a:t>shoot(player) ; player shoots the ball towards the opponent’s goal</a:t>
            </a:r>
          </a:p>
          <a:p>
            <a:pPr marL="457200" lvl="1" indent="0">
              <a:buNone/>
            </a:pPr>
            <a:r>
              <a:rPr lang="en-CA" dirty="0"/>
              <a:t>	preconditions: </a:t>
            </a:r>
            <a:r>
              <a:rPr lang="en-CA" dirty="0" err="1"/>
              <a:t>has_ball</a:t>
            </a:r>
            <a:r>
              <a:rPr lang="en-CA" dirty="0"/>
              <a:t>(player) and </a:t>
            </a:r>
            <a:r>
              <a:rPr lang="en-CA" dirty="0" err="1"/>
              <a:t>has_turn</a:t>
            </a:r>
            <a:r>
              <a:rPr lang="en-CA" dirty="0"/>
              <a:t>(player) and </a:t>
            </a:r>
            <a:r>
              <a:rPr lang="en-CA" dirty="0" err="1"/>
              <a:t>near_goal</a:t>
            </a:r>
            <a:r>
              <a:rPr lang="en-CA" dirty="0"/>
              <a:t>(player)</a:t>
            </a:r>
          </a:p>
          <a:p>
            <a:pPr marL="457200" lvl="1" indent="0">
              <a:buNone/>
            </a:pPr>
            <a:r>
              <a:rPr lang="en-CA" dirty="0"/>
              <a:t>	effect:</a:t>
            </a:r>
          </a:p>
          <a:p>
            <a:pPr marL="1371600" lvl="3" indent="0">
              <a:buNone/>
            </a:pPr>
            <a:r>
              <a:rPr lang="en-CA" dirty="0"/>
              <a:t> </a:t>
            </a:r>
            <a:r>
              <a:rPr lang="en-CA" b="1" dirty="0"/>
              <a:t>With probability p:</a:t>
            </a:r>
            <a:r>
              <a:rPr lang="en-CA" dirty="0"/>
              <a:t> score(player)</a:t>
            </a:r>
          </a:p>
          <a:p>
            <a:pPr marL="1371600" lvl="3" indent="0">
              <a:buNone/>
            </a:pPr>
            <a:r>
              <a:rPr lang="en-CA" b="1" dirty="0"/>
              <a:t> With probability (1-p):</a:t>
            </a:r>
            <a:r>
              <a:rPr lang="en-CA" dirty="0"/>
              <a:t> </a:t>
            </a:r>
            <a:r>
              <a:rPr lang="en-CA" dirty="0" err="1"/>
              <a:t>has_ball</a:t>
            </a:r>
            <a:r>
              <a:rPr lang="en-CA" dirty="0"/>
              <a:t>(</a:t>
            </a:r>
            <a:r>
              <a:rPr lang="en-CA" dirty="0" err="1"/>
              <a:t>goal_keeper</a:t>
            </a:r>
            <a:r>
              <a:rPr lang="en-CA" dirty="0"/>
              <a:t>)</a:t>
            </a:r>
            <a:endParaRPr lang="en-US" b="1" dirty="0"/>
          </a:p>
          <a:p>
            <a:pPr marL="914400" lvl="1" indent="-457200">
              <a:buAutoNum type="arabicPeriod" startAt="3"/>
            </a:pPr>
            <a:r>
              <a:rPr lang="en-US" dirty="0"/>
              <a:t>tackle(player1, player2) ; player1 tackles player2 to get the ball</a:t>
            </a:r>
          </a:p>
          <a:p>
            <a:pPr marL="914400" lvl="1" indent="-457200">
              <a:buAutoNum type="arabicPeriod" startAt="3"/>
            </a:pPr>
            <a:r>
              <a:rPr lang="en-US" dirty="0"/>
              <a:t>Dribble(player1, player2) ; player1 dribbles player2</a:t>
            </a:r>
          </a:p>
          <a:p>
            <a:pPr marL="914400" lvl="1" indent="-457200">
              <a:buAutoNum type="arabicPeriod" startAt="3"/>
            </a:pPr>
            <a:r>
              <a:rPr lang="en-US" dirty="0"/>
              <a:t>Move(player, coordinates) ; moves the player to the specified coordinates</a:t>
            </a:r>
          </a:p>
          <a:p>
            <a:pPr marL="914400" lvl="1" indent="-457200">
              <a:buAutoNum type="arabicPeriod" startAt="3"/>
            </a:pPr>
            <a:r>
              <a:rPr lang="en-US" dirty="0" err="1"/>
              <a:t>Move_up</a:t>
            </a:r>
            <a:r>
              <a:rPr lang="en-US" dirty="0"/>
              <a:t>(player) ; moves the player one cell to the up</a:t>
            </a:r>
          </a:p>
          <a:p>
            <a:pPr marL="914400" lvl="1" indent="-457200">
              <a:buAutoNum type="arabicPeriod" startAt="3"/>
            </a:pPr>
            <a:r>
              <a:rPr lang="en-US" dirty="0" err="1"/>
              <a:t>Move_down</a:t>
            </a:r>
            <a:r>
              <a:rPr lang="en-US" dirty="0"/>
              <a:t>(player); moves the player one cell to the down</a:t>
            </a:r>
          </a:p>
          <a:p>
            <a:pPr marL="914400" lvl="1" indent="-457200">
              <a:buAutoNum type="arabicPeriod" startAt="3"/>
            </a:pPr>
            <a:r>
              <a:rPr lang="en-US" dirty="0" err="1"/>
              <a:t>Move_left</a:t>
            </a:r>
            <a:r>
              <a:rPr lang="en-US" dirty="0"/>
              <a:t>(player); moves the player one cell to the left</a:t>
            </a:r>
          </a:p>
          <a:p>
            <a:pPr marL="914400" lvl="1" indent="-457200">
              <a:buAutoNum type="arabicPeriod" startAt="3"/>
            </a:pPr>
            <a:r>
              <a:rPr lang="en-US" dirty="0" err="1"/>
              <a:t>Move_right</a:t>
            </a:r>
            <a:r>
              <a:rPr lang="en-US" dirty="0"/>
              <a:t>(player); moves the player one cell to the right</a:t>
            </a:r>
            <a:endParaRPr lang="en-CA" dirty="0"/>
          </a:p>
        </p:txBody>
      </p:sp>
    </p:spTree>
    <p:extLst>
      <p:ext uri="{BB962C8B-B14F-4D97-AF65-F5344CB8AC3E}">
        <p14:creationId xmlns:p14="http://schemas.microsoft.com/office/powerpoint/2010/main" val="2301598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ABDC-9DA8-4A42-A5E1-B05E3DB77237}"/>
              </a:ext>
            </a:extLst>
          </p:cNvPr>
          <p:cNvSpPr>
            <a:spLocks noGrp="1"/>
          </p:cNvSpPr>
          <p:nvPr>
            <p:ph type="title"/>
          </p:nvPr>
        </p:nvSpPr>
        <p:spPr/>
        <p:txBody>
          <a:bodyPr/>
          <a:lstStyle/>
          <a:p>
            <a:r>
              <a:rPr lang="en-US" dirty="0"/>
              <a:t>What Success Will Look Like</a:t>
            </a:r>
            <a:endParaRPr lang="en-CA" dirty="0"/>
          </a:p>
        </p:txBody>
      </p:sp>
      <p:sp>
        <p:nvSpPr>
          <p:cNvPr id="3" name="Content Placeholder 2">
            <a:extLst>
              <a:ext uri="{FF2B5EF4-FFF2-40B4-BE49-F238E27FC236}">
                <a16:creationId xmlns:a16="http://schemas.microsoft.com/office/drawing/2014/main" id="{3D35315F-5033-47FF-9BF8-77ADEEF15FC1}"/>
              </a:ext>
            </a:extLst>
          </p:cNvPr>
          <p:cNvSpPr>
            <a:spLocks noGrp="1"/>
          </p:cNvSpPr>
          <p:nvPr>
            <p:ph idx="1"/>
          </p:nvPr>
        </p:nvSpPr>
        <p:spPr>
          <a:xfrm>
            <a:off x="685800" y="2194560"/>
            <a:ext cx="10965426" cy="4024125"/>
          </a:xfrm>
        </p:spPr>
        <p:txBody>
          <a:bodyPr/>
          <a:lstStyle/>
          <a:p>
            <a:r>
              <a:rPr lang="en-CA" dirty="0" smtClean="0"/>
              <a:t>A </a:t>
            </a:r>
            <a:r>
              <a:rPr lang="en-CA" dirty="0"/>
              <a:t>successful planner returns a score with finite number of actions</a:t>
            </a:r>
          </a:p>
          <a:p>
            <a:r>
              <a:rPr lang="en-CA" dirty="0"/>
              <a:t>After multiple execution of the planner, a success measure could be to empirically calculate the average values for the probabilities (e.g., the probability of successful passes) and compare them with the predefined probabilities. A successful planner tends to converge to the predefined probabilities.</a:t>
            </a:r>
          </a:p>
        </p:txBody>
      </p:sp>
    </p:spTree>
    <p:extLst>
      <p:ext uri="{BB962C8B-B14F-4D97-AF65-F5344CB8AC3E}">
        <p14:creationId xmlns:p14="http://schemas.microsoft.com/office/powerpoint/2010/main" val="1093639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60AAE-31A2-4973-AF92-235923AAE813}"/>
              </a:ext>
            </a:extLst>
          </p:cNvPr>
          <p:cNvSpPr>
            <a:spLocks noGrp="1"/>
          </p:cNvSpPr>
          <p:nvPr>
            <p:ph type="title"/>
          </p:nvPr>
        </p:nvSpPr>
        <p:spPr/>
        <p:txBody>
          <a:bodyPr/>
          <a:lstStyle/>
          <a:p>
            <a:r>
              <a:rPr lang="en-US" dirty="0"/>
              <a:t>Timeline</a:t>
            </a:r>
            <a:endParaRPr lang="en-CA" dirty="0"/>
          </a:p>
        </p:txBody>
      </p:sp>
      <p:sp>
        <p:nvSpPr>
          <p:cNvPr id="3" name="Content Placeholder 2">
            <a:extLst>
              <a:ext uri="{FF2B5EF4-FFF2-40B4-BE49-F238E27FC236}">
                <a16:creationId xmlns:a16="http://schemas.microsoft.com/office/drawing/2014/main" id="{6D8B79F4-9F32-42FB-A3A2-06A779A7D90C}"/>
              </a:ext>
            </a:extLst>
          </p:cNvPr>
          <p:cNvSpPr>
            <a:spLocks noGrp="1"/>
          </p:cNvSpPr>
          <p:nvPr>
            <p:ph idx="1"/>
          </p:nvPr>
        </p:nvSpPr>
        <p:spPr>
          <a:xfrm>
            <a:off x="685800" y="2490120"/>
            <a:ext cx="10820400" cy="4024125"/>
          </a:xfrm>
        </p:spPr>
        <p:txBody>
          <a:bodyPr/>
          <a:lstStyle/>
          <a:p>
            <a:r>
              <a:rPr lang="en-CA" dirty="0" smtClean="0"/>
              <a:t>Related work review</a:t>
            </a:r>
          </a:p>
          <a:p>
            <a:r>
              <a:rPr lang="en-CA" dirty="0" smtClean="0"/>
              <a:t>Model Development</a:t>
            </a:r>
          </a:p>
          <a:p>
            <a:r>
              <a:rPr lang="en-CA" dirty="0" smtClean="0"/>
              <a:t>Experiments</a:t>
            </a:r>
          </a:p>
          <a:p>
            <a:r>
              <a:rPr lang="en-CA" dirty="0" smtClean="0"/>
              <a:t>Drafting paper</a:t>
            </a:r>
          </a:p>
          <a:p>
            <a:r>
              <a:rPr lang="en-CA" dirty="0" smtClean="0"/>
              <a:t>Finalizing the</a:t>
            </a:r>
          </a:p>
          <a:p>
            <a:pPr marL="0" indent="0">
              <a:buNone/>
            </a:pPr>
            <a:r>
              <a:rPr lang="en-CA" dirty="0"/>
              <a:t> </a:t>
            </a:r>
            <a:r>
              <a:rPr lang="en-CA" dirty="0" smtClean="0"/>
              <a:t>  model and the paper</a:t>
            </a:r>
            <a:endParaRPr lang="en-CA" dirty="0"/>
          </a:p>
        </p:txBody>
      </p:sp>
      <p:sp>
        <p:nvSpPr>
          <p:cNvPr id="4" name="TextBox 3"/>
          <p:cNvSpPr txBox="1"/>
          <p:nvPr/>
        </p:nvSpPr>
        <p:spPr>
          <a:xfrm flipH="1">
            <a:off x="4350330" y="2057528"/>
            <a:ext cx="6872317" cy="369332"/>
          </a:xfrm>
          <a:prstGeom prst="rect">
            <a:avLst/>
          </a:prstGeom>
          <a:noFill/>
        </p:spPr>
        <p:txBody>
          <a:bodyPr wrap="square" rtlCol="0">
            <a:spAutoFit/>
          </a:bodyPr>
          <a:lstStyle/>
          <a:p>
            <a:r>
              <a:rPr lang="en-US" dirty="0" smtClean="0"/>
              <a:t>W1      W2      W3      W4      W5      W6      W7      W8      W9</a:t>
            </a:r>
            <a:endParaRPr lang="en-US" dirty="0"/>
          </a:p>
        </p:txBody>
      </p:sp>
      <p:cxnSp>
        <p:nvCxnSpPr>
          <p:cNvPr id="6" name="Straight Connector 5"/>
          <p:cNvCxnSpPr/>
          <p:nvPr/>
        </p:nvCxnSpPr>
        <p:spPr>
          <a:xfrm>
            <a:off x="4470400" y="266930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405745" y="2706256"/>
            <a:ext cx="6123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419596" y="3126505"/>
            <a:ext cx="6123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424220" y="3528286"/>
            <a:ext cx="6123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428839" y="3976247"/>
            <a:ext cx="6123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4424220" y="4424209"/>
            <a:ext cx="6123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553528" y="2650840"/>
            <a:ext cx="110835" cy="110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Oval 19"/>
          <p:cNvSpPr/>
          <p:nvPr/>
        </p:nvSpPr>
        <p:spPr>
          <a:xfrm>
            <a:off x="5324762" y="2644372"/>
            <a:ext cx="110835" cy="110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p:cNvSpPr/>
          <p:nvPr/>
        </p:nvSpPr>
        <p:spPr>
          <a:xfrm>
            <a:off x="5324769" y="3061856"/>
            <a:ext cx="110835" cy="110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Oval 26"/>
          <p:cNvSpPr/>
          <p:nvPr/>
        </p:nvSpPr>
        <p:spPr>
          <a:xfrm>
            <a:off x="6096003" y="3055388"/>
            <a:ext cx="110835" cy="110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p:cNvSpPr/>
          <p:nvPr/>
        </p:nvSpPr>
        <p:spPr>
          <a:xfrm>
            <a:off x="6128335" y="3918984"/>
            <a:ext cx="110835" cy="110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p:cNvSpPr/>
          <p:nvPr/>
        </p:nvSpPr>
        <p:spPr>
          <a:xfrm>
            <a:off x="6807204" y="3055379"/>
            <a:ext cx="110835" cy="110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p:cNvSpPr/>
          <p:nvPr/>
        </p:nvSpPr>
        <p:spPr>
          <a:xfrm>
            <a:off x="6816449" y="3461788"/>
            <a:ext cx="110835" cy="110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p:cNvSpPr/>
          <p:nvPr/>
        </p:nvSpPr>
        <p:spPr>
          <a:xfrm>
            <a:off x="6816449" y="3923606"/>
            <a:ext cx="110835" cy="110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p:cNvSpPr/>
          <p:nvPr/>
        </p:nvSpPr>
        <p:spPr>
          <a:xfrm>
            <a:off x="7444515" y="3066477"/>
            <a:ext cx="110835" cy="110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p:cNvSpPr/>
          <p:nvPr/>
        </p:nvSpPr>
        <p:spPr>
          <a:xfrm>
            <a:off x="8215749" y="3060009"/>
            <a:ext cx="110835" cy="110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Oval 33"/>
          <p:cNvSpPr/>
          <p:nvPr/>
        </p:nvSpPr>
        <p:spPr>
          <a:xfrm>
            <a:off x="8926950" y="3060000"/>
            <a:ext cx="110835" cy="110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p:cNvSpPr/>
          <p:nvPr/>
        </p:nvSpPr>
        <p:spPr>
          <a:xfrm>
            <a:off x="7462981" y="3472870"/>
            <a:ext cx="110835" cy="110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p:cNvSpPr/>
          <p:nvPr/>
        </p:nvSpPr>
        <p:spPr>
          <a:xfrm>
            <a:off x="8234215" y="3475638"/>
            <a:ext cx="110835" cy="110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Oval 36"/>
          <p:cNvSpPr/>
          <p:nvPr/>
        </p:nvSpPr>
        <p:spPr>
          <a:xfrm>
            <a:off x="8945416" y="3475629"/>
            <a:ext cx="110835" cy="110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Oval 37"/>
          <p:cNvSpPr/>
          <p:nvPr/>
        </p:nvSpPr>
        <p:spPr>
          <a:xfrm>
            <a:off x="9642764" y="3471015"/>
            <a:ext cx="110835" cy="110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p:cNvSpPr/>
          <p:nvPr/>
        </p:nvSpPr>
        <p:spPr>
          <a:xfrm>
            <a:off x="10474036" y="4366939"/>
            <a:ext cx="110835" cy="110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Oval 39"/>
          <p:cNvSpPr/>
          <p:nvPr/>
        </p:nvSpPr>
        <p:spPr>
          <a:xfrm>
            <a:off x="9721272" y="4371560"/>
            <a:ext cx="110835" cy="110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14635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95597"/>
            <a:ext cx="8610600" cy="1293028"/>
          </a:xfrm>
        </p:spPr>
        <p:txBody>
          <a:bodyPr/>
          <a:lstStyle/>
          <a:p>
            <a:r>
              <a:rPr lang="en-US" dirty="0" smtClean="0"/>
              <a:t>Any Suggestions?</a:t>
            </a:r>
            <a:endParaRPr lang="en-US" dirty="0"/>
          </a:p>
        </p:txBody>
      </p:sp>
    </p:spTree>
    <p:extLst>
      <p:ext uri="{BB962C8B-B14F-4D97-AF65-F5344CB8AC3E}">
        <p14:creationId xmlns:p14="http://schemas.microsoft.com/office/powerpoint/2010/main" val="295015913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141</TotalTime>
  <Words>562</Words>
  <Application>Microsoft Office PowerPoint</Application>
  <PresentationFormat>Widescreen</PresentationFormat>
  <Paragraphs>52</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Vapor Trail</vt:lpstr>
      <vt:lpstr>Soccer simulation</vt:lpstr>
      <vt:lpstr>Summary</vt:lpstr>
      <vt:lpstr>State Representation</vt:lpstr>
      <vt:lpstr>Action Theory</vt:lpstr>
      <vt:lpstr>What Success Will Look Like</vt:lpstr>
      <vt:lpstr>Timeline</vt:lpstr>
      <vt:lpstr>Any 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Awesome Project Title</dc:title>
  <dc:creator>Christian Muise</dc:creator>
  <cp:lastModifiedBy>Windows User</cp:lastModifiedBy>
  <cp:revision>8</cp:revision>
  <dcterms:created xsi:type="dcterms:W3CDTF">2021-01-06T20:40:48Z</dcterms:created>
  <dcterms:modified xsi:type="dcterms:W3CDTF">2023-02-06T02:41:25Z</dcterms:modified>
</cp:coreProperties>
</file>