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3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3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0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5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EDE811-89B2-4C04-B7C4-501A78E5A4D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6F2465-9D5B-4CFE-BABA-5B7B9EB4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E81F-667B-0361-614E-4C96D36BF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5993657" cy="1372010"/>
          </a:xfrm>
        </p:spPr>
        <p:txBody>
          <a:bodyPr/>
          <a:lstStyle/>
          <a:p>
            <a:r>
              <a:rPr lang="en-US" dirty="0"/>
              <a:t>Full-Stack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7CA79-8260-E704-69D6-38E089DFB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67309"/>
            <a:ext cx="5737934" cy="14381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Point Of Sales </a:t>
            </a:r>
          </a:p>
          <a:p>
            <a:pPr algn="l"/>
            <a:r>
              <a:rPr lang="en-US" dirty="0"/>
              <a:t>Done by: Sanabel Alzoubi</a:t>
            </a:r>
          </a:p>
          <a:p>
            <a:pPr algn="l"/>
            <a:r>
              <a:rPr lang="en-US" dirty="0"/>
              <a:t>Instructor: Mr. Bisharah Estephan</a:t>
            </a:r>
          </a:p>
        </p:txBody>
      </p:sp>
    </p:spTree>
    <p:extLst>
      <p:ext uri="{BB962C8B-B14F-4D97-AF65-F5344CB8AC3E}">
        <p14:creationId xmlns:p14="http://schemas.microsoft.com/office/powerpoint/2010/main" val="344910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D784-EF20-1F6D-20D7-BF6CCBD6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6443"/>
            <a:ext cx="10018713" cy="4734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Created Point of Sale (POS) web application to handle the store sales transactions and stock. There are many employees with a different role that will work on the POS. The admin of the POS system wants to see a quick information of the total sales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09573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C1F3-0B94-BBD7-D141-CB55C246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46" y="278907"/>
            <a:ext cx="10018713" cy="770138"/>
          </a:xfrm>
        </p:spPr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4006-AAE6-EB9C-A70E-300CB4E2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066" y="1535837"/>
            <a:ext cx="9620957" cy="43855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/>
              <a:t>Create pages</a:t>
            </a:r>
            <a:r>
              <a:rPr lang="en-US" sz="3500" dirty="0"/>
              <a:t>: </a:t>
            </a:r>
          </a:p>
          <a:p>
            <a:r>
              <a:rPr lang="en-US" dirty="0"/>
              <a:t> login page serves as the home page.</a:t>
            </a:r>
          </a:p>
          <a:p>
            <a:r>
              <a:rPr lang="en-US" dirty="0"/>
              <a:t>Informative dashboard, a simple dashboard .</a:t>
            </a:r>
          </a:p>
          <a:p>
            <a:r>
              <a:rPr lang="en-US" dirty="0"/>
              <a:t>Selling dashboard this dashboard contains selling form with item name and item quantity.</a:t>
            </a:r>
          </a:p>
          <a:p>
            <a:r>
              <a:rPr lang="en-US" dirty="0"/>
              <a:t>Stock management page should list all items and provide all CRUD functionalities .</a:t>
            </a:r>
          </a:p>
          <a:p>
            <a:r>
              <a:rPr lang="en-US" dirty="0"/>
              <a:t>Transactions management page should list all transactions and provide only Read, Update, and Delete functionalities.</a:t>
            </a:r>
          </a:p>
          <a:p>
            <a:r>
              <a:rPr lang="en-US" dirty="0"/>
              <a:t>Users’ management page should list all users and provide all CRUD functionalities.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8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E836-EB5B-1FA4-EE00-41E9872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98D2-B70C-B3AA-0269-7C8FA95B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050" y="1908699"/>
            <a:ext cx="10018714" cy="2317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 Studio Code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</a:rPr>
              <a:t>XAMPP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666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C14B-9092-3BC3-DC54-13A39AE3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1772-E403-2D9B-A8E5-629771B9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PhpMyAdmin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58465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758D-16D5-7EC2-9DA7-71D539E4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303" y="1459636"/>
            <a:ext cx="857339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612375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165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Full-Stack Project</vt:lpstr>
      <vt:lpstr>PowerPoint Presentation</vt:lpstr>
      <vt:lpstr>Specifications</vt:lpstr>
      <vt:lpstr>Tools Used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Full-Stack Project</dc:title>
  <dc:creator>sanabelalzoubi332@gmail.com</dc:creator>
  <cp:lastModifiedBy>sanabelalzoubi332@gmail.com</cp:lastModifiedBy>
  <cp:revision>1</cp:revision>
  <dcterms:created xsi:type="dcterms:W3CDTF">2023-01-10T14:11:13Z</dcterms:created>
  <dcterms:modified xsi:type="dcterms:W3CDTF">2023-01-10T15:37:57Z</dcterms:modified>
</cp:coreProperties>
</file>