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s/comment1.xml" ContentType="application/vnd.openxmlformats-officedocument.presentationml.comments+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4"/>
    <p:sldId id="272" r:id="rId25"/>
    <p:sldId id="273" r:id="rId26"/>
    <p:sldId id="274" r:id="rId27"/>
    <p:sldId id="275" r:id="rId28"/>
    <p:sldId id="276" r:id="rId29"/>
    <p:sldId id="277" r:id="rId30"/>
    <p:sldId id="278"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abu W" initials="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BCB"/>
          </a:solidFill>
        </a:fill>
      </a:tcStyle>
    </a:wholeTbl>
    <a:band2H>
      <a:tcTxStyle b="def" i="def"/>
      <a:tcStyle>
        <a:tcBdr/>
        <a:fill>
          <a:solidFill>
            <a:srgbClr val="FBEE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DBD5"/>
          </a:solidFill>
        </a:fill>
      </a:tcStyle>
    </a:wholeTbl>
    <a:band2H>
      <a:tcTxStyle b="def" i="def"/>
      <a:tcStyle>
        <a:tcBdr/>
        <a:fill>
          <a:solidFill>
            <a:srgbClr val="F1EE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E3"/>
          </a:solidFill>
        </a:fill>
      </a:tcStyle>
    </a:wholeTbl>
    <a:band2H>
      <a:tcTxStyle b="def" i="def"/>
      <a:tcStyle>
        <a:tcBdr/>
        <a:fill>
          <a:solidFill>
            <a:srgbClr val="EEEE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comments" Target="comments/comment1.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1-14T21:57:34.024" idx="1">
    <p:pos x="10" y="10"/>
    <p:text>DELETE?</p:text>
    <p:extLst>
      <p:ext uri="{C676402C-5697-4E1C-873F-D02D1690AC5C}">
        <p15:threadingInfo xmlns:p15="http://schemas.microsoft.com/office/powerpoint/2012/main" timeZoneBias="480"/>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orbel"/>
      </a:defRPr>
    </a:lvl1pPr>
    <a:lvl2pPr indent="228600" defTabSz="457200" latinLnBrk="0">
      <a:defRPr sz="1200">
        <a:latin typeface="+mj-lt"/>
        <a:ea typeface="+mj-ea"/>
        <a:cs typeface="+mj-cs"/>
        <a:sym typeface="Corbel"/>
      </a:defRPr>
    </a:lvl2pPr>
    <a:lvl3pPr indent="457200" defTabSz="457200" latinLnBrk="0">
      <a:defRPr sz="1200">
        <a:latin typeface="+mj-lt"/>
        <a:ea typeface="+mj-ea"/>
        <a:cs typeface="+mj-cs"/>
        <a:sym typeface="Corbel"/>
      </a:defRPr>
    </a:lvl3pPr>
    <a:lvl4pPr indent="685800" defTabSz="457200" latinLnBrk="0">
      <a:defRPr sz="1200">
        <a:latin typeface="+mj-lt"/>
        <a:ea typeface="+mj-ea"/>
        <a:cs typeface="+mj-cs"/>
        <a:sym typeface="Corbel"/>
      </a:defRPr>
    </a:lvl4pPr>
    <a:lvl5pPr indent="914400" defTabSz="457200" latinLnBrk="0">
      <a:defRPr sz="1200">
        <a:latin typeface="+mj-lt"/>
        <a:ea typeface="+mj-ea"/>
        <a:cs typeface="+mj-cs"/>
        <a:sym typeface="Corbel"/>
      </a:defRPr>
    </a:lvl5pPr>
    <a:lvl6pPr indent="1143000" defTabSz="457200" latinLnBrk="0">
      <a:defRPr sz="1200">
        <a:latin typeface="+mj-lt"/>
        <a:ea typeface="+mj-ea"/>
        <a:cs typeface="+mj-cs"/>
        <a:sym typeface="Corbel"/>
      </a:defRPr>
    </a:lvl6pPr>
    <a:lvl7pPr indent="1371600" defTabSz="457200" latinLnBrk="0">
      <a:defRPr sz="1200">
        <a:latin typeface="+mj-lt"/>
        <a:ea typeface="+mj-ea"/>
        <a:cs typeface="+mj-cs"/>
        <a:sym typeface="Corbel"/>
      </a:defRPr>
    </a:lvl7pPr>
    <a:lvl8pPr indent="1600200" defTabSz="457200" latinLnBrk="0">
      <a:defRPr sz="1200">
        <a:latin typeface="+mj-lt"/>
        <a:ea typeface="+mj-ea"/>
        <a:cs typeface="+mj-cs"/>
        <a:sym typeface="Corbel"/>
      </a:defRPr>
    </a:lvl8pPr>
    <a:lvl9pPr indent="1828800" defTabSz="457200" latinLnBrk="0">
      <a:defRPr sz="1200">
        <a:latin typeface="+mj-lt"/>
        <a:ea typeface="+mj-ea"/>
        <a:cs typeface="+mj-cs"/>
        <a:sym typeface="Corbe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24" name="Group 18"/>
          <p:cNvGrpSpPr/>
          <p:nvPr/>
        </p:nvGrpSpPr>
        <p:grpSpPr>
          <a:xfrm>
            <a:off x="546099" y="-4763"/>
            <a:ext cx="5014914" cy="6862764"/>
            <a:chOff x="0" y="0"/>
            <a:chExt cx="5014912" cy="6862763"/>
          </a:xfrm>
        </p:grpSpPr>
        <p:sp>
          <p:nvSpPr>
            <p:cNvPr id="18" name="Freeform 6"/>
            <p:cNvSpPr/>
            <p:nvPr/>
          </p:nvSpPr>
          <p:spPr>
            <a:xfrm>
              <a:off x="438150" y="0"/>
              <a:ext cx="1063626" cy="2782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898"/>
                  </a:moveTo>
                  <a:lnTo>
                    <a:pt x="7254" y="21600"/>
                  </a:lnTo>
                  <a:lnTo>
                    <a:pt x="21600" y="0"/>
                  </a:lnTo>
                  <a:lnTo>
                    <a:pt x="13863" y="0"/>
                  </a:lnTo>
                  <a:lnTo>
                    <a:pt x="0" y="20898"/>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19" name="Freeform 7"/>
            <p:cNvSpPr/>
            <p:nvPr/>
          </p:nvSpPr>
          <p:spPr>
            <a:xfrm>
              <a:off x="0" y="0"/>
              <a:ext cx="1035051" cy="2673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54" y="21600"/>
                  </a:moveTo>
                  <a:lnTo>
                    <a:pt x="21600" y="0"/>
                  </a:lnTo>
                  <a:lnTo>
                    <a:pt x="13616" y="0"/>
                  </a:lnTo>
                  <a:lnTo>
                    <a:pt x="0" y="20869"/>
                  </a:lnTo>
                  <a:lnTo>
                    <a:pt x="7255" y="21562"/>
                  </a:lnTo>
                  <a:lnTo>
                    <a:pt x="7454" y="21600"/>
                  </a:lnTo>
                  <a:close/>
                </a:path>
              </a:pathLst>
            </a:custGeom>
            <a:solidFill>
              <a:srgbClr val="595959"/>
            </a:solidFill>
            <a:ln w="12700" cap="flat">
              <a:noFill/>
              <a:miter lim="400000"/>
            </a:ln>
            <a:effectLst/>
          </p:spPr>
          <p:txBody>
            <a:bodyPr wrap="square" lIns="45719" tIns="45719" rIns="45719" bIns="45719" numCol="1" anchor="t">
              <a:noAutofit/>
            </a:bodyPr>
            <a:lstStyle/>
            <a:p>
              <a:pPr/>
            </a:p>
          </p:txBody>
        </p:sp>
        <p:sp>
          <p:nvSpPr>
            <p:cNvPr id="20" name="Freeform 9"/>
            <p:cNvSpPr/>
            <p:nvPr/>
          </p:nvSpPr>
          <p:spPr>
            <a:xfrm>
              <a:off x="-1" y="2587625"/>
              <a:ext cx="2693989" cy="4275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45"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pPr/>
            </a:p>
          </p:txBody>
        </p:sp>
        <p:sp>
          <p:nvSpPr>
            <p:cNvPr id="21" name="Freeform 10"/>
            <p:cNvSpPr/>
            <p:nvPr/>
          </p:nvSpPr>
          <p:spPr>
            <a:xfrm>
              <a:off x="442911" y="2697163"/>
              <a:ext cx="3332164" cy="4165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lnTo>
                    <a:pt x="20797" y="21600"/>
                  </a:lnTo>
                  <a:lnTo>
                    <a:pt x="21600" y="21600"/>
                  </a:lnTo>
                  <a:close/>
                </a:path>
              </a:pathLst>
            </a:custGeom>
            <a:solidFill>
              <a:srgbClr val="7B480B"/>
            </a:solidFill>
            <a:ln w="12700" cap="flat">
              <a:noFill/>
              <a:miter lim="400000"/>
            </a:ln>
            <a:effectLst/>
          </p:spPr>
          <p:txBody>
            <a:bodyPr wrap="square" lIns="45719" tIns="45719" rIns="45719" bIns="45719" numCol="1" anchor="t">
              <a:noAutofit/>
            </a:bodyPr>
            <a:lstStyle/>
            <a:p>
              <a:pPr/>
            </a:p>
          </p:txBody>
        </p:sp>
        <p:sp>
          <p:nvSpPr>
            <p:cNvPr id="22" name="Freeform 11"/>
            <p:cNvSpPr/>
            <p:nvPr/>
          </p:nvSpPr>
          <p:spPr>
            <a:xfrm>
              <a:off x="438150" y="2692400"/>
              <a:ext cx="4576763" cy="4170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2" y="25"/>
                  </a:lnTo>
                  <a:lnTo>
                    <a:pt x="15749" y="21600"/>
                  </a:lnTo>
                  <a:lnTo>
                    <a:pt x="21600" y="21600"/>
                  </a:lnTo>
                  <a:lnTo>
                    <a:pt x="1686" y="469"/>
                  </a:lnTo>
                  <a:lnTo>
                    <a:pt x="0" y="0"/>
                  </a:lnTo>
                  <a:close/>
                </a:path>
              </a:pathLst>
            </a:custGeom>
            <a:solidFill>
              <a:srgbClr val="B96C11"/>
            </a:solidFill>
            <a:ln w="12700" cap="flat">
              <a:noFill/>
              <a:miter lim="400000"/>
            </a:ln>
            <a:effectLst/>
          </p:spPr>
          <p:txBody>
            <a:bodyPr wrap="square" lIns="45719" tIns="45719" rIns="45719" bIns="45719" numCol="1" anchor="t">
              <a:noAutofit/>
            </a:bodyPr>
            <a:lstStyle/>
            <a:p>
              <a:pPr/>
            </a:p>
          </p:txBody>
        </p:sp>
        <p:sp>
          <p:nvSpPr>
            <p:cNvPr id="23" name="Freeform 12"/>
            <p:cNvSpPr/>
            <p:nvPr/>
          </p:nvSpPr>
          <p:spPr>
            <a:xfrm>
              <a:off x="0" y="2582863"/>
              <a:ext cx="3584576" cy="427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525" y="889"/>
                  </a:lnTo>
                  <a:lnTo>
                    <a:pt x="2181" y="481"/>
                  </a:lnTo>
                  <a:lnTo>
                    <a:pt x="2152" y="457"/>
                  </a:lnTo>
                  <a:lnTo>
                    <a:pt x="0" y="0"/>
                  </a:lnTo>
                  <a:lnTo>
                    <a:pt x="0" y="24"/>
                  </a:lnTo>
                  <a:lnTo>
                    <a:pt x="16233" y="21600"/>
                  </a:lnTo>
                  <a:lnTo>
                    <a:pt x="21600" y="21600"/>
                  </a:lnTo>
                  <a:close/>
                </a:path>
              </a:pathLst>
            </a:custGeom>
            <a:solidFill>
              <a:srgbClr val="404040"/>
            </a:solidFill>
            <a:ln w="12700" cap="flat">
              <a:noFill/>
              <a:miter lim="400000"/>
            </a:ln>
            <a:effectLst/>
          </p:spPr>
          <p:txBody>
            <a:bodyPr wrap="square" lIns="45719" tIns="45719" rIns="45719" bIns="45719" numCol="1" anchor="t">
              <a:noAutofit/>
            </a:bodyPr>
            <a:lstStyle/>
            <a:p>
              <a:pPr/>
            </a:p>
          </p:txBody>
        </p:sp>
      </p:grpSp>
      <p:sp>
        <p:nvSpPr>
          <p:cNvPr id="25" name="Title Text"/>
          <p:cNvSpPr txBox="1"/>
          <p:nvPr>
            <p:ph type="title"/>
          </p:nvPr>
        </p:nvSpPr>
        <p:spPr>
          <a:xfrm>
            <a:off x="2928400" y="1380067"/>
            <a:ext cx="8574624" cy="2616201"/>
          </a:xfrm>
          <a:prstGeom prst="rect">
            <a:avLst/>
          </a:prstGeom>
        </p:spPr>
        <p:txBody>
          <a:bodyPr anchor="b"/>
          <a:lstStyle>
            <a:lvl1pPr algn="r">
              <a:defRPr sz="6000"/>
            </a:lvl1pPr>
          </a:lstStyle>
          <a:p>
            <a:pPr/>
            <a:r>
              <a:t>Title Text</a:t>
            </a:r>
          </a:p>
        </p:txBody>
      </p:sp>
      <p:sp>
        <p:nvSpPr>
          <p:cNvPr id="26" name="Body Level One…"/>
          <p:cNvSpPr txBox="1"/>
          <p:nvPr>
            <p:ph type="body" sz="quarter" idx="1"/>
          </p:nvPr>
        </p:nvSpPr>
        <p:spPr>
          <a:xfrm>
            <a:off x="4515377" y="3996266"/>
            <a:ext cx="6987645" cy="1388535"/>
          </a:xfrm>
          <a:prstGeom prst="rect">
            <a:avLst/>
          </a:prstGeom>
        </p:spPr>
        <p:txBody>
          <a:bodyPr anchor="t"/>
          <a:lstStyle>
            <a:lvl1pPr marL="0" indent="0" algn="r">
              <a:buClrTx/>
              <a:buSzTx/>
              <a:buFontTx/>
              <a:buNone/>
              <a:defRPr sz="2100"/>
            </a:lvl1pPr>
            <a:lvl2pPr marL="0" indent="457200" algn="r">
              <a:buClrTx/>
              <a:buSzTx/>
              <a:buFontTx/>
              <a:buNone/>
              <a:defRPr sz="2100"/>
            </a:lvl2pPr>
            <a:lvl3pPr marL="0" indent="914400" algn="r">
              <a:buClrTx/>
              <a:buSzTx/>
              <a:buFontTx/>
              <a:buNone/>
              <a:defRPr sz="2100"/>
            </a:lvl3pPr>
            <a:lvl4pPr marL="0" indent="1371600" algn="r">
              <a:buClrTx/>
              <a:buSzTx/>
              <a:buFontTx/>
              <a:buNone/>
              <a:defRPr sz="2100"/>
            </a:lvl4pPr>
            <a:lvl5pPr marL="0" indent="1828800" algn="r">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anoramic Picture with Caption">
    <p:spTree>
      <p:nvGrpSpPr>
        <p:cNvPr id="1" name=""/>
        <p:cNvGrpSpPr/>
        <p:nvPr/>
      </p:nvGrpSpPr>
      <p:grpSpPr>
        <a:xfrm>
          <a:off x="0" y="0"/>
          <a:ext cx="0" cy="0"/>
          <a:chOff x="0" y="0"/>
          <a:chExt cx="0" cy="0"/>
        </a:xfrm>
      </p:grpSpPr>
      <p:sp>
        <p:nvSpPr>
          <p:cNvPr id="106" name="Title Text"/>
          <p:cNvSpPr txBox="1"/>
          <p:nvPr>
            <p:ph type="title"/>
          </p:nvPr>
        </p:nvSpPr>
        <p:spPr>
          <a:xfrm>
            <a:off x="1484311" y="4732864"/>
            <a:ext cx="10018711" cy="566739"/>
          </a:xfrm>
          <a:prstGeom prst="rect">
            <a:avLst/>
          </a:prstGeom>
        </p:spPr>
        <p:txBody>
          <a:bodyPr anchor="b"/>
          <a:lstStyle>
            <a:lvl1pPr>
              <a:defRPr sz="2400"/>
            </a:lvl1pPr>
          </a:lstStyle>
          <a:p>
            <a:pPr/>
            <a:r>
              <a:t>Title Text</a:t>
            </a:r>
          </a:p>
        </p:txBody>
      </p:sp>
      <p:sp>
        <p:nvSpPr>
          <p:cNvPr id="107" name="Picture Placeholder 2"/>
          <p:cNvSpPr/>
          <p:nvPr>
            <p:ph type="pic" sz="half" idx="13"/>
          </p:nvPr>
        </p:nvSpPr>
        <p:spPr>
          <a:xfrm>
            <a:off x="2386011" y="932112"/>
            <a:ext cx="8225944" cy="3164976"/>
          </a:xfrm>
          <a:prstGeom prst="rect">
            <a:avLst/>
          </a:prstGeom>
          <a:ln w="38100">
            <a:solidFill>
              <a:srgbClr val="B2B7B8"/>
            </a:solidFill>
            <a:round/>
          </a:ln>
        </p:spPr>
        <p:txBody>
          <a:bodyPr lIns="91439" rIns="91439" anchor="t">
            <a:noAutofit/>
          </a:bodyPr>
          <a:lstStyle/>
          <a:p>
            <a:pPr/>
          </a:p>
        </p:txBody>
      </p:sp>
      <p:sp>
        <p:nvSpPr>
          <p:cNvPr id="108" name="Body Level One…"/>
          <p:cNvSpPr txBox="1"/>
          <p:nvPr>
            <p:ph type="body" sz="quarter" idx="1"/>
          </p:nvPr>
        </p:nvSpPr>
        <p:spPr>
          <a:xfrm>
            <a:off x="1484311" y="5299602"/>
            <a:ext cx="10018711" cy="493713"/>
          </a:xfrm>
          <a:prstGeom prst="rect">
            <a:avLst/>
          </a:prstGeom>
        </p:spPr>
        <p:txBody>
          <a:bodyPr/>
          <a:lstStyle>
            <a:lvl1pPr marL="0" indent="0" algn="ctr">
              <a:buClrTx/>
              <a:buSzTx/>
              <a:buFontTx/>
              <a:buNone/>
              <a:defRPr sz="1400"/>
            </a:lvl1pPr>
            <a:lvl2pPr marL="0" indent="457200" algn="ctr">
              <a:buClrTx/>
              <a:buSzTx/>
              <a:buFontTx/>
              <a:buNone/>
              <a:defRPr sz="1400"/>
            </a:lvl2pPr>
            <a:lvl3pPr marL="0" indent="914400" algn="ctr">
              <a:buClrTx/>
              <a:buSzTx/>
              <a:buFontTx/>
              <a:buNone/>
              <a:defRPr sz="1400"/>
            </a:lvl3pPr>
            <a:lvl4pPr marL="0" indent="1371600" algn="ctr">
              <a:buClrTx/>
              <a:buSzTx/>
              <a:buFontTx/>
              <a:buNone/>
              <a:defRPr sz="1400"/>
            </a:lvl4pPr>
            <a:lvl5pPr marL="0" indent="1828800" algn="ctr">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116" name="Title Text"/>
          <p:cNvSpPr txBox="1"/>
          <p:nvPr>
            <p:ph type="title"/>
          </p:nvPr>
        </p:nvSpPr>
        <p:spPr>
          <a:xfrm>
            <a:off x="1484312" y="685800"/>
            <a:ext cx="10018711" cy="3048000"/>
          </a:xfrm>
          <a:prstGeom prst="rect">
            <a:avLst/>
          </a:prstGeom>
        </p:spPr>
        <p:txBody>
          <a:bodyPr/>
          <a:lstStyle>
            <a:lvl1pPr>
              <a:defRPr sz="3200"/>
            </a:lvl1pPr>
          </a:lstStyle>
          <a:p>
            <a:pPr/>
            <a:r>
              <a:t>Title Text</a:t>
            </a:r>
          </a:p>
        </p:txBody>
      </p:sp>
      <p:sp>
        <p:nvSpPr>
          <p:cNvPr id="117" name="Body Level One…"/>
          <p:cNvSpPr txBox="1"/>
          <p:nvPr>
            <p:ph type="body" sz="quarter" idx="1"/>
          </p:nvPr>
        </p:nvSpPr>
        <p:spPr>
          <a:xfrm>
            <a:off x="1484312" y="4343400"/>
            <a:ext cx="10018714" cy="1447800"/>
          </a:xfrm>
          <a:prstGeom prst="rect">
            <a:avLst/>
          </a:prstGeom>
        </p:spPr>
        <p:txBody>
          <a:bodyPr/>
          <a:lstStyle>
            <a:lvl1pPr marL="0" indent="0" algn="ctr">
              <a:buClrTx/>
              <a:buSzTx/>
              <a:buFontTx/>
              <a:buNone/>
              <a:defRPr sz="2000"/>
            </a:lvl1pPr>
            <a:lvl2pPr marL="0" indent="457200" algn="ctr">
              <a:buClrTx/>
              <a:buSzTx/>
              <a:buFontTx/>
              <a:buNone/>
              <a:defRPr sz="2000"/>
            </a:lvl2pPr>
            <a:lvl3pPr marL="0" indent="914400" algn="ctr">
              <a:buClrTx/>
              <a:buSzTx/>
              <a:buFontTx/>
              <a:buNone/>
              <a:defRPr sz="2000"/>
            </a:lvl3pPr>
            <a:lvl4pPr marL="0" indent="1371600" algn="ctr">
              <a:buClrTx/>
              <a:buSzTx/>
              <a:buFontTx/>
              <a:buNone/>
              <a:defRPr sz="2000"/>
            </a:lvl4pPr>
            <a:lvl5pPr marL="0" indent="1828800" algn="ct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125" name="TextBox 13"/>
          <p:cNvSpPr txBox="1"/>
          <p:nvPr/>
        </p:nvSpPr>
        <p:spPr>
          <a:xfrm>
            <a:off x="1598612" y="531840"/>
            <a:ext cx="609601" cy="1247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8000"/>
            </a:lvl1pPr>
          </a:lstStyle>
          <a:p>
            <a:pPr/>
            <a:r>
              <a:t>“</a:t>
            </a:r>
          </a:p>
        </p:txBody>
      </p:sp>
      <p:sp>
        <p:nvSpPr>
          <p:cNvPr id="126" name="TextBox 14"/>
          <p:cNvSpPr txBox="1"/>
          <p:nvPr/>
        </p:nvSpPr>
        <p:spPr>
          <a:xfrm>
            <a:off x="10893425" y="2488217"/>
            <a:ext cx="609600" cy="1247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lvl1pPr>
          </a:lstStyle>
          <a:p>
            <a:pPr/>
            <a:r>
              <a:t>”</a:t>
            </a:r>
          </a:p>
        </p:txBody>
      </p:sp>
      <p:sp>
        <p:nvSpPr>
          <p:cNvPr id="127" name="Title Text"/>
          <p:cNvSpPr txBox="1"/>
          <p:nvPr>
            <p:ph type="title"/>
          </p:nvPr>
        </p:nvSpPr>
        <p:spPr>
          <a:xfrm>
            <a:off x="2208211" y="685800"/>
            <a:ext cx="8990013" cy="2743200"/>
          </a:xfrm>
          <a:prstGeom prst="rect">
            <a:avLst/>
          </a:prstGeom>
        </p:spPr>
        <p:txBody>
          <a:bodyPr/>
          <a:lstStyle>
            <a:lvl1pPr>
              <a:defRPr sz="3200"/>
            </a:lvl1pPr>
          </a:lstStyle>
          <a:p>
            <a:pPr/>
            <a:r>
              <a:t>Title Text</a:t>
            </a:r>
          </a:p>
        </p:txBody>
      </p:sp>
      <p:sp>
        <p:nvSpPr>
          <p:cNvPr id="128" name="Body Level One…"/>
          <p:cNvSpPr txBox="1"/>
          <p:nvPr>
            <p:ph type="body" sz="quarter" idx="1"/>
          </p:nvPr>
        </p:nvSpPr>
        <p:spPr>
          <a:xfrm>
            <a:off x="2436810" y="3428998"/>
            <a:ext cx="8532816" cy="381001"/>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29" name="Text Placeholder 2"/>
          <p:cNvSpPr/>
          <p:nvPr>
            <p:ph type="body" sz="quarter" idx="13"/>
          </p:nvPr>
        </p:nvSpPr>
        <p:spPr>
          <a:xfrm>
            <a:off x="1484311" y="4343400"/>
            <a:ext cx="10018711" cy="1447800"/>
          </a:xfrm>
          <a:prstGeom prst="rect">
            <a:avLst/>
          </a:prstGeom>
        </p:spPr>
        <p:txBody>
          <a:bodyPr/>
          <a:lstStyle/>
          <a:p>
            <a:pPr marL="0" indent="0" algn="ctr">
              <a:buClrTx/>
              <a:buSzTx/>
              <a:buFontTx/>
              <a:buNone/>
              <a:defRPr sz="2000"/>
            </a:pP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137" name="Title Text"/>
          <p:cNvSpPr txBox="1"/>
          <p:nvPr>
            <p:ph type="title"/>
          </p:nvPr>
        </p:nvSpPr>
        <p:spPr>
          <a:xfrm>
            <a:off x="1484312" y="3308580"/>
            <a:ext cx="10018710" cy="1468801"/>
          </a:xfrm>
          <a:prstGeom prst="rect">
            <a:avLst/>
          </a:prstGeom>
        </p:spPr>
        <p:txBody>
          <a:bodyPr anchor="b"/>
          <a:lstStyle>
            <a:lvl1pPr algn="r">
              <a:defRPr sz="3200"/>
            </a:lvl1pPr>
          </a:lstStyle>
          <a:p>
            <a:pPr/>
            <a:r>
              <a:t>Title Text</a:t>
            </a:r>
          </a:p>
        </p:txBody>
      </p:sp>
      <p:sp>
        <p:nvSpPr>
          <p:cNvPr id="138" name="Body Level One…"/>
          <p:cNvSpPr txBox="1"/>
          <p:nvPr>
            <p:ph type="body" sz="quarter" idx="1"/>
          </p:nvPr>
        </p:nvSpPr>
        <p:spPr>
          <a:xfrm>
            <a:off x="1484312" y="4777380"/>
            <a:ext cx="10018711" cy="860401"/>
          </a:xfrm>
          <a:prstGeom prst="rect">
            <a:avLst/>
          </a:prstGeom>
        </p:spPr>
        <p:txBody>
          <a:bodyPr anchor="t"/>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146" name="TextBox 13"/>
          <p:cNvSpPr txBox="1"/>
          <p:nvPr/>
        </p:nvSpPr>
        <p:spPr>
          <a:xfrm>
            <a:off x="1598612" y="531840"/>
            <a:ext cx="609601" cy="1247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8000"/>
            </a:lvl1pPr>
          </a:lstStyle>
          <a:p>
            <a:pPr/>
            <a:r>
              <a:t>“</a:t>
            </a:r>
          </a:p>
        </p:txBody>
      </p:sp>
      <p:sp>
        <p:nvSpPr>
          <p:cNvPr id="147" name="TextBox 14"/>
          <p:cNvSpPr txBox="1"/>
          <p:nvPr/>
        </p:nvSpPr>
        <p:spPr>
          <a:xfrm>
            <a:off x="10893425" y="2488217"/>
            <a:ext cx="609600" cy="1247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lvl1pPr>
          </a:lstStyle>
          <a:p>
            <a:pPr/>
            <a:r>
              <a:t>”</a:t>
            </a:r>
          </a:p>
        </p:txBody>
      </p:sp>
      <p:sp>
        <p:nvSpPr>
          <p:cNvPr id="148" name="Title Text"/>
          <p:cNvSpPr txBox="1"/>
          <p:nvPr>
            <p:ph type="title"/>
          </p:nvPr>
        </p:nvSpPr>
        <p:spPr>
          <a:xfrm>
            <a:off x="2208211" y="685800"/>
            <a:ext cx="8990013" cy="2743200"/>
          </a:xfrm>
          <a:prstGeom prst="rect">
            <a:avLst/>
          </a:prstGeom>
        </p:spPr>
        <p:txBody>
          <a:bodyPr/>
          <a:lstStyle>
            <a:lvl1pPr>
              <a:defRPr sz="3200"/>
            </a:lvl1pPr>
          </a:lstStyle>
          <a:p>
            <a:pPr/>
            <a:r>
              <a:t>Title Text</a:t>
            </a:r>
          </a:p>
        </p:txBody>
      </p:sp>
      <p:sp>
        <p:nvSpPr>
          <p:cNvPr id="149" name="Body Level One…"/>
          <p:cNvSpPr txBox="1"/>
          <p:nvPr>
            <p:ph type="body" sz="quarter" idx="1"/>
          </p:nvPr>
        </p:nvSpPr>
        <p:spPr>
          <a:xfrm>
            <a:off x="1484312" y="3886200"/>
            <a:ext cx="10018712" cy="889000"/>
          </a:xfrm>
          <a:prstGeom prst="rect">
            <a:avLst/>
          </a:prstGeom>
        </p:spPr>
        <p:txBody>
          <a:bodyPr anchor="b"/>
          <a:lstStyle>
            <a:lvl1pPr indent="-571500" algn="r">
              <a:buClrTx/>
              <a:buSzTx/>
              <a:buFontTx/>
              <a:buNone/>
            </a:lvl1pPr>
            <a:lvl2pPr algn="r">
              <a:buClrTx/>
              <a:buFontTx/>
            </a:lvl2pPr>
            <a:lvl3pPr algn="r">
              <a:buClrTx/>
              <a:buFontTx/>
            </a:lvl3pPr>
            <a:lvl4pPr algn="r">
              <a:buClrTx/>
              <a:buFontTx/>
            </a:lvl4pPr>
            <a:lvl5pPr algn="r">
              <a:buClrTx/>
              <a:buFontTx/>
            </a:lvl5pPr>
          </a:lstStyle>
          <a:p>
            <a:pPr/>
            <a:r>
              <a:t>Body Level One</a:t>
            </a:r>
          </a:p>
          <a:p>
            <a:pPr lvl="1"/>
            <a:r>
              <a:t>Body Level Two</a:t>
            </a:r>
          </a:p>
          <a:p>
            <a:pPr lvl="2"/>
            <a:r>
              <a:t>Body Level Three</a:t>
            </a:r>
          </a:p>
          <a:p>
            <a:pPr lvl="3"/>
            <a:r>
              <a:t>Body Level Four</a:t>
            </a:r>
          </a:p>
          <a:p>
            <a:pPr lvl="4"/>
            <a:r>
              <a:t>Body Level Five</a:t>
            </a:r>
          </a:p>
        </p:txBody>
      </p:sp>
      <p:sp>
        <p:nvSpPr>
          <p:cNvPr id="150" name="Text Placeholder 2"/>
          <p:cNvSpPr/>
          <p:nvPr>
            <p:ph type="body" sz="quarter" idx="13"/>
          </p:nvPr>
        </p:nvSpPr>
        <p:spPr>
          <a:xfrm>
            <a:off x="1484311" y="4775200"/>
            <a:ext cx="10018712" cy="1016000"/>
          </a:xfrm>
          <a:prstGeom prst="rect">
            <a:avLst/>
          </a:prstGeom>
        </p:spPr>
        <p:txBody>
          <a:bodyPr anchor="t"/>
          <a:lstStyle/>
          <a:p>
            <a:pPr marL="0" indent="0" algn="r">
              <a:buClrTx/>
              <a:buSzTx/>
              <a:buFontTx/>
              <a:buNone/>
              <a:defRPr sz="1800"/>
            </a:pPr>
          </a:p>
        </p:txBody>
      </p:sp>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158" name="Title Text"/>
          <p:cNvSpPr txBox="1"/>
          <p:nvPr>
            <p:ph type="title"/>
          </p:nvPr>
        </p:nvSpPr>
        <p:spPr>
          <a:xfrm>
            <a:off x="1484312" y="685800"/>
            <a:ext cx="10018713" cy="2727325"/>
          </a:xfrm>
          <a:prstGeom prst="rect">
            <a:avLst/>
          </a:prstGeom>
        </p:spPr>
        <p:txBody>
          <a:bodyPr/>
          <a:lstStyle/>
          <a:p>
            <a:pPr/>
            <a:r>
              <a:t>Title Text</a:t>
            </a:r>
          </a:p>
        </p:txBody>
      </p:sp>
      <p:sp>
        <p:nvSpPr>
          <p:cNvPr id="159" name="Body Level One…"/>
          <p:cNvSpPr txBox="1"/>
          <p:nvPr>
            <p:ph type="body" sz="quarter" idx="1"/>
          </p:nvPr>
        </p:nvSpPr>
        <p:spPr>
          <a:xfrm>
            <a:off x="1484312" y="3505200"/>
            <a:ext cx="10018714" cy="838200"/>
          </a:xfrm>
          <a:prstGeom prst="rect">
            <a:avLst/>
          </a:prstGeom>
        </p:spPr>
        <p:txBody>
          <a:bodyPr anchor="b"/>
          <a:lstStyle>
            <a:lvl1pPr indent="-571500">
              <a:buClrTx/>
              <a:buSzTx/>
              <a:buFontTx/>
              <a:buNone/>
              <a:defRPr sz="2800"/>
            </a:lvl1pPr>
            <a:lvl2pPr marL="857250" indent="-400050">
              <a:buClrTx/>
              <a:buFontTx/>
              <a:defRPr sz="2800"/>
            </a:lvl2pPr>
            <a:lvl3pPr marL="1358900" indent="-444500">
              <a:buClrTx/>
              <a:buFontTx/>
              <a:defRPr sz="2800"/>
            </a:lvl3pPr>
            <a:lvl4pPr marL="1671637" indent="-300037">
              <a:buClrTx/>
              <a:buFontTx/>
              <a:defRPr sz="2800"/>
            </a:lvl4pPr>
            <a:lvl5pPr marL="2171700" indent="-342900">
              <a:buClrTx/>
              <a:buFontTx/>
              <a:defRPr sz="2800"/>
            </a:lvl5pPr>
          </a:lstStyle>
          <a:p>
            <a:pPr/>
            <a:r>
              <a:t>Body Level One</a:t>
            </a:r>
          </a:p>
          <a:p>
            <a:pPr lvl="1"/>
            <a:r>
              <a:t>Body Level Two</a:t>
            </a:r>
          </a:p>
          <a:p>
            <a:pPr lvl="2"/>
            <a:r>
              <a:t>Body Level Three</a:t>
            </a:r>
          </a:p>
          <a:p>
            <a:pPr lvl="3"/>
            <a:r>
              <a:t>Body Level Four</a:t>
            </a:r>
          </a:p>
          <a:p>
            <a:pPr lvl="4"/>
            <a:r>
              <a:t>Body Level Five</a:t>
            </a:r>
          </a:p>
        </p:txBody>
      </p:sp>
      <p:sp>
        <p:nvSpPr>
          <p:cNvPr id="160" name="Text Placeholder 2"/>
          <p:cNvSpPr/>
          <p:nvPr>
            <p:ph type="body" sz="quarter" idx="13"/>
          </p:nvPr>
        </p:nvSpPr>
        <p:spPr>
          <a:xfrm>
            <a:off x="1484310" y="4343400"/>
            <a:ext cx="10018715" cy="1447800"/>
          </a:xfrm>
          <a:prstGeom prst="rect">
            <a:avLst/>
          </a:prstGeom>
        </p:spPr>
        <p:txBody>
          <a:bodyPr anchor="t"/>
          <a:lstStyle/>
          <a:p>
            <a:pPr marL="0" indent="0">
              <a:buClrTx/>
              <a:buSzTx/>
              <a:buFontTx/>
              <a:buNone/>
              <a:defRPr sz="1800"/>
            </a:pP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68" name="Title Text"/>
          <p:cNvSpPr txBox="1"/>
          <p:nvPr>
            <p:ph type="title"/>
          </p:nvPr>
        </p:nvSpPr>
        <p:spPr>
          <a:prstGeom prst="rect">
            <a:avLst/>
          </a:prstGeom>
        </p:spPr>
        <p:txBody>
          <a:bodyPr/>
          <a:lstStyle/>
          <a:p>
            <a:pPr/>
            <a:r>
              <a:t>Title Text</a:t>
            </a:r>
          </a:p>
        </p:txBody>
      </p:sp>
      <p:sp>
        <p:nvSpPr>
          <p:cNvPr id="169" name="Body Level One…"/>
          <p:cNvSpPr txBox="1"/>
          <p:nvPr>
            <p:ph type="body" sz="half" idx="1"/>
          </p:nvPr>
        </p:nvSpPr>
        <p:spPr>
          <a:xfrm>
            <a:off x="1484309" y="2666999"/>
            <a:ext cx="10018715" cy="3124201"/>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77" name="Title Text"/>
          <p:cNvSpPr txBox="1"/>
          <p:nvPr>
            <p:ph type="title"/>
          </p:nvPr>
        </p:nvSpPr>
        <p:spPr>
          <a:xfrm>
            <a:off x="9732654" y="685800"/>
            <a:ext cx="1770370" cy="5105400"/>
          </a:xfrm>
          <a:prstGeom prst="rect">
            <a:avLst/>
          </a:prstGeom>
        </p:spPr>
        <p:txBody>
          <a:bodyPr/>
          <a:lstStyle/>
          <a:p>
            <a:pPr/>
            <a:r>
              <a:t>Title Text</a:t>
            </a:r>
          </a:p>
        </p:txBody>
      </p:sp>
      <p:sp>
        <p:nvSpPr>
          <p:cNvPr id="178" name="Body Level One…"/>
          <p:cNvSpPr txBox="1"/>
          <p:nvPr>
            <p:ph type="body" idx="1"/>
          </p:nvPr>
        </p:nvSpPr>
        <p:spPr>
          <a:xfrm>
            <a:off x="1484312" y="685800"/>
            <a:ext cx="8019743" cy="5105400"/>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4" name="Title Text"/>
          <p:cNvSpPr txBox="1"/>
          <p:nvPr>
            <p:ph type="title"/>
          </p:nvPr>
        </p:nvSpPr>
        <p:spPr>
          <a:prstGeom prst="rect">
            <a:avLst/>
          </a:prstGeom>
        </p:spPr>
        <p:txBody>
          <a:bodyPr/>
          <a:lstStyle/>
          <a:p>
            <a:pPr/>
            <a:r>
              <a:t>Title Text</a:t>
            </a:r>
          </a:p>
        </p:txBody>
      </p:sp>
      <p:sp>
        <p:nvSpPr>
          <p:cNvPr id="35" name="Body Level One…"/>
          <p:cNvSpPr txBox="1"/>
          <p:nvPr>
            <p:ph type="body" sz="half" idx="1"/>
          </p:nvPr>
        </p:nvSpPr>
        <p:spPr>
          <a:xfrm>
            <a:off x="1484309" y="2666999"/>
            <a:ext cx="10018715" cy="3124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1271883" y="5934123"/>
            <a:ext cx="231141"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43" name="Title Text"/>
          <p:cNvSpPr txBox="1"/>
          <p:nvPr>
            <p:ph type="title"/>
          </p:nvPr>
        </p:nvSpPr>
        <p:spPr>
          <a:xfrm>
            <a:off x="2572279" y="2666999"/>
            <a:ext cx="8930748" cy="2110383"/>
          </a:xfrm>
          <a:prstGeom prst="rect">
            <a:avLst/>
          </a:prstGeom>
        </p:spPr>
        <p:txBody>
          <a:bodyPr anchor="b"/>
          <a:lstStyle>
            <a:lvl1pPr algn="r"/>
          </a:lstStyle>
          <a:p>
            <a:pPr/>
            <a:r>
              <a:t>Title Text</a:t>
            </a:r>
          </a:p>
        </p:txBody>
      </p:sp>
      <p:sp>
        <p:nvSpPr>
          <p:cNvPr id="44" name="Body Level One…"/>
          <p:cNvSpPr txBox="1"/>
          <p:nvPr>
            <p:ph type="body" sz="quarter" idx="1"/>
          </p:nvPr>
        </p:nvSpPr>
        <p:spPr>
          <a:xfrm>
            <a:off x="2572278" y="4777380"/>
            <a:ext cx="8930748" cy="860401"/>
          </a:xfrm>
          <a:prstGeom prst="rect">
            <a:avLst/>
          </a:prstGeom>
        </p:spPr>
        <p:txBody>
          <a:bodyPr anchor="t"/>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quarter" idx="1"/>
          </p:nvPr>
        </p:nvSpPr>
        <p:spPr>
          <a:xfrm>
            <a:off x="1484312" y="2666999"/>
            <a:ext cx="4895056" cy="3124201"/>
          </a:xfrm>
          <a:prstGeom prst="rect">
            <a:avLst/>
          </a:prstGeom>
        </p:spPr>
        <p:txBody>
          <a:bodyPr/>
          <a:lstStyle>
            <a:lvl1pPr>
              <a:defRPr sz="1800"/>
            </a:lvl1pPr>
            <a:lvl2pPr marL="778668" indent="-321468">
              <a:defRPr sz="1800"/>
            </a:lvl2pPr>
            <a:lvl3pPr marL="1281792" indent="-367392">
              <a:defRPr sz="1800"/>
            </a:lvl3pPr>
            <a:lvl4pPr>
              <a:defRPr sz="1800"/>
            </a:lvl4pPr>
            <a:lvl5pPr marL="2085975" indent="-257175">
              <a:defRPr sz="1800"/>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61" name="Title Text"/>
          <p:cNvSpPr txBox="1"/>
          <p:nvPr>
            <p:ph type="title"/>
          </p:nvPr>
        </p:nvSpPr>
        <p:spPr>
          <a:prstGeom prst="rect">
            <a:avLst/>
          </a:prstGeom>
        </p:spPr>
        <p:txBody>
          <a:bodyPr/>
          <a:lstStyle/>
          <a:p>
            <a:pPr/>
            <a:r>
              <a:t>Title Text</a:t>
            </a:r>
          </a:p>
        </p:txBody>
      </p:sp>
      <p:sp>
        <p:nvSpPr>
          <p:cNvPr id="62" name="Body Level One…"/>
          <p:cNvSpPr txBox="1"/>
          <p:nvPr>
            <p:ph type="body" sz="quarter" idx="1"/>
          </p:nvPr>
        </p:nvSpPr>
        <p:spPr>
          <a:xfrm>
            <a:off x="1772179" y="2658533"/>
            <a:ext cx="4607189" cy="576263"/>
          </a:xfrm>
          <a:prstGeom prst="rect">
            <a:avLst/>
          </a:prstGeom>
        </p:spPr>
        <p:txBody>
          <a:bodyPr anchor="b"/>
          <a:lstStyle>
            <a:lvl1pPr marL="0" indent="0">
              <a:buClrTx/>
              <a:buSzTx/>
              <a:buFontTx/>
              <a:buNone/>
              <a:defRPr sz="2800">
                <a:solidFill>
                  <a:srgbClr val="B96C11"/>
                </a:solidFill>
              </a:defRPr>
            </a:lvl1pPr>
            <a:lvl2pPr marL="0" indent="457200">
              <a:buClrTx/>
              <a:buSzTx/>
              <a:buFontTx/>
              <a:buNone/>
              <a:defRPr sz="2800">
                <a:solidFill>
                  <a:srgbClr val="B96C11"/>
                </a:solidFill>
              </a:defRPr>
            </a:lvl2pPr>
            <a:lvl3pPr marL="0" indent="914400">
              <a:buClrTx/>
              <a:buSzTx/>
              <a:buFontTx/>
              <a:buNone/>
              <a:defRPr sz="2800">
                <a:solidFill>
                  <a:srgbClr val="B96C11"/>
                </a:solidFill>
              </a:defRPr>
            </a:lvl3pPr>
            <a:lvl4pPr marL="0" indent="1371600">
              <a:buClrTx/>
              <a:buSzTx/>
              <a:buFontTx/>
              <a:buNone/>
              <a:defRPr sz="2800">
                <a:solidFill>
                  <a:srgbClr val="B96C11"/>
                </a:solidFill>
              </a:defRPr>
            </a:lvl4pPr>
            <a:lvl5pPr marL="0" indent="1828800">
              <a:buClrTx/>
              <a:buSzTx/>
              <a:buFontTx/>
              <a:buNone/>
              <a:defRPr sz="2800">
                <a:solidFill>
                  <a:srgbClr val="B96C11"/>
                </a:solidFill>
              </a:defRPr>
            </a:lvl5pPr>
          </a:lstStyle>
          <a:p>
            <a:pPr/>
            <a:r>
              <a:t>Body Level One</a:t>
            </a:r>
          </a:p>
          <a:p>
            <a:pPr lvl="1"/>
            <a:r>
              <a:t>Body Level Two</a:t>
            </a:r>
          </a:p>
          <a:p>
            <a:pPr lvl="2"/>
            <a:r>
              <a:t>Body Level Three</a:t>
            </a:r>
          </a:p>
          <a:p>
            <a:pPr lvl="3"/>
            <a:r>
              <a:t>Body Level Four</a:t>
            </a:r>
          </a:p>
          <a:p>
            <a:pPr lvl="4"/>
            <a:r>
              <a:t>Body Level Five</a:t>
            </a:r>
          </a:p>
        </p:txBody>
      </p:sp>
      <p:sp>
        <p:nvSpPr>
          <p:cNvPr id="63" name="Text Placeholder 4"/>
          <p:cNvSpPr/>
          <p:nvPr>
            <p:ph type="body" sz="quarter" idx="13"/>
          </p:nvPr>
        </p:nvSpPr>
        <p:spPr>
          <a:xfrm>
            <a:off x="6880486" y="2667000"/>
            <a:ext cx="4622538" cy="576263"/>
          </a:xfrm>
          <a:prstGeom prst="rect">
            <a:avLst/>
          </a:prstGeom>
        </p:spPr>
        <p:txBody>
          <a:bodyPr anchor="b"/>
          <a:lstStyle/>
          <a:p>
            <a:pPr marL="0" indent="0">
              <a:buClrTx/>
              <a:buSzTx/>
              <a:buFontTx/>
              <a:buNone/>
              <a:defRPr sz="2800">
                <a:solidFill>
                  <a:srgbClr val="B96C11"/>
                </a:solidFill>
              </a:defRPr>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71" name="Title Text"/>
          <p:cNvSpPr txBox="1"/>
          <p:nvPr>
            <p:ph type="title"/>
          </p:nvPr>
        </p:nvSpPr>
        <p:spPr>
          <a:prstGeom prst="rect">
            <a:avLst/>
          </a:prstGeom>
        </p:spPr>
        <p:txBody>
          <a:body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86" name="Title Text"/>
          <p:cNvSpPr txBox="1"/>
          <p:nvPr>
            <p:ph type="title"/>
          </p:nvPr>
        </p:nvSpPr>
        <p:spPr>
          <a:xfrm>
            <a:off x="1484312" y="1600200"/>
            <a:ext cx="3549121" cy="1371600"/>
          </a:xfrm>
          <a:prstGeom prst="rect">
            <a:avLst/>
          </a:prstGeom>
        </p:spPr>
        <p:txBody>
          <a:bodyPr anchor="b"/>
          <a:lstStyle>
            <a:lvl1pPr>
              <a:defRPr sz="2400"/>
            </a:lvl1pPr>
          </a:lstStyle>
          <a:p>
            <a:pPr/>
            <a:r>
              <a:t>Title Text</a:t>
            </a:r>
          </a:p>
        </p:txBody>
      </p:sp>
      <p:sp>
        <p:nvSpPr>
          <p:cNvPr id="87" name="Body Level One…"/>
          <p:cNvSpPr txBox="1"/>
          <p:nvPr>
            <p:ph type="body" sz="half" idx="1"/>
          </p:nvPr>
        </p:nvSpPr>
        <p:spPr>
          <a:xfrm>
            <a:off x="5262033" y="685798"/>
            <a:ext cx="6240991" cy="5105403"/>
          </a:xfrm>
          <a:prstGeom prst="rect">
            <a:avLst/>
          </a:prstGeom>
        </p:spPr>
        <p:txBody>
          <a:bodyPr/>
          <a:lstStyle>
            <a:lvl1pPr>
              <a:defRPr sz="2000"/>
            </a:lvl1pPr>
            <a:lvl2pPr marL="774700" indent="-317500">
              <a:defRPr sz="2000"/>
            </a:lvl2pPr>
            <a:lvl3pPr marL="1271587" indent="-357187">
              <a:defRPr sz="2000"/>
            </a:lvl3pPr>
            <a:lvl4pPr marL="1616528" indent="-244928">
              <a:defRPr sz="2000"/>
            </a:lvl4pPr>
            <a:lvl5pPr marL="2073728" indent="-244928">
              <a:defRPr sz="2000"/>
            </a:lvl5pPr>
          </a:lstStyle>
          <a:p>
            <a:pPr/>
            <a:r>
              <a:t>Body Level One</a:t>
            </a:r>
          </a:p>
          <a:p>
            <a:pPr lvl="1"/>
            <a:r>
              <a:t>Body Level Two</a:t>
            </a:r>
          </a:p>
          <a:p>
            <a:pPr lvl="2"/>
            <a:r>
              <a:t>Body Level Three</a:t>
            </a:r>
          </a:p>
          <a:p>
            <a:pPr lvl="3"/>
            <a:r>
              <a:t>Body Level Four</a:t>
            </a:r>
          </a:p>
          <a:p>
            <a:pPr lvl="4"/>
            <a:r>
              <a:t>Body Level Five</a:t>
            </a:r>
          </a:p>
        </p:txBody>
      </p:sp>
      <p:sp>
        <p:nvSpPr>
          <p:cNvPr id="88" name="Text Placeholder 3"/>
          <p:cNvSpPr/>
          <p:nvPr>
            <p:ph type="body" sz="quarter" idx="13"/>
          </p:nvPr>
        </p:nvSpPr>
        <p:spPr>
          <a:xfrm>
            <a:off x="1484312" y="2971800"/>
            <a:ext cx="3549121" cy="1828800"/>
          </a:xfrm>
          <a:prstGeom prst="rect">
            <a:avLst/>
          </a:prstGeom>
        </p:spPr>
        <p:txBody>
          <a:bodyPr/>
          <a:lstStyle/>
          <a:p>
            <a:pPr marL="0" indent="0" algn="ctr">
              <a:buClrTx/>
              <a:buSzTx/>
              <a:buFontTx/>
              <a:buNone/>
              <a:defRPr sz="1600"/>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96" name="Title Text"/>
          <p:cNvSpPr txBox="1"/>
          <p:nvPr>
            <p:ph type="title"/>
          </p:nvPr>
        </p:nvSpPr>
        <p:spPr>
          <a:xfrm>
            <a:off x="1482724" y="1752599"/>
            <a:ext cx="5426158" cy="1371601"/>
          </a:xfrm>
          <a:prstGeom prst="rect">
            <a:avLst/>
          </a:prstGeom>
        </p:spPr>
        <p:txBody>
          <a:bodyPr anchor="b"/>
          <a:lstStyle>
            <a:lvl1pPr>
              <a:defRPr sz="2800"/>
            </a:lvl1pPr>
          </a:lstStyle>
          <a:p>
            <a:pPr/>
            <a:r>
              <a:t>Title Text</a:t>
            </a:r>
          </a:p>
        </p:txBody>
      </p:sp>
      <p:sp>
        <p:nvSpPr>
          <p:cNvPr id="97" name="Picture Placeholder 2"/>
          <p:cNvSpPr/>
          <p:nvPr>
            <p:ph type="pic" sz="quarter" idx="13"/>
          </p:nvPr>
        </p:nvSpPr>
        <p:spPr>
          <a:xfrm>
            <a:off x="7594682" y="914400"/>
            <a:ext cx="3280975" cy="4572000"/>
          </a:xfrm>
          <a:prstGeom prst="rect">
            <a:avLst/>
          </a:prstGeom>
          <a:ln w="38100">
            <a:solidFill>
              <a:srgbClr val="B2B7B8"/>
            </a:solidFill>
            <a:round/>
          </a:ln>
        </p:spPr>
        <p:txBody>
          <a:bodyPr lIns="91439" rIns="91439" anchor="t">
            <a:noAutofit/>
          </a:bodyPr>
          <a:lstStyle/>
          <a:p>
            <a:pPr/>
          </a:p>
        </p:txBody>
      </p:sp>
      <p:sp>
        <p:nvSpPr>
          <p:cNvPr id="98" name="Body Level One…"/>
          <p:cNvSpPr txBox="1"/>
          <p:nvPr>
            <p:ph type="body" sz="quarter" idx="1"/>
          </p:nvPr>
        </p:nvSpPr>
        <p:spPr>
          <a:xfrm>
            <a:off x="1482724" y="3124199"/>
            <a:ext cx="5426158" cy="1828801"/>
          </a:xfrm>
          <a:prstGeom prst="rect">
            <a:avLst/>
          </a:prstGeom>
        </p:spPr>
        <p:txBody>
          <a:bodyPr/>
          <a:lstStyle>
            <a:lvl1pPr marL="0" indent="0" algn="ctr">
              <a:buClrTx/>
              <a:buSzTx/>
              <a:buFontTx/>
              <a:buNone/>
              <a:defRPr sz="1800"/>
            </a:lvl1pPr>
            <a:lvl2pPr marL="0" indent="457200" algn="ctr">
              <a:buClrTx/>
              <a:buSzTx/>
              <a:buFontTx/>
              <a:buNone/>
              <a:defRPr sz="1800"/>
            </a:lvl2pPr>
            <a:lvl3pPr marL="0" indent="914400" algn="ctr">
              <a:buClrTx/>
              <a:buSzTx/>
              <a:buFontTx/>
              <a:buNone/>
              <a:defRPr sz="1800"/>
            </a:lvl3pPr>
            <a:lvl4pPr marL="0" indent="1371600" algn="ctr">
              <a:buClrTx/>
              <a:buSzTx/>
              <a:buFontTx/>
              <a:buNone/>
              <a:defRPr sz="1800"/>
            </a:lvl4pPr>
            <a:lvl5pPr marL="0" indent="18288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8" name="Group 6"/>
          <p:cNvGrpSpPr/>
          <p:nvPr/>
        </p:nvGrpSpPr>
        <p:grpSpPr>
          <a:xfrm>
            <a:off x="150812" y="0"/>
            <a:ext cx="2436814" cy="6858001"/>
            <a:chOff x="0" y="0"/>
            <a:chExt cx="2436813" cy="6858000"/>
          </a:xfrm>
        </p:grpSpPr>
        <p:sp>
          <p:nvSpPr>
            <p:cNvPr id="2" name="Freeform 6"/>
            <p:cNvSpPr/>
            <p:nvPr/>
          </p:nvSpPr>
          <p:spPr>
            <a:xfrm>
              <a:off x="306388" y="0"/>
              <a:ext cx="1122364" cy="5329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26"/>
                  </a:moveTo>
                  <a:lnTo>
                    <a:pt x="4766" y="21600"/>
                  </a:lnTo>
                  <a:lnTo>
                    <a:pt x="21600" y="0"/>
                  </a:lnTo>
                  <a:lnTo>
                    <a:pt x="16712" y="0"/>
                  </a:lnTo>
                  <a:lnTo>
                    <a:pt x="0" y="21426"/>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3" name="Freeform 7"/>
            <p:cNvSpPr/>
            <p:nvPr/>
          </p:nvSpPr>
          <p:spPr>
            <a:xfrm>
              <a:off x="0" y="0"/>
              <a:ext cx="1117601" cy="5276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722" y="0"/>
                  </a:lnTo>
                  <a:lnTo>
                    <a:pt x="0" y="21444"/>
                  </a:lnTo>
                  <a:lnTo>
                    <a:pt x="4817" y="21600"/>
                  </a:lnTo>
                  <a:lnTo>
                    <a:pt x="21600" y="0"/>
                  </a:lnTo>
                  <a:close/>
                </a:path>
              </a:pathLst>
            </a:custGeom>
            <a:solidFill>
              <a:srgbClr val="595959"/>
            </a:solidFill>
            <a:ln w="12700" cap="flat">
              <a:noFill/>
              <a:miter lim="400000"/>
            </a:ln>
            <a:effectLst/>
          </p:spPr>
          <p:txBody>
            <a:bodyPr wrap="square" lIns="45719" tIns="45719" rIns="45719" bIns="45719" numCol="1" anchor="t">
              <a:noAutofit/>
            </a:bodyPr>
            <a:lstStyle/>
            <a:p>
              <a:pPr/>
            </a:p>
          </p:txBody>
        </p:sp>
        <p:sp>
          <p:nvSpPr>
            <p:cNvPr id="4" name="Freeform 8"/>
            <p:cNvSpPr/>
            <p:nvPr/>
          </p:nvSpPr>
          <p:spPr>
            <a:xfrm>
              <a:off x="0" y="5238749"/>
              <a:ext cx="1228726" cy="161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51"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pPr/>
            </a:p>
          </p:txBody>
        </p:sp>
        <p:sp>
          <p:nvSpPr>
            <p:cNvPr id="5" name="Freeform 9"/>
            <p:cNvSpPr/>
            <p:nvPr/>
          </p:nvSpPr>
          <p:spPr>
            <a:xfrm>
              <a:off x="306388" y="5291137"/>
              <a:ext cx="1495426" cy="1566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43" y="21600"/>
                  </a:lnTo>
                  <a:lnTo>
                    <a:pt x="21600" y="21600"/>
                  </a:lnTo>
                  <a:lnTo>
                    <a:pt x="0" y="0"/>
                  </a:lnTo>
                  <a:close/>
                </a:path>
              </a:pathLst>
            </a:custGeom>
            <a:solidFill>
              <a:srgbClr val="7B480B"/>
            </a:solidFill>
            <a:ln w="12700" cap="flat">
              <a:noFill/>
              <a:miter lim="400000"/>
            </a:ln>
            <a:effectLst/>
          </p:spPr>
          <p:txBody>
            <a:bodyPr wrap="square" lIns="45719" tIns="45719" rIns="45719" bIns="45719" numCol="1" anchor="t">
              <a:noAutofit/>
            </a:bodyPr>
            <a:lstStyle/>
            <a:p>
              <a:pPr/>
            </a:p>
          </p:txBody>
        </p:sp>
        <p:sp>
          <p:nvSpPr>
            <p:cNvPr id="6" name="Freeform 10"/>
            <p:cNvSpPr/>
            <p:nvPr/>
          </p:nvSpPr>
          <p:spPr>
            <a:xfrm>
              <a:off x="306388" y="5286374"/>
              <a:ext cx="2130426" cy="1571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5"/>
                  </a:moveTo>
                  <a:lnTo>
                    <a:pt x="15162" y="21600"/>
                  </a:lnTo>
                  <a:lnTo>
                    <a:pt x="21600" y="21600"/>
                  </a:lnTo>
                  <a:lnTo>
                    <a:pt x="2511" y="589"/>
                  </a:lnTo>
                  <a:lnTo>
                    <a:pt x="0" y="0"/>
                  </a:lnTo>
                  <a:lnTo>
                    <a:pt x="0" y="65"/>
                  </a:lnTo>
                  <a:close/>
                </a:path>
              </a:pathLst>
            </a:custGeom>
            <a:solidFill>
              <a:srgbClr val="B96C11"/>
            </a:solidFill>
            <a:ln w="12700" cap="flat">
              <a:noFill/>
              <a:miter lim="400000"/>
            </a:ln>
            <a:effectLst/>
          </p:spPr>
          <p:txBody>
            <a:bodyPr wrap="square" lIns="45719" tIns="45719" rIns="45719" bIns="45719" numCol="1" anchor="t">
              <a:noAutofit/>
            </a:bodyPr>
            <a:lstStyle/>
            <a:p>
              <a:pPr/>
            </a:p>
          </p:txBody>
        </p:sp>
        <p:sp>
          <p:nvSpPr>
            <p:cNvPr id="7" name="Freeform 11"/>
            <p:cNvSpPr/>
            <p:nvPr/>
          </p:nvSpPr>
          <p:spPr>
            <a:xfrm>
              <a:off x="0" y="5238749"/>
              <a:ext cx="1695451" cy="161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721" y="1271"/>
                  </a:lnTo>
                  <a:lnTo>
                    <a:pt x="3115" y="572"/>
                  </a:lnTo>
                  <a:lnTo>
                    <a:pt x="3175" y="572"/>
                  </a:lnTo>
                  <a:lnTo>
                    <a:pt x="3175" y="508"/>
                  </a:lnTo>
                  <a:lnTo>
                    <a:pt x="3115" y="508"/>
                  </a:lnTo>
                  <a:lnTo>
                    <a:pt x="0" y="0"/>
                  </a:lnTo>
                  <a:lnTo>
                    <a:pt x="15654" y="21600"/>
                  </a:lnTo>
                  <a:lnTo>
                    <a:pt x="21600" y="21600"/>
                  </a:lnTo>
                  <a:close/>
                </a:path>
              </a:pathLst>
            </a:custGeom>
            <a:solidFill>
              <a:srgbClr val="404040"/>
            </a:solidFill>
            <a:ln w="12700" cap="flat">
              <a:noFill/>
              <a:miter lim="400000"/>
            </a:ln>
            <a:effectLst/>
          </p:spPr>
          <p:txBody>
            <a:bodyPr wrap="square" lIns="45719" tIns="45719" rIns="45719" bIns="45719" numCol="1" anchor="t">
              <a:noAutofit/>
            </a:bodyPr>
            <a:lstStyle/>
            <a:p>
              <a:pPr/>
            </a:p>
          </p:txBody>
        </p:sp>
      </p:grpSp>
      <p:sp>
        <p:nvSpPr>
          <p:cNvPr id="9" name="Title Text"/>
          <p:cNvSpPr txBox="1"/>
          <p:nvPr>
            <p:ph type="title"/>
          </p:nvPr>
        </p:nvSpPr>
        <p:spPr>
          <a:xfrm>
            <a:off x="1484311" y="685800"/>
            <a:ext cx="10018714" cy="17526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10"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11271883" y="5950267"/>
            <a:ext cx="231141" cy="231141"/>
          </a:xfrm>
          <a:prstGeom prst="rect">
            <a:avLst/>
          </a:prstGeom>
          <a:ln w="12700">
            <a:miter lim="400000"/>
          </a:ln>
        </p:spPr>
        <p:txBody>
          <a:bodyPr wrap="none" lIns="45719" rIns="45719" anchor="ctr">
            <a:spAutoFit/>
          </a:bodyPr>
          <a:lstStyle>
            <a:lvl1pPr algn="r">
              <a:defRPr sz="1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1pPr>
      <a:lvl2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2pPr>
      <a:lvl3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3pPr>
      <a:lvl4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4pPr>
      <a:lvl5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5pPr>
      <a:lvl6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6pPr>
      <a:lvl7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7pPr>
      <a:lvl8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8pPr>
      <a:lvl9pPr marL="0" marR="0" indent="0" algn="ctr" defTabSz="4572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mj-lt"/>
          <a:ea typeface="+mj-ea"/>
          <a:cs typeface="+mj-cs"/>
          <a:sym typeface="Corbel"/>
        </a:defRPr>
      </a:lvl9pPr>
    </p:titleStyle>
    <p:bodyStyle>
      <a:lvl1pPr marL="285750" marR="0" indent="-285750"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1pPr>
      <a:lvl2pPr marL="800100" marR="0" indent="-342900"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2pPr>
      <a:lvl3pPr marL="1295400" marR="0" indent="-381000"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3pPr>
      <a:lvl4pPr marL="1628775" marR="0" indent="-257175"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4pPr>
      <a:lvl5pPr marL="2122714" marR="0" indent="-293914"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5pPr>
      <a:lvl6pPr marL="2677885" marR="0" indent="-391885"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6pPr>
      <a:lvl7pPr marL="3135085" marR="0" indent="-391885"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7pPr>
      <a:lvl8pPr marL="3592285" marR="0" indent="-391885"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8pPr>
      <a:lvl9pPr marL="4049485" marR="0" indent="-391885" algn="l" defTabSz="457200" rtl="0" latinLnBrk="0">
        <a:lnSpc>
          <a:spcPct val="100000"/>
        </a:lnSpc>
        <a:spcBef>
          <a:spcPts val="600"/>
        </a:spcBef>
        <a:spcAft>
          <a:spcPts val="0"/>
        </a:spcAft>
        <a:buClr>
          <a:srgbClr val="B96C11"/>
        </a:buClr>
        <a:buSzPct val="145000"/>
        <a:buFont typeface="Arial"/>
        <a:buChar char="•"/>
        <a:tabLst/>
        <a:defRPr b="0" baseline="0" cap="none" i="0" spc="0" strike="noStrike" sz="2400" u="none">
          <a:ln>
            <a:noFill/>
          </a:ln>
          <a:solidFill>
            <a:srgbClr val="000000"/>
          </a:solidFill>
          <a:uFillTx/>
          <a:latin typeface="+mj-lt"/>
          <a:ea typeface="+mj-ea"/>
          <a:cs typeface="+mj-cs"/>
          <a:sym typeface="Corbe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orbe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mplemaps.com/data/us-cities"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List_of_United_States_urban_areas"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Title 1"/>
          <p:cNvSpPr txBox="1"/>
          <p:nvPr>
            <p:ph type="ctrTitle"/>
          </p:nvPr>
        </p:nvSpPr>
        <p:spPr>
          <a:xfrm>
            <a:off x="5287616" y="346398"/>
            <a:ext cx="6559964" cy="2616201"/>
          </a:xfrm>
          <a:prstGeom prst="rect">
            <a:avLst/>
          </a:prstGeom>
        </p:spPr>
        <p:txBody>
          <a:bodyPr/>
          <a:lstStyle/>
          <a:p>
            <a:pPr/>
            <a:r>
              <a:t>An Electric Craving</a:t>
            </a:r>
          </a:p>
        </p:txBody>
      </p:sp>
      <p:sp>
        <p:nvSpPr>
          <p:cNvPr id="189" name="Subtitle 2"/>
          <p:cNvSpPr txBox="1"/>
          <p:nvPr>
            <p:ph type="subTitle" sz="quarter" idx="1"/>
          </p:nvPr>
        </p:nvSpPr>
        <p:spPr>
          <a:xfrm>
            <a:off x="3023219" y="3234268"/>
            <a:ext cx="7602540" cy="946794"/>
          </a:xfrm>
          <a:prstGeom prst="rect">
            <a:avLst/>
          </a:prstGeom>
        </p:spPr>
        <p:txBody>
          <a:bodyPr/>
          <a:lstStyle/>
          <a:p>
            <a:pPr/>
            <a:r>
              <a:t>UCSD Data Science and Programming Bootcamp</a:t>
            </a:r>
          </a:p>
          <a:p>
            <a:pPr/>
            <a:r>
              <a:t>Project One</a:t>
            </a:r>
          </a:p>
        </p:txBody>
      </p:sp>
      <p:sp>
        <p:nvSpPr>
          <p:cNvPr id="190" name="Subtitle 2"/>
          <p:cNvSpPr txBox="1"/>
          <p:nvPr/>
        </p:nvSpPr>
        <p:spPr>
          <a:xfrm>
            <a:off x="8942596" y="4228181"/>
            <a:ext cx="1683163"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spcBef>
                <a:spcPts val="600"/>
              </a:spcBef>
              <a:defRPr sz="1400"/>
            </a:pPr>
            <a:r>
              <a:t>Jacob Zacarias</a:t>
            </a:r>
            <a:endParaRPr sz="2100"/>
          </a:p>
          <a:p>
            <a:pPr algn="r">
              <a:spcBef>
                <a:spcPts val="600"/>
              </a:spcBef>
              <a:defRPr sz="1400"/>
            </a:pPr>
            <a:r>
              <a:t>Sanabu Washizuka</a:t>
            </a:r>
            <a:endParaRPr sz="2100"/>
          </a:p>
          <a:p>
            <a:pPr algn="r">
              <a:spcBef>
                <a:spcPts val="600"/>
              </a:spcBef>
              <a:defRPr sz="1400"/>
            </a:pPr>
            <a:r>
              <a:t>Tanlin Hung</a:t>
            </a:r>
            <a:endParaRPr sz="2100"/>
          </a:p>
          <a:p>
            <a:pPr algn="r">
              <a:spcBef>
                <a:spcPts val="600"/>
              </a:spcBef>
              <a:defRPr sz="1400"/>
            </a:pPr>
            <a:r>
              <a:t>Walaa Alani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Q2 pt 5 Tesla 3 vs Ford F Series…"/>
          <p:cNvSpPr txBox="1"/>
          <p:nvPr>
            <p:ph type="title"/>
          </p:nvPr>
        </p:nvSpPr>
        <p:spPr>
          <a:xfrm>
            <a:off x="1321791" y="228600"/>
            <a:ext cx="9548418" cy="724048"/>
          </a:xfrm>
          <a:prstGeom prst="rect">
            <a:avLst/>
          </a:prstGeom>
        </p:spPr>
        <p:txBody>
          <a:bodyPr/>
          <a:lstStyle/>
          <a:p>
            <a:pPr defTabSz="260604">
              <a:defRPr sz="2280"/>
            </a:pPr>
            <a:r>
              <a:t>Q2 pt 5 Tesla 3 vs Ford F Series </a:t>
            </a:r>
          </a:p>
          <a:p>
            <a:pPr defTabSz="260604">
              <a:defRPr sz="2280"/>
            </a:pPr>
            <a:r>
              <a:t>Years it takes for Tesla to payout the Price Difference</a:t>
            </a:r>
          </a:p>
        </p:txBody>
      </p:sp>
      <p:sp>
        <p:nvSpPr>
          <p:cNvPr id="226" name="Body"/>
          <p:cNvSpPr txBox="1"/>
          <p:nvPr>
            <p:ph type="body" sz="half" idx="1"/>
          </p:nvPr>
        </p:nvSpPr>
        <p:spPr>
          <a:prstGeom prst="rect">
            <a:avLst/>
          </a:prstGeom>
        </p:spPr>
        <p:txBody>
          <a:bodyPr/>
          <a:lstStyle/>
          <a:p>
            <a:pPr/>
          </a:p>
        </p:txBody>
      </p:sp>
      <p:pic>
        <p:nvPicPr>
          <p:cNvPr id="227" name="Screen Shot 2021-01-15 at 6.27.40 PM.png" descr="Screen Shot 2021-01-15 at 6.27.40 PM.png"/>
          <p:cNvPicPr>
            <a:picLocks noChangeAspect="1"/>
          </p:cNvPicPr>
          <p:nvPr/>
        </p:nvPicPr>
        <p:blipFill>
          <a:blip r:embed="rId2">
            <a:extLst/>
          </a:blip>
          <a:stretch>
            <a:fillRect/>
          </a:stretch>
        </p:blipFill>
        <p:spPr>
          <a:xfrm>
            <a:off x="1133890" y="2584116"/>
            <a:ext cx="5396589" cy="3387358"/>
          </a:xfrm>
          <a:prstGeom prst="rect">
            <a:avLst/>
          </a:prstGeom>
          <a:ln w="12700">
            <a:miter lim="400000"/>
          </a:ln>
        </p:spPr>
      </p:pic>
      <p:pic>
        <p:nvPicPr>
          <p:cNvPr id="228" name="Screen Shot 2021-01-15 at 6.41.11 PM.png" descr="Screen Shot 2021-01-15 at 6.41.11 PM.png"/>
          <p:cNvPicPr>
            <a:picLocks noChangeAspect="1"/>
          </p:cNvPicPr>
          <p:nvPr/>
        </p:nvPicPr>
        <p:blipFill>
          <a:blip r:embed="rId3">
            <a:extLst/>
          </a:blip>
          <a:stretch>
            <a:fillRect/>
          </a:stretch>
        </p:blipFill>
        <p:spPr>
          <a:xfrm>
            <a:off x="6509232" y="2572752"/>
            <a:ext cx="5241430" cy="3410087"/>
          </a:xfrm>
          <a:prstGeom prst="rect">
            <a:avLst/>
          </a:prstGeom>
          <a:ln w="12700">
            <a:miter lim="400000"/>
          </a:ln>
        </p:spPr>
      </p:pic>
      <p:sp>
        <p:nvSpPr>
          <p:cNvPr id="229" name="Top 3 States"/>
          <p:cNvSpPr txBox="1"/>
          <p:nvPr/>
        </p:nvSpPr>
        <p:spPr>
          <a:xfrm>
            <a:off x="3220362" y="1986279"/>
            <a:ext cx="1978979"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Top 3 States </a:t>
            </a:r>
          </a:p>
        </p:txBody>
      </p:sp>
      <p:sp>
        <p:nvSpPr>
          <p:cNvPr id="230" name="Bottom 3 States"/>
          <p:cNvSpPr txBox="1"/>
          <p:nvPr/>
        </p:nvSpPr>
        <p:spPr>
          <a:xfrm>
            <a:off x="8478162" y="1986279"/>
            <a:ext cx="1695015"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Bottom 3 States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Q2 pt 5 Tesla 3 vs Ford F Series…"/>
          <p:cNvSpPr txBox="1"/>
          <p:nvPr>
            <p:ph type="title"/>
          </p:nvPr>
        </p:nvSpPr>
        <p:spPr>
          <a:xfrm>
            <a:off x="1484311" y="685800"/>
            <a:ext cx="9492309" cy="730001"/>
          </a:xfrm>
          <a:prstGeom prst="rect">
            <a:avLst/>
          </a:prstGeom>
        </p:spPr>
        <p:txBody>
          <a:bodyPr/>
          <a:lstStyle/>
          <a:p>
            <a:pPr defTabSz="260604">
              <a:defRPr sz="2280"/>
            </a:pPr>
            <a:r>
              <a:t>Q2 pt 5 Tesla 3 vs Ford F Series </a:t>
            </a:r>
          </a:p>
          <a:p>
            <a:pPr defTabSz="260604">
              <a:defRPr sz="2280"/>
            </a:pPr>
            <a:r>
              <a:t>Years it takes for Tesla to payout the Price Difference</a:t>
            </a:r>
          </a:p>
        </p:txBody>
      </p:sp>
      <p:pic>
        <p:nvPicPr>
          <p:cNvPr id="233" name="Screen Shot 2021-01-15 at 6.41.34 PM.png" descr="Screen Shot 2021-01-15 at 6.41.34 PM.png"/>
          <p:cNvPicPr>
            <a:picLocks noChangeAspect="1"/>
          </p:cNvPicPr>
          <p:nvPr/>
        </p:nvPicPr>
        <p:blipFill>
          <a:blip r:embed="rId2">
            <a:extLst/>
          </a:blip>
          <a:stretch>
            <a:fillRect/>
          </a:stretch>
        </p:blipFill>
        <p:spPr>
          <a:xfrm>
            <a:off x="1123950" y="2908300"/>
            <a:ext cx="5270500" cy="3429000"/>
          </a:xfrm>
          <a:prstGeom prst="rect">
            <a:avLst/>
          </a:prstGeom>
          <a:ln w="12700">
            <a:miter lim="400000"/>
          </a:ln>
        </p:spPr>
      </p:pic>
      <p:pic>
        <p:nvPicPr>
          <p:cNvPr id="234" name="Screen Shot 2021-01-15 at 6.41.43 PM.png" descr="Screen Shot 2021-01-15 at 6.41.43 PM.png"/>
          <p:cNvPicPr>
            <a:picLocks noChangeAspect="1"/>
          </p:cNvPicPr>
          <p:nvPr/>
        </p:nvPicPr>
        <p:blipFill>
          <a:blip r:embed="rId3">
            <a:extLst/>
          </a:blip>
          <a:stretch>
            <a:fillRect/>
          </a:stretch>
        </p:blipFill>
        <p:spPr>
          <a:xfrm>
            <a:off x="6407150" y="2908300"/>
            <a:ext cx="5270500" cy="3429000"/>
          </a:xfrm>
          <a:prstGeom prst="rect">
            <a:avLst/>
          </a:prstGeom>
          <a:ln w="12700">
            <a:miter lim="400000"/>
          </a:ln>
        </p:spPr>
      </p:pic>
      <p:sp>
        <p:nvSpPr>
          <p:cNvPr id="235" name="Bottom 3 States"/>
          <p:cNvSpPr txBox="1"/>
          <p:nvPr/>
        </p:nvSpPr>
        <p:spPr>
          <a:xfrm>
            <a:off x="8389262" y="2341880"/>
            <a:ext cx="1562024"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Bottom 3 States</a:t>
            </a:r>
          </a:p>
        </p:txBody>
      </p:sp>
      <p:sp>
        <p:nvSpPr>
          <p:cNvPr id="236" name="Top 3 States"/>
          <p:cNvSpPr txBox="1"/>
          <p:nvPr/>
        </p:nvSpPr>
        <p:spPr>
          <a:xfrm>
            <a:off x="3055262" y="2341880"/>
            <a:ext cx="1218120"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Top 3 States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Q2 Will EVs really pay themselves off?"/>
          <p:cNvSpPr txBox="1"/>
          <p:nvPr>
            <p:ph type="title"/>
          </p:nvPr>
        </p:nvSpPr>
        <p:spPr>
          <a:prstGeom prst="rect">
            <a:avLst/>
          </a:prstGeom>
        </p:spPr>
        <p:txBody>
          <a:bodyPr/>
          <a:lstStyle>
            <a:lvl1pPr marL="285750" indent="-285750" algn="l">
              <a:lnSpc>
                <a:spcPct val="80000"/>
              </a:lnSpc>
              <a:spcBef>
                <a:spcPts val="600"/>
              </a:spcBef>
              <a:buClr>
                <a:srgbClr val="B96C11"/>
              </a:buClr>
              <a:buSzPct val="145000"/>
              <a:buFont typeface="Arial"/>
              <a:buChar char="•"/>
              <a:defRPr sz="3000"/>
            </a:lvl1pPr>
          </a:lstStyle>
          <a:p>
            <a:pPr/>
            <a:r>
              <a:t>Q2 Will EVs really pay themselves off?</a:t>
            </a:r>
          </a:p>
        </p:txBody>
      </p:sp>
      <p:sp>
        <p:nvSpPr>
          <p:cNvPr id="239" name="With the code we ran we were able to find if the Tesla 3 with a selling Price of $37,990 will be able to pay off…"/>
          <p:cNvSpPr txBox="1"/>
          <p:nvPr/>
        </p:nvSpPr>
        <p:spPr>
          <a:xfrm>
            <a:off x="1226462" y="2049779"/>
            <a:ext cx="10949917" cy="37133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900">
                <a:latin typeface="Times New Roman"/>
                <a:ea typeface="Times New Roman"/>
                <a:cs typeface="Times New Roman"/>
                <a:sym typeface="Times New Roman"/>
              </a:defRPr>
            </a:pPr>
            <a:r>
              <a:t>With the code we ran we were able to find if the Tesla 3 with a selling Price of $37,990 will be able to pay off</a:t>
            </a:r>
          </a:p>
          <a:p>
            <a:pPr>
              <a:defRPr sz="1900">
                <a:latin typeface="Times New Roman"/>
                <a:ea typeface="Times New Roman"/>
                <a:cs typeface="Times New Roman"/>
                <a:sym typeface="Times New Roman"/>
              </a:defRPr>
            </a:pPr>
            <a:r>
              <a:t>The difference in prices between the Ford F-Series and the Toyota Camry.</a:t>
            </a:r>
          </a:p>
          <a:p>
            <a:pPr>
              <a:defRPr sz="1900">
                <a:latin typeface="Times New Roman"/>
                <a:ea typeface="Times New Roman"/>
                <a:cs typeface="Times New Roman"/>
                <a:sym typeface="Times New Roman"/>
              </a:defRPr>
            </a:pPr>
            <a:r>
              <a:t>For the top three states like Wyoming, California and Oklahoma the EV owner will actually make a net positive </a:t>
            </a:r>
          </a:p>
          <a:p>
            <a:pPr>
              <a:defRPr sz="1900">
                <a:latin typeface="Times New Roman"/>
                <a:ea typeface="Times New Roman"/>
                <a:cs typeface="Times New Roman"/>
                <a:sym typeface="Times New Roman"/>
              </a:defRPr>
            </a:pPr>
            <a:r>
              <a:t>over 3k from the differential pricing.</a:t>
            </a:r>
          </a:p>
          <a:p>
            <a:pPr>
              <a:defRPr sz="1900">
                <a:latin typeface="Times New Roman"/>
                <a:ea typeface="Times New Roman"/>
                <a:cs typeface="Times New Roman"/>
                <a:sym typeface="Times New Roman"/>
              </a:defRPr>
            </a:pPr>
            <a:r>
              <a:t>For the bottom three states that is Rhode Island, Connecticut , and Alabama the Ev owners would be </a:t>
            </a:r>
          </a:p>
          <a:p>
            <a:pPr>
              <a:defRPr sz="1900">
                <a:latin typeface="Times New Roman"/>
                <a:ea typeface="Times New Roman"/>
                <a:cs typeface="Times New Roman"/>
                <a:sym typeface="Times New Roman"/>
              </a:defRPr>
            </a:pPr>
            <a:r>
              <a:t>a few thousand dollars behind the breaking point to even out the price differences. </a:t>
            </a:r>
          </a:p>
          <a:p>
            <a:pPr>
              <a:defRPr sz="1900">
                <a:latin typeface="Times New Roman"/>
                <a:ea typeface="Times New Roman"/>
                <a:cs typeface="Times New Roman"/>
                <a:sym typeface="Times New Roman"/>
              </a:defRPr>
            </a:pPr>
            <a:r>
              <a:t>When it comes down to the Toyota Camry, EV owners would be 4 to 6 thousand dollars away from reaching </a:t>
            </a:r>
          </a:p>
          <a:p>
            <a:pPr>
              <a:defRPr sz="1900">
                <a:latin typeface="Times New Roman"/>
                <a:ea typeface="Times New Roman"/>
                <a:cs typeface="Times New Roman"/>
                <a:sym typeface="Times New Roman"/>
              </a:defRPr>
            </a:pPr>
            <a:r>
              <a:t>the breaking point. </a:t>
            </a:r>
          </a:p>
          <a:p>
            <a:pPr>
              <a:defRPr sz="1900">
                <a:latin typeface="Times New Roman"/>
                <a:ea typeface="Times New Roman"/>
                <a:cs typeface="Times New Roman"/>
                <a:sym typeface="Times New Roman"/>
              </a:defRPr>
            </a:pPr>
            <a:r>
              <a:t>The price difference between the Tesla 3 and the Toyota Camry in the top three states were 4 k to 6k away </a:t>
            </a:r>
          </a:p>
          <a:p>
            <a:pPr>
              <a:defRPr sz="1900">
                <a:latin typeface="Times New Roman"/>
                <a:ea typeface="Times New Roman"/>
                <a:cs typeface="Times New Roman"/>
                <a:sym typeface="Times New Roman"/>
              </a:defRPr>
            </a:pPr>
            <a:r>
              <a:t>from reaching the breakpoint in a ten year span. </a:t>
            </a:r>
          </a:p>
          <a:p>
            <a:pPr>
              <a:defRPr sz="1900">
                <a:latin typeface="Times New Roman"/>
                <a:ea typeface="Times New Roman"/>
                <a:cs typeface="Times New Roman"/>
                <a:sym typeface="Times New Roman"/>
              </a:defRPr>
            </a:pPr>
            <a:r>
              <a:t>For the the worst three states you would barely make 2k back.</a:t>
            </a:r>
          </a:p>
          <a:p>
            <a:pPr>
              <a:defRPr sz="1900">
                <a:latin typeface="Times New Roman"/>
                <a:ea typeface="Times New Roman"/>
                <a:cs typeface="Times New Roman"/>
                <a:sym typeface="Times New Roman"/>
              </a:defRPr>
            </a:pPr>
            <a:r>
              <a:t>The reasons for this big disparity is do to the affordable fuel efficient costs of the Toyota Camry that minimize </a:t>
            </a:r>
          </a:p>
          <a:p>
            <a:pPr>
              <a:defRPr sz="1900">
                <a:latin typeface="Times New Roman"/>
                <a:ea typeface="Times New Roman"/>
                <a:cs typeface="Times New Roman"/>
                <a:sym typeface="Times New Roman"/>
              </a:defRPr>
            </a:pPr>
            <a:r>
              <a:t>the cheap fuel alternative the EV’s provide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Title 1"/>
          <p:cNvSpPr txBox="1"/>
          <p:nvPr>
            <p:ph type="title"/>
          </p:nvPr>
        </p:nvSpPr>
        <p:spPr>
          <a:xfrm>
            <a:off x="1630623" y="373022"/>
            <a:ext cx="8930749" cy="936489"/>
          </a:xfrm>
          <a:prstGeom prst="rect">
            <a:avLst/>
          </a:prstGeom>
        </p:spPr>
        <p:txBody>
          <a:bodyPr anchor="t"/>
          <a:lstStyle>
            <a:lvl1pPr algn="l">
              <a:defRPr sz="2800"/>
            </a:lvl1pPr>
          </a:lstStyle>
          <a:p>
            <a:pPr/>
            <a:r>
              <a:t>Q.4 What factors might hint that a city has plentiful charging stations?</a:t>
            </a:r>
          </a:p>
        </p:txBody>
      </p:sp>
      <p:sp>
        <p:nvSpPr>
          <p:cNvPr id="242" name="Text Placeholder 2"/>
          <p:cNvSpPr txBox="1"/>
          <p:nvPr>
            <p:ph type="body" sz="half" idx="1"/>
          </p:nvPr>
        </p:nvSpPr>
        <p:spPr>
          <a:xfrm>
            <a:off x="1630623" y="2348089"/>
            <a:ext cx="8930749" cy="3200401"/>
          </a:xfrm>
          <a:prstGeom prst="rect">
            <a:avLst/>
          </a:prstGeom>
        </p:spPr>
        <p:txBody>
          <a:bodyPr/>
          <a:lstStyle/>
          <a:p>
            <a:pPr marL="342900" indent="-342900" algn="l">
              <a:buClr>
                <a:srgbClr val="B96C11"/>
              </a:buClr>
              <a:buSzPct val="145000"/>
              <a:buFont typeface="Arial"/>
              <a:buChar char="•"/>
            </a:pPr>
            <a:r>
              <a:t>"If I were to move or travel elsewhere, what factors could I look at to see how reliably I can find a charge station?"</a:t>
            </a:r>
          </a:p>
          <a:p>
            <a:pPr marL="342900" indent="-342900" algn="l">
              <a:buClr>
                <a:srgbClr val="B96C11"/>
              </a:buClr>
              <a:buSzPct val="145000"/>
              <a:buFont typeface="Arial"/>
              <a:buChar char="•"/>
            </a:pPr>
            <a:r>
              <a:t>In other words, what properties of a city correlates with how many charge stations are available there?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xfrm>
            <a:off x="1577074" y="162339"/>
            <a:ext cx="10018715" cy="559905"/>
          </a:xfrm>
          <a:prstGeom prst="rect">
            <a:avLst/>
          </a:prstGeom>
        </p:spPr>
        <p:txBody>
          <a:bodyPr/>
          <a:lstStyle>
            <a:lvl1pPr algn="l">
              <a:defRPr sz="2400"/>
            </a:lvl1pPr>
          </a:lstStyle>
          <a:p>
            <a:pPr/>
            <a:r>
              <a:t>Q.4 Correlational Study</a:t>
            </a:r>
          </a:p>
        </p:txBody>
      </p:sp>
      <p:sp>
        <p:nvSpPr>
          <p:cNvPr id="245" name="Content Placeholder 2"/>
          <p:cNvSpPr txBox="1"/>
          <p:nvPr>
            <p:ph type="body" idx="1"/>
          </p:nvPr>
        </p:nvSpPr>
        <p:spPr>
          <a:xfrm>
            <a:off x="1577074" y="1162876"/>
            <a:ext cx="10018715" cy="4456047"/>
          </a:xfrm>
          <a:prstGeom prst="rect">
            <a:avLst/>
          </a:prstGeom>
        </p:spPr>
        <p:txBody>
          <a:bodyPr/>
          <a:lstStyle/>
          <a:p>
            <a:pPr/>
            <a:r>
              <a:t>Correlational Study of the "No. of Charge Stations" against other factors within a city</a:t>
            </a:r>
          </a:p>
          <a:p>
            <a:pPr/>
            <a:r>
              <a:t>Review "No. of Charge Stations" against :</a:t>
            </a:r>
          </a:p>
          <a:p>
            <a:pPr marL="457200" indent="-457200">
              <a:buFontTx/>
              <a:buAutoNum type="arabicPeriod" startAt="1"/>
            </a:pPr>
            <a:r>
              <a:t>City Population Density</a:t>
            </a:r>
          </a:p>
          <a:p>
            <a:pPr marL="457200" indent="-457200">
              <a:buFontTx/>
              <a:buAutoNum type="arabicPeriod" startAt="1"/>
            </a:pPr>
            <a:r>
              <a:t>Gas Prices (CA only study)</a:t>
            </a:r>
          </a:p>
          <a:p>
            <a:pPr marL="457200" indent="-457200">
              <a:buFontTx/>
              <a:buAutoNum type="arabicPeriod" startAt="1"/>
            </a:pPr>
            <a:r>
              <a:t>Institution type 1 (to be named later)</a:t>
            </a:r>
          </a:p>
          <a:p>
            <a:pPr marL="457200" indent="-457200">
              <a:buFontTx/>
              <a:buAutoNum type="arabicPeriod" startAt="1"/>
            </a:pPr>
            <a:r>
              <a:t>Institution type 2 (to be named later)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1577074" y="162339"/>
            <a:ext cx="10018715" cy="559905"/>
          </a:xfrm>
          <a:prstGeom prst="rect">
            <a:avLst/>
          </a:prstGeom>
        </p:spPr>
        <p:txBody>
          <a:bodyPr/>
          <a:lstStyle>
            <a:lvl1pPr algn="l">
              <a:defRPr sz="2400"/>
            </a:lvl1pPr>
          </a:lstStyle>
          <a:p>
            <a:pPr/>
            <a:r>
              <a:t>Q.4.1 – Charging Station List</a:t>
            </a:r>
          </a:p>
        </p:txBody>
      </p:sp>
      <p:pic>
        <p:nvPicPr>
          <p:cNvPr id="248" name="Picture 3" descr="Picture 3"/>
          <p:cNvPicPr>
            <a:picLocks noChangeAspect="1"/>
          </p:cNvPicPr>
          <p:nvPr/>
        </p:nvPicPr>
        <p:blipFill>
          <a:blip r:embed="rId3">
            <a:extLst/>
          </a:blip>
          <a:stretch>
            <a:fillRect/>
          </a:stretch>
        </p:blipFill>
        <p:spPr>
          <a:xfrm>
            <a:off x="1577074" y="2138353"/>
            <a:ext cx="9229793" cy="258129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Title 1"/>
          <p:cNvSpPr txBox="1"/>
          <p:nvPr>
            <p:ph type="title"/>
          </p:nvPr>
        </p:nvSpPr>
        <p:spPr>
          <a:xfrm>
            <a:off x="1577074" y="162339"/>
            <a:ext cx="10018715" cy="559905"/>
          </a:xfrm>
          <a:prstGeom prst="rect">
            <a:avLst/>
          </a:prstGeom>
        </p:spPr>
        <p:txBody>
          <a:bodyPr/>
          <a:lstStyle>
            <a:lvl1pPr algn="l">
              <a:defRPr sz="2400"/>
            </a:lvl1pPr>
          </a:lstStyle>
          <a:p>
            <a:pPr/>
            <a:r>
              <a:t>Q.4.1 - City List and City Population Density (cleaning)</a:t>
            </a:r>
          </a:p>
        </p:txBody>
      </p:sp>
      <p:sp>
        <p:nvSpPr>
          <p:cNvPr id="251" name="Content Placeholder 2"/>
          <p:cNvSpPr txBox="1"/>
          <p:nvPr>
            <p:ph type="body" sz="half" idx="1"/>
          </p:nvPr>
        </p:nvSpPr>
        <p:spPr>
          <a:xfrm>
            <a:off x="1653275" y="2003499"/>
            <a:ext cx="8502107" cy="2851002"/>
          </a:xfrm>
          <a:prstGeom prst="rect">
            <a:avLst/>
          </a:prstGeom>
        </p:spPr>
        <p:txBody>
          <a:bodyPr/>
          <a:lstStyle/>
          <a:p>
            <a:pPr marL="0" indent="0">
              <a:lnSpc>
                <a:spcPct val="90000"/>
              </a:lnSpc>
              <a:buSzTx/>
              <a:buNone/>
              <a:defRPr sz="2000"/>
            </a:pPr>
            <a:r>
              <a:t>Source:</a:t>
            </a:r>
          </a:p>
          <a:p>
            <a:pPr>
              <a:lnSpc>
                <a:spcPct val="90000"/>
              </a:lnSpc>
              <a:defRPr sz="1600"/>
            </a:pPr>
            <a:r>
              <a:rPr u="sng">
                <a:solidFill>
                  <a:srgbClr val="EC7220"/>
                </a:solidFill>
                <a:uFill>
                  <a:solidFill>
                    <a:srgbClr val="EC7220"/>
                  </a:solidFill>
                </a:uFill>
                <a:hlinkClick r:id="rId2" invalidUrl="" action="" tgtFrame="" tooltip="" history="1" highlightClick="0" endSnd="0"/>
              </a:rPr>
              <a:t>https://simplemaps.com/data/us-cities</a:t>
            </a:r>
          </a:p>
          <a:p>
            <a:pPr marL="0" indent="0">
              <a:lnSpc>
                <a:spcPct val="90000"/>
              </a:lnSpc>
              <a:buSzTx/>
              <a:buNone/>
              <a:defRPr sz="1600"/>
            </a:pPr>
          </a:p>
          <a:p>
            <a:pPr marL="0" indent="0">
              <a:lnSpc>
                <a:spcPct val="90000"/>
              </a:lnSpc>
              <a:buSzTx/>
              <a:buNone/>
              <a:defRPr sz="2000"/>
            </a:pPr>
            <a:r>
              <a:t>General Info:</a:t>
            </a:r>
          </a:p>
          <a:p>
            <a:pPr>
              <a:lnSpc>
                <a:spcPct val="90000"/>
              </a:lnSpc>
              <a:defRPr sz="1600"/>
            </a:pPr>
            <a:r>
              <a:t>Information on cities in the U.S.	</a:t>
            </a:r>
          </a:p>
          <a:p>
            <a:pPr>
              <a:lnSpc>
                <a:spcPct val="90000"/>
              </a:lnSpc>
              <a:defRPr sz="1600"/>
            </a:pPr>
            <a:r>
              <a:t>Updated as of November 18, 2020</a:t>
            </a:r>
          </a:p>
          <a:p>
            <a:pPr>
              <a:lnSpc>
                <a:spcPct val="90000"/>
              </a:lnSpc>
              <a:defRPr sz="1600"/>
            </a:pPr>
            <a:r>
              <a:t>Over 108,000 cities and towns from all 50 states</a:t>
            </a:r>
          </a:p>
          <a:p>
            <a:pPr>
              <a:lnSpc>
                <a:spcPct val="90000"/>
              </a:lnSpc>
              <a:defRPr sz="1600"/>
            </a:pPr>
            <a:r>
              <a:t>Population Density per city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1577074" y="162339"/>
            <a:ext cx="10018715" cy="559905"/>
          </a:xfrm>
          <a:prstGeom prst="rect">
            <a:avLst/>
          </a:prstGeom>
        </p:spPr>
        <p:txBody>
          <a:bodyPr/>
          <a:lstStyle>
            <a:lvl1pPr algn="l">
              <a:defRPr sz="2400"/>
            </a:lvl1pPr>
          </a:lstStyle>
          <a:p>
            <a:pPr/>
            <a:r>
              <a:t>Q.4.1 - City List and City Population Density (cleaning)</a:t>
            </a:r>
          </a:p>
        </p:txBody>
      </p:sp>
      <p:pic>
        <p:nvPicPr>
          <p:cNvPr id="254" name="Picture 6" descr="Picture 6"/>
          <p:cNvPicPr>
            <a:picLocks noChangeAspect="1"/>
          </p:cNvPicPr>
          <p:nvPr/>
        </p:nvPicPr>
        <p:blipFill>
          <a:blip r:embed="rId2">
            <a:extLst/>
          </a:blip>
          <a:stretch>
            <a:fillRect/>
          </a:stretch>
        </p:blipFill>
        <p:spPr>
          <a:xfrm>
            <a:off x="1775793" y="881043"/>
            <a:ext cx="7793082" cy="4411957"/>
          </a:xfrm>
          <a:prstGeom prst="rect">
            <a:avLst/>
          </a:prstGeom>
          <a:ln w="12700">
            <a:miter lim="400000"/>
          </a:ln>
        </p:spPr>
      </p:pic>
      <p:sp>
        <p:nvSpPr>
          <p:cNvPr id="255" name="TextBox 11"/>
          <p:cNvSpPr txBox="1"/>
          <p:nvPr/>
        </p:nvSpPr>
        <p:spPr>
          <a:xfrm>
            <a:off x="1775793" y="5292999"/>
            <a:ext cx="60960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*Note line 9</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xfrm>
            <a:off x="1577074" y="162339"/>
            <a:ext cx="10018715" cy="559905"/>
          </a:xfrm>
          <a:prstGeom prst="rect">
            <a:avLst/>
          </a:prstGeom>
        </p:spPr>
        <p:txBody>
          <a:bodyPr/>
          <a:lstStyle>
            <a:lvl1pPr algn="l">
              <a:defRPr sz="2400"/>
            </a:lvl1pPr>
          </a:lstStyle>
          <a:p>
            <a:pPr/>
            <a:r>
              <a:t>Q.4.1 – Urban Areas (cleaning)</a:t>
            </a:r>
          </a:p>
        </p:txBody>
      </p:sp>
      <p:sp>
        <p:nvSpPr>
          <p:cNvPr id="258" name="Content Placeholder 2"/>
          <p:cNvSpPr txBox="1"/>
          <p:nvPr>
            <p:ph type="body" sz="half" idx="1"/>
          </p:nvPr>
        </p:nvSpPr>
        <p:spPr>
          <a:xfrm>
            <a:off x="1653274" y="2003499"/>
            <a:ext cx="8017200" cy="2851002"/>
          </a:xfrm>
          <a:prstGeom prst="rect">
            <a:avLst/>
          </a:prstGeom>
        </p:spPr>
        <p:txBody>
          <a:bodyPr/>
          <a:lstStyle/>
          <a:p>
            <a:pPr marL="0" indent="0">
              <a:buSzTx/>
              <a:buNone/>
              <a:defRPr sz="2000"/>
            </a:pPr>
            <a:r>
              <a:t>Source:</a:t>
            </a:r>
          </a:p>
          <a:p>
            <a:pPr>
              <a:defRPr sz="1600"/>
            </a:pPr>
            <a:r>
              <a:rPr u="sng">
                <a:solidFill>
                  <a:srgbClr val="EC7220"/>
                </a:solidFill>
                <a:uFill>
                  <a:solidFill>
                    <a:srgbClr val="EC7220"/>
                  </a:solidFill>
                </a:uFill>
                <a:hlinkClick r:id="rId2" invalidUrl="" action="" tgtFrame="" tooltip="" history="1" highlightClick="0" endSnd="0"/>
              </a:rPr>
              <a:t>https://en.wikipedia.org/wiki/List_of_United_States_urban_areas</a:t>
            </a:r>
          </a:p>
          <a:p>
            <a:pPr marL="0" indent="0">
              <a:buSzTx/>
              <a:buNone/>
              <a:defRPr sz="1600"/>
            </a:pPr>
          </a:p>
          <a:p>
            <a:pPr marL="0" indent="0">
              <a:buSzTx/>
              <a:buNone/>
              <a:defRPr sz="2000"/>
            </a:pPr>
            <a:r>
              <a:t>General Info:</a:t>
            </a:r>
          </a:p>
          <a:p>
            <a:pPr>
              <a:defRPr sz="1600"/>
            </a:pPr>
            <a:r>
              <a:t>A list of urban areas in the United States as defined by the United States Census Bureau</a:t>
            </a:r>
          </a:p>
          <a:p>
            <a:pPr>
              <a:defRPr sz="1600"/>
            </a:pPr>
            <a:r>
              <a:t>An urbanized area (UA) is an urban area with population over 50,000</a:t>
            </a:r>
          </a:p>
          <a:p>
            <a:pPr>
              <a:defRPr sz="1600"/>
            </a:pPr>
            <a:r>
              <a:t>Used to limit cities to observe for API call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Title 1"/>
          <p:cNvSpPr txBox="1"/>
          <p:nvPr>
            <p:ph type="title"/>
          </p:nvPr>
        </p:nvSpPr>
        <p:spPr>
          <a:xfrm>
            <a:off x="1577074" y="162339"/>
            <a:ext cx="10018715" cy="559905"/>
          </a:xfrm>
          <a:prstGeom prst="rect">
            <a:avLst/>
          </a:prstGeom>
        </p:spPr>
        <p:txBody>
          <a:bodyPr/>
          <a:lstStyle>
            <a:lvl1pPr algn="l">
              <a:defRPr sz="2400"/>
            </a:lvl1pPr>
          </a:lstStyle>
          <a:p>
            <a:pPr/>
            <a:r>
              <a:t>Q.4.1 - City List and City Population Density (cleaning)</a:t>
            </a:r>
          </a:p>
        </p:txBody>
      </p:sp>
      <p:pic>
        <p:nvPicPr>
          <p:cNvPr id="261" name="Picture 3" descr="Picture 3"/>
          <p:cNvPicPr>
            <a:picLocks noChangeAspect="1"/>
          </p:cNvPicPr>
          <p:nvPr/>
        </p:nvPicPr>
        <p:blipFill>
          <a:blip r:embed="rId2">
            <a:extLst/>
          </a:blip>
          <a:stretch>
            <a:fillRect/>
          </a:stretch>
        </p:blipFill>
        <p:spPr>
          <a:xfrm>
            <a:off x="472936" y="1505024"/>
            <a:ext cx="7261663" cy="3990613"/>
          </a:xfrm>
          <a:prstGeom prst="rect">
            <a:avLst/>
          </a:prstGeom>
          <a:ln w="12700">
            <a:miter lim="400000"/>
          </a:ln>
        </p:spPr>
      </p:pic>
      <p:sp>
        <p:nvSpPr>
          <p:cNvPr id="262" name="Content Placeholder 2"/>
          <p:cNvSpPr txBox="1"/>
          <p:nvPr>
            <p:ph type="body" sz="quarter" idx="1"/>
          </p:nvPr>
        </p:nvSpPr>
        <p:spPr>
          <a:xfrm>
            <a:off x="2476911" y="723761"/>
            <a:ext cx="7345251" cy="781264"/>
          </a:xfrm>
          <a:prstGeom prst="rect">
            <a:avLst/>
          </a:prstGeom>
        </p:spPr>
        <p:txBody>
          <a:bodyPr/>
          <a:lstStyle>
            <a:lvl1pPr marL="0" indent="0" algn="ctr">
              <a:buSzTx/>
              <a:buNone/>
              <a:defRPr sz="2000"/>
            </a:lvl1pPr>
          </a:lstStyle>
          <a:p>
            <a:pPr/>
            <a:r>
              <a:t>Creating state-unique city names within Excel for merging</a:t>
            </a:r>
          </a:p>
        </p:txBody>
      </p:sp>
      <p:pic>
        <p:nvPicPr>
          <p:cNvPr id="263" name="Picture 7" descr="Picture 7"/>
          <p:cNvPicPr>
            <a:picLocks noChangeAspect="1"/>
          </p:cNvPicPr>
          <p:nvPr/>
        </p:nvPicPr>
        <p:blipFill>
          <a:blip r:embed="rId3">
            <a:extLst/>
          </a:blip>
          <a:stretch>
            <a:fillRect/>
          </a:stretch>
        </p:blipFill>
        <p:spPr>
          <a:xfrm>
            <a:off x="3616047" y="3412902"/>
            <a:ext cx="8103018" cy="286399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1630625" y="536712"/>
            <a:ext cx="8930748" cy="622853"/>
          </a:xfrm>
          <a:prstGeom prst="rect">
            <a:avLst/>
          </a:prstGeom>
        </p:spPr>
        <p:txBody>
          <a:bodyPr/>
          <a:lstStyle>
            <a:lvl1pPr algn="l">
              <a:defRPr sz="3600"/>
            </a:lvl1pPr>
          </a:lstStyle>
          <a:p>
            <a:pPr/>
            <a:r>
              <a:t>Introduction</a:t>
            </a:r>
          </a:p>
        </p:txBody>
      </p:sp>
      <p:sp>
        <p:nvSpPr>
          <p:cNvPr id="193" name="Text Placeholder 2"/>
          <p:cNvSpPr txBox="1"/>
          <p:nvPr>
            <p:ph type="body" sz="quarter" idx="1"/>
          </p:nvPr>
        </p:nvSpPr>
        <p:spPr>
          <a:xfrm>
            <a:off x="1630625" y="2080425"/>
            <a:ext cx="3834994" cy="2697148"/>
          </a:xfrm>
          <a:prstGeom prst="rect">
            <a:avLst/>
          </a:prstGeom>
        </p:spPr>
        <p:txBody>
          <a:bodyPr anchor="ctr"/>
          <a:lstStyle/>
          <a:p>
            <a:pPr marL="342900" indent="-342900" algn="l">
              <a:buClr>
                <a:srgbClr val="B96C11"/>
              </a:buClr>
              <a:buSzPct val="145000"/>
              <a:buFont typeface="Arial"/>
              <a:buChar char="•"/>
            </a:pPr>
            <a:r>
              <a:t>"Todd"</a:t>
            </a:r>
          </a:p>
          <a:p>
            <a:pPr marL="342900" indent="-342900" algn="l">
              <a:buClr>
                <a:srgbClr val="B96C11"/>
              </a:buClr>
              <a:buSzPct val="145000"/>
              <a:buFont typeface="Arial"/>
              <a:buChar char="•"/>
            </a:pPr>
            <a:r>
              <a:t>Lives in San Diego, CA</a:t>
            </a:r>
          </a:p>
          <a:p>
            <a:pPr marL="342900" indent="-342900" algn="l">
              <a:buClr>
                <a:srgbClr val="B96C11"/>
              </a:buClr>
              <a:buSzPct val="145000"/>
              <a:buFont typeface="Arial"/>
              <a:buChar char="•"/>
            </a:pPr>
            <a:r>
              <a:t>Enjoys rock climbing</a:t>
            </a:r>
          </a:p>
          <a:p>
            <a:pPr marL="342900" indent="-342900" algn="l">
              <a:buClr>
                <a:srgbClr val="B96C11"/>
              </a:buClr>
              <a:buSzPct val="145000"/>
              <a:buFont typeface="Arial"/>
              <a:buChar char="•"/>
            </a:pPr>
            <a:r>
              <a:t>A foodie</a:t>
            </a:r>
          </a:p>
          <a:p>
            <a:pPr marL="342900" indent="-342900" algn="l">
              <a:buClr>
                <a:srgbClr val="B96C11"/>
              </a:buClr>
              <a:buSzPct val="145000"/>
              <a:buFont typeface="Arial"/>
              <a:buChar char="•"/>
            </a:pPr>
            <a:r>
              <a:t>Looking to buy a new car</a:t>
            </a:r>
          </a:p>
        </p:txBody>
      </p:sp>
      <p:sp>
        <p:nvSpPr>
          <p:cNvPr id="194" name="Text Placeholder 2"/>
          <p:cNvSpPr txBox="1"/>
          <p:nvPr/>
        </p:nvSpPr>
        <p:spPr>
          <a:xfrm>
            <a:off x="6726383" y="2080425"/>
            <a:ext cx="3834994" cy="269714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600"/>
              </a:spcBef>
              <a:defRPr sz="2000"/>
            </a:lvl1pPr>
          </a:lstStyle>
          <a:p>
            <a:pPr/>
            <a:r>
              <a:t>(FIND CLIPART/DRAWING/PHOTO OF RANDOM GUY AND INSERT HERE. ENSURE THE ART IS FREE USE.)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Title 1"/>
          <p:cNvSpPr txBox="1"/>
          <p:nvPr>
            <p:ph type="title"/>
          </p:nvPr>
        </p:nvSpPr>
        <p:spPr>
          <a:xfrm>
            <a:off x="1577074" y="162339"/>
            <a:ext cx="10018715" cy="559905"/>
          </a:xfrm>
          <a:prstGeom prst="rect">
            <a:avLst/>
          </a:prstGeom>
        </p:spPr>
        <p:txBody>
          <a:bodyPr/>
          <a:lstStyle>
            <a:lvl1pPr algn="l">
              <a:defRPr sz="2400"/>
            </a:lvl1pPr>
          </a:lstStyle>
          <a:p>
            <a:pPr/>
            <a:r>
              <a:t>Q.4.1 – Merge to limit city count</a:t>
            </a:r>
          </a:p>
        </p:txBody>
      </p:sp>
      <p:pic>
        <p:nvPicPr>
          <p:cNvPr id="266" name="Picture 4" descr="Picture 4"/>
          <p:cNvPicPr>
            <a:picLocks noChangeAspect="1"/>
          </p:cNvPicPr>
          <p:nvPr/>
        </p:nvPicPr>
        <p:blipFill>
          <a:blip r:embed="rId2">
            <a:extLst/>
          </a:blip>
          <a:stretch>
            <a:fillRect/>
          </a:stretch>
        </p:blipFill>
        <p:spPr>
          <a:xfrm>
            <a:off x="699842" y="2013234"/>
            <a:ext cx="10792315" cy="283153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Title 1"/>
          <p:cNvSpPr txBox="1"/>
          <p:nvPr>
            <p:ph type="ctrTitle"/>
          </p:nvPr>
        </p:nvSpPr>
        <p:spPr>
          <a:xfrm>
            <a:off x="5287616" y="346398"/>
            <a:ext cx="6559964" cy="2616201"/>
          </a:xfrm>
          <a:prstGeom prst="rect">
            <a:avLst/>
          </a:prstGeom>
        </p:spPr>
        <p:txBody>
          <a:bodyPr/>
          <a:lstStyle/>
          <a:p>
            <a:pPr/>
            <a:r>
              <a:t>An Electric Craving</a:t>
            </a:r>
          </a:p>
        </p:txBody>
      </p:sp>
      <p:sp>
        <p:nvSpPr>
          <p:cNvPr id="269" name="Subtitle 2"/>
          <p:cNvSpPr txBox="1"/>
          <p:nvPr>
            <p:ph type="subTitle" sz="quarter" idx="1"/>
          </p:nvPr>
        </p:nvSpPr>
        <p:spPr>
          <a:xfrm>
            <a:off x="3023219" y="3234268"/>
            <a:ext cx="7602540" cy="946794"/>
          </a:xfrm>
          <a:prstGeom prst="rect">
            <a:avLst/>
          </a:prstGeom>
        </p:spPr>
        <p:txBody>
          <a:bodyPr/>
          <a:lstStyle/>
          <a:p>
            <a:pPr/>
            <a:r>
              <a:t>UCSD Data Science and Programming Bootcamp</a:t>
            </a:r>
          </a:p>
          <a:p>
            <a:pPr/>
            <a:r>
              <a:t>Project One</a:t>
            </a:r>
          </a:p>
        </p:txBody>
      </p:sp>
      <p:sp>
        <p:nvSpPr>
          <p:cNvPr id="270" name="Subtitle 2"/>
          <p:cNvSpPr txBox="1"/>
          <p:nvPr/>
        </p:nvSpPr>
        <p:spPr>
          <a:xfrm>
            <a:off x="8942596" y="4228181"/>
            <a:ext cx="1683163"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spcBef>
                <a:spcPts val="600"/>
              </a:spcBef>
              <a:defRPr sz="1400"/>
            </a:pPr>
            <a:r>
              <a:t>Jacob Zacarias</a:t>
            </a:r>
            <a:endParaRPr sz="2100"/>
          </a:p>
          <a:p>
            <a:pPr algn="r">
              <a:spcBef>
                <a:spcPts val="600"/>
              </a:spcBef>
              <a:defRPr sz="1400"/>
            </a:pPr>
            <a:r>
              <a:t>Sanabu Washizuka</a:t>
            </a:r>
            <a:endParaRPr sz="2100"/>
          </a:p>
          <a:p>
            <a:pPr algn="r">
              <a:spcBef>
                <a:spcPts val="600"/>
              </a:spcBef>
              <a:defRPr sz="1400"/>
            </a:pPr>
            <a:r>
              <a:t>Tanlin Hung</a:t>
            </a:r>
            <a:endParaRPr sz="2100"/>
          </a:p>
          <a:p>
            <a:pPr algn="r">
              <a:spcBef>
                <a:spcPts val="600"/>
              </a:spcBef>
              <a:defRPr sz="1400"/>
            </a:pPr>
            <a:r>
              <a:t>Walaa Alani</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Title 1"/>
          <p:cNvSpPr txBox="1"/>
          <p:nvPr>
            <p:ph type="title"/>
          </p:nvPr>
        </p:nvSpPr>
        <p:spPr>
          <a:xfrm>
            <a:off x="1630623" y="373022"/>
            <a:ext cx="8930749" cy="936489"/>
          </a:xfrm>
          <a:prstGeom prst="rect">
            <a:avLst/>
          </a:prstGeom>
        </p:spPr>
        <p:txBody>
          <a:bodyPr anchor="t"/>
          <a:lstStyle>
            <a:lvl1pPr algn="l">
              <a:defRPr sz="2800"/>
            </a:lvl1pPr>
          </a:lstStyle>
          <a:p>
            <a:pPr/>
            <a:r>
              <a:t>Topic Slide</a:t>
            </a:r>
          </a:p>
        </p:txBody>
      </p:sp>
      <p:sp>
        <p:nvSpPr>
          <p:cNvPr id="273" name="Text Placeholder 2"/>
          <p:cNvSpPr txBox="1"/>
          <p:nvPr>
            <p:ph type="body" sz="half" idx="1"/>
          </p:nvPr>
        </p:nvSpPr>
        <p:spPr>
          <a:xfrm>
            <a:off x="1630623" y="2348089"/>
            <a:ext cx="8930749" cy="3200401"/>
          </a:xfrm>
          <a:prstGeom prst="rect">
            <a:avLst/>
          </a:prstGeom>
        </p:spPr>
        <p:txBody>
          <a:bodyPr anchor="ctr"/>
          <a:lstStyle>
            <a:lvl1pPr marL="342900" indent="-342900" algn="l">
              <a:buClr>
                <a:srgbClr val="B96C11"/>
              </a:buClr>
              <a:buSzPct val="145000"/>
              <a:buFont typeface="Arial"/>
              <a:buChar char="•"/>
            </a:lvl1pPr>
          </a:lstStyle>
          <a:p>
            <a:pPr/>
            <a:r>
              <a:t>CONTENT HERE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Title 1"/>
          <p:cNvSpPr txBox="1"/>
          <p:nvPr>
            <p:ph type="title"/>
          </p:nvPr>
        </p:nvSpPr>
        <p:spPr>
          <a:xfrm>
            <a:off x="1577074" y="162339"/>
            <a:ext cx="10018715" cy="559905"/>
          </a:xfrm>
          <a:prstGeom prst="rect">
            <a:avLst/>
          </a:prstGeom>
        </p:spPr>
        <p:txBody>
          <a:bodyPr/>
          <a:lstStyle>
            <a:lvl1pPr algn="l">
              <a:defRPr sz="2400"/>
            </a:lvl1pPr>
          </a:lstStyle>
          <a:p>
            <a:pPr/>
            <a:r>
              <a:t>Subtitle</a:t>
            </a:r>
          </a:p>
        </p:txBody>
      </p:sp>
      <p:sp>
        <p:nvSpPr>
          <p:cNvPr id="276" name="Content Placeholder 2"/>
          <p:cNvSpPr txBox="1"/>
          <p:nvPr>
            <p:ph type="body" idx="1"/>
          </p:nvPr>
        </p:nvSpPr>
        <p:spPr>
          <a:xfrm>
            <a:off x="1577074" y="1162876"/>
            <a:ext cx="10018715" cy="4456047"/>
          </a:xfrm>
          <a:prstGeom prst="rect">
            <a:avLst/>
          </a:prstGeom>
        </p:spPr>
        <p:txBody>
          <a:bodyPr/>
          <a:lstStyle/>
          <a:p>
            <a:pPr/>
            <a:r>
              <a:t>CONTENT HERE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1630625" y="536712"/>
            <a:ext cx="8930748" cy="622853"/>
          </a:xfrm>
          <a:prstGeom prst="rect">
            <a:avLst/>
          </a:prstGeom>
        </p:spPr>
        <p:txBody>
          <a:bodyPr/>
          <a:lstStyle>
            <a:lvl1pPr algn="l" defTabSz="452627">
              <a:defRPr sz="3564">
                <a:latin typeface="docs-Calibri"/>
                <a:ea typeface="docs-Calibri"/>
                <a:cs typeface="docs-Calibri"/>
                <a:sym typeface="docs-Calibri"/>
              </a:defRPr>
            </a:lvl1pPr>
          </a:lstStyle>
          <a:p>
            <a:pPr/>
            <a:r>
              <a:t>Theme of the Study</a:t>
            </a:r>
          </a:p>
        </p:txBody>
      </p:sp>
      <p:sp>
        <p:nvSpPr>
          <p:cNvPr id="197" name="Text Placeholder 2"/>
          <p:cNvSpPr txBox="1"/>
          <p:nvPr>
            <p:ph type="body" sz="half" idx="1"/>
          </p:nvPr>
        </p:nvSpPr>
        <p:spPr>
          <a:xfrm>
            <a:off x="945570" y="2080425"/>
            <a:ext cx="10300856" cy="2697148"/>
          </a:xfrm>
          <a:prstGeom prst="rect">
            <a:avLst/>
          </a:prstGeom>
        </p:spPr>
        <p:txBody>
          <a:bodyPr anchor="ctr"/>
          <a:lstStyle>
            <a:lvl1pPr algn="ctr">
              <a:spcBef>
                <a:spcPts val="900"/>
              </a:spcBef>
              <a:defRPr sz="4000"/>
            </a:lvl1pPr>
          </a:lstStyle>
          <a:p>
            <a:pPr/>
            <a:r>
              <a:t>Should I get an electric vehicle over a gas-powered car?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1577074" y="162339"/>
            <a:ext cx="10018715" cy="559905"/>
          </a:xfrm>
          <a:prstGeom prst="rect">
            <a:avLst/>
          </a:prstGeom>
        </p:spPr>
        <p:txBody>
          <a:bodyPr/>
          <a:lstStyle>
            <a:lvl1pPr algn="l">
              <a:defRPr sz="1800">
                <a:latin typeface="Calibri"/>
                <a:ea typeface="Calibri"/>
                <a:cs typeface="Calibri"/>
                <a:sym typeface="Calibri"/>
              </a:defRPr>
            </a:lvl1pPr>
          </a:lstStyle>
          <a:p>
            <a:pPr/>
            <a:r>
              <a:t>EV or Gas Car?</a:t>
            </a:r>
          </a:p>
        </p:txBody>
      </p:sp>
      <p:sp>
        <p:nvSpPr>
          <p:cNvPr id="200" name="Content Placeholder 2"/>
          <p:cNvSpPr txBox="1"/>
          <p:nvPr>
            <p:ph type="body" idx="1"/>
          </p:nvPr>
        </p:nvSpPr>
        <p:spPr>
          <a:xfrm>
            <a:off x="1577074" y="1249919"/>
            <a:ext cx="10018715" cy="4358161"/>
          </a:xfrm>
          <a:prstGeom prst="rect">
            <a:avLst/>
          </a:prstGeom>
        </p:spPr>
        <p:txBody>
          <a:bodyPr/>
          <a:lstStyle/>
          <a:p>
            <a:pPr/>
            <a:r>
              <a:t>Q1. Will I be able to find charging stations wherever I am?</a:t>
            </a:r>
          </a:p>
          <a:p>
            <a:pPr/>
            <a:r>
              <a:t>Q2. Out of both categories (EVs and gas-powered cars) which make and model is the most cost-effective for their fuel?</a:t>
            </a:r>
          </a:p>
          <a:p>
            <a:pPr/>
            <a:r>
              <a:t>Q3. Will EVs really pay themselves off?</a:t>
            </a:r>
          </a:p>
          <a:p>
            <a:pPr/>
            <a:r>
              <a:t>Q4. What factors might hint that a city has a lot of charging stations?</a:t>
            </a:r>
          </a:p>
          <a:p>
            <a:pPr/>
            <a:r>
              <a:t>Q5. How much will I save on a trip?</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1577074" y="162339"/>
            <a:ext cx="10018715" cy="559905"/>
          </a:xfrm>
          <a:prstGeom prst="rect">
            <a:avLst/>
          </a:prstGeom>
        </p:spPr>
        <p:txBody>
          <a:bodyPr/>
          <a:lstStyle>
            <a:lvl1pPr algn="l">
              <a:defRPr sz="1800">
                <a:latin typeface="Calibri"/>
                <a:ea typeface="Calibri"/>
                <a:cs typeface="Calibri"/>
                <a:sym typeface="Calibri"/>
              </a:defRPr>
            </a:lvl1pPr>
          </a:lstStyle>
          <a:p>
            <a:pPr/>
            <a:r>
              <a:t>Brief Summary of findings</a:t>
            </a:r>
          </a:p>
        </p:txBody>
      </p:sp>
      <p:sp>
        <p:nvSpPr>
          <p:cNvPr id="203" name="Content Placeholder 2"/>
          <p:cNvSpPr txBox="1"/>
          <p:nvPr>
            <p:ph type="body" idx="1"/>
          </p:nvPr>
        </p:nvSpPr>
        <p:spPr>
          <a:xfrm>
            <a:off x="1577074" y="1249919"/>
            <a:ext cx="10018715" cy="4358161"/>
          </a:xfrm>
          <a:prstGeom prst="rect">
            <a:avLst/>
          </a:prstGeom>
        </p:spPr>
        <p:txBody>
          <a:bodyPr/>
          <a:lstStyle/>
          <a:p>
            <a:pPr>
              <a:lnSpc>
                <a:spcPct val="80000"/>
              </a:lnSpc>
              <a:defRPr sz="2200"/>
            </a:pPr>
            <a:r>
              <a:t>Q1. Will I be able to find charging stations wherever I am?</a:t>
            </a:r>
          </a:p>
          <a:p>
            <a:pPr lvl="1" marL="742950" indent="-285750">
              <a:lnSpc>
                <a:spcPct val="80000"/>
              </a:lnSpc>
              <a:defRPr sz="1800"/>
            </a:pPr>
            <a:r>
              <a:t>(summary here?)</a:t>
            </a:r>
          </a:p>
          <a:p>
            <a:pPr>
              <a:lnSpc>
                <a:spcPct val="80000"/>
              </a:lnSpc>
              <a:defRPr sz="2200"/>
            </a:pPr>
            <a:r>
              <a:t>Q2. Out of both categories (EVs and gas-powered cars) which make and model is the most cost-effective for their fuel?</a:t>
            </a:r>
          </a:p>
          <a:p>
            <a:pPr lvl="1" marL="742950" indent="-285750">
              <a:lnSpc>
                <a:spcPct val="80000"/>
              </a:lnSpc>
              <a:defRPr sz="1800"/>
            </a:pPr>
            <a:r>
              <a:t>(summary here?)</a:t>
            </a:r>
          </a:p>
          <a:p>
            <a:pPr>
              <a:lnSpc>
                <a:spcPct val="80000"/>
              </a:lnSpc>
              <a:defRPr sz="2200"/>
            </a:pPr>
            <a:r>
              <a:t>Q3. Will EVs really pay themselves off?</a:t>
            </a:r>
          </a:p>
          <a:p>
            <a:pPr lvl="1" marL="742950" indent="-285750">
              <a:lnSpc>
                <a:spcPct val="80000"/>
              </a:lnSpc>
              <a:defRPr sz="1800"/>
            </a:pPr>
            <a:r>
              <a:t>(summary here?)</a:t>
            </a:r>
          </a:p>
          <a:p>
            <a:pPr>
              <a:lnSpc>
                <a:spcPct val="80000"/>
              </a:lnSpc>
              <a:defRPr sz="2200"/>
            </a:pPr>
            <a:r>
              <a:t>Q4. What factors might hint that a city has a lot of charging stations?</a:t>
            </a:r>
          </a:p>
          <a:p>
            <a:pPr lvl="1" marL="742950" indent="-285750">
              <a:lnSpc>
                <a:spcPct val="80000"/>
              </a:lnSpc>
              <a:defRPr sz="1800"/>
            </a:pPr>
            <a:r>
              <a:t>(summary here?)</a:t>
            </a:r>
          </a:p>
          <a:p>
            <a:pPr>
              <a:lnSpc>
                <a:spcPct val="80000"/>
              </a:lnSpc>
              <a:defRPr sz="2200"/>
            </a:pPr>
            <a:r>
              <a:t>Q5. How much will I save on a trip?</a:t>
            </a:r>
          </a:p>
          <a:p>
            <a:pPr lvl="1" marL="742950" indent="-285750">
              <a:lnSpc>
                <a:spcPct val="80000"/>
              </a:lnSpc>
              <a:defRPr sz="1800"/>
            </a:pPr>
            <a:r>
              <a:t>(summary here?)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Q2. Out of both categories (EVs and gas-powered cars) which make and model is the most cost-effective for their fuel?"/>
          <p:cNvSpPr txBox="1"/>
          <p:nvPr>
            <p:ph type="title"/>
          </p:nvPr>
        </p:nvSpPr>
        <p:spPr>
          <a:xfrm>
            <a:off x="1484311" y="254000"/>
            <a:ext cx="10018714" cy="1752600"/>
          </a:xfrm>
          <a:prstGeom prst="rect">
            <a:avLst/>
          </a:prstGeom>
        </p:spPr>
        <p:txBody>
          <a:bodyPr/>
          <a:lstStyle>
            <a:lvl1pPr>
              <a:defRPr sz="3000"/>
            </a:lvl1pPr>
          </a:lstStyle>
          <a:p>
            <a:pPr/>
            <a:r>
              <a:t>Q2. Out of both categories (EVs and gas-powered cars) which make and model is the most cost-effective for their fuel?</a:t>
            </a:r>
            <a:endParaRPr sz="2200"/>
          </a:p>
        </p:txBody>
      </p:sp>
      <p:sp>
        <p:nvSpPr>
          <p:cNvPr id="206" name="Electric Vehicles               VS"/>
          <p:cNvSpPr txBox="1"/>
          <p:nvPr>
            <p:ph type="body" sz="quarter" idx="1"/>
          </p:nvPr>
        </p:nvSpPr>
        <p:spPr>
          <a:xfrm>
            <a:off x="2140479" y="2268537"/>
            <a:ext cx="4607189" cy="576263"/>
          </a:xfrm>
          <a:prstGeom prst="rect">
            <a:avLst/>
          </a:prstGeom>
        </p:spPr>
        <p:txBody>
          <a:bodyPr/>
          <a:lstStyle/>
          <a:p>
            <a:pPr/>
            <a:r>
              <a:t>Electric Vehicles               VS</a:t>
            </a:r>
          </a:p>
        </p:txBody>
      </p:sp>
      <p:sp>
        <p:nvSpPr>
          <p:cNvPr id="207" name="Text Placeholder 4"/>
          <p:cNvSpPr/>
          <p:nvPr>
            <p:ph type="body" idx="13"/>
          </p:nvPr>
        </p:nvSpPr>
        <p:spPr>
          <a:xfrm>
            <a:off x="7324986" y="2268537"/>
            <a:ext cx="4622538" cy="576263"/>
          </a:xfrm>
          <a:prstGeom prst="rect">
            <a:avLst/>
          </a:prstGeom>
          <a:extLst>
            <a:ext uri="{C572A759-6A51-4108-AA02-DFA0A04FC94B}">
              <ma14:wrappingTextBoxFlag xmlns:ma14="http://schemas.microsoft.com/office/mac/drawingml/2011/main" val="1"/>
            </a:ext>
          </a:extLst>
        </p:spPr>
        <p:txBody>
          <a:bodyPr/>
          <a:lstStyle>
            <a:lvl1pPr marL="0" indent="0">
              <a:buClrTx/>
              <a:buSzTx/>
              <a:buFontTx/>
              <a:buNone/>
              <a:defRPr sz="2800">
                <a:solidFill>
                  <a:srgbClr val="B96C11"/>
                </a:solidFill>
              </a:defRPr>
            </a:lvl1pPr>
          </a:lstStyle>
          <a:p>
            <a:pPr/>
            <a:r>
              <a:t>Gas Powered Cars</a:t>
            </a:r>
          </a:p>
        </p:txBody>
      </p:sp>
      <p:sp>
        <p:nvSpPr>
          <p:cNvPr id="208" name="We decided to create a data frame that showed the differential prices in the first year between the gas and electric vehicles. There are two versions to the data frame as we compare the top selling vehicle EV and Gas in the US and the top selling EV and Gas in each state."/>
          <p:cNvSpPr txBox="1"/>
          <p:nvPr/>
        </p:nvSpPr>
        <p:spPr>
          <a:xfrm>
            <a:off x="1902947" y="3454981"/>
            <a:ext cx="9435441"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We decided to create a data frame that showed the differential prices in the first year between the gas and electric vehicles. There are two versions to the data frame as we compare the top selling vehicle EV and Gas in the US and the top selling EV and Gas in each state.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Q2 Pt 2 The Two types of Graphs"/>
          <p:cNvSpPr txBox="1"/>
          <p:nvPr>
            <p:ph type="title"/>
          </p:nvPr>
        </p:nvSpPr>
        <p:spPr>
          <a:xfrm>
            <a:off x="963611" y="-406400"/>
            <a:ext cx="10018714" cy="1752600"/>
          </a:xfrm>
          <a:prstGeom prst="rect">
            <a:avLst/>
          </a:prstGeom>
        </p:spPr>
        <p:txBody>
          <a:bodyPr/>
          <a:lstStyle/>
          <a:p>
            <a:pPr/>
            <a:r>
              <a:t>Q2 Pt 2 The Two types of Graphs</a:t>
            </a:r>
          </a:p>
        </p:txBody>
      </p:sp>
      <p:sp>
        <p:nvSpPr>
          <p:cNvPr id="211" name="Top selling EV and Car in the US compared in each state"/>
          <p:cNvSpPr txBox="1"/>
          <p:nvPr/>
        </p:nvSpPr>
        <p:spPr>
          <a:xfrm>
            <a:off x="3499359" y="881380"/>
            <a:ext cx="5193282" cy="345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Top selling EV and Car in the US compared in each state</a:t>
            </a:r>
          </a:p>
        </p:txBody>
      </p:sp>
      <p:pic>
        <p:nvPicPr>
          <p:cNvPr id="212" name="Screen Shot 2021-01-15 at 7.34.07 PM.png" descr="Screen Shot 2021-01-15 at 7.34.07 PM.png"/>
          <p:cNvPicPr>
            <a:picLocks noChangeAspect="1"/>
          </p:cNvPicPr>
          <p:nvPr/>
        </p:nvPicPr>
        <p:blipFill>
          <a:blip r:embed="rId2">
            <a:extLst/>
          </a:blip>
          <a:stretch>
            <a:fillRect/>
          </a:stretch>
        </p:blipFill>
        <p:spPr>
          <a:xfrm>
            <a:off x="1168400" y="3972903"/>
            <a:ext cx="10499074" cy="2256710"/>
          </a:xfrm>
          <a:prstGeom prst="rect">
            <a:avLst/>
          </a:prstGeom>
          <a:ln w="12700">
            <a:miter lim="400000"/>
          </a:ln>
        </p:spPr>
      </p:pic>
      <p:pic>
        <p:nvPicPr>
          <p:cNvPr id="213" name="Screen Shot 2021-01-15 at 7.34.07 PM.png" descr="Screen Shot 2021-01-15 at 7.34.07 PM.png"/>
          <p:cNvPicPr>
            <a:picLocks noChangeAspect="1"/>
          </p:cNvPicPr>
          <p:nvPr/>
        </p:nvPicPr>
        <p:blipFill>
          <a:blip r:embed="rId2">
            <a:extLst/>
          </a:blip>
          <a:stretch>
            <a:fillRect/>
          </a:stretch>
        </p:blipFill>
        <p:spPr>
          <a:xfrm>
            <a:off x="1168400" y="1280503"/>
            <a:ext cx="10499074" cy="2256710"/>
          </a:xfrm>
          <a:prstGeom prst="rect">
            <a:avLst/>
          </a:prstGeom>
          <a:ln w="12700">
            <a:miter lim="400000"/>
          </a:ln>
        </p:spPr>
      </p:pic>
      <p:sp>
        <p:nvSpPr>
          <p:cNvPr id="214" name="Top selling EV and Gas in each state comparison"/>
          <p:cNvSpPr txBox="1"/>
          <p:nvPr/>
        </p:nvSpPr>
        <p:spPr>
          <a:xfrm>
            <a:off x="4401462" y="3582338"/>
            <a:ext cx="444430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Top selling EV and Gas in each state comparison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Q2 pt 3 Coding process"/>
          <p:cNvSpPr txBox="1"/>
          <p:nvPr>
            <p:ph type="title"/>
          </p:nvPr>
        </p:nvSpPr>
        <p:spPr>
          <a:xfrm>
            <a:off x="1422598" y="-38101"/>
            <a:ext cx="9346804" cy="998092"/>
          </a:xfrm>
          <a:prstGeom prst="rect">
            <a:avLst/>
          </a:prstGeom>
        </p:spPr>
        <p:txBody>
          <a:bodyPr/>
          <a:lstStyle/>
          <a:p>
            <a:pPr/>
            <a:r>
              <a:t>Q2 pt 3 Coding process</a:t>
            </a:r>
          </a:p>
        </p:txBody>
      </p:sp>
      <p:pic>
        <p:nvPicPr>
          <p:cNvPr id="217" name="Screen Shot 2021-01-15 at 7.02.06 PM.png" descr="Screen Shot 2021-01-15 at 7.02.06 PM.png"/>
          <p:cNvPicPr>
            <a:picLocks noChangeAspect="1"/>
          </p:cNvPicPr>
          <p:nvPr/>
        </p:nvPicPr>
        <p:blipFill>
          <a:blip r:embed="rId2">
            <a:extLst/>
          </a:blip>
          <a:stretch>
            <a:fillRect/>
          </a:stretch>
        </p:blipFill>
        <p:spPr>
          <a:xfrm>
            <a:off x="1393834" y="1398555"/>
            <a:ext cx="9794189" cy="3058186"/>
          </a:xfrm>
          <a:prstGeom prst="rect">
            <a:avLst/>
          </a:prstGeom>
          <a:ln w="12700">
            <a:miter lim="400000"/>
          </a:ln>
        </p:spPr>
      </p:pic>
      <p:pic>
        <p:nvPicPr>
          <p:cNvPr id="218" name="Screen Shot 2021-01-15 at 7.06.55 PM.png" descr="Screen Shot 2021-01-15 at 7.06.55 PM.png"/>
          <p:cNvPicPr>
            <a:picLocks noChangeAspect="1"/>
          </p:cNvPicPr>
          <p:nvPr/>
        </p:nvPicPr>
        <p:blipFill>
          <a:blip r:embed="rId3">
            <a:extLst/>
          </a:blip>
          <a:stretch>
            <a:fillRect/>
          </a:stretch>
        </p:blipFill>
        <p:spPr>
          <a:xfrm>
            <a:off x="1387871" y="4429838"/>
            <a:ext cx="10157608" cy="2668176"/>
          </a:xfrm>
          <a:prstGeom prst="rect">
            <a:avLst/>
          </a:prstGeom>
          <a:ln w="12700">
            <a:miter lim="400000"/>
          </a:ln>
        </p:spPr>
      </p:pic>
      <p:sp>
        <p:nvSpPr>
          <p:cNvPr id="219" name="Coding Process to receive the Yearly gas and EV price for each state…"/>
          <p:cNvSpPr txBox="1"/>
          <p:nvPr/>
        </p:nvSpPr>
        <p:spPr>
          <a:xfrm>
            <a:off x="3192123" y="803352"/>
            <a:ext cx="6197611"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Coding Process to receive the Yearly gas and EV price for each state</a:t>
            </a:r>
          </a:p>
          <a:p>
            <a:pPr lvl="4"/>
            <a:r>
              <a:t>Tesla 3 vs Ford F series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Q2 pt 4 Coding"/>
          <p:cNvSpPr txBox="1"/>
          <p:nvPr>
            <p:ph type="title"/>
          </p:nvPr>
        </p:nvSpPr>
        <p:spPr>
          <a:xfrm>
            <a:off x="2500676" y="241299"/>
            <a:ext cx="7679781" cy="503585"/>
          </a:xfrm>
          <a:prstGeom prst="rect">
            <a:avLst/>
          </a:prstGeom>
        </p:spPr>
        <p:txBody>
          <a:bodyPr/>
          <a:lstStyle>
            <a:lvl1pPr defTabSz="333756">
              <a:defRPr sz="2920"/>
            </a:lvl1pPr>
          </a:lstStyle>
          <a:p>
            <a:pPr/>
            <a:r>
              <a:t>Q2 pt 4 Coding </a:t>
            </a:r>
          </a:p>
        </p:txBody>
      </p:sp>
      <p:pic>
        <p:nvPicPr>
          <p:cNvPr id="222" name="Screen Shot 2021-01-15 at 7.09.40 PM.png" descr="Screen Shot 2021-01-15 at 7.09.40 PM.png"/>
          <p:cNvPicPr>
            <a:picLocks noChangeAspect="1"/>
          </p:cNvPicPr>
          <p:nvPr/>
        </p:nvPicPr>
        <p:blipFill>
          <a:blip r:embed="rId2">
            <a:extLst/>
          </a:blip>
          <a:stretch>
            <a:fillRect/>
          </a:stretch>
        </p:blipFill>
        <p:spPr>
          <a:xfrm>
            <a:off x="2392045" y="1494331"/>
            <a:ext cx="8532894" cy="5240263"/>
          </a:xfrm>
          <a:prstGeom prst="rect">
            <a:avLst/>
          </a:prstGeom>
          <a:ln w="12700">
            <a:miter lim="400000"/>
          </a:ln>
        </p:spPr>
      </p:pic>
      <p:sp>
        <p:nvSpPr>
          <p:cNvPr id="223" name="Coding for 10 year graph of total yearly price difference."/>
          <p:cNvSpPr txBox="1"/>
          <p:nvPr/>
        </p:nvSpPr>
        <p:spPr>
          <a:xfrm>
            <a:off x="3865864" y="1135379"/>
            <a:ext cx="6407177"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Coding for 10 year graph of total yearly price difference.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A7A7A7"/>
      </a:dk2>
      <a:lt2>
        <a:srgbClr val="535353"/>
      </a:lt2>
      <a:accent1>
        <a:srgbClr val="EB8F22"/>
      </a:accent1>
      <a:accent2>
        <a:srgbClr val="CD4223"/>
      </a:accent2>
      <a:accent3>
        <a:srgbClr val="A89374"/>
      </a:accent3>
      <a:accent4>
        <a:srgbClr val="83AA67"/>
      </a:accent4>
      <a:accent5>
        <a:srgbClr val="4FA9C1"/>
      </a:accent5>
      <a:accent6>
        <a:srgbClr val="9390AF"/>
      </a:accent6>
      <a:hlink>
        <a:srgbClr val="0000FF"/>
      </a:hlink>
      <a:folHlink>
        <a:srgbClr val="FF00FF"/>
      </a:folHlink>
    </a:clrScheme>
    <a:fontScheme name="Parallax">
      <a:majorFont>
        <a:latin typeface="Corbel"/>
        <a:ea typeface="Corbel"/>
        <a:cs typeface="Corbel"/>
      </a:majorFont>
      <a:minorFont>
        <a:latin typeface="Helvetica"/>
        <a:ea typeface="Helvetica"/>
        <a:cs typeface="Helvetica"/>
      </a:minorFont>
    </a:fontScheme>
    <a:fmtScheme name="Paralla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reflection blurRad="0" stA="26000" stPos="0" endA="0" endPos="40000" dist="0" dir="5400000" fadeDir="5400000" sx="100000" sy="-100000" kx="0" ky="0" algn="bl" rotWithShape="0"/>
          </a:effectLst>
        </a:effectStyle>
        <a:effectStyle>
          <a:effectLst>
            <a:reflection blurRad="0" stA="26000" stPos="0" endA="0" endPos="40000" dist="0" dir="5400000" fadeDir="5400000" sx="100000" sy="-100000" kx="0" ky="0" algn="bl" rotWithShape="0"/>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reflection blurRad="0" stA="26000" stPos="0" endA="0" endPos="40000" dist="0" dir="5400000" fadeDir="5400000" sx="100000" sy="-100000" kx="0" ky="0" algn="bl" rotWithShape="0"/>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A7A7A7"/>
      </a:dk2>
      <a:lt2>
        <a:srgbClr val="535353"/>
      </a:lt2>
      <a:accent1>
        <a:srgbClr val="EB8F22"/>
      </a:accent1>
      <a:accent2>
        <a:srgbClr val="CD4223"/>
      </a:accent2>
      <a:accent3>
        <a:srgbClr val="A89374"/>
      </a:accent3>
      <a:accent4>
        <a:srgbClr val="83AA67"/>
      </a:accent4>
      <a:accent5>
        <a:srgbClr val="4FA9C1"/>
      </a:accent5>
      <a:accent6>
        <a:srgbClr val="9390AF"/>
      </a:accent6>
      <a:hlink>
        <a:srgbClr val="0000FF"/>
      </a:hlink>
      <a:folHlink>
        <a:srgbClr val="FF00FF"/>
      </a:folHlink>
    </a:clrScheme>
    <a:fontScheme name="Parallax">
      <a:majorFont>
        <a:latin typeface="Corbel"/>
        <a:ea typeface="Corbel"/>
        <a:cs typeface="Corbel"/>
      </a:majorFont>
      <a:minorFont>
        <a:latin typeface="Helvetica"/>
        <a:ea typeface="Helvetica"/>
        <a:cs typeface="Helvetica"/>
      </a:minorFont>
    </a:fontScheme>
    <a:fmtScheme name="Paralla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reflection blurRad="0" stA="26000" stPos="0" endA="0" endPos="40000" dist="0" dir="5400000" fadeDir="5400000" sx="100000" sy="-100000" kx="0" ky="0" algn="bl" rotWithShape="0"/>
          </a:effectLst>
        </a:effectStyle>
        <a:effectStyle>
          <a:effectLst>
            <a:reflection blurRad="0" stA="26000" stPos="0" endA="0" endPos="40000" dist="0" dir="5400000" fadeDir="5400000" sx="100000" sy="-100000" kx="0" ky="0" algn="bl" rotWithShape="0"/>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reflection blurRad="0" stA="26000" stPos="0" endA="0" endPos="40000" dist="0" dir="5400000" fadeDir="5400000" sx="100000" sy="-100000" kx="0" ky="0" algn="bl" rotWithShape="0"/>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rbe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