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Intro" id="{E5CC18EC-CAB4-4173-B536-F7E6F9CD53A9}">
          <p14:sldIdLst>
            <p14:sldId id="259"/>
            <p14:sldId id="258"/>
          </p14:sldIdLst>
        </p14:section>
        <p14:section name="Part 1" id="{5A82E57F-FAF3-4B12-930E-E24CBC09F95C}">
          <p14:sldIdLst/>
        </p14:section>
        <p14:section name="Part 2" id="{71039B9A-6DDF-4F24-A02B-B27A18B4EE0F}">
          <p14:sldIdLst/>
        </p14:section>
        <p14:section name="Part 3" id="{4FC5B730-411F-4186-90E8-1BF9E4959108}">
          <p14:sldIdLst/>
        </p14:section>
        <p14:section name="Part 4" id="{379F2DD4-0BE2-4E0A-BF25-CE7EBDA1B36E}">
          <p14:sldIdLst/>
        </p14:section>
        <p14:section name="utility slides" id="{9CF3B635-A2D3-40F2-B264-3776C128982B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1424580"/>
            <a:ext cx="9799376" cy="4492515"/>
          </a:xfrm>
        </p:spPr>
        <p:txBody>
          <a:bodyPr/>
          <a:lstStyle/>
          <a:p>
            <a:pPr algn="ctr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8227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1424580"/>
            <a:ext cx="9799376" cy="4492515"/>
          </a:xfrm>
        </p:spPr>
        <p:txBody>
          <a:bodyPr/>
          <a:lstStyle/>
          <a:p>
            <a:pPr algn="ctr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754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52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An Electric Craving</vt:lpstr>
      <vt:lpstr>Topic Slide</vt:lpstr>
      <vt:lpstr>Subtitle</vt:lpstr>
      <vt:lpstr>An Electric Craving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3</cp:revision>
  <dcterms:created xsi:type="dcterms:W3CDTF">2021-01-15T00:39:56Z</dcterms:created>
  <dcterms:modified xsi:type="dcterms:W3CDTF">2021-01-15T01:13:29Z</dcterms:modified>
</cp:coreProperties>
</file>