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9"/>
  </p:notesMasterIdLst>
  <p:sldIdLst>
    <p:sldId id="418" r:id="rId3"/>
    <p:sldId id="257" r:id="rId4"/>
    <p:sldId id="423" r:id="rId5"/>
    <p:sldId id="420" r:id="rId6"/>
    <p:sldId id="424" r:id="rId7"/>
    <p:sldId id="425" r:id="rId8"/>
    <p:sldId id="422" r:id="rId9"/>
    <p:sldId id="436" r:id="rId10"/>
    <p:sldId id="438" r:id="rId11"/>
    <p:sldId id="440" r:id="rId12"/>
    <p:sldId id="442" r:id="rId13"/>
    <p:sldId id="445" r:id="rId14"/>
    <p:sldId id="446" r:id="rId15"/>
    <p:sldId id="448" r:id="rId16"/>
    <p:sldId id="450" r:id="rId17"/>
    <p:sldId id="451" r:id="rId18"/>
    <p:sldId id="452" r:id="rId19"/>
    <p:sldId id="453" r:id="rId20"/>
    <p:sldId id="555" r:id="rId21"/>
    <p:sldId id="556" r:id="rId22"/>
    <p:sldId id="546" r:id="rId23"/>
    <p:sldId id="456" r:id="rId24"/>
    <p:sldId id="458" r:id="rId25"/>
    <p:sldId id="462" r:id="rId26"/>
    <p:sldId id="463" r:id="rId27"/>
    <p:sldId id="54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71226" autoAdjust="0"/>
  </p:normalViewPr>
  <p:slideViewPr>
    <p:cSldViewPr snapToGrid="0">
      <p:cViewPr varScale="1">
        <p:scale>
          <a:sx n="59" d="100"/>
          <a:sy n="59" d="100"/>
        </p:scale>
        <p:origin x="158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4" Type="http://schemas.openxmlformats.org/officeDocument/2006/relationships/image" Target="../media/image3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4" Type="http://schemas.openxmlformats.org/officeDocument/2006/relationships/image" Target="../media/image3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D66294-9DAD-4AAA-8D3F-4FFB1060C81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23EAAA7-E413-48BF-9F3C-0EE02AB58265}">
      <dgm:prSet/>
      <dgm:spPr/>
      <dgm:t>
        <a:bodyPr/>
        <a:lstStyle/>
        <a:p>
          <a:r>
            <a:rPr lang="en-US"/>
            <a:t>Make Data-Driven, Informed Decision-Making</a:t>
          </a:r>
        </a:p>
      </dgm:t>
    </dgm:pt>
    <dgm:pt modelId="{03EBE3AD-6C30-4A5B-B520-87E8C99C20E8}" type="parTrans" cxnId="{AC146C95-E7BA-4567-902B-FF58D70CAF84}">
      <dgm:prSet/>
      <dgm:spPr/>
      <dgm:t>
        <a:bodyPr/>
        <a:lstStyle/>
        <a:p>
          <a:endParaRPr lang="en-US"/>
        </a:p>
      </dgm:t>
    </dgm:pt>
    <dgm:pt modelId="{F24E86D9-CDBC-4AAD-9BD5-A3954A7C774A}" type="sibTrans" cxnId="{AC146C95-E7BA-4567-902B-FF58D70CAF84}">
      <dgm:prSet/>
      <dgm:spPr/>
      <dgm:t>
        <a:bodyPr/>
        <a:lstStyle/>
        <a:p>
          <a:endParaRPr lang="en-US"/>
        </a:p>
      </dgm:t>
    </dgm:pt>
    <dgm:pt modelId="{FBFE5E85-9BA4-47DA-BD6A-DB661B27C758}">
      <dgm:prSet/>
      <dgm:spPr/>
      <dgm:t>
        <a:bodyPr/>
        <a:lstStyle/>
        <a:p>
          <a:r>
            <a:rPr lang="en-US"/>
            <a:t>Eliminate Hard-to-Read, Hard-to-Interpret, Hard-to-Everything Excel Files</a:t>
          </a:r>
        </a:p>
      </dgm:t>
    </dgm:pt>
    <dgm:pt modelId="{2DA02F00-CFDE-4ADA-9340-38D1B2CCDCB9}" type="parTrans" cxnId="{86BC862E-12FA-4391-99B5-0E699A1A12AF}">
      <dgm:prSet/>
      <dgm:spPr/>
      <dgm:t>
        <a:bodyPr/>
        <a:lstStyle/>
        <a:p>
          <a:endParaRPr lang="en-US"/>
        </a:p>
      </dgm:t>
    </dgm:pt>
    <dgm:pt modelId="{8C6A37C9-B4E0-4DE4-9918-089F1ED1B481}" type="sibTrans" cxnId="{86BC862E-12FA-4391-99B5-0E699A1A12AF}">
      <dgm:prSet/>
      <dgm:spPr/>
      <dgm:t>
        <a:bodyPr/>
        <a:lstStyle/>
        <a:p>
          <a:endParaRPr lang="en-US"/>
        </a:p>
      </dgm:t>
    </dgm:pt>
    <dgm:pt modelId="{B89CD896-5DCA-4EB1-8414-80C5DC3B0F5D}">
      <dgm:prSet/>
      <dgm:spPr/>
      <dgm:t>
        <a:bodyPr/>
        <a:lstStyle/>
        <a:p>
          <a:r>
            <a:rPr lang="en-US"/>
            <a:t>Dashboards-Specific for Operational, Tactical, and Strategic Stakeholders</a:t>
          </a:r>
        </a:p>
      </dgm:t>
    </dgm:pt>
    <dgm:pt modelId="{EB3566B2-2EAD-491B-959D-63B9A9A05838}" type="parTrans" cxnId="{337E6D4D-1682-474F-96C5-FF55A02ED189}">
      <dgm:prSet/>
      <dgm:spPr/>
      <dgm:t>
        <a:bodyPr/>
        <a:lstStyle/>
        <a:p>
          <a:endParaRPr lang="en-US"/>
        </a:p>
      </dgm:t>
    </dgm:pt>
    <dgm:pt modelId="{FB7AD86C-4733-41A9-A800-1817D186CB30}" type="sibTrans" cxnId="{337E6D4D-1682-474F-96C5-FF55A02ED189}">
      <dgm:prSet/>
      <dgm:spPr/>
      <dgm:t>
        <a:bodyPr/>
        <a:lstStyle/>
        <a:p>
          <a:endParaRPr lang="en-US"/>
        </a:p>
      </dgm:t>
    </dgm:pt>
    <dgm:pt modelId="{17BC5B61-909B-46D9-90F3-F14B00875C00}">
      <dgm:prSet/>
      <dgm:spPr/>
      <dgm:t>
        <a:bodyPr/>
        <a:lstStyle/>
        <a:p>
          <a:r>
            <a:rPr lang="en-US"/>
            <a:t>Boost Sales and Business Performance</a:t>
          </a:r>
        </a:p>
      </dgm:t>
    </dgm:pt>
    <dgm:pt modelId="{16FA817F-4884-48F4-9755-92765150A38C}" type="parTrans" cxnId="{F960D612-F7B1-45FE-AC8C-CBA7F9820725}">
      <dgm:prSet/>
      <dgm:spPr/>
      <dgm:t>
        <a:bodyPr/>
        <a:lstStyle/>
        <a:p>
          <a:endParaRPr lang="en-US"/>
        </a:p>
      </dgm:t>
    </dgm:pt>
    <dgm:pt modelId="{EB666DB3-8251-4EE3-94E3-8DD586B65180}" type="sibTrans" cxnId="{F960D612-F7B1-45FE-AC8C-CBA7F9820725}">
      <dgm:prSet/>
      <dgm:spPr/>
      <dgm:t>
        <a:bodyPr/>
        <a:lstStyle/>
        <a:p>
          <a:endParaRPr lang="en-US"/>
        </a:p>
      </dgm:t>
    </dgm:pt>
    <dgm:pt modelId="{868AB33B-652A-480D-9CEC-83F830B20461}">
      <dgm:prSet/>
      <dgm:spPr/>
      <dgm:t>
        <a:bodyPr/>
        <a:lstStyle/>
        <a:p>
          <a:r>
            <a:rPr lang="en-US"/>
            <a:t>Gain a Competitive Edge in the Competitive Market</a:t>
          </a:r>
        </a:p>
      </dgm:t>
    </dgm:pt>
    <dgm:pt modelId="{2832CF3E-D517-46B9-BAC0-11BD8D11536C}" type="parTrans" cxnId="{8BDA6152-802A-4B45-AFB4-38F0FF829B7C}">
      <dgm:prSet/>
      <dgm:spPr/>
      <dgm:t>
        <a:bodyPr/>
        <a:lstStyle/>
        <a:p>
          <a:endParaRPr lang="en-US"/>
        </a:p>
      </dgm:t>
    </dgm:pt>
    <dgm:pt modelId="{723FC391-C69D-4C1C-A493-11F03DC3D8DB}" type="sibTrans" cxnId="{8BDA6152-802A-4B45-AFB4-38F0FF829B7C}">
      <dgm:prSet/>
      <dgm:spPr/>
      <dgm:t>
        <a:bodyPr/>
        <a:lstStyle/>
        <a:p>
          <a:endParaRPr lang="en-US"/>
        </a:p>
      </dgm:t>
    </dgm:pt>
    <dgm:pt modelId="{36E06FA4-883A-4DFD-A0E6-B860AD3873D8}">
      <dgm:prSet/>
      <dgm:spPr/>
      <dgm:t>
        <a:bodyPr/>
        <a:lstStyle/>
        <a:p>
          <a:r>
            <a:rPr lang="en-US"/>
            <a:t>Deliver Actionable Insights, Recommendations, and “Aha!” Moments</a:t>
          </a:r>
        </a:p>
      </dgm:t>
    </dgm:pt>
    <dgm:pt modelId="{647894EE-E789-4BD9-9D9D-824E05308712}" type="parTrans" cxnId="{D9FE57F6-8BA7-487B-B7E8-3A5D2E259688}">
      <dgm:prSet/>
      <dgm:spPr/>
      <dgm:t>
        <a:bodyPr/>
        <a:lstStyle/>
        <a:p>
          <a:endParaRPr lang="en-US"/>
        </a:p>
      </dgm:t>
    </dgm:pt>
    <dgm:pt modelId="{93E13974-DA16-483F-81F6-080C91A63E33}" type="sibTrans" cxnId="{D9FE57F6-8BA7-487B-B7E8-3A5D2E259688}">
      <dgm:prSet/>
      <dgm:spPr/>
      <dgm:t>
        <a:bodyPr/>
        <a:lstStyle/>
        <a:p>
          <a:endParaRPr lang="en-US"/>
        </a:p>
      </dgm:t>
    </dgm:pt>
    <dgm:pt modelId="{35132629-6D6E-446F-9200-376FC357D508}" type="pres">
      <dgm:prSet presAssocID="{0AD66294-9DAD-4AAA-8D3F-4FFB1060C810}" presName="root" presStyleCnt="0">
        <dgm:presLayoutVars>
          <dgm:dir/>
          <dgm:resizeHandles val="exact"/>
        </dgm:presLayoutVars>
      </dgm:prSet>
      <dgm:spPr/>
    </dgm:pt>
    <dgm:pt modelId="{AE93EBF0-31C7-4AB8-ADEF-74B01D3A3D10}" type="pres">
      <dgm:prSet presAssocID="{323EAAA7-E413-48BF-9F3C-0EE02AB58265}" presName="compNode" presStyleCnt="0"/>
      <dgm:spPr/>
    </dgm:pt>
    <dgm:pt modelId="{9DC50E5C-FD8F-42B3-AC83-582C1984A817}" type="pres">
      <dgm:prSet presAssocID="{323EAAA7-E413-48BF-9F3C-0EE02AB58265}" presName="bgRect" presStyleLbl="bgShp" presStyleIdx="0" presStyleCnt="6"/>
      <dgm:spPr/>
    </dgm:pt>
    <dgm:pt modelId="{7AFF348B-7FAC-4B62-BB77-D70BBE71E787}" type="pres">
      <dgm:prSet presAssocID="{323EAAA7-E413-48BF-9F3C-0EE02AB58265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cturer"/>
        </a:ext>
      </dgm:extLst>
    </dgm:pt>
    <dgm:pt modelId="{0CA3FAFC-D9F9-47CB-AF2C-1EBBDCDC33C1}" type="pres">
      <dgm:prSet presAssocID="{323EAAA7-E413-48BF-9F3C-0EE02AB58265}" presName="spaceRect" presStyleCnt="0"/>
      <dgm:spPr/>
    </dgm:pt>
    <dgm:pt modelId="{ABFF3AF8-A158-4887-8E70-9C0EA98E020C}" type="pres">
      <dgm:prSet presAssocID="{323EAAA7-E413-48BF-9F3C-0EE02AB58265}" presName="parTx" presStyleLbl="revTx" presStyleIdx="0" presStyleCnt="6">
        <dgm:presLayoutVars>
          <dgm:chMax val="0"/>
          <dgm:chPref val="0"/>
        </dgm:presLayoutVars>
      </dgm:prSet>
      <dgm:spPr/>
    </dgm:pt>
    <dgm:pt modelId="{EF27CBA6-54CC-4827-A0B4-7FC088072764}" type="pres">
      <dgm:prSet presAssocID="{F24E86D9-CDBC-4AAD-9BD5-A3954A7C774A}" presName="sibTrans" presStyleCnt="0"/>
      <dgm:spPr/>
    </dgm:pt>
    <dgm:pt modelId="{17C06EEE-484E-4F1F-8189-C751DEC4C974}" type="pres">
      <dgm:prSet presAssocID="{FBFE5E85-9BA4-47DA-BD6A-DB661B27C758}" presName="compNode" presStyleCnt="0"/>
      <dgm:spPr/>
    </dgm:pt>
    <dgm:pt modelId="{B9212150-03A0-4ACB-BDCF-0AEBBA62A5B8}" type="pres">
      <dgm:prSet presAssocID="{FBFE5E85-9BA4-47DA-BD6A-DB661B27C758}" presName="bgRect" presStyleLbl="bgShp" presStyleIdx="1" presStyleCnt="6"/>
      <dgm:spPr/>
    </dgm:pt>
    <dgm:pt modelId="{AC7E07D0-9D48-461C-8264-5B24F7261A03}" type="pres">
      <dgm:prSet presAssocID="{FBFE5E85-9BA4-47DA-BD6A-DB661B27C75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D3B2B87C-FD65-4F38-AF65-B7E685E9BE9F}" type="pres">
      <dgm:prSet presAssocID="{FBFE5E85-9BA4-47DA-BD6A-DB661B27C758}" presName="spaceRect" presStyleCnt="0"/>
      <dgm:spPr/>
    </dgm:pt>
    <dgm:pt modelId="{92C8A006-1C68-490F-93D8-2FD3F75AE7FF}" type="pres">
      <dgm:prSet presAssocID="{FBFE5E85-9BA4-47DA-BD6A-DB661B27C758}" presName="parTx" presStyleLbl="revTx" presStyleIdx="1" presStyleCnt="6">
        <dgm:presLayoutVars>
          <dgm:chMax val="0"/>
          <dgm:chPref val="0"/>
        </dgm:presLayoutVars>
      </dgm:prSet>
      <dgm:spPr/>
    </dgm:pt>
    <dgm:pt modelId="{82832354-57BE-4E30-A06A-FED682FB6010}" type="pres">
      <dgm:prSet presAssocID="{8C6A37C9-B4E0-4DE4-9918-089F1ED1B481}" presName="sibTrans" presStyleCnt="0"/>
      <dgm:spPr/>
    </dgm:pt>
    <dgm:pt modelId="{A6675338-B785-49C4-B4C7-0D16B4539CE7}" type="pres">
      <dgm:prSet presAssocID="{B89CD896-5DCA-4EB1-8414-80C5DC3B0F5D}" presName="compNode" presStyleCnt="0"/>
      <dgm:spPr/>
    </dgm:pt>
    <dgm:pt modelId="{F62F7D4E-F6F5-4535-B02F-1F3D841E7184}" type="pres">
      <dgm:prSet presAssocID="{B89CD896-5DCA-4EB1-8414-80C5DC3B0F5D}" presName="bgRect" presStyleLbl="bgShp" presStyleIdx="2" presStyleCnt="6"/>
      <dgm:spPr/>
    </dgm:pt>
    <dgm:pt modelId="{69575D27-DF67-43C0-AF60-E3072ABDAB89}" type="pres">
      <dgm:prSet presAssocID="{B89CD896-5DCA-4EB1-8414-80C5DC3B0F5D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13E69860-AFC1-4893-B41C-3145CAE3FCA5}" type="pres">
      <dgm:prSet presAssocID="{B89CD896-5DCA-4EB1-8414-80C5DC3B0F5D}" presName="spaceRect" presStyleCnt="0"/>
      <dgm:spPr/>
    </dgm:pt>
    <dgm:pt modelId="{0AAB622E-58BE-4D96-9EC6-E793EC8C796E}" type="pres">
      <dgm:prSet presAssocID="{B89CD896-5DCA-4EB1-8414-80C5DC3B0F5D}" presName="parTx" presStyleLbl="revTx" presStyleIdx="2" presStyleCnt="6">
        <dgm:presLayoutVars>
          <dgm:chMax val="0"/>
          <dgm:chPref val="0"/>
        </dgm:presLayoutVars>
      </dgm:prSet>
      <dgm:spPr/>
    </dgm:pt>
    <dgm:pt modelId="{6B77E49C-26E6-409F-9A27-CEA8A7AA8531}" type="pres">
      <dgm:prSet presAssocID="{FB7AD86C-4733-41A9-A800-1817D186CB30}" presName="sibTrans" presStyleCnt="0"/>
      <dgm:spPr/>
    </dgm:pt>
    <dgm:pt modelId="{FD52CCDF-7842-4593-97FA-9118BFA76632}" type="pres">
      <dgm:prSet presAssocID="{17BC5B61-909B-46D9-90F3-F14B00875C00}" presName="compNode" presStyleCnt="0"/>
      <dgm:spPr/>
    </dgm:pt>
    <dgm:pt modelId="{7923D85B-1762-4D96-8AED-6944F6339FA6}" type="pres">
      <dgm:prSet presAssocID="{17BC5B61-909B-46D9-90F3-F14B00875C00}" presName="bgRect" presStyleLbl="bgShp" presStyleIdx="3" presStyleCnt="6"/>
      <dgm:spPr/>
    </dgm:pt>
    <dgm:pt modelId="{148D556F-DB01-4119-A0E1-D4E321EE0658}" type="pres">
      <dgm:prSet presAssocID="{17BC5B61-909B-46D9-90F3-F14B00875C00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FF3CC738-D6A6-4765-ADF1-9C9C8B32AD02}" type="pres">
      <dgm:prSet presAssocID="{17BC5B61-909B-46D9-90F3-F14B00875C00}" presName="spaceRect" presStyleCnt="0"/>
      <dgm:spPr/>
    </dgm:pt>
    <dgm:pt modelId="{A572C290-93CA-4763-8631-2417D164BCAA}" type="pres">
      <dgm:prSet presAssocID="{17BC5B61-909B-46D9-90F3-F14B00875C00}" presName="parTx" presStyleLbl="revTx" presStyleIdx="3" presStyleCnt="6">
        <dgm:presLayoutVars>
          <dgm:chMax val="0"/>
          <dgm:chPref val="0"/>
        </dgm:presLayoutVars>
      </dgm:prSet>
      <dgm:spPr/>
    </dgm:pt>
    <dgm:pt modelId="{DA429E07-8B19-40A9-B387-76FB0CFA51D8}" type="pres">
      <dgm:prSet presAssocID="{EB666DB3-8251-4EE3-94E3-8DD586B65180}" presName="sibTrans" presStyleCnt="0"/>
      <dgm:spPr/>
    </dgm:pt>
    <dgm:pt modelId="{27E347B0-B078-4661-BE27-9BB341D3B1B7}" type="pres">
      <dgm:prSet presAssocID="{868AB33B-652A-480D-9CEC-83F830B20461}" presName="compNode" presStyleCnt="0"/>
      <dgm:spPr/>
    </dgm:pt>
    <dgm:pt modelId="{CEA54FD0-0DB6-4FEA-913F-9170CC4F922B}" type="pres">
      <dgm:prSet presAssocID="{868AB33B-652A-480D-9CEC-83F830B20461}" presName="bgRect" presStyleLbl="bgShp" presStyleIdx="4" presStyleCnt="6"/>
      <dgm:spPr/>
    </dgm:pt>
    <dgm:pt modelId="{64254831-81C3-4EC8-9291-7E2C797C60DE}" type="pres">
      <dgm:prSet presAssocID="{868AB33B-652A-480D-9CEC-83F830B20461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5BB8944B-26B4-4A2E-BB7B-926FEDCD0E6B}" type="pres">
      <dgm:prSet presAssocID="{868AB33B-652A-480D-9CEC-83F830B20461}" presName="spaceRect" presStyleCnt="0"/>
      <dgm:spPr/>
    </dgm:pt>
    <dgm:pt modelId="{B10A43DC-B767-4B87-83C6-1340C2B5418B}" type="pres">
      <dgm:prSet presAssocID="{868AB33B-652A-480D-9CEC-83F830B20461}" presName="parTx" presStyleLbl="revTx" presStyleIdx="4" presStyleCnt="6">
        <dgm:presLayoutVars>
          <dgm:chMax val="0"/>
          <dgm:chPref val="0"/>
        </dgm:presLayoutVars>
      </dgm:prSet>
      <dgm:spPr/>
    </dgm:pt>
    <dgm:pt modelId="{A889D867-D504-43E0-8452-3EACD1FD5E75}" type="pres">
      <dgm:prSet presAssocID="{723FC391-C69D-4C1C-A493-11F03DC3D8DB}" presName="sibTrans" presStyleCnt="0"/>
      <dgm:spPr/>
    </dgm:pt>
    <dgm:pt modelId="{67A75412-6154-4505-B0FE-870A5E852ADE}" type="pres">
      <dgm:prSet presAssocID="{36E06FA4-883A-4DFD-A0E6-B860AD3873D8}" presName="compNode" presStyleCnt="0"/>
      <dgm:spPr/>
    </dgm:pt>
    <dgm:pt modelId="{1E936697-CCEB-4D4F-9A26-5A0AF692FE68}" type="pres">
      <dgm:prSet presAssocID="{36E06FA4-883A-4DFD-A0E6-B860AD3873D8}" presName="bgRect" presStyleLbl="bgShp" presStyleIdx="5" presStyleCnt="6"/>
      <dgm:spPr/>
    </dgm:pt>
    <dgm:pt modelId="{2C6CA735-EE87-4E66-8444-E18E091FC288}" type="pres">
      <dgm:prSet presAssocID="{36E06FA4-883A-4DFD-A0E6-B860AD3873D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oker Hat"/>
        </a:ext>
      </dgm:extLst>
    </dgm:pt>
    <dgm:pt modelId="{AC72E820-DCE5-49B7-A255-F6F3B92BE66E}" type="pres">
      <dgm:prSet presAssocID="{36E06FA4-883A-4DFD-A0E6-B860AD3873D8}" presName="spaceRect" presStyleCnt="0"/>
      <dgm:spPr/>
    </dgm:pt>
    <dgm:pt modelId="{A959FCD3-1742-4145-9992-FB656DD6FE83}" type="pres">
      <dgm:prSet presAssocID="{36E06FA4-883A-4DFD-A0E6-B860AD3873D8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D952AD0F-9502-434A-9F4B-43FEB820865A}" type="presOf" srcId="{0AD66294-9DAD-4AAA-8D3F-4FFB1060C810}" destId="{35132629-6D6E-446F-9200-376FC357D508}" srcOrd="0" destOrd="0" presId="urn:microsoft.com/office/officeart/2018/2/layout/IconVerticalSolidList"/>
    <dgm:cxn modelId="{F960D612-F7B1-45FE-AC8C-CBA7F9820725}" srcId="{0AD66294-9DAD-4AAA-8D3F-4FFB1060C810}" destId="{17BC5B61-909B-46D9-90F3-F14B00875C00}" srcOrd="3" destOrd="0" parTransId="{16FA817F-4884-48F4-9755-92765150A38C}" sibTransId="{EB666DB3-8251-4EE3-94E3-8DD586B65180}"/>
    <dgm:cxn modelId="{E5A65A1B-3F9E-4ECF-B6AF-BF3E925FE954}" type="presOf" srcId="{B89CD896-5DCA-4EB1-8414-80C5DC3B0F5D}" destId="{0AAB622E-58BE-4D96-9EC6-E793EC8C796E}" srcOrd="0" destOrd="0" presId="urn:microsoft.com/office/officeart/2018/2/layout/IconVerticalSolidList"/>
    <dgm:cxn modelId="{86BC862E-12FA-4391-99B5-0E699A1A12AF}" srcId="{0AD66294-9DAD-4AAA-8D3F-4FFB1060C810}" destId="{FBFE5E85-9BA4-47DA-BD6A-DB661B27C758}" srcOrd="1" destOrd="0" parTransId="{2DA02F00-CFDE-4ADA-9340-38D1B2CCDCB9}" sibTransId="{8C6A37C9-B4E0-4DE4-9918-089F1ED1B481}"/>
    <dgm:cxn modelId="{337E6D4D-1682-474F-96C5-FF55A02ED189}" srcId="{0AD66294-9DAD-4AAA-8D3F-4FFB1060C810}" destId="{B89CD896-5DCA-4EB1-8414-80C5DC3B0F5D}" srcOrd="2" destOrd="0" parTransId="{EB3566B2-2EAD-491B-959D-63B9A9A05838}" sibTransId="{FB7AD86C-4733-41A9-A800-1817D186CB30}"/>
    <dgm:cxn modelId="{E3017F4E-BC27-4E3A-9303-C4BAE995D2A0}" type="presOf" srcId="{FBFE5E85-9BA4-47DA-BD6A-DB661B27C758}" destId="{92C8A006-1C68-490F-93D8-2FD3F75AE7FF}" srcOrd="0" destOrd="0" presId="urn:microsoft.com/office/officeart/2018/2/layout/IconVerticalSolidList"/>
    <dgm:cxn modelId="{8BDA6152-802A-4B45-AFB4-38F0FF829B7C}" srcId="{0AD66294-9DAD-4AAA-8D3F-4FFB1060C810}" destId="{868AB33B-652A-480D-9CEC-83F830B20461}" srcOrd="4" destOrd="0" parTransId="{2832CF3E-D517-46B9-BAC0-11BD8D11536C}" sibTransId="{723FC391-C69D-4C1C-A493-11F03DC3D8DB}"/>
    <dgm:cxn modelId="{269BA558-CCB9-4C5C-B2A9-8C2CC60B489B}" type="presOf" srcId="{868AB33B-652A-480D-9CEC-83F830B20461}" destId="{B10A43DC-B767-4B87-83C6-1340C2B5418B}" srcOrd="0" destOrd="0" presId="urn:microsoft.com/office/officeart/2018/2/layout/IconVerticalSolidList"/>
    <dgm:cxn modelId="{3F4D5085-8B66-4F23-909C-A9DB3B3995DD}" type="presOf" srcId="{323EAAA7-E413-48BF-9F3C-0EE02AB58265}" destId="{ABFF3AF8-A158-4887-8E70-9C0EA98E020C}" srcOrd="0" destOrd="0" presId="urn:microsoft.com/office/officeart/2018/2/layout/IconVerticalSolidList"/>
    <dgm:cxn modelId="{AC146C95-E7BA-4567-902B-FF58D70CAF84}" srcId="{0AD66294-9DAD-4AAA-8D3F-4FFB1060C810}" destId="{323EAAA7-E413-48BF-9F3C-0EE02AB58265}" srcOrd="0" destOrd="0" parTransId="{03EBE3AD-6C30-4A5B-B520-87E8C99C20E8}" sibTransId="{F24E86D9-CDBC-4AAD-9BD5-A3954A7C774A}"/>
    <dgm:cxn modelId="{99A3BEC7-C3C7-4D1B-89D2-7BCD6DD95F76}" type="presOf" srcId="{17BC5B61-909B-46D9-90F3-F14B00875C00}" destId="{A572C290-93CA-4763-8631-2417D164BCAA}" srcOrd="0" destOrd="0" presId="urn:microsoft.com/office/officeart/2018/2/layout/IconVerticalSolidList"/>
    <dgm:cxn modelId="{2B11E4E7-1251-4593-B65F-908D6552CD31}" type="presOf" srcId="{36E06FA4-883A-4DFD-A0E6-B860AD3873D8}" destId="{A959FCD3-1742-4145-9992-FB656DD6FE83}" srcOrd="0" destOrd="0" presId="urn:microsoft.com/office/officeart/2018/2/layout/IconVerticalSolidList"/>
    <dgm:cxn modelId="{D9FE57F6-8BA7-487B-B7E8-3A5D2E259688}" srcId="{0AD66294-9DAD-4AAA-8D3F-4FFB1060C810}" destId="{36E06FA4-883A-4DFD-A0E6-B860AD3873D8}" srcOrd="5" destOrd="0" parTransId="{647894EE-E789-4BD9-9D9D-824E05308712}" sibTransId="{93E13974-DA16-483F-81F6-080C91A63E33}"/>
    <dgm:cxn modelId="{056892CE-56ED-4D4F-AF7A-46E4CD9D9308}" type="presParOf" srcId="{35132629-6D6E-446F-9200-376FC357D508}" destId="{AE93EBF0-31C7-4AB8-ADEF-74B01D3A3D10}" srcOrd="0" destOrd="0" presId="urn:microsoft.com/office/officeart/2018/2/layout/IconVerticalSolidList"/>
    <dgm:cxn modelId="{4569A2F3-AE5E-419D-BCB8-F0B7CCDBA2DA}" type="presParOf" srcId="{AE93EBF0-31C7-4AB8-ADEF-74B01D3A3D10}" destId="{9DC50E5C-FD8F-42B3-AC83-582C1984A817}" srcOrd="0" destOrd="0" presId="urn:microsoft.com/office/officeart/2018/2/layout/IconVerticalSolidList"/>
    <dgm:cxn modelId="{05915A41-6D18-443B-A501-043971D7E236}" type="presParOf" srcId="{AE93EBF0-31C7-4AB8-ADEF-74B01D3A3D10}" destId="{7AFF348B-7FAC-4B62-BB77-D70BBE71E787}" srcOrd="1" destOrd="0" presId="urn:microsoft.com/office/officeart/2018/2/layout/IconVerticalSolidList"/>
    <dgm:cxn modelId="{D70F1F6E-66CF-4643-B1B1-EF011C758D90}" type="presParOf" srcId="{AE93EBF0-31C7-4AB8-ADEF-74B01D3A3D10}" destId="{0CA3FAFC-D9F9-47CB-AF2C-1EBBDCDC33C1}" srcOrd="2" destOrd="0" presId="urn:microsoft.com/office/officeart/2018/2/layout/IconVerticalSolidList"/>
    <dgm:cxn modelId="{C593EC35-830B-4906-80A4-CBBD4478F03F}" type="presParOf" srcId="{AE93EBF0-31C7-4AB8-ADEF-74B01D3A3D10}" destId="{ABFF3AF8-A158-4887-8E70-9C0EA98E020C}" srcOrd="3" destOrd="0" presId="urn:microsoft.com/office/officeart/2018/2/layout/IconVerticalSolidList"/>
    <dgm:cxn modelId="{968FF883-794E-4D1D-B715-6654DF1FC3CD}" type="presParOf" srcId="{35132629-6D6E-446F-9200-376FC357D508}" destId="{EF27CBA6-54CC-4827-A0B4-7FC088072764}" srcOrd="1" destOrd="0" presId="urn:microsoft.com/office/officeart/2018/2/layout/IconVerticalSolidList"/>
    <dgm:cxn modelId="{0AE04CCE-B482-41F6-8F3C-175366B4EBCF}" type="presParOf" srcId="{35132629-6D6E-446F-9200-376FC357D508}" destId="{17C06EEE-484E-4F1F-8189-C751DEC4C974}" srcOrd="2" destOrd="0" presId="urn:microsoft.com/office/officeart/2018/2/layout/IconVerticalSolidList"/>
    <dgm:cxn modelId="{8D3FDA5E-7186-43E7-8D14-47F00F8FB5B9}" type="presParOf" srcId="{17C06EEE-484E-4F1F-8189-C751DEC4C974}" destId="{B9212150-03A0-4ACB-BDCF-0AEBBA62A5B8}" srcOrd="0" destOrd="0" presId="urn:microsoft.com/office/officeart/2018/2/layout/IconVerticalSolidList"/>
    <dgm:cxn modelId="{4AB5C6A7-3689-46D7-8FB0-CF1B8F0F6A18}" type="presParOf" srcId="{17C06EEE-484E-4F1F-8189-C751DEC4C974}" destId="{AC7E07D0-9D48-461C-8264-5B24F7261A03}" srcOrd="1" destOrd="0" presId="urn:microsoft.com/office/officeart/2018/2/layout/IconVerticalSolidList"/>
    <dgm:cxn modelId="{EB535F7E-8154-4AC1-966C-0430306A0E2B}" type="presParOf" srcId="{17C06EEE-484E-4F1F-8189-C751DEC4C974}" destId="{D3B2B87C-FD65-4F38-AF65-B7E685E9BE9F}" srcOrd="2" destOrd="0" presId="urn:microsoft.com/office/officeart/2018/2/layout/IconVerticalSolidList"/>
    <dgm:cxn modelId="{750BCB1C-0686-4949-9B35-92183AF3E51F}" type="presParOf" srcId="{17C06EEE-484E-4F1F-8189-C751DEC4C974}" destId="{92C8A006-1C68-490F-93D8-2FD3F75AE7FF}" srcOrd="3" destOrd="0" presId="urn:microsoft.com/office/officeart/2018/2/layout/IconVerticalSolidList"/>
    <dgm:cxn modelId="{1288F251-5E31-4BFD-9036-0F3A5FBF75BD}" type="presParOf" srcId="{35132629-6D6E-446F-9200-376FC357D508}" destId="{82832354-57BE-4E30-A06A-FED682FB6010}" srcOrd="3" destOrd="0" presId="urn:microsoft.com/office/officeart/2018/2/layout/IconVerticalSolidList"/>
    <dgm:cxn modelId="{E3FD37B1-9AE6-4C4D-A8CC-8ACA427E4D4B}" type="presParOf" srcId="{35132629-6D6E-446F-9200-376FC357D508}" destId="{A6675338-B785-49C4-B4C7-0D16B4539CE7}" srcOrd="4" destOrd="0" presId="urn:microsoft.com/office/officeart/2018/2/layout/IconVerticalSolidList"/>
    <dgm:cxn modelId="{5426395D-C45F-45E1-9202-6E08EB56469C}" type="presParOf" srcId="{A6675338-B785-49C4-B4C7-0D16B4539CE7}" destId="{F62F7D4E-F6F5-4535-B02F-1F3D841E7184}" srcOrd="0" destOrd="0" presId="urn:microsoft.com/office/officeart/2018/2/layout/IconVerticalSolidList"/>
    <dgm:cxn modelId="{A21F9A3A-9D75-461C-897A-F5C5A8DC7A1A}" type="presParOf" srcId="{A6675338-B785-49C4-B4C7-0D16B4539CE7}" destId="{69575D27-DF67-43C0-AF60-E3072ABDAB89}" srcOrd="1" destOrd="0" presId="urn:microsoft.com/office/officeart/2018/2/layout/IconVerticalSolidList"/>
    <dgm:cxn modelId="{A9EF3807-D1EB-48B1-A5B7-172507AF0EB2}" type="presParOf" srcId="{A6675338-B785-49C4-B4C7-0D16B4539CE7}" destId="{13E69860-AFC1-4893-B41C-3145CAE3FCA5}" srcOrd="2" destOrd="0" presId="urn:microsoft.com/office/officeart/2018/2/layout/IconVerticalSolidList"/>
    <dgm:cxn modelId="{A9C2E764-E635-4083-B1AF-A3D71F3DF3A8}" type="presParOf" srcId="{A6675338-B785-49C4-B4C7-0D16B4539CE7}" destId="{0AAB622E-58BE-4D96-9EC6-E793EC8C796E}" srcOrd="3" destOrd="0" presId="urn:microsoft.com/office/officeart/2018/2/layout/IconVerticalSolidList"/>
    <dgm:cxn modelId="{549FB7F9-8096-4F90-8AA8-4431C3BCD1BC}" type="presParOf" srcId="{35132629-6D6E-446F-9200-376FC357D508}" destId="{6B77E49C-26E6-409F-9A27-CEA8A7AA8531}" srcOrd="5" destOrd="0" presId="urn:microsoft.com/office/officeart/2018/2/layout/IconVerticalSolidList"/>
    <dgm:cxn modelId="{2DA913F0-7DD8-4FCA-A6C9-DCAAC0B0A5D1}" type="presParOf" srcId="{35132629-6D6E-446F-9200-376FC357D508}" destId="{FD52CCDF-7842-4593-97FA-9118BFA76632}" srcOrd="6" destOrd="0" presId="urn:microsoft.com/office/officeart/2018/2/layout/IconVerticalSolidList"/>
    <dgm:cxn modelId="{7AC59AE0-1EA9-472C-96E0-AFE68FC9EDCF}" type="presParOf" srcId="{FD52CCDF-7842-4593-97FA-9118BFA76632}" destId="{7923D85B-1762-4D96-8AED-6944F6339FA6}" srcOrd="0" destOrd="0" presId="urn:microsoft.com/office/officeart/2018/2/layout/IconVerticalSolidList"/>
    <dgm:cxn modelId="{E0969DE5-8F3E-478B-AF51-E1ECABF3CBF1}" type="presParOf" srcId="{FD52CCDF-7842-4593-97FA-9118BFA76632}" destId="{148D556F-DB01-4119-A0E1-D4E321EE0658}" srcOrd="1" destOrd="0" presId="urn:microsoft.com/office/officeart/2018/2/layout/IconVerticalSolidList"/>
    <dgm:cxn modelId="{99752552-DA58-43BC-A440-25F6F8CB0904}" type="presParOf" srcId="{FD52CCDF-7842-4593-97FA-9118BFA76632}" destId="{FF3CC738-D6A6-4765-ADF1-9C9C8B32AD02}" srcOrd="2" destOrd="0" presId="urn:microsoft.com/office/officeart/2018/2/layout/IconVerticalSolidList"/>
    <dgm:cxn modelId="{FFD0E8BA-368F-4F1C-8A33-FE2483CC5130}" type="presParOf" srcId="{FD52CCDF-7842-4593-97FA-9118BFA76632}" destId="{A572C290-93CA-4763-8631-2417D164BCAA}" srcOrd="3" destOrd="0" presId="urn:microsoft.com/office/officeart/2018/2/layout/IconVerticalSolidList"/>
    <dgm:cxn modelId="{7C6D2185-1D24-46B4-A874-4B36227BEBE2}" type="presParOf" srcId="{35132629-6D6E-446F-9200-376FC357D508}" destId="{DA429E07-8B19-40A9-B387-76FB0CFA51D8}" srcOrd="7" destOrd="0" presId="urn:microsoft.com/office/officeart/2018/2/layout/IconVerticalSolidList"/>
    <dgm:cxn modelId="{00A3FE13-CED2-4002-9B52-5BF066ECAF57}" type="presParOf" srcId="{35132629-6D6E-446F-9200-376FC357D508}" destId="{27E347B0-B078-4661-BE27-9BB341D3B1B7}" srcOrd="8" destOrd="0" presId="urn:microsoft.com/office/officeart/2018/2/layout/IconVerticalSolidList"/>
    <dgm:cxn modelId="{5A745A5E-426F-4288-8616-9D010B3BDEA5}" type="presParOf" srcId="{27E347B0-B078-4661-BE27-9BB341D3B1B7}" destId="{CEA54FD0-0DB6-4FEA-913F-9170CC4F922B}" srcOrd="0" destOrd="0" presId="urn:microsoft.com/office/officeart/2018/2/layout/IconVerticalSolidList"/>
    <dgm:cxn modelId="{7FEF3E56-0245-4219-8C22-60DB1E8BD8D4}" type="presParOf" srcId="{27E347B0-B078-4661-BE27-9BB341D3B1B7}" destId="{64254831-81C3-4EC8-9291-7E2C797C60DE}" srcOrd="1" destOrd="0" presId="urn:microsoft.com/office/officeart/2018/2/layout/IconVerticalSolidList"/>
    <dgm:cxn modelId="{069EF2FE-0BFC-40BA-8C4A-B8996711FE7F}" type="presParOf" srcId="{27E347B0-B078-4661-BE27-9BB341D3B1B7}" destId="{5BB8944B-26B4-4A2E-BB7B-926FEDCD0E6B}" srcOrd="2" destOrd="0" presId="urn:microsoft.com/office/officeart/2018/2/layout/IconVerticalSolidList"/>
    <dgm:cxn modelId="{C6690F91-AEF1-4749-AA38-F027C81F2549}" type="presParOf" srcId="{27E347B0-B078-4661-BE27-9BB341D3B1B7}" destId="{B10A43DC-B767-4B87-83C6-1340C2B5418B}" srcOrd="3" destOrd="0" presId="urn:microsoft.com/office/officeart/2018/2/layout/IconVerticalSolidList"/>
    <dgm:cxn modelId="{AE4D26DC-A0DD-4A8D-BFD1-25AA681F5AD5}" type="presParOf" srcId="{35132629-6D6E-446F-9200-376FC357D508}" destId="{A889D867-D504-43E0-8452-3EACD1FD5E75}" srcOrd="9" destOrd="0" presId="urn:microsoft.com/office/officeart/2018/2/layout/IconVerticalSolidList"/>
    <dgm:cxn modelId="{5D259ECF-D568-427F-9706-19159C4F82F5}" type="presParOf" srcId="{35132629-6D6E-446F-9200-376FC357D508}" destId="{67A75412-6154-4505-B0FE-870A5E852ADE}" srcOrd="10" destOrd="0" presId="urn:microsoft.com/office/officeart/2018/2/layout/IconVerticalSolidList"/>
    <dgm:cxn modelId="{E249F6D7-2D83-487E-8D01-FFA4C5D6B6C5}" type="presParOf" srcId="{67A75412-6154-4505-B0FE-870A5E852ADE}" destId="{1E936697-CCEB-4D4F-9A26-5A0AF692FE68}" srcOrd="0" destOrd="0" presId="urn:microsoft.com/office/officeart/2018/2/layout/IconVerticalSolidList"/>
    <dgm:cxn modelId="{6013708A-54B5-4F79-A42F-D03A0E5077FE}" type="presParOf" srcId="{67A75412-6154-4505-B0FE-870A5E852ADE}" destId="{2C6CA735-EE87-4E66-8444-E18E091FC288}" srcOrd="1" destOrd="0" presId="urn:microsoft.com/office/officeart/2018/2/layout/IconVerticalSolidList"/>
    <dgm:cxn modelId="{0B9049DC-0A28-467F-BECB-8D695603FBA6}" type="presParOf" srcId="{67A75412-6154-4505-B0FE-870A5E852ADE}" destId="{AC72E820-DCE5-49B7-A255-F6F3B92BE66E}" srcOrd="2" destOrd="0" presId="urn:microsoft.com/office/officeart/2018/2/layout/IconVerticalSolidList"/>
    <dgm:cxn modelId="{B2FAF3F8-31EE-4B00-B52E-0FFBBD069765}" type="presParOf" srcId="{67A75412-6154-4505-B0FE-870A5E852ADE}" destId="{A959FCD3-1742-4145-9992-FB656DD6FE8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AD1F95-F4D5-4018-AF80-4AEBA9C79548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455AB3C-21F1-461D-9119-72D0A7AF9F58}">
      <dgm:prSet/>
      <dgm:spPr/>
      <dgm:t>
        <a:bodyPr/>
        <a:lstStyle/>
        <a:p>
          <a:r>
            <a:rPr lang="en-US"/>
            <a:t>Collect More Data – Deeper Insights</a:t>
          </a:r>
        </a:p>
      </dgm:t>
    </dgm:pt>
    <dgm:pt modelId="{AD262655-E72D-4930-B8B9-6000167470AD}" type="parTrans" cxnId="{654BD153-36AD-4836-A14A-6A02D90BE9BF}">
      <dgm:prSet/>
      <dgm:spPr/>
      <dgm:t>
        <a:bodyPr/>
        <a:lstStyle/>
        <a:p>
          <a:endParaRPr lang="en-US"/>
        </a:p>
      </dgm:t>
    </dgm:pt>
    <dgm:pt modelId="{9E9EB8AC-178A-4320-B763-07998DA655A0}" type="sibTrans" cxnId="{654BD153-36AD-4836-A14A-6A02D90BE9BF}">
      <dgm:prSet/>
      <dgm:spPr/>
      <dgm:t>
        <a:bodyPr/>
        <a:lstStyle/>
        <a:p>
          <a:endParaRPr lang="en-US"/>
        </a:p>
      </dgm:t>
    </dgm:pt>
    <dgm:pt modelId="{B723916B-C726-4635-8E21-570770775EBF}">
      <dgm:prSet/>
      <dgm:spPr/>
      <dgm:t>
        <a:bodyPr/>
        <a:lstStyle/>
        <a:p>
          <a:r>
            <a:rPr lang="en-US"/>
            <a:t>Customer Demographic information – Personalization</a:t>
          </a:r>
        </a:p>
      </dgm:t>
    </dgm:pt>
    <dgm:pt modelId="{AC84250E-FD77-49D0-92D2-A2C668FE702B}" type="parTrans" cxnId="{C0F3264F-B31D-40AD-93CC-2B95D123822B}">
      <dgm:prSet/>
      <dgm:spPr/>
      <dgm:t>
        <a:bodyPr/>
        <a:lstStyle/>
        <a:p>
          <a:endParaRPr lang="en-US"/>
        </a:p>
      </dgm:t>
    </dgm:pt>
    <dgm:pt modelId="{2CFA3BE1-C8A0-4FEC-AE74-718EDD6CAD31}" type="sibTrans" cxnId="{C0F3264F-B31D-40AD-93CC-2B95D123822B}">
      <dgm:prSet/>
      <dgm:spPr/>
      <dgm:t>
        <a:bodyPr/>
        <a:lstStyle/>
        <a:p>
          <a:endParaRPr lang="en-US"/>
        </a:p>
      </dgm:t>
    </dgm:pt>
    <dgm:pt modelId="{E2B40DB6-1FDC-4E05-BAFF-5ACD47B9E8A6}">
      <dgm:prSet/>
      <dgm:spPr/>
      <dgm:t>
        <a:bodyPr/>
        <a:lstStyle/>
        <a:p>
          <a:r>
            <a:rPr lang="en-US"/>
            <a:t>Missing Values – Better Quality Data</a:t>
          </a:r>
        </a:p>
      </dgm:t>
    </dgm:pt>
    <dgm:pt modelId="{D52E1A7A-1B82-479A-AA81-2C23F17BD6E7}" type="parTrans" cxnId="{2E92316A-9EB4-4602-B66D-81589541A9A5}">
      <dgm:prSet/>
      <dgm:spPr/>
      <dgm:t>
        <a:bodyPr/>
        <a:lstStyle/>
        <a:p>
          <a:endParaRPr lang="en-US"/>
        </a:p>
      </dgm:t>
    </dgm:pt>
    <dgm:pt modelId="{B7092F54-1BFE-4569-86F4-BE325FD7EB6A}" type="sibTrans" cxnId="{2E92316A-9EB4-4602-B66D-81589541A9A5}">
      <dgm:prSet/>
      <dgm:spPr/>
      <dgm:t>
        <a:bodyPr/>
        <a:lstStyle/>
        <a:p>
          <a:endParaRPr lang="en-US"/>
        </a:p>
      </dgm:t>
    </dgm:pt>
    <dgm:pt modelId="{91B1B2DB-45F8-4DB3-BA78-8CC9A024CDF5}" type="pres">
      <dgm:prSet presAssocID="{DCAD1F95-F4D5-4018-AF80-4AEBA9C79548}" presName="outerComposite" presStyleCnt="0">
        <dgm:presLayoutVars>
          <dgm:chMax val="5"/>
          <dgm:dir/>
          <dgm:resizeHandles val="exact"/>
        </dgm:presLayoutVars>
      </dgm:prSet>
      <dgm:spPr/>
    </dgm:pt>
    <dgm:pt modelId="{71EF158B-CB75-4113-83AA-31CC507848A5}" type="pres">
      <dgm:prSet presAssocID="{DCAD1F95-F4D5-4018-AF80-4AEBA9C79548}" presName="dummyMaxCanvas" presStyleCnt="0">
        <dgm:presLayoutVars/>
      </dgm:prSet>
      <dgm:spPr/>
    </dgm:pt>
    <dgm:pt modelId="{D79D0A15-EABA-4191-B14B-B4534CF003DD}" type="pres">
      <dgm:prSet presAssocID="{DCAD1F95-F4D5-4018-AF80-4AEBA9C79548}" presName="ThreeNodes_1" presStyleLbl="node1" presStyleIdx="0" presStyleCnt="3">
        <dgm:presLayoutVars>
          <dgm:bulletEnabled val="1"/>
        </dgm:presLayoutVars>
      </dgm:prSet>
      <dgm:spPr/>
    </dgm:pt>
    <dgm:pt modelId="{607582F7-F040-451E-B2F8-7BDB80D05C59}" type="pres">
      <dgm:prSet presAssocID="{DCAD1F95-F4D5-4018-AF80-4AEBA9C79548}" presName="ThreeNodes_2" presStyleLbl="node1" presStyleIdx="1" presStyleCnt="3">
        <dgm:presLayoutVars>
          <dgm:bulletEnabled val="1"/>
        </dgm:presLayoutVars>
      </dgm:prSet>
      <dgm:spPr/>
    </dgm:pt>
    <dgm:pt modelId="{87B380F2-8E65-4B85-AE7C-48AFBCD41847}" type="pres">
      <dgm:prSet presAssocID="{DCAD1F95-F4D5-4018-AF80-4AEBA9C79548}" presName="ThreeNodes_3" presStyleLbl="node1" presStyleIdx="2" presStyleCnt="3">
        <dgm:presLayoutVars>
          <dgm:bulletEnabled val="1"/>
        </dgm:presLayoutVars>
      </dgm:prSet>
      <dgm:spPr/>
    </dgm:pt>
    <dgm:pt modelId="{5180D848-5005-4606-8066-37B9A50A3CF5}" type="pres">
      <dgm:prSet presAssocID="{DCAD1F95-F4D5-4018-AF80-4AEBA9C79548}" presName="ThreeConn_1-2" presStyleLbl="fgAccFollowNode1" presStyleIdx="0" presStyleCnt="2">
        <dgm:presLayoutVars>
          <dgm:bulletEnabled val="1"/>
        </dgm:presLayoutVars>
      </dgm:prSet>
      <dgm:spPr/>
    </dgm:pt>
    <dgm:pt modelId="{167633D0-4DA0-450A-8B13-FCF2C5A6F11A}" type="pres">
      <dgm:prSet presAssocID="{DCAD1F95-F4D5-4018-AF80-4AEBA9C79548}" presName="ThreeConn_2-3" presStyleLbl="fgAccFollowNode1" presStyleIdx="1" presStyleCnt="2">
        <dgm:presLayoutVars>
          <dgm:bulletEnabled val="1"/>
        </dgm:presLayoutVars>
      </dgm:prSet>
      <dgm:spPr/>
    </dgm:pt>
    <dgm:pt modelId="{FC6CAE48-2203-4008-9B47-2BA98707FC17}" type="pres">
      <dgm:prSet presAssocID="{DCAD1F95-F4D5-4018-AF80-4AEBA9C79548}" presName="ThreeNodes_1_text" presStyleLbl="node1" presStyleIdx="2" presStyleCnt="3">
        <dgm:presLayoutVars>
          <dgm:bulletEnabled val="1"/>
        </dgm:presLayoutVars>
      </dgm:prSet>
      <dgm:spPr/>
    </dgm:pt>
    <dgm:pt modelId="{A6C9BC66-A4E2-4804-BE54-067D6B09A379}" type="pres">
      <dgm:prSet presAssocID="{DCAD1F95-F4D5-4018-AF80-4AEBA9C79548}" presName="ThreeNodes_2_text" presStyleLbl="node1" presStyleIdx="2" presStyleCnt="3">
        <dgm:presLayoutVars>
          <dgm:bulletEnabled val="1"/>
        </dgm:presLayoutVars>
      </dgm:prSet>
      <dgm:spPr/>
    </dgm:pt>
    <dgm:pt modelId="{AAFA343E-CB98-4A81-A3F8-1E45E5BE0CAD}" type="pres">
      <dgm:prSet presAssocID="{DCAD1F95-F4D5-4018-AF80-4AEBA9C79548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9AFA901B-B35B-42EF-9083-CEBD6584534C}" type="presOf" srcId="{E2B40DB6-1FDC-4E05-BAFF-5ACD47B9E8A6}" destId="{AAFA343E-CB98-4A81-A3F8-1E45E5BE0CAD}" srcOrd="1" destOrd="0" presId="urn:microsoft.com/office/officeart/2005/8/layout/vProcess5"/>
    <dgm:cxn modelId="{2E92316A-9EB4-4602-B66D-81589541A9A5}" srcId="{DCAD1F95-F4D5-4018-AF80-4AEBA9C79548}" destId="{E2B40DB6-1FDC-4E05-BAFF-5ACD47B9E8A6}" srcOrd="2" destOrd="0" parTransId="{D52E1A7A-1B82-479A-AA81-2C23F17BD6E7}" sibTransId="{B7092F54-1BFE-4569-86F4-BE325FD7EB6A}"/>
    <dgm:cxn modelId="{107F346C-B713-4C21-A425-331792E5133C}" type="presOf" srcId="{8455AB3C-21F1-461D-9119-72D0A7AF9F58}" destId="{D79D0A15-EABA-4191-B14B-B4534CF003DD}" srcOrd="0" destOrd="0" presId="urn:microsoft.com/office/officeart/2005/8/layout/vProcess5"/>
    <dgm:cxn modelId="{C0F3264F-B31D-40AD-93CC-2B95D123822B}" srcId="{DCAD1F95-F4D5-4018-AF80-4AEBA9C79548}" destId="{B723916B-C726-4635-8E21-570770775EBF}" srcOrd="1" destOrd="0" parTransId="{AC84250E-FD77-49D0-92D2-A2C668FE702B}" sibTransId="{2CFA3BE1-C8A0-4FEC-AE74-718EDD6CAD31}"/>
    <dgm:cxn modelId="{654BD153-36AD-4836-A14A-6A02D90BE9BF}" srcId="{DCAD1F95-F4D5-4018-AF80-4AEBA9C79548}" destId="{8455AB3C-21F1-461D-9119-72D0A7AF9F58}" srcOrd="0" destOrd="0" parTransId="{AD262655-E72D-4930-B8B9-6000167470AD}" sibTransId="{9E9EB8AC-178A-4320-B763-07998DA655A0}"/>
    <dgm:cxn modelId="{146986AA-92E9-47F2-B615-2EBA8AAB6BCB}" type="presOf" srcId="{2CFA3BE1-C8A0-4FEC-AE74-718EDD6CAD31}" destId="{167633D0-4DA0-450A-8B13-FCF2C5A6F11A}" srcOrd="0" destOrd="0" presId="urn:microsoft.com/office/officeart/2005/8/layout/vProcess5"/>
    <dgm:cxn modelId="{565C14B3-1E1B-49CC-830A-9BC6A32D76E0}" type="presOf" srcId="{DCAD1F95-F4D5-4018-AF80-4AEBA9C79548}" destId="{91B1B2DB-45F8-4DB3-BA78-8CC9A024CDF5}" srcOrd="0" destOrd="0" presId="urn:microsoft.com/office/officeart/2005/8/layout/vProcess5"/>
    <dgm:cxn modelId="{F19CE9B4-E77C-4A8D-B72C-91ED19A1D17B}" type="presOf" srcId="{B723916B-C726-4635-8E21-570770775EBF}" destId="{A6C9BC66-A4E2-4804-BE54-067D6B09A379}" srcOrd="1" destOrd="0" presId="urn:microsoft.com/office/officeart/2005/8/layout/vProcess5"/>
    <dgm:cxn modelId="{667570C0-FB41-45CC-8A10-2288F9DFBD9E}" type="presOf" srcId="{8455AB3C-21F1-461D-9119-72D0A7AF9F58}" destId="{FC6CAE48-2203-4008-9B47-2BA98707FC17}" srcOrd="1" destOrd="0" presId="urn:microsoft.com/office/officeart/2005/8/layout/vProcess5"/>
    <dgm:cxn modelId="{A1052FCF-CD8C-4578-8F26-C0DFA1FA70E9}" type="presOf" srcId="{E2B40DB6-1FDC-4E05-BAFF-5ACD47B9E8A6}" destId="{87B380F2-8E65-4B85-AE7C-48AFBCD41847}" srcOrd="0" destOrd="0" presId="urn:microsoft.com/office/officeart/2005/8/layout/vProcess5"/>
    <dgm:cxn modelId="{B74B23F7-BBA9-4DBD-97F7-F0E70CF5C2E4}" type="presOf" srcId="{9E9EB8AC-178A-4320-B763-07998DA655A0}" destId="{5180D848-5005-4606-8066-37B9A50A3CF5}" srcOrd="0" destOrd="0" presId="urn:microsoft.com/office/officeart/2005/8/layout/vProcess5"/>
    <dgm:cxn modelId="{677AEEF7-FB54-4CA9-B313-7633215D64D1}" type="presOf" srcId="{B723916B-C726-4635-8E21-570770775EBF}" destId="{607582F7-F040-451E-B2F8-7BDB80D05C59}" srcOrd="0" destOrd="0" presId="urn:microsoft.com/office/officeart/2005/8/layout/vProcess5"/>
    <dgm:cxn modelId="{BCDD9A6F-5310-4648-AB54-52D7060531D5}" type="presParOf" srcId="{91B1B2DB-45F8-4DB3-BA78-8CC9A024CDF5}" destId="{71EF158B-CB75-4113-83AA-31CC507848A5}" srcOrd="0" destOrd="0" presId="urn:microsoft.com/office/officeart/2005/8/layout/vProcess5"/>
    <dgm:cxn modelId="{B42B56BB-FB07-435B-8BEF-203DA7F335FD}" type="presParOf" srcId="{91B1B2DB-45F8-4DB3-BA78-8CC9A024CDF5}" destId="{D79D0A15-EABA-4191-B14B-B4534CF003DD}" srcOrd="1" destOrd="0" presId="urn:microsoft.com/office/officeart/2005/8/layout/vProcess5"/>
    <dgm:cxn modelId="{B866BEB7-590A-4627-8533-EA4B495CB7C8}" type="presParOf" srcId="{91B1B2DB-45F8-4DB3-BA78-8CC9A024CDF5}" destId="{607582F7-F040-451E-B2F8-7BDB80D05C59}" srcOrd="2" destOrd="0" presId="urn:microsoft.com/office/officeart/2005/8/layout/vProcess5"/>
    <dgm:cxn modelId="{ABF171A8-687F-4117-AC17-4B57DEB18922}" type="presParOf" srcId="{91B1B2DB-45F8-4DB3-BA78-8CC9A024CDF5}" destId="{87B380F2-8E65-4B85-AE7C-48AFBCD41847}" srcOrd="3" destOrd="0" presId="urn:microsoft.com/office/officeart/2005/8/layout/vProcess5"/>
    <dgm:cxn modelId="{04816A3B-A448-4D2E-9341-CB605F508C54}" type="presParOf" srcId="{91B1B2DB-45F8-4DB3-BA78-8CC9A024CDF5}" destId="{5180D848-5005-4606-8066-37B9A50A3CF5}" srcOrd="4" destOrd="0" presId="urn:microsoft.com/office/officeart/2005/8/layout/vProcess5"/>
    <dgm:cxn modelId="{5A14BAE2-F955-4AE7-A6E9-87173DCE9815}" type="presParOf" srcId="{91B1B2DB-45F8-4DB3-BA78-8CC9A024CDF5}" destId="{167633D0-4DA0-450A-8B13-FCF2C5A6F11A}" srcOrd="5" destOrd="0" presId="urn:microsoft.com/office/officeart/2005/8/layout/vProcess5"/>
    <dgm:cxn modelId="{6C8198E3-86F9-4B46-8217-70F229A2EB58}" type="presParOf" srcId="{91B1B2DB-45F8-4DB3-BA78-8CC9A024CDF5}" destId="{FC6CAE48-2203-4008-9B47-2BA98707FC17}" srcOrd="6" destOrd="0" presId="urn:microsoft.com/office/officeart/2005/8/layout/vProcess5"/>
    <dgm:cxn modelId="{7C614BF6-284F-44B6-906C-4681CE88E3A2}" type="presParOf" srcId="{91B1B2DB-45F8-4DB3-BA78-8CC9A024CDF5}" destId="{A6C9BC66-A4E2-4804-BE54-067D6B09A379}" srcOrd="7" destOrd="0" presId="urn:microsoft.com/office/officeart/2005/8/layout/vProcess5"/>
    <dgm:cxn modelId="{9054DA24-5D14-4283-B24E-EACF978CB2CF}" type="presParOf" srcId="{91B1B2DB-45F8-4DB3-BA78-8CC9A024CDF5}" destId="{AAFA343E-CB98-4A81-A3F8-1E45E5BE0CAD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DF6D23-DBA9-4629-A178-992767EDF182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C99B65C-D36A-4445-AE91-140A741B2F97}">
      <dgm:prSet/>
      <dgm:spPr/>
      <dgm:t>
        <a:bodyPr/>
        <a:lstStyle/>
        <a:p>
          <a:r>
            <a:rPr lang="en-US" dirty="0"/>
            <a:t>Pros</a:t>
          </a:r>
        </a:p>
      </dgm:t>
    </dgm:pt>
    <dgm:pt modelId="{7C200024-E8FE-40B4-A4B5-6774AE513EE2}" type="parTrans" cxnId="{71E73FF2-0378-4C5F-ABED-EBA3926519A0}">
      <dgm:prSet/>
      <dgm:spPr/>
      <dgm:t>
        <a:bodyPr/>
        <a:lstStyle/>
        <a:p>
          <a:endParaRPr lang="en-US"/>
        </a:p>
      </dgm:t>
    </dgm:pt>
    <dgm:pt modelId="{3E8ACA5F-FA3C-4117-AF52-6BFD5A6B8562}" type="sibTrans" cxnId="{71E73FF2-0378-4C5F-ABED-EBA3926519A0}">
      <dgm:prSet/>
      <dgm:spPr/>
      <dgm:t>
        <a:bodyPr/>
        <a:lstStyle/>
        <a:p>
          <a:endParaRPr lang="en-US"/>
        </a:p>
      </dgm:t>
    </dgm:pt>
    <dgm:pt modelId="{AA79A3F7-F93D-4733-9CA3-9EFA2DEBBDC7}">
      <dgm:prSet/>
      <dgm:spPr/>
      <dgm:t>
        <a:bodyPr/>
        <a:lstStyle/>
        <a:p>
          <a:r>
            <a:rPr lang="en-US" dirty="0"/>
            <a:t>3 Operational, 7 Tactical, and 2 Strategic Dashboards, ensuring insights for all levels of stakeholders.</a:t>
          </a:r>
        </a:p>
      </dgm:t>
    </dgm:pt>
    <dgm:pt modelId="{FE4A33F4-C3BC-4B5C-8398-7B8689717C98}" type="parTrans" cxnId="{75747AF4-81B6-4853-AEA8-DC886A99A317}">
      <dgm:prSet/>
      <dgm:spPr/>
      <dgm:t>
        <a:bodyPr/>
        <a:lstStyle/>
        <a:p>
          <a:endParaRPr lang="en-US"/>
        </a:p>
      </dgm:t>
    </dgm:pt>
    <dgm:pt modelId="{D5BCC3EE-90EF-4C4A-9B5A-B1D7E69876EF}" type="sibTrans" cxnId="{75747AF4-81B6-4853-AEA8-DC886A99A317}">
      <dgm:prSet/>
      <dgm:spPr/>
      <dgm:t>
        <a:bodyPr/>
        <a:lstStyle/>
        <a:p>
          <a:endParaRPr lang="en-US"/>
        </a:p>
      </dgm:t>
    </dgm:pt>
    <dgm:pt modelId="{FA1CA8BB-918C-467C-A98D-8B64FA607896}">
      <dgm:prSet/>
      <dgm:spPr/>
      <dgm:t>
        <a:bodyPr/>
        <a:lstStyle/>
        <a:p>
          <a:r>
            <a:rPr lang="en-US" dirty="0"/>
            <a:t>Each dashboard tells a clear story and serves a specific business objective.</a:t>
          </a:r>
        </a:p>
      </dgm:t>
    </dgm:pt>
    <dgm:pt modelId="{4F1CC834-38D0-4316-8918-204C73F5C08D}" type="parTrans" cxnId="{2B6750BA-4A8F-4D27-8DC4-BEC7D8315B97}">
      <dgm:prSet/>
      <dgm:spPr/>
      <dgm:t>
        <a:bodyPr/>
        <a:lstStyle/>
        <a:p>
          <a:endParaRPr lang="en-US"/>
        </a:p>
      </dgm:t>
    </dgm:pt>
    <dgm:pt modelId="{58C45426-D256-4DE6-AE78-C078D7D7E7A3}" type="sibTrans" cxnId="{2B6750BA-4A8F-4D27-8DC4-BEC7D8315B97}">
      <dgm:prSet/>
      <dgm:spPr/>
      <dgm:t>
        <a:bodyPr/>
        <a:lstStyle/>
        <a:p>
          <a:endParaRPr lang="en-US"/>
        </a:p>
      </dgm:t>
    </dgm:pt>
    <dgm:pt modelId="{721298A2-E1C2-4620-9843-975E946FA731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Well-structured dashboards with KPIs, slicers, and a mix of visualizations – neither overwhelming nor lacking details.</a:t>
          </a:r>
        </a:p>
      </dgm:t>
    </dgm:pt>
    <dgm:pt modelId="{30624260-8A43-4155-8C60-4F23F2CC5444}" type="parTrans" cxnId="{F543334B-895E-4C72-B128-79DFDF91AF54}">
      <dgm:prSet/>
      <dgm:spPr/>
      <dgm:t>
        <a:bodyPr/>
        <a:lstStyle/>
        <a:p>
          <a:endParaRPr lang="en-US"/>
        </a:p>
      </dgm:t>
    </dgm:pt>
    <dgm:pt modelId="{32899080-4C3A-4282-8BFF-EE99E7DDEB9A}" type="sibTrans" cxnId="{F543334B-895E-4C72-B128-79DFDF91AF54}">
      <dgm:prSet/>
      <dgm:spPr/>
      <dgm:t>
        <a:bodyPr/>
        <a:lstStyle/>
        <a:p>
          <a:endParaRPr lang="en-US"/>
        </a:p>
      </dgm:t>
    </dgm:pt>
    <dgm:pt modelId="{49959CF2-ABC1-44E0-ABA6-4C62FEDD54B5}">
      <dgm:prSet/>
      <dgm:spPr/>
      <dgm:t>
        <a:bodyPr/>
        <a:lstStyle/>
        <a:p>
          <a:r>
            <a:rPr lang="en-US" dirty="0"/>
            <a:t>Allows stakeholders to explore data meaningfully and uncover valuable insights.</a:t>
          </a:r>
        </a:p>
      </dgm:t>
    </dgm:pt>
    <dgm:pt modelId="{DA8CDB53-B272-4264-B27F-8FE94DC3D8F8}" type="parTrans" cxnId="{A55F79A1-69C4-4B1D-8286-176A8A648434}">
      <dgm:prSet/>
      <dgm:spPr/>
      <dgm:t>
        <a:bodyPr/>
        <a:lstStyle/>
        <a:p>
          <a:endParaRPr lang="en-US"/>
        </a:p>
      </dgm:t>
    </dgm:pt>
    <dgm:pt modelId="{3A8CD280-F29A-418C-BD25-A2B2960556A8}" type="sibTrans" cxnId="{A55F79A1-69C4-4B1D-8286-176A8A648434}">
      <dgm:prSet/>
      <dgm:spPr/>
      <dgm:t>
        <a:bodyPr/>
        <a:lstStyle/>
        <a:p>
          <a:endParaRPr lang="en-US"/>
        </a:p>
      </dgm:t>
    </dgm:pt>
    <dgm:pt modelId="{4335E17A-BC49-4F00-B91C-8DC755CC6043}">
      <dgm:prSet/>
      <dgm:spPr/>
      <dgm:t>
        <a:bodyPr/>
        <a:lstStyle/>
        <a:p>
          <a:r>
            <a:rPr lang="en-US" dirty="0"/>
            <a:t>Thoughtful use of colors, avoiding purple to accommodate stakeholders with colorblindness.</a:t>
          </a:r>
        </a:p>
      </dgm:t>
    </dgm:pt>
    <dgm:pt modelId="{A422B97D-DA73-4CA6-BBB9-67B688BB4E81}" type="parTrans" cxnId="{09220A03-E5C2-4488-A9C1-D3D93122086E}">
      <dgm:prSet/>
      <dgm:spPr/>
      <dgm:t>
        <a:bodyPr/>
        <a:lstStyle/>
        <a:p>
          <a:endParaRPr lang="en-US"/>
        </a:p>
      </dgm:t>
    </dgm:pt>
    <dgm:pt modelId="{617104D1-DF12-4C42-98CF-4474BCBBE98C}" type="sibTrans" cxnId="{09220A03-E5C2-4488-A9C1-D3D93122086E}">
      <dgm:prSet/>
      <dgm:spPr/>
      <dgm:t>
        <a:bodyPr/>
        <a:lstStyle/>
        <a:p>
          <a:endParaRPr lang="en-US"/>
        </a:p>
      </dgm:t>
    </dgm:pt>
    <dgm:pt modelId="{EEB00CA2-B415-4CA9-B8D9-96A0696F84F7}" type="pres">
      <dgm:prSet presAssocID="{71DF6D23-DBA9-4629-A178-992767EDF182}" presName="Name0" presStyleCnt="0">
        <dgm:presLayoutVars>
          <dgm:dir/>
          <dgm:resizeHandles val="exact"/>
        </dgm:presLayoutVars>
      </dgm:prSet>
      <dgm:spPr/>
    </dgm:pt>
    <dgm:pt modelId="{C33BDB5F-A9FC-48C2-8250-06F311372480}" type="pres">
      <dgm:prSet presAssocID="{FC99B65C-D36A-4445-AE91-140A741B2F97}" presName="node" presStyleLbl="node1" presStyleIdx="0" presStyleCnt="6">
        <dgm:presLayoutVars>
          <dgm:bulletEnabled val="1"/>
        </dgm:presLayoutVars>
      </dgm:prSet>
      <dgm:spPr/>
    </dgm:pt>
    <dgm:pt modelId="{00B7BE69-045B-425E-8D14-99FD52C0DC27}" type="pres">
      <dgm:prSet presAssocID="{3E8ACA5F-FA3C-4117-AF52-6BFD5A6B8562}" presName="sibTrans" presStyleLbl="sibTrans1D1" presStyleIdx="0" presStyleCnt="5"/>
      <dgm:spPr/>
    </dgm:pt>
    <dgm:pt modelId="{09F15E00-95E7-45D7-A266-37D650886CA3}" type="pres">
      <dgm:prSet presAssocID="{3E8ACA5F-FA3C-4117-AF52-6BFD5A6B8562}" presName="connectorText" presStyleLbl="sibTrans1D1" presStyleIdx="0" presStyleCnt="5"/>
      <dgm:spPr/>
    </dgm:pt>
    <dgm:pt modelId="{6DB93C4C-7890-4403-B8F3-34845C55D33B}" type="pres">
      <dgm:prSet presAssocID="{AA79A3F7-F93D-4733-9CA3-9EFA2DEBBDC7}" presName="node" presStyleLbl="node1" presStyleIdx="1" presStyleCnt="6">
        <dgm:presLayoutVars>
          <dgm:bulletEnabled val="1"/>
        </dgm:presLayoutVars>
      </dgm:prSet>
      <dgm:spPr/>
    </dgm:pt>
    <dgm:pt modelId="{87D02F70-8755-4014-B776-56EA308D9EDC}" type="pres">
      <dgm:prSet presAssocID="{D5BCC3EE-90EF-4C4A-9B5A-B1D7E69876EF}" presName="sibTrans" presStyleLbl="sibTrans1D1" presStyleIdx="1" presStyleCnt="5"/>
      <dgm:spPr/>
    </dgm:pt>
    <dgm:pt modelId="{AA26B3AC-37CD-4546-8D61-D81F19AFA34E}" type="pres">
      <dgm:prSet presAssocID="{D5BCC3EE-90EF-4C4A-9B5A-B1D7E69876EF}" presName="connectorText" presStyleLbl="sibTrans1D1" presStyleIdx="1" presStyleCnt="5"/>
      <dgm:spPr/>
    </dgm:pt>
    <dgm:pt modelId="{1FECBE78-4A3A-4610-B12D-760B975F144C}" type="pres">
      <dgm:prSet presAssocID="{FA1CA8BB-918C-467C-A98D-8B64FA607896}" presName="node" presStyleLbl="node1" presStyleIdx="2" presStyleCnt="6">
        <dgm:presLayoutVars>
          <dgm:bulletEnabled val="1"/>
        </dgm:presLayoutVars>
      </dgm:prSet>
      <dgm:spPr/>
    </dgm:pt>
    <dgm:pt modelId="{CB4AB3D6-0126-481B-8C84-0C1060906637}" type="pres">
      <dgm:prSet presAssocID="{58C45426-D256-4DE6-AE78-C078D7D7E7A3}" presName="sibTrans" presStyleLbl="sibTrans1D1" presStyleIdx="2" presStyleCnt="5"/>
      <dgm:spPr/>
    </dgm:pt>
    <dgm:pt modelId="{1F72F364-E364-443C-8DF1-749A60710B4E}" type="pres">
      <dgm:prSet presAssocID="{58C45426-D256-4DE6-AE78-C078D7D7E7A3}" presName="connectorText" presStyleLbl="sibTrans1D1" presStyleIdx="2" presStyleCnt="5"/>
      <dgm:spPr/>
    </dgm:pt>
    <dgm:pt modelId="{AAB7B8E8-91C8-4050-AC73-5A1A952FC04B}" type="pres">
      <dgm:prSet presAssocID="{721298A2-E1C2-4620-9843-975E946FA731}" presName="node" presStyleLbl="node1" presStyleIdx="3" presStyleCnt="6">
        <dgm:presLayoutVars>
          <dgm:bulletEnabled val="1"/>
        </dgm:presLayoutVars>
      </dgm:prSet>
      <dgm:spPr/>
    </dgm:pt>
    <dgm:pt modelId="{D9C6C2FD-AB6A-4780-B9C0-EC1EDDE1FB5B}" type="pres">
      <dgm:prSet presAssocID="{32899080-4C3A-4282-8BFF-EE99E7DDEB9A}" presName="sibTrans" presStyleLbl="sibTrans1D1" presStyleIdx="3" presStyleCnt="5"/>
      <dgm:spPr/>
    </dgm:pt>
    <dgm:pt modelId="{E9D6578B-FC45-426F-A3FE-A1EB8C16F0BA}" type="pres">
      <dgm:prSet presAssocID="{32899080-4C3A-4282-8BFF-EE99E7DDEB9A}" presName="connectorText" presStyleLbl="sibTrans1D1" presStyleIdx="3" presStyleCnt="5"/>
      <dgm:spPr/>
    </dgm:pt>
    <dgm:pt modelId="{C29A775A-C50C-4148-8C07-92FD9D48EE0B}" type="pres">
      <dgm:prSet presAssocID="{49959CF2-ABC1-44E0-ABA6-4C62FEDD54B5}" presName="node" presStyleLbl="node1" presStyleIdx="4" presStyleCnt="6">
        <dgm:presLayoutVars>
          <dgm:bulletEnabled val="1"/>
        </dgm:presLayoutVars>
      </dgm:prSet>
      <dgm:spPr/>
    </dgm:pt>
    <dgm:pt modelId="{B5C76EDE-EB96-43E9-960F-445D78D6D15C}" type="pres">
      <dgm:prSet presAssocID="{3A8CD280-F29A-418C-BD25-A2B2960556A8}" presName="sibTrans" presStyleLbl="sibTrans1D1" presStyleIdx="4" presStyleCnt="5"/>
      <dgm:spPr/>
    </dgm:pt>
    <dgm:pt modelId="{EDE620A2-C719-4C45-8B66-4408EDA04561}" type="pres">
      <dgm:prSet presAssocID="{3A8CD280-F29A-418C-BD25-A2B2960556A8}" presName="connectorText" presStyleLbl="sibTrans1D1" presStyleIdx="4" presStyleCnt="5"/>
      <dgm:spPr/>
    </dgm:pt>
    <dgm:pt modelId="{6BF9323C-4091-4CDB-B9CB-787B4B028298}" type="pres">
      <dgm:prSet presAssocID="{4335E17A-BC49-4F00-B91C-8DC755CC6043}" presName="node" presStyleLbl="node1" presStyleIdx="5" presStyleCnt="6">
        <dgm:presLayoutVars>
          <dgm:bulletEnabled val="1"/>
        </dgm:presLayoutVars>
      </dgm:prSet>
      <dgm:spPr/>
    </dgm:pt>
  </dgm:ptLst>
  <dgm:cxnLst>
    <dgm:cxn modelId="{09220A03-E5C2-4488-A9C1-D3D93122086E}" srcId="{71DF6D23-DBA9-4629-A178-992767EDF182}" destId="{4335E17A-BC49-4F00-B91C-8DC755CC6043}" srcOrd="5" destOrd="0" parTransId="{A422B97D-DA73-4CA6-BBB9-67B688BB4E81}" sibTransId="{617104D1-DF12-4C42-98CF-4474BCBBE98C}"/>
    <dgm:cxn modelId="{0C0CB427-06D4-4916-B0D1-63B4048AC62A}" type="presOf" srcId="{58C45426-D256-4DE6-AE78-C078D7D7E7A3}" destId="{1F72F364-E364-443C-8DF1-749A60710B4E}" srcOrd="1" destOrd="0" presId="urn:microsoft.com/office/officeart/2016/7/layout/RepeatingBendingProcessNew"/>
    <dgm:cxn modelId="{DDACBE5F-646C-4335-92D1-809AD097A7AA}" type="presOf" srcId="{58C45426-D256-4DE6-AE78-C078D7D7E7A3}" destId="{CB4AB3D6-0126-481B-8C84-0C1060906637}" srcOrd="0" destOrd="0" presId="urn:microsoft.com/office/officeart/2016/7/layout/RepeatingBendingProcessNew"/>
    <dgm:cxn modelId="{3A4F7362-C7AF-41F7-9E07-1D301D9A55A4}" type="presOf" srcId="{4335E17A-BC49-4F00-B91C-8DC755CC6043}" destId="{6BF9323C-4091-4CDB-B9CB-787B4B028298}" srcOrd="0" destOrd="0" presId="urn:microsoft.com/office/officeart/2016/7/layout/RepeatingBendingProcessNew"/>
    <dgm:cxn modelId="{873D6D66-9ED2-4513-A7DA-1DE8DE3F7016}" type="presOf" srcId="{3A8CD280-F29A-418C-BD25-A2B2960556A8}" destId="{B5C76EDE-EB96-43E9-960F-445D78D6D15C}" srcOrd="0" destOrd="0" presId="urn:microsoft.com/office/officeart/2016/7/layout/RepeatingBendingProcessNew"/>
    <dgm:cxn modelId="{F1724048-B5AF-49FE-9423-D6553C84D20E}" type="presOf" srcId="{D5BCC3EE-90EF-4C4A-9B5A-B1D7E69876EF}" destId="{87D02F70-8755-4014-B776-56EA308D9EDC}" srcOrd="0" destOrd="0" presId="urn:microsoft.com/office/officeart/2016/7/layout/RepeatingBendingProcessNew"/>
    <dgm:cxn modelId="{F543334B-895E-4C72-B128-79DFDF91AF54}" srcId="{71DF6D23-DBA9-4629-A178-992767EDF182}" destId="{721298A2-E1C2-4620-9843-975E946FA731}" srcOrd="3" destOrd="0" parTransId="{30624260-8A43-4155-8C60-4F23F2CC5444}" sibTransId="{32899080-4C3A-4282-8BFF-EE99E7DDEB9A}"/>
    <dgm:cxn modelId="{D329A66B-90D9-406C-80F1-3565EAE8B6D0}" type="presOf" srcId="{FC99B65C-D36A-4445-AE91-140A741B2F97}" destId="{C33BDB5F-A9FC-48C2-8250-06F311372480}" srcOrd="0" destOrd="0" presId="urn:microsoft.com/office/officeart/2016/7/layout/RepeatingBendingProcessNew"/>
    <dgm:cxn modelId="{DE036A71-2CBA-4331-AB2D-A0C3E7CA292C}" type="presOf" srcId="{3E8ACA5F-FA3C-4117-AF52-6BFD5A6B8562}" destId="{00B7BE69-045B-425E-8D14-99FD52C0DC27}" srcOrd="0" destOrd="0" presId="urn:microsoft.com/office/officeart/2016/7/layout/RepeatingBendingProcessNew"/>
    <dgm:cxn modelId="{7A3C437F-F01F-4676-8F91-7B85E33DDEEA}" type="presOf" srcId="{3A8CD280-F29A-418C-BD25-A2B2960556A8}" destId="{EDE620A2-C719-4C45-8B66-4408EDA04561}" srcOrd="1" destOrd="0" presId="urn:microsoft.com/office/officeart/2016/7/layout/RepeatingBendingProcessNew"/>
    <dgm:cxn modelId="{0856A387-4ADE-427B-8639-31E4CA33D45D}" type="presOf" srcId="{D5BCC3EE-90EF-4C4A-9B5A-B1D7E69876EF}" destId="{AA26B3AC-37CD-4546-8D61-D81F19AFA34E}" srcOrd="1" destOrd="0" presId="urn:microsoft.com/office/officeart/2016/7/layout/RepeatingBendingProcessNew"/>
    <dgm:cxn modelId="{CB5AD194-0EE5-4283-8937-07494B1E1632}" type="presOf" srcId="{32899080-4C3A-4282-8BFF-EE99E7DDEB9A}" destId="{E9D6578B-FC45-426F-A3FE-A1EB8C16F0BA}" srcOrd="1" destOrd="0" presId="urn:microsoft.com/office/officeart/2016/7/layout/RepeatingBendingProcessNew"/>
    <dgm:cxn modelId="{3E9D359D-0EDF-43A4-B6CE-47EAFF5F9B7C}" type="presOf" srcId="{FA1CA8BB-918C-467C-A98D-8B64FA607896}" destId="{1FECBE78-4A3A-4610-B12D-760B975F144C}" srcOrd="0" destOrd="0" presId="urn:microsoft.com/office/officeart/2016/7/layout/RepeatingBendingProcessNew"/>
    <dgm:cxn modelId="{A55F79A1-69C4-4B1D-8286-176A8A648434}" srcId="{71DF6D23-DBA9-4629-A178-992767EDF182}" destId="{49959CF2-ABC1-44E0-ABA6-4C62FEDD54B5}" srcOrd="4" destOrd="0" parTransId="{DA8CDB53-B272-4264-B27F-8FE94DC3D8F8}" sibTransId="{3A8CD280-F29A-418C-BD25-A2B2960556A8}"/>
    <dgm:cxn modelId="{C06B0EAD-4CEF-4669-B065-EE86FD935331}" type="presOf" srcId="{3E8ACA5F-FA3C-4117-AF52-6BFD5A6B8562}" destId="{09F15E00-95E7-45D7-A266-37D650886CA3}" srcOrd="1" destOrd="0" presId="urn:microsoft.com/office/officeart/2016/7/layout/RepeatingBendingProcessNew"/>
    <dgm:cxn modelId="{2B6750BA-4A8F-4D27-8DC4-BEC7D8315B97}" srcId="{71DF6D23-DBA9-4629-A178-992767EDF182}" destId="{FA1CA8BB-918C-467C-A98D-8B64FA607896}" srcOrd="2" destOrd="0" parTransId="{4F1CC834-38D0-4316-8918-204C73F5C08D}" sibTransId="{58C45426-D256-4DE6-AE78-C078D7D7E7A3}"/>
    <dgm:cxn modelId="{A36591BC-7131-45BF-A25B-9FBEF41CF921}" type="presOf" srcId="{71DF6D23-DBA9-4629-A178-992767EDF182}" destId="{EEB00CA2-B415-4CA9-B8D9-96A0696F84F7}" srcOrd="0" destOrd="0" presId="urn:microsoft.com/office/officeart/2016/7/layout/RepeatingBendingProcessNew"/>
    <dgm:cxn modelId="{07AD06CD-031A-4BBF-8E7F-20257D31211D}" type="presOf" srcId="{49959CF2-ABC1-44E0-ABA6-4C62FEDD54B5}" destId="{C29A775A-C50C-4148-8C07-92FD9D48EE0B}" srcOrd="0" destOrd="0" presId="urn:microsoft.com/office/officeart/2016/7/layout/RepeatingBendingProcessNew"/>
    <dgm:cxn modelId="{E14FDCDE-5D65-4357-85D4-8E4079DE5793}" type="presOf" srcId="{AA79A3F7-F93D-4733-9CA3-9EFA2DEBBDC7}" destId="{6DB93C4C-7890-4403-B8F3-34845C55D33B}" srcOrd="0" destOrd="0" presId="urn:microsoft.com/office/officeart/2016/7/layout/RepeatingBendingProcessNew"/>
    <dgm:cxn modelId="{263DECE6-6C08-4190-B2B6-3D13253B32EC}" type="presOf" srcId="{721298A2-E1C2-4620-9843-975E946FA731}" destId="{AAB7B8E8-91C8-4050-AC73-5A1A952FC04B}" srcOrd="0" destOrd="0" presId="urn:microsoft.com/office/officeart/2016/7/layout/RepeatingBendingProcessNew"/>
    <dgm:cxn modelId="{71E73FF2-0378-4C5F-ABED-EBA3926519A0}" srcId="{71DF6D23-DBA9-4629-A178-992767EDF182}" destId="{FC99B65C-D36A-4445-AE91-140A741B2F97}" srcOrd="0" destOrd="0" parTransId="{7C200024-E8FE-40B4-A4B5-6774AE513EE2}" sibTransId="{3E8ACA5F-FA3C-4117-AF52-6BFD5A6B8562}"/>
    <dgm:cxn modelId="{75747AF4-81B6-4853-AEA8-DC886A99A317}" srcId="{71DF6D23-DBA9-4629-A178-992767EDF182}" destId="{AA79A3F7-F93D-4733-9CA3-9EFA2DEBBDC7}" srcOrd="1" destOrd="0" parTransId="{FE4A33F4-C3BC-4B5C-8398-7B8689717C98}" sibTransId="{D5BCC3EE-90EF-4C4A-9B5A-B1D7E69876EF}"/>
    <dgm:cxn modelId="{831EBFF5-ED64-4248-985B-49932F405D87}" type="presOf" srcId="{32899080-4C3A-4282-8BFF-EE99E7DDEB9A}" destId="{D9C6C2FD-AB6A-4780-B9C0-EC1EDDE1FB5B}" srcOrd="0" destOrd="0" presId="urn:microsoft.com/office/officeart/2016/7/layout/RepeatingBendingProcessNew"/>
    <dgm:cxn modelId="{C931BFA2-21FB-4CF5-8D0A-C76512389AFD}" type="presParOf" srcId="{EEB00CA2-B415-4CA9-B8D9-96A0696F84F7}" destId="{C33BDB5F-A9FC-48C2-8250-06F311372480}" srcOrd="0" destOrd="0" presId="urn:microsoft.com/office/officeart/2016/7/layout/RepeatingBendingProcessNew"/>
    <dgm:cxn modelId="{9E8A1050-5668-4C90-B390-B3D6CE65C734}" type="presParOf" srcId="{EEB00CA2-B415-4CA9-B8D9-96A0696F84F7}" destId="{00B7BE69-045B-425E-8D14-99FD52C0DC27}" srcOrd="1" destOrd="0" presId="urn:microsoft.com/office/officeart/2016/7/layout/RepeatingBendingProcessNew"/>
    <dgm:cxn modelId="{0634CADF-CD67-44BF-A8EE-4FFC7C213048}" type="presParOf" srcId="{00B7BE69-045B-425E-8D14-99FD52C0DC27}" destId="{09F15E00-95E7-45D7-A266-37D650886CA3}" srcOrd="0" destOrd="0" presId="urn:microsoft.com/office/officeart/2016/7/layout/RepeatingBendingProcessNew"/>
    <dgm:cxn modelId="{B2A5E5B2-9A82-4543-B564-43FE67395A49}" type="presParOf" srcId="{EEB00CA2-B415-4CA9-B8D9-96A0696F84F7}" destId="{6DB93C4C-7890-4403-B8F3-34845C55D33B}" srcOrd="2" destOrd="0" presId="urn:microsoft.com/office/officeart/2016/7/layout/RepeatingBendingProcessNew"/>
    <dgm:cxn modelId="{74DB3CFF-AF4F-4E0A-AE24-A5D8F9358B1B}" type="presParOf" srcId="{EEB00CA2-B415-4CA9-B8D9-96A0696F84F7}" destId="{87D02F70-8755-4014-B776-56EA308D9EDC}" srcOrd="3" destOrd="0" presId="urn:microsoft.com/office/officeart/2016/7/layout/RepeatingBendingProcessNew"/>
    <dgm:cxn modelId="{E4A574BA-67DB-49B5-8C3E-2D5B87C965E3}" type="presParOf" srcId="{87D02F70-8755-4014-B776-56EA308D9EDC}" destId="{AA26B3AC-37CD-4546-8D61-D81F19AFA34E}" srcOrd="0" destOrd="0" presId="urn:microsoft.com/office/officeart/2016/7/layout/RepeatingBendingProcessNew"/>
    <dgm:cxn modelId="{CAD45571-D485-463A-A377-603C8076BC2C}" type="presParOf" srcId="{EEB00CA2-B415-4CA9-B8D9-96A0696F84F7}" destId="{1FECBE78-4A3A-4610-B12D-760B975F144C}" srcOrd="4" destOrd="0" presId="urn:microsoft.com/office/officeart/2016/7/layout/RepeatingBendingProcessNew"/>
    <dgm:cxn modelId="{D749DE8C-B65F-4B83-B8DC-C7CE1919B626}" type="presParOf" srcId="{EEB00CA2-B415-4CA9-B8D9-96A0696F84F7}" destId="{CB4AB3D6-0126-481B-8C84-0C1060906637}" srcOrd="5" destOrd="0" presId="urn:microsoft.com/office/officeart/2016/7/layout/RepeatingBendingProcessNew"/>
    <dgm:cxn modelId="{3A9A380A-970B-4ADD-B30D-7B02A82B3552}" type="presParOf" srcId="{CB4AB3D6-0126-481B-8C84-0C1060906637}" destId="{1F72F364-E364-443C-8DF1-749A60710B4E}" srcOrd="0" destOrd="0" presId="urn:microsoft.com/office/officeart/2016/7/layout/RepeatingBendingProcessNew"/>
    <dgm:cxn modelId="{89F69130-1B61-4207-AD88-1DF336E6F2C7}" type="presParOf" srcId="{EEB00CA2-B415-4CA9-B8D9-96A0696F84F7}" destId="{AAB7B8E8-91C8-4050-AC73-5A1A952FC04B}" srcOrd="6" destOrd="0" presId="urn:microsoft.com/office/officeart/2016/7/layout/RepeatingBendingProcessNew"/>
    <dgm:cxn modelId="{64BF8429-D173-46CF-BC1F-56886F233ACC}" type="presParOf" srcId="{EEB00CA2-B415-4CA9-B8D9-96A0696F84F7}" destId="{D9C6C2FD-AB6A-4780-B9C0-EC1EDDE1FB5B}" srcOrd="7" destOrd="0" presId="urn:microsoft.com/office/officeart/2016/7/layout/RepeatingBendingProcessNew"/>
    <dgm:cxn modelId="{3AE14691-B2FD-4F35-9B9B-BF73EC736180}" type="presParOf" srcId="{D9C6C2FD-AB6A-4780-B9C0-EC1EDDE1FB5B}" destId="{E9D6578B-FC45-426F-A3FE-A1EB8C16F0BA}" srcOrd="0" destOrd="0" presId="urn:microsoft.com/office/officeart/2016/7/layout/RepeatingBendingProcessNew"/>
    <dgm:cxn modelId="{202106C0-66D4-4E34-A93A-0FE9157B3FDD}" type="presParOf" srcId="{EEB00CA2-B415-4CA9-B8D9-96A0696F84F7}" destId="{C29A775A-C50C-4148-8C07-92FD9D48EE0B}" srcOrd="8" destOrd="0" presId="urn:microsoft.com/office/officeart/2016/7/layout/RepeatingBendingProcessNew"/>
    <dgm:cxn modelId="{3E9D08B1-4792-4746-AEFB-2D5702FFF7BE}" type="presParOf" srcId="{EEB00CA2-B415-4CA9-B8D9-96A0696F84F7}" destId="{B5C76EDE-EB96-43E9-960F-445D78D6D15C}" srcOrd="9" destOrd="0" presId="urn:microsoft.com/office/officeart/2016/7/layout/RepeatingBendingProcessNew"/>
    <dgm:cxn modelId="{D8252B5E-D15B-4642-8FCF-0CA048E028EE}" type="presParOf" srcId="{B5C76EDE-EB96-43E9-960F-445D78D6D15C}" destId="{EDE620A2-C719-4C45-8B66-4408EDA04561}" srcOrd="0" destOrd="0" presId="urn:microsoft.com/office/officeart/2016/7/layout/RepeatingBendingProcessNew"/>
    <dgm:cxn modelId="{D60DA2B5-2F7F-4DA0-B726-64B2D16DB753}" type="presParOf" srcId="{EEB00CA2-B415-4CA9-B8D9-96A0696F84F7}" destId="{6BF9323C-4091-4CDB-B9CB-787B4B028298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AF88BE1-703F-4FEC-B2F8-B28DCFB8F73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63C3F77-BEA7-406A-8C4A-4689E8D12DF0}">
      <dgm:prSet/>
      <dgm:spPr/>
      <dgm:t>
        <a:bodyPr/>
        <a:lstStyle/>
        <a:p>
          <a:r>
            <a:rPr lang="en-US" dirty="0"/>
            <a:t>Not Real-Time Dashboards: Requires API integration for real-time data updates.</a:t>
          </a:r>
        </a:p>
      </dgm:t>
    </dgm:pt>
    <dgm:pt modelId="{84FFD36E-F29D-47C7-9838-6E9875A01453}" type="parTrans" cxnId="{303F5FFB-B279-4E3B-8801-07650A520FD9}">
      <dgm:prSet/>
      <dgm:spPr/>
      <dgm:t>
        <a:bodyPr/>
        <a:lstStyle/>
        <a:p>
          <a:endParaRPr lang="en-US"/>
        </a:p>
      </dgm:t>
    </dgm:pt>
    <dgm:pt modelId="{86508897-730C-4D07-9946-7DF22294E738}" type="sibTrans" cxnId="{303F5FFB-B279-4E3B-8801-07650A520FD9}">
      <dgm:prSet/>
      <dgm:spPr/>
      <dgm:t>
        <a:bodyPr/>
        <a:lstStyle/>
        <a:p>
          <a:endParaRPr lang="en-US"/>
        </a:p>
      </dgm:t>
    </dgm:pt>
    <dgm:pt modelId="{6603AB57-23F6-47C9-9F8B-214A3F1AEC99}">
      <dgm:prSet/>
      <dgm:spPr/>
      <dgm:t>
        <a:bodyPr/>
        <a:lstStyle/>
        <a:p>
          <a:r>
            <a:rPr lang="en-US" dirty="0"/>
            <a:t>Customization Needs: Some users may require additional filters or specific views for personalized insights.</a:t>
          </a:r>
        </a:p>
      </dgm:t>
    </dgm:pt>
    <dgm:pt modelId="{E599C5CE-5483-4F70-AC11-014F6D194678}" type="parTrans" cxnId="{598D1C03-AD07-4ED1-AA81-7C023B487B76}">
      <dgm:prSet/>
      <dgm:spPr/>
      <dgm:t>
        <a:bodyPr/>
        <a:lstStyle/>
        <a:p>
          <a:endParaRPr lang="en-US"/>
        </a:p>
      </dgm:t>
    </dgm:pt>
    <dgm:pt modelId="{9005B925-5DCA-40B1-9986-C95E28B0A249}" type="sibTrans" cxnId="{598D1C03-AD07-4ED1-AA81-7C023B487B76}">
      <dgm:prSet/>
      <dgm:spPr/>
      <dgm:t>
        <a:bodyPr/>
        <a:lstStyle/>
        <a:p>
          <a:endParaRPr lang="en-US"/>
        </a:p>
      </dgm:t>
    </dgm:pt>
    <dgm:pt modelId="{CFF613A7-192F-4E1A-AAEB-23F60B36F20C}" type="pres">
      <dgm:prSet presAssocID="{7AF88BE1-703F-4FEC-B2F8-B28DCFB8F73C}" presName="root" presStyleCnt="0">
        <dgm:presLayoutVars>
          <dgm:dir/>
          <dgm:resizeHandles val="exact"/>
        </dgm:presLayoutVars>
      </dgm:prSet>
      <dgm:spPr/>
    </dgm:pt>
    <dgm:pt modelId="{1496375C-C4D4-4423-9915-EE6E491CB682}" type="pres">
      <dgm:prSet presAssocID="{F63C3F77-BEA7-406A-8C4A-4689E8D12DF0}" presName="compNode" presStyleCnt="0"/>
      <dgm:spPr/>
    </dgm:pt>
    <dgm:pt modelId="{896042DE-FC53-4CC3-A0D7-3EE11B075916}" type="pres">
      <dgm:prSet presAssocID="{F63C3F77-BEA7-406A-8C4A-4689E8D12DF0}" presName="bgRect" presStyleLbl="bgShp" presStyleIdx="0" presStyleCnt="2"/>
      <dgm:spPr/>
    </dgm:pt>
    <dgm:pt modelId="{35C3624C-2196-482D-B995-E597A340CF05}" type="pres">
      <dgm:prSet presAssocID="{F63C3F77-BEA7-406A-8C4A-4689E8D12DF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184455B-1976-46CD-BB4B-3D1B91F40884}" type="pres">
      <dgm:prSet presAssocID="{F63C3F77-BEA7-406A-8C4A-4689E8D12DF0}" presName="spaceRect" presStyleCnt="0"/>
      <dgm:spPr/>
    </dgm:pt>
    <dgm:pt modelId="{5ADE88A1-431C-4769-952D-FF0020A3255E}" type="pres">
      <dgm:prSet presAssocID="{F63C3F77-BEA7-406A-8C4A-4689E8D12DF0}" presName="parTx" presStyleLbl="revTx" presStyleIdx="0" presStyleCnt="2">
        <dgm:presLayoutVars>
          <dgm:chMax val="0"/>
          <dgm:chPref val="0"/>
        </dgm:presLayoutVars>
      </dgm:prSet>
      <dgm:spPr/>
    </dgm:pt>
    <dgm:pt modelId="{705C9D0A-D520-417F-B2BA-9799450BF58E}" type="pres">
      <dgm:prSet presAssocID="{86508897-730C-4D07-9946-7DF22294E738}" presName="sibTrans" presStyleCnt="0"/>
      <dgm:spPr/>
    </dgm:pt>
    <dgm:pt modelId="{E0D859AA-BECC-4235-A5E8-D23AE5C3A312}" type="pres">
      <dgm:prSet presAssocID="{6603AB57-23F6-47C9-9F8B-214A3F1AEC99}" presName="compNode" presStyleCnt="0"/>
      <dgm:spPr/>
    </dgm:pt>
    <dgm:pt modelId="{E741DB80-CF29-4504-B3E6-DDE0BEF067DB}" type="pres">
      <dgm:prSet presAssocID="{6603AB57-23F6-47C9-9F8B-214A3F1AEC99}" presName="bgRect" presStyleLbl="bgShp" presStyleIdx="1" presStyleCnt="2"/>
      <dgm:spPr/>
    </dgm:pt>
    <dgm:pt modelId="{DB686CFA-5ADF-4817-92C6-A8A05225EF60}" type="pres">
      <dgm:prSet presAssocID="{6603AB57-23F6-47C9-9F8B-214A3F1AEC9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B34BE31A-D36D-4C41-AE18-6B3F9FC5774C}" type="pres">
      <dgm:prSet presAssocID="{6603AB57-23F6-47C9-9F8B-214A3F1AEC99}" presName="spaceRect" presStyleCnt="0"/>
      <dgm:spPr/>
    </dgm:pt>
    <dgm:pt modelId="{F6ADB856-2BE1-411E-89D8-7A9DF4B76D6D}" type="pres">
      <dgm:prSet presAssocID="{6603AB57-23F6-47C9-9F8B-214A3F1AEC9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598D1C03-AD07-4ED1-AA81-7C023B487B76}" srcId="{7AF88BE1-703F-4FEC-B2F8-B28DCFB8F73C}" destId="{6603AB57-23F6-47C9-9F8B-214A3F1AEC99}" srcOrd="1" destOrd="0" parTransId="{E599C5CE-5483-4F70-AC11-014F6D194678}" sibTransId="{9005B925-5DCA-40B1-9986-C95E28B0A249}"/>
    <dgm:cxn modelId="{89CEF81A-C8CE-4582-9D9B-9F9B018A2600}" type="presOf" srcId="{7AF88BE1-703F-4FEC-B2F8-B28DCFB8F73C}" destId="{CFF613A7-192F-4E1A-AAEB-23F60B36F20C}" srcOrd="0" destOrd="0" presId="urn:microsoft.com/office/officeart/2018/2/layout/IconVerticalSolidList"/>
    <dgm:cxn modelId="{03EE166E-3F2A-49C8-904D-618B39263AC4}" type="presOf" srcId="{F63C3F77-BEA7-406A-8C4A-4689E8D12DF0}" destId="{5ADE88A1-431C-4769-952D-FF0020A3255E}" srcOrd="0" destOrd="0" presId="urn:microsoft.com/office/officeart/2018/2/layout/IconVerticalSolidList"/>
    <dgm:cxn modelId="{332BC478-EAA6-4F1D-AD0C-FAE0FF79F995}" type="presOf" srcId="{6603AB57-23F6-47C9-9F8B-214A3F1AEC99}" destId="{F6ADB856-2BE1-411E-89D8-7A9DF4B76D6D}" srcOrd="0" destOrd="0" presId="urn:microsoft.com/office/officeart/2018/2/layout/IconVerticalSolidList"/>
    <dgm:cxn modelId="{303F5FFB-B279-4E3B-8801-07650A520FD9}" srcId="{7AF88BE1-703F-4FEC-B2F8-B28DCFB8F73C}" destId="{F63C3F77-BEA7-406A-8C4A-4689E8D12DF0}" srcOrd="0" destOrd="0" parTransId="{84FFD36E-F29D-47C7-9838-6E9875A01453}" sibTransId="{86508897-730C-4D07-9946-7DF22294E738}"/>
    <dgm:cxn modelId="{B2549ED0-188E-45B7-8402-0DC502C9BB2F}" type="presParOf" srcId="{CFF613A7-192F-4E1A-AAEB-23F60B36F20C}" destId="{1496375C-C4D4-4423-9915-EE6E491CB682}" srcOrd="0" destOrd="0" presId="urn:microsoft.com/office/officeart/2018/2/layout/IconVerticalSolidList"/>
    <dgm:cxn modelId="{2C6E5DC1-8319-454E-8C67-F8E705261B17}" type="presParOf" srcId="{1496375C-C4D4-4423-9915-EE6E491CB682}" destId="{896042DE-FC53-4CC3-A0D7-3EE11B075916}" srcOrd="0" destOrd="0" presId="urn:microsoft.com/office/officeart/2018/2/layout/IconVerticalSolidList"/>
    <dgm:cxn modelId="{C4BC1A43-7C3B-4432-9A6B-AD9869B96570}" type="presParOf" srcId="{1496375C-C4D4-4423-9915-EE6E491CB682}" destId="{35C3624C-2196-482D-B995-E597A340CF05}" srcOrd="1" destOrd="0" presId="urn:microsoft.com/office/officeart/2018/2/layout/IconVerticalSolidList"/>
    <dgm:cxn modelId="{9018D072-A5F7-492D-988B-0B18967A3925}" type="presParOf" srcId="{1496375C-C4D4-4423-9915-EE6E491CB682}" destId="{2184455B-1976-46CD-BB4B-3D1B91F40884}" srcOrd="2" destOrd="0" presId="urn:microsoft.com/office/officeart/2018/2/layout/IconVerticalSolidList"/>
    <dgm:cxn modelId="{BD9F0D19-7EC7-49DA-8447-A2F6C9974D83}" type="presParOf" srcId="{1496375C-C4D4-4423-9915-EE6E491CB682}" destId="{5ADE88A1-431C-4769-952D-FF0020A3255E}" srcOrd="3" destOrd="0" presId="urn:microsoft.com/office/officeart/2018/2/layout/IconVerticalSolidList"/>
    <dgm:cxn modelId="{7DB8BD5A-6F3E-459C-9DB6-F2AD6251F667}" type="presParOf" srcId="{CFF613A7-192F-4E1A-AAEB-23F60B36F20C}" destId="{705C9D0A-D520-417F-B2BA-9799450BF58E}" srcOrd="1" destOrd="0" presId="urn:microsoft.com/office/officeart/2018/2/layout/IconVerticalSolidList"/>
    <dgm:cxn modelId="{220F74E1-CA8E-4D90-AE4D-8FAFEF20684F}" type="presParOf" srcId="{CFF613A7-192F-4E1A-AAEB-23F60B36F20C}" destId="{E0D859AA-BECC-4235-A5E8-D23AE5C3A312}" srcOrd="2" destOrd="0" presId="urn:microsoft.com/office/officeart/2018/2/layout/IconVerticalSolidList"/>
    <dgm:cxn modelId="{790EE7F9-26AC-42BC-9A9C-007EDF9D1962}" type="presParOf" srcId="{E0D859AA-BECC-4235-A5E8-D23AE5C3A312}" destId="{E741DB80-CF29-4504-B3E6-DDE0BEF067DB}" srcOrd="0" destOrd="0" presId="urn:microsoft.com/office/officeart/2018/2/layout/IconVerticalSolidList"/>
    <dgm:cxn modelId="{044C7185-A989-4D90-AD96-21F5A42F5B2E}" type="presParOf" srcId="{E0D859AA-BECC-4235-A5E8-D23AE5C3A312}" destId="{DB686CFA-5ADF-4817-92C6-A8A05225EF60}" srcOrd="1" destOrd="0" presId="urn:microsoft.com/office/officeart/2018/2/layout/IconVerticalSolidList"/>
    <dgm:cxn modelId="{9A4315A9-1E3F-4E5A-88CB-A0CA5AC389EF}" type="presParOf" srcId="{E0D859AA-BECC-4235-A5E8-D23AE5C3A312}" destId="{B34BE31A-D36D-4C41-AE18-6B3F9FC5774C}" srcOrd="2" destOrd="0" presId="urn:microsoft.com/office/officeart/2018/2/layout/IconVerticalSolidList"/>
    <dgm:cxn modelId="{7E64EC23-AC57-4AF9-8692-04BFF7F8CF98}" type="presParOf" srcId="{E0D859AA-BECC-4235-A5E8-D23AE5C3A312}" destId="{F6ADB856-2BE1-411E-89D8-7A9DF4B76D6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C50E5C-FD8F-42B3-AC83-582C1984A817}">
      <dsp:nvSpPr>
        <dsp:cNvPr id="0" name=""/>
        <dsp:cNvSpPr/>
      </dsp:nvSpPr>
      <dsp:spPr>
        <a:xfrm>
          <a:off x="0" y="1727"/>
          <a:ext cx="6651253" cy="7359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FF348B-7FAC-4B62-BB77-D70BBE71E787}">
      <dsp:nvSpPr>
        <dsp:cNvPr id="0" name=""/>
        <dsp:cNvSpPr/>
      </dsp:nvSpPr>
      <dsp:spPr>
        <a:xfrm>
          <a:off x="222611" y="167305"/>
          <a:ext cx="404747" cy="4047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FF3AF8-A158-4887-8E70-9C0EA98E020C}">
      <dsp:nvSpPr>
        <dsp:cNvPr id="0" name=""/>
        <dsp:cNvSpPr/>
      </dsp:nvSpPr>
      <dsp:spPr>
        <a:xfrm>
          <a:off x="849970" y="1727"/>
          <a:ext cx="5801282" cy="735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883" tIns="77883" rIns="77883" bIns="7788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Make Data-Driven, Informed Decision-Making</a:t>
          </a:r>
        </a:p>
      </dsp:txBody>
      <dsp:txXfrm>
        <a:off x="849970" y="1727"/>
        <a:ext cx="5801282" cy="735904"/>
      </dsp:txXfrm>
    </dsp:sp>
    <dsp:sp modelId="{B9212150-03A0-4ACB-BDCF-0AEBBA62A5B8}">
      <dsp:nvSpPr>
        <dsp:cNvPr id="0" name=""/>
        <dsp:cNvSpPr/>
      </dsp:nvSpPr>
      <dsp:spPr>
        <a:xfrm>
          <a:off x="0" y="921608"/>
          <a:ext cx="6651253" cy="7359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7E07D0-9D48-461C-8264-5B24F7261A03}">
      <dsp:nvSpPr>
        <dsp:cNvPr id="0" name=""/>
        <dsp:cNvSpPr/>
      </dsp:nvSpPr>
      <dsp:spPr>
        <a:xfrm>
          <a:off x="222611" y="1087186"/>
          <a:ext cx="404747" cy="4047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C8A006-1C68-490F-93D8-2FD3F75AE7FF}">
      <dsp:nvSpPr>
        <dsp:cNvPr id="0" name=""/>
        <dsp:cNvSpPr/>
      </dsp:nvSpPr>
      <dsp:spPr>
        <a:xfrm>
          <a:off x="849970" y="921608"/>
          <a:ext cx="5801282" cy="735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883" tIns="77883" rIns="77883" bIns="7788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Eliminate Hard-to-Read, Hard-to-Interpret, Hard-to-Everything Excel Files</a:t>
          </a:r>
        </a:p>
      </dsp:txBody>
      <dsp:txXfrm>
        <a:off x="849970" y="921608"/>
        <a:ext cx="5801282" cy="735904"/>
      </dsp:txXfrm>
    </dsp:sp>
    <dsp:sp modelId="{F62F7D4E-F6F5-4535-B02F-1F3D841E7184}">
      <dsp:nvSpPr>
        <dsp:cNvPr id="0" name=""/>
        <dsp:cNvSpPr/>
      </dsp:nvSpPr>
      <dsp:spPr>
        <a:xfrm>
          <a:off x="0" y="1841489"/>
          <a:ext cx="6651253" cy="7359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575D27-DF67-43C0-AF60-E3072ABDAB89}">
      <dsp:nvSpPr>
        <dsp:cNvPr id="0" name=""/>
        <dsp:cNvSpPr/>
      </dsp:nvSpPr>
      <dsp:spPr>
        <a:xfrm>
          <a:off x="222611" y="2007067"/>
          <a:ext cx="404747" cy="4047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AB622E-58BE-4D96-9EC6-E793EC8C796E}">
      <dsp:nvSpPr>
        <dsp:cNvPr id="0" name=""/>
        <dsp:cNvSpPr/>
      </dsp:nvSpPr>
      <dsp:spPr>
        <a:xfrm>
          <a:off x="849970" y="1841489"/>
          <a:ext cx="5801282" cy="735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883" tIns="77883" rIns="77883" bIns="7788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Dashboards-Specific for Operational, Tactical, and Strategic Stakeholders</a:t>
          </a:r>
        </a:p>
      </dsp:txBody>
      <dsp:txXfrm>
        <a:off x="849970" y="1841489"/>
        <a:ext cx="5801282" cy="735904"/>
      </dsp:txXfrm>
    </dsp:sp>
    <dsp:sp modelId="{7923D85B-1762-4D96-8AED-6944F6339FA6}">
      <dsp:nvSpPr>
        <dsp:cNvPr id="0" name=""/>
        <dsp:cNvSpPr/>
      </dsp:nvSpPr>
      <dsp:spPr>
        <a:xfrm>
          <a:off x="0" y="2761370"/>
          <a:ext cx="6651253" cy="7359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8D556F-DB01-4119-A0E1-D4E321EE0658}">
      <dsp:nvSpPr>
        <dsp:cNvPr id="0" name=""/>
        <dsp:cNvSpPr/>
      </dsp:nvSpPr>
      <dsp:spPr>
        <a:xfrm>
          <a:off x="222611" y="2926948"/>
          <a:ext cx="404747" cy="40474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72C290-93CA-4763-8631-2417D164BCAA}">
      <dsp:nvSpPr>
        <dsp:cNvPr id="0" name=""/>
        <dsp:cNvSpPr/>
      </dsp:nvSpPr>
      <dsp:spPr>
        <a:xfrm>
          <a:off x="849970" y="2761370"/>
          <a:ext cx="5801282" cy="735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883" tIns="77883" rIns="77883" bIns="7788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Boost Sales and Business Performance</a:t>
          </a:r>
        </a:p>
      </dsp:txBody>
      <dsp:txXfrm>
        <a:off x="849970" y="2761370"/>
        <a:ext cx="5801282" cy="735904"/>
      </dsp:txXfrm>
    </dsp:sp>
    <dsp:sp modelId="{CEA54FD0-0DB6-4FEA-913F-9170CC4F922B}">
      <dsp:nvSpPr>
        <dsp:cNvPr id="0" name=""/>
        <dsp:cNvSpPr/>
      </dsp:nvSpPr>
      <dsp:spPr>
        <a:xfrm>
          <a:off x="0" y="3681251"/>
          <a:ext cx="6651253" cy="7359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254831-81C3-4EC8-9291-7E2C797C60DE}">
      <dsp:nvSpPr>
        <dsp:cNvPr id="0" name=""/>
        <dsp:cNvSpPr/>
      </dsp:nvSpPr>
      <dsp:spPr>
        <a:xfrm>
          <a:off x="222611" y="3846829"/>
          <a:ext cx="404747" cy="40474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0A43DC-B767-4B87-83C6-1340C2B5418B}">
      <dsp:nvSpPr>
        <dsp:cNvPr id="0" name=""/>
        <dsp:cNvSpPr/>
      </dsp:nvSpPr>
      <dsp:spPr>
        <a:xfrm>
          <a:off x="849970" y="3681251"/>
          <a:ext cx="5801282" cy="735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883" tIns="77883" rIns="77883" bIns="7788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Gain a Competitive Edge in the Competitive Market</a:t>
          </a:r>
        </a:p>
      </dsp:txBody>
      <dsp:txXfrm>
        <a:off x="849970" y="3681251"/>
        <a:ext cx="5801282" cy="735904"/>
      </dsp:txXfrm>
    </dsp:sp>
    <dsp:sp modelId="{1E936697-CCEB-4D4F-9A26-5A0AF692FE68}">
      <dsp:nvSpPr>
        <dsp:cNvPr id="0" name=""/>
        <dsp:cNvSpPr/>
      </dsp:nvSpPr>
      <dsp:spPr>
        <a:xfrm>
          <a:off x="0" y="4601132"/>
          <a:ext cx="6651253" cy="7359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6CA735-EE87-4E66-8444-E18E091FC288}">
      <dsp:nvSpPr>
        <dsp:cNvPr id="0" name=""/>
        <dsp:cNvSpPr/>
      </dsp:nvSpPr>
      <dsp:spPr>
        <a:xfrm>
          <a:off x="222611" y="4766710"/>
          <a:ext cx="404747" cy="40474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59FCD3-1742-4145-9992-FB656DD6FE83}">
      <dsp:nvSpPr>
        <dsp:cNvPr id="0" name=""/>
        <dsp:cNvSpPr/>
      </dsp:nvSpPr>
      <dsp:spPr>
        <a:xfrm>
          <a:off x="849970" y="4601132"/>
          <a:ext cx="5801282" cy="735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883" tIns="77883" rIns="77883" bIns="7788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Deliver Actionable Insights, Recommendations, and “Aha!” Moments</a:t>
          </a:r>
        </a:p>
      </dsp:txBody>
      <dsp:txXfrm>
        <a:off x="849970" y="4601132"/>
        <a:ext cx="5801282" cy="7359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D0A15-EABA-4191-B14B-B4534CF003DD}">
      <dsp:nvSpPr>
        <dsp:cNvPr id="0" name=""/>
        <dsp:cNvSpPr/>
      </dsp:nvSpPr>
      <dsp:spPr>
        <a:xfrm>
          <a:off x="0" y="0"/>
          <a:ext cx="8821674" cy="9629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Collect More Data – Deeper Insights</a:t>
          </a:r>
        </a:p>
      </dsp:txBody>
      <dsp:txXfrm>
        <a:off x="28204" y="28204"/>
        <a:ext cx="7782554" cy="906562"/>
      </dsp:txXfrm>
    </dsp:sp>
    <dsp:sp modelId="{607582F7-F040-451E-B2F8-7BDB80D05C59}">
      <dsp:nvSpPr>
        <dsp:cNvPr id="0" name=""/>
        <dsp:cNvSpPr/>
      </dsp:nvSpPr>
      <dsp:spPr>
        <a:xfrm>
          <a:off x="778382" y="1123465"/>
          <a:ext cx="8821674" cy="962970"/>
        </a:xfrm>
        <a:prstGeom prst="roundRect">
          <a:avLst>
            <a:gd name="adj" fmla="val 10000"/>
          </a:avLst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Customer Demographic information – Personalization</a:t>
          </a:r>
        </a:p>
      </dsp:txBody>
      <dsp:txXfrm>
        <a:off x="806586" y="1151669"/>
        <a:ext cx="7360952" cy="906562"/>
      </dsp:txXfrm>
    </dsp:sp>
    <dsp:sp modelId="{87B380F2-8E65-4B85-AE7C-48AFBCD41847}">
      <dsp:nvSpPr>
        <dsp:cNvPr id="0" name=""/>
        <dsp:cNvSpPr/>
      </dsp:nvSpPr>
      <dsp:spPr>
        <a:xfrm>
          <a:off x="1556765" y="2246931"/>
          <a:ext cx="8821674" cy="962970"/>
        </a:xfrm>
        <a:prstGeom prst="roundRect">
          <a:avLst>
            <a:gd name="adj" fmla="val 10000"/>
          </a:avLst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Missing Values – Better Quality Data</a:t>
          </a:r>
        </a:p>
      </dsp:txBody>
      <dsp:txXfrm>
        <a:off x="1584969" y="2275135"/>
        <a:ext cx="7360952" cy="906562"/>
      </dsp:txXfrm>
    </dsp:sp>
    <dsp:sp modelId="{5180D848-5005-4606-8066-37B9A50A3CF5}">
      <dsp:nvSpPr>
        <dsp:cNvPr id="0" name=""/>
        <dsp:cNvSpPr/>
      </dsp:nvSpPr>
      <dsp:spPr>
        <a:xfrm>
          <a:off x="8195743" y="730252"/>
          <a:ext cx="625930" cy="62593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8336577" y="730252"/>
        <a:ext cx="344262" cy="471012"/>
      </dsp:txXfrm>
    </dsp:sp>
    <dsp:sp modelId="{167633D0-4DA0-450A-8B13-FCF2C5A6F11A}">
      <dsp:nvSpPr>
        <dsp:cNvPr id="0" name=""/>
        <dsp:cNvSpPr/>
      </dsp:nvSpPr>
      <dsp:spPr>
        <a:xfrm>
          <a:off x="8974126" y="1847298"/>
          <a:ext cx="625930" cy="62593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9114960" y="1847298"/>
        <a:ext cx="344262" cy="4710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B7BE69-045B-425E-8D14-99FD52C0DC27}">
      <dsp:nvSpPr>
        <dsp:cNvPr id="0" name=""/>
        <dsp:cNvSpPr/>
      </dsp:nvSpPr>
      <dsp:spPr>
        <a:xfrm>
          <a:off x="2705303" y="1030908"/>
          <a:ext cx="5903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90384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84971" y="1073523"/>
        <a:ext cx="31049" cy="6209"/>
      </dsp:txXfrm>
    </dsp:sp>
    <dsp:sp modelId="{C33BDB5F-A9FC-48C2-8250-06F311372480}">
      <dsp:nvSpPr>
        <dsp:cNvPr id="0" name=""/>
        <dsp:cNvSpPr/>
      </dsp:nvSpPr>
      <dsp:spPr>
        <a:xfrm>
          <a:off x="7172" y="266649"/>
          <a:ext cx="2699931" cy="16199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299" tIns="138871" rIns="132299" bIns="138871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Pros</a:t>
          </a:r>
        </a:p>
      </dsp:txBody>
      <dsp:txXfrm>
        <a:off x="7172" y="266649"/>
        <a:ext cx="2699931" cy="1619958"/>
      </dsp:txXfrm>
    </dsp:sp>
    <dsp:sp modelId="{87D02F70-8755-4014-B776-56EA308D9EDC}">
      <dsp:nvSpPr>
        <dsp:cNvPr id="0" name=""/>
        <dsp:cNvSpPr/>
      </dsp:nvSpPr>
      <dsp:spPr>
        <a:xfrm>
          <a:off x="6026219" y="1030908"/>
          <a:ext cx="5903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90384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05886" y="1073523"/>
        <a:ext cx="31049" cy="6209"/>
      </dsp:txXfrm>
    </dsp:sp>
    <dsp:sp modelId="{6DB93C4C-7890-4403-B8F3-34845C55D33B}">
      <dsp:nvSpPr>
        <dsp:cNvPr id="0" name=""/>
        <dsp:cNvSpPr/>
      </dsp:nvSpPr>
      <dsp:spPr>
        <a:xfrm>
          <a:off x="3328087" y="266649"/>
          <a:ext cx="2699931" cy="161995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299" tIns="138871" rIns="132299" bIns="138871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3 Operational, 7 Tactical, and 2 Strategic Dashboards, ensuring insights for all levels of stakeholders.</a:t>
          </a:r>
        </a:p>
      </dsp:txBody>
      <dsp:txXfrm>
        <a:off x="3328087" y="266649"/>
        <a:ext cx="2699931" cy="1619958"/>
      </dsp:txXfrm>
    </dsp:sp>
    <dsp:sp modelId="{CB4AB3D6-0126-481B-8C84-0C1060906637}">
      <dsp:nvSpPr>
        <dsp:cNvPr id="0" name=""/>
        <dsp:cNvSpPr/>
      </dsp:nvSpPr>
      <dsp:spPr>
        <a:xfrm>
          <a:off x="1357138" y="1884807"/>
          <a:ext cx="6641830" cy="590384"/>
        </a:xfrm>
        <a:custGeom>
          <a:avLst/>
          <a:gdLst/>
          <a:ahLst/>
          <a:cxnLst/>
          <a:rect l="0" t="0" r="0" b="0"/>
          <a:pathLst>
            <a:path>
              <a:moveTo>
                <a:pt x="6641830" y="0"/>
              </a:moveTo>
              <a:lnTo>
                <a:pt x="6641830" y="312292"/>
              </a:lnTo>
              <a:lnTo>
                <a:pt x="0" y="312292"/>
              </a:lnTo>
              <a:lnTo>
                <a:pt x="0" y="59038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511283" y="2176895"/>
        <a:ext cx="333539" cy="6209"/>
      </dsp:txXfrm>
    </dsp:sp>
    <dsp:sp modelId="{1FECBE78-4A3A-4610-B12D-760B975F144C}">
      <dsp:nvSpPr>
        <dsp:cNvPr id="0" name=""/>
        <dsp:cNvSpPr/>
      </dsp:nvSpPr>
      <dsp:spPr>
        <a:xfrm>
          <a:off x="6649003" y="266649"/>
          <a:ext cx="2699931" cy="161995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299" tIns="138871" rIns="132299" bIns="138871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Each dashboard tells a clear story and serves a specific business objective.</a:t>
          </a:r>
        </a:p>
      </dsp:txBody>
      <dsp:txXfrm>
        <a:off x="6649003" y="266649"/>
        <a:ext cx="2699931" cy="1619958"/>
      </dsp:txXfrm>
    </dsp:sp>
    <dsp:sp modelId="{D9C6C2FD-AB6A-4780-B9C0-EC1EDDE1FB5B}">
      <dsp:nvSpPr>
        <dsp:cNvPr id="0" name=""/>
        <dsp:cNvSpPr/>
      </dsp:nvSpPr>
      <dsp:spPr>
        <a:xfrm>
          <a:off x="2705303" y="3271851"/>
          <a:ext cx="5903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90384" y="457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84971" y="3314466"/>
        <a:ext cx="31049" cy="6209"/>
      </dsp:txXfrm>
    </dsp:sp>
    <dsp:sp modelId="{AAB7B8E8-91C8-4050-AC73-5A1A952FC04B}">
      <dsp:nvSpPr>
        <dsp:cNvPr id="0" name=""/>
        <dsp:cNvSpPr/>
      </dsp:nvSpPr>
      <dsp:spPr>
        <a:xfrm>
          <a:off x="7172" y="2507592"/>
          <a:ext cx="2699931" cy="1619958"/>
        </a:xfrm>
        <a:prstGeom prst="rect">
          <a:avLst/>
        </a:prstGeom>
        <a:solidFill>
          <a:schemeClr val="accent4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299" tIns="138871" rIns="132299" bIns="138871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Well-structured dashboards with KPIs, slicers, and a mix of visualizations – neither overwhelming nor lacking details.</a:t>
          </a:r>
        </a:p>
      </dsp:txBody>
      <dsp:txXfrm>
        <a:off x="7172" y="2507592"/>
        <a:ext cx="2699931" cy="1619958"/>
      </dsp:txXfrm>
    </dsp:sp>
    <dsp:sp modelId="{B5C76EDE-EB96-43E9-960F-445D78D6D15C}">
      <dsp:nvSpPr>
        <dsp:cNvPr id="0" name=""/>
        <dsp:cNvSpPr/>
      </dsp:nvSpPr>
      <dsp:spPr>
        <a:xfrm>
          <a:off x="6026219" y="3271851"/>
          <a:ext cx="5903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90384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05886" y="3314466"/>
        <a:ext cx="31049" cy="6209"/>
      </dsp:txXfrm>
    </dsp:sp>
    <dsp:sp modelId="{C29A775A-C50C-4148-8C07-92FD9D48EE0B}">
      <dsp:nvSpPr>
        <dsp:cNvPr id="0" name=""/>
        <dsp:cNvSpPr/>
      </dsp:nvSpPr>
      <dsp:spPr>
        <a:xfrm>
          <a:off x="3328087" y="2507592"/>
          <a:ext cx="2699931" cy="161995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299" tIns="138871" rIns="132299" bIns="138871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Allows stakeholders to explore data meaningfully and uncover valuable insights.</a:t>
          </a:r>
        </a:p>
      </dsp:txBody>
      <dsp:txXfrm>
        <a:off x="3328087" y="2507592"/>
        <a:ext cx="2699931" cy="1619958"/>
      </dsp:txXfrm>
    </dsp:sp>
    <dsp:sp modelId="{6BF9323C-4091-4CDB-B9CB-787B4B028298}">
      <dsp:nvSpPr>
        <dsp:cNvPr id="0" name=""/>
        <dsp:cNvSpPr/>
      </dsp:nvSpPr>
      <dsp:spPr>
        <a:xfrm>
          <a:off x="6649003" y="2507592"/>
          <a:ext cx="2699931" cy="16199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299" tIns="138871" rIns="132299" bIns="138871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Thoughtful use of colors, avoiding purple to accommodate stakeholders with colorblindness.</a:t>
          </a:r>
        </a:p>
      </dsp:txBody>
      <dsp:txXfrm>
        <a:off x="6649003" y="2507592"/>
        <a:ext cx="2699931" cy="16199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6042DE-FC53-4CC3-A0D7-3EE11B075916}">
      <dsp:nvSpPr>
        <dsp:cNvPr id="0" name=""/>
        <dsp:cNvSpPr/>
      </dsp:nvSpPr>
      <dsp:spPr>
        <a:xfrm>
          <a:off x="0" y="708097"/>
          <a:ext cx="10515600" cy="1307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C3624C-2196-482D-B995-E597A340CF05}">
      <dsp:nvSpPr>
        <dsp:cNvPr id="0" name=""/>
        <dsp:cNvSpPr/>
      </dsp:nvSpPr>
      <dsp:spPr>
        <a:xfrm>
          <a:off x="395445" y="1002230"/>
          <a:ext cx="718991" cy="7189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DE88A1-431C-4769-952D-FF0020A3255E}">
      <dsp:nvSpPr>
        <dsp:cNvPr id="0" name=""/>
        <dsp:cNvSpPr/>
      </dsp:nvSpPr>
      <dsp:spPr>
        <a:xfrm>
          <a:off x="1509882" y="708097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Not Real-Time Dashboards: Requires API integration for real-time data updates.</a:t>
          </a:r>
        </a:p>
      </dsp:txBody>
      <dsp:txXfrm>
        <a:off x="1509882" y="708097"/>
        <a:ext cx="9005717" cy="1307257"/>
      </dsp:txXfrm>
    </dsp:sp>
    <dsp:sp modelId="{E741DB80-CF29-4504-B3E6-DDE0BEF067DB}">
      <dsp:nvSpPr>
        <dsp:cNvPr id="0" name=""/>
        <dsp:cNvSpPr/>
      </dsp:nvSpPr>
      <dsp:spPr>
        <a:xfrm>
          <a:off x="0" y="2342169"/>
          <a:ext cx="10515600" cy="13072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686CFA-5ADF-4817-92C6-A8A05225EF60}">
      <dsp:nvSpPr>
        <dsp:cNvPr id="0" name=""/>
        <dsp:cNvSpPr/>
      </dsp:nvSpPr>
      <dsp:spPr>
        <a:xfrm>
          <a:off x="395445" y="2636302"/>
          <a:ext cx="718991" cy="7189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ADB856-2BE1-411E-89D8-7A9DF4B76D6D}">
      <dsp:nvSpPr>
        <dsp:cNvPr id="0" name=""/>
        <dsp:cNvSpPr/>
      </dsp:nvSpPr>
      <dsp:spPr>
        <a:xfrm>
          <a:off x="1509882" y="2342169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Customization Needs: Some users may require additional filters or specific views for personalized insights.</a:t>
          </a:r>
        </a:p>
      </dsp:txBody>
      <dsp:txXfrm>
        <a:off x="1509882" y="2342169"/>
        <a:ext cx="9005717" cy="13072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A162A5-BB21-4527-B3C4-DE5BD5C14DEA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3D45B-5B9C-4B47-AD98-7F4E7163C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86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JO" sz="1000" dirty="0"/>
              <a:t>مرحبا , السلام عليكم دكتور سنان</a:t>
            </a:r>
          </a:p>
          <a:p>
            <a:endParaRPr lang="ar-JO" sz="1000" dirty="0"/>
          </a:p>
          <a:p>
            <a:r>
              <a:rPr lang="ar-JO" sz="1000" dirty="0"/>
              <a:t>أتمنى أن يكون يومك جميل وبأنك تستمتع معي في ال</a:t>
            </a:r>
          </a:p>
          <a:p>
            <a:r>
              <a:rPr lang="en-US" sz="1000" dirty="0"/>
              <a:t>Presentation</a:t>
            </a:r>
          </a:p>
          <a:p>
            <a:r>
              <a:rPr lang="ar-JO" sz="1000" dirty="0"/>
              <a:t>اليوم</a:t>
            </a: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8854B4-4405-402E-9244-E965C5427EC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64766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0D0977-22D7-8ADF-47F3-8B1B258B2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761FCE-3DC8-A28E-2770-ECC1367FE3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8CE1EE-933B-8529-3634-25FEA2759D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Agent 1 you are amazing !!</a:t>
            </a:r>
          </a:p>
          <a:p>
            <a:endParaRPr lang="en-US" dirty="0"/>
          </a:p>
          <a:p>
            <a:r>
              <a:rPr lang="en-US" dirty="0"/>
              <a:t>Agent 2 you are horrible !!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E03B0E-F74D-6644-72EB-22E876AE27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53D45B-5B9C-4B47-AD98-7F4E7163CF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46273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76E672-5B5A-3D3D-4E9D-1F0B693B28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0F9586-8174-C55D-CD27-F2BCC47366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1B5ED3-6EED-6057-D621-48AAF6399C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Headsets and Devices – Amazing</a:t>
            </a:r>
          </a:p>
          <a:p>
            <a:endParaRPr lang="en-US" dirty="0"/>
          </a:p>
          <a:p>
            <a:r>
              <a:rPr lang="en-US" dirty="0"/>
              <a:t>Internet Line – Okay</a:t>
            </a:r>
          </a:p>
          <a:p>
            <a:endParaRPr lang="en-US" dirty="0"/>
          </a:p>
          <a:p>
            <a:r>
              <a:rPr lang="en-US" dirty="0"/>
              <a:t>Add Commitment – OMG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90BDC-1375-A95D-008E-A5D9901D42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53D45B-5B9C-4B47-AD98-7F4E7163CF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86294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3A84A-AEDF-F5C8-8999-52A444BAAF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E6916E-36AB-4279-9320-B25E55F06C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A3C413-D4B5-7EED-B730-3120268A40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Commitment – Really slow, what Is wrong, why?</a:t>
            </a:r>
          </a:p>
          <a:p>
            <a:endParaRPr lang="en-US" dirty="0"/>
          </a:p>
          <a:p>
            <a:r>
              <a:rPr lang="en-US" dirty="0"/>
              <a:t>Let’s compare it with others…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BEED9-85EA-C612-C1A3-A60E2412F5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53D45B-5B9C-4B47-AD98-7F4E7163CF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85175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094750-6B55-F86C-6447-55A8CC24DD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9EE365-2A24-15C2-4179-E6A28E701B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3EB9FF-D056-379C-899E-B7EC655EDF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 is the top-performing agent?</a:t>
            </a:r>
          </a:p>
          <a:p>
            <a:endParaRPr lang="en-US" dirty="0"/>
          </a:p>
          <a:p>
            <a:r>
              <a:rPr lang="en-US" dirty="0"/>
              <a:t>Who is the worst-performing agent?</a:t>
            </a:r>
          </a:p>
          <a:p>
            <a:endParaRPr lang="en-US" dirty="0"/>
          </a:p>
          <a:p>
            <a:r>
              <a:rPr lang="en-US" dirty="0"/>
              <a:t>What is the relationship between number of sales agents and total sales?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A52A94-E324-3B4D-9D42-B3B8123559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53D45B-5B9C-4B47-AD98-7F4E7163CF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9613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34526C-0641-A870-0198-49B3507CC9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53CDC2-BD1D-7B9E-A8DE-0D44E3A2E3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644C96-08D7-EAC0-886B-9D755F8FC1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the challenge dashboard!</a:t>
            </a:r>
          </a:p>
          <a:p>
            <a:endParaRPr lang="en-US" dirty="0"/>
          </a:p>
          <a:p>
            <a:r>
              <a:rPr lang="en-US" dirty="0"/>
              <a:t>If any other vendor, can offer you this level of interaction and details!</a:t>
            </a:r>
          </a:p>
          <a:p>
            <a:endParaRPr lang="en-US" dirty="0"/>
          </a:p>
          <a:p>
            <a:r>
              <a:rPr lang="en-US" dirty="0"/>
              <a:t>Take the dashboard for free and we don’t need any money!</a:t>
            </a:r>
          </a:p>
          <a:p>
            <a:endParaRPr lang="en-US" dirty="0"/>
          </a:p>
          <a:p>
            <a:r>
              <a:rPr lang="en-US" dirty="0"/>
              <a:t>We are confident that nobody will give you this level of detail…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2EAAE7-D39C-1F04-4FF9-2506FE48EC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53D45B-5B9C-4B47-AD98-7F4E7163CF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91323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45F17B-4F29-7111-91ED-48BE3ECB60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CC9F42-36A2-E463-AAC6-A8FA24AF12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D708B0-1198-572C-5887-0B44E4AB04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F4E620-7393-8D9F-BCC5-92C9ADB74B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53D45B-5B9C-4B47-AD98-7F4E7163CF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4540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052FF6-3D6A-731F-475F-9F7D9191F2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8B96AB-C139-EBA6-1B37-52884B66A5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DD8C58-0BAA-6876-9A55-0A467976AC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62C8A2-9AA1-03D5-D937-B2A212C58C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53D45B-5B9C-4B47-AD98-7F4E7163CF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37409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3D45B-5B9C-4B47-AD98-7F4E7163CF9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846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B1FBD6-87BB-087F-15F2-0B9D896AF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9E7B81-E943-8145-98DB-35B4ED9EA8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1EDB36-FE8A-8642-1D2C-1BEC50384F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40944C-9BFC-421D-E8E9-F2370C998A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53D45B-5B9C-4B47-AD98-7F4E7163CF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92772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question</a:t>
            </a:r>
          </a:p>
          <a:p>
            <a:endParaRPr lang="en-US" dirty="0"/>
          </a:p>
          <a:p>
            <a:r>
              <a:rPr lang="en-US" dirty="0"/>
              <a:t>Any Inquiry?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3D45B-5B9C-4B47-AD98-7F4E7163CF9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53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morning beautiful stakeholders from Cheetah Telecom!</a:t>
            </a:r>
          </a:p>
          <a:p>
            <a:endParaRPr lang="en-US" dirty="0"/>
          </a:p>
          <a:p>
            <a:r>
              <a:rPr lang="ar-JO" dirty="0"/>
              <a:t>اصحاب شركة</a:t>
            </a:r>
            <a:endParaRPr lang="en-US" dirty="0"/>
          </a:p>
          <a:p>
            <a:endParaRPr lang="en-US" dirty="0"/>
          </a:p>
          <a:p>
            <a:r>
              <a:rPr lang="en-US" dirty="0"/>
              <a:t>Shop Manager, CEO, all members!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3D45B-5B9C-4B47-AD98-7F4E7163CF9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4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44400A-E0CE-F16B-A440-71AFEB5B6A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4248CD-0E39-F82E-7291-319DADCB68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7A81F0-310B-0057-8139-4E9B7C6DEE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CDB24-5F15-3CD6-1DA0-FC37808936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53D45B-5B9C-4B47-AD98-7F4E7163CF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9217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Evaluate</a:t>
            </a:r>
          </a:p>
          <a:p>
            <a:endParaRPr lang="en-US" dirty="0"/>
          </a:p>
          <a:p>
            <a:r>
              <a:rPr lang="en-US" dirty="0"/>
              <a:t>How they will help you?</a:t>
            </a:r>
          </a:p>
          <a:p>
            <a:endParaRPr lang="en-US" dirty="0"/>
          </a:p>
          <a:p>
            <a:r>
              <a:rPr lang="en-US" dirty="0"/>
              <a:t>Recommendations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3D45B-5B9C-4B47-AD98-7F4E7163CF9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79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Fast, Strong Recommendation from this dashboard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3D45B-5B9C-4B47-AD98-7F4E7163CF9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10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D4A9FF-4B0C-A4C8-2686-4230A98A20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172F71-CCFD-F491-7B82-7093114D84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AA3459-BF83-2389-D3C1-C27A80DBF6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Insight</a:t>
            </a:r>
          </a:p>
          <a:p>
            <a:endParaRPr lang="en-US" dirty="0"/>
          </a:p>
          <a:p>
            <a:r>
              <a:rPr lang="en-US" dirty="0"/>
              <a:t>South </a:t>
            </a:r>
            <a:r>
              <a:rPr lang="en-US" dirty="0">
                <a:sym typeface="Wingdings" panose="05000000000000000000" pitchFamily="2" charset="2"/>
              </a:rPr>
              <a:t> Perfect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Mid, North  Something is wrong, what is happening right there?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FBB277-04D5-1A92-5C70-2049874107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53D45B-5B9C-4B47-AD98-7F4E7163CF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4178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8B0E90-A771-3052-EE49-BE863CAE5F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5A4195-D625-52AC-2042-5805FCEE32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7239D0-720B-875B-C1A8-531DFCDD02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to Open Next?</a:t>
            </a:r>
          </a:p>
          <a:p>
            <a:endParaRPr lang="en-US" dirty="0"/>
          </a:p>
          <a:p>
            <a:r>
              <a:rPr lang="en-US" dirty="0"/>
              <a:t>South!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CC12D-8E25-3929-5A39-1DEC5768C9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53D45B-5B9C-4B47-AD98-7F4E7163CF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6976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7E7EE-1C59-57C6-8A50-1672AC382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747ACF-EFE0-EB0A-B2B0-6E4545643A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4BDE68-3090-640F-13F5-8D3E668A02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 a holiday at Friday – No Problem!!</a:t>
            </a:r>
          </a:p>
          <a:p>
            <a:endParaRPr lang="en-US" dirty="0"/>
          </a:p>
          <a:p>
            <a:r>
              <a:rPr lang="en-US" dirty="0"/>
              <a:t>You can take a break, before 10 Am and After 3 pm,</a:t>
            </a:r>
          </a:p>
          <a:p>
            <a:endParaRPr lang="en-US" dirty="0"/>
          </a:p>
          <a:p>
            <a:r>
              <a:rPr lang="en-US" dirty="0"/>
              <a:t>But between 10 Am and 3 pm, never take a break please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774E4E-54A4-2DD1-D1AB-CE90A522E8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53D45B-5B9C-4B47-AD98-7F4E7163CF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8147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E5241A-6B1E-45B1-09BC-EF43228DC8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92096D-5182-C29E-5DAD-B175B2B972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52CE802-685D-1F89-DA47-9E51A1C8BA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 Personalization!</a:t>
            </a:r>
          </a:p>
          <a:p>
            <a:endParaRPr lang="en-US" dirty="0"/>
          </a:p>
          <a:p>
            <a:r>
              <a:rPr lang="en-US" dirty="0"/>
              <a:t>Customer 1 – do you need a headset dear?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D7F5C5-E900-03DE-DE0D-13607EFA47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53D45B-5B9C-4B47-AD98-7F4E7163CF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5341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7EB13-DB0B-B975-B782-3EDF3AC5CF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4FDC4-6801-2D99-42DD-6BAE9DA9A9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68096-3D92-1B23-DC6E-7AE82F8EA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77755-45D5-4907-BCDB-FC6FA0B5F9E4}" type="datetime1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01D45-9DB1-062A-32E9-C76322CEA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1A47D-4BA5-0372-4880-DF86C9A0C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DC00-847F-4492-B302-9BFBDEB1C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657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DA1AF-42DA-9DD1-3DD5-DA265DA2B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ECEC6A-8503-FB63-3D9D-5A8FCDEFC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8A4D2-A1A2-9E14-DF8F-EDB50C01F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CFEF-785C-4999-8098-B1A940BCCAF1}" type="datetime1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7FA6B-7C2E-84BB-7846-5CE039431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B3258-ACF4-BA14-D286-BB38F3D4A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DC00-847F-4492-B302-9BFBDEB1C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965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8B9E56-87D0-4E41-6D29-35611E317A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6E1BA2-CDD4-F948-7BD3-020946FB4D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D51BF-CCE5-A89E-D01E-B48E10427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05E4B-6EBF-4FD2-AB59-09381F441408}" type="datetime1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4246A-EE65-71D4-AD3D-A393DFCB8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22A3C-0D16-7D2F-5647-53CAD4E67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DC00-847F-4492-B302-9BFBDEB1C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8080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7EB13-DB0B-B975-B782-3EDF3AC5CF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4FDC4-6801-2D99-42DD-6BAE9DA9A9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68096-3D92-1B23-DC6E-7AE82F8EA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46E9-81B1-4CCA-BEE1-20DADE99685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01D45-9DB1-062A-32E9-C76322CEA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1A47D-4BA5-0372-4880-DF86C9A0C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DC00-847F-4492-B302-9BFBDEB1C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906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B27AE-5E79-ECF6-00B7-F580A480B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ED6F4-45DC-8B8A-2298-2054A3824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8B563-8EA1-520A-6CE8-42DC56DA3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46E9-81B1-4CCA-BEE1-20DADE99685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3D723-77D1-DC81-A7FC-B7CCAA877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B35DA-E4B7-5643-ABBF-3CBE4FC43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DC00-847F-4492-B302-9BFBDEB1C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16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B59F9-746D-1CFD-E0E9-DE95DABC9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F0D01-B5F9-7DEF-4E33-858DB0265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EABA9-C6E2-9EB2-3F17-419D1DCB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46E9-81B1-4CCA-BEE1-20DADE99685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C5AAA-5917-E5ED-61F8-257E00C65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2F70E-634C-D2FC-B8D3-2137B57AB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DC00-847F-4492-B302-9BFBDEB1C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53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3DAE5-60FB-3BFA-1F38-9BC0D8D5C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EB4B8-9114-F04F-77C8-18F061FA7F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F1093A-2710-C407-C49D-4E6582A56C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E519C-A400-77C3-BB28-9B96FBD63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46E9-81B1-4CCA-BEE1-20DADE99685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D2286B-7462-3D56-FDAC-EFA21BE96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BF59-2431-FF74-E9CA-0784FBE7A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DC00-847F-4492-B302-9BFBDEB1C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912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E3BD6-34D2-12DB-5366-0141D1BBA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7EB85-8F49-F3F8-7904-6E985E3FA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065437-E420-E667-EB24-1B3334272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71C85D-E4B8-4471-75F1-A2714E643F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8B3D61-8BDD-84AD-D1E1-51CDCAF44E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41316F-7CFF-811D-5EC1-8952BDE89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46E9-81B1-4CCA-BEE1-20DADE99685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188871-59E4-CA3C-10B8-6765C5BDB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EF9706-E51D-0C7C-9A0F-C62AD75E2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DC00-847F-4492-B302-9BFBDEB1C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46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8D8D2-58DA-1044-4E24-01ED459A8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8C85B5-728B-3DD6-C93C-18D4CAA17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46E9-81B1-4CCA-BEE1-20DADE99685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B052CB-B96B-2FCB-ACB7-EBD3D8556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9E94CD-F734-807B-DEAB-3252F88EB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DC00-847F-4492-B302-9BFBDEB1C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920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420A54-048A-F581-9633-5AB561BC2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46E9-81B1-4CCA-BEE1-20DADE99685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22475F-3149-BE6B-3375-ABE7E1631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90F7A-BB61-7853-BA37-B6290E913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DC00-847F-4492-B302-9BFBDEB1C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212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D7D49-7A9F-62E0-667D-153C27964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26BC0-D296-84CE-EE3A-3D6C50FF8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F416C1-F494-0F39-2E96-BF195C4BE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DE9F83-5079-B200-DFEC-0F68E653D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46E9-81B1-4CCA-BEE1-20DADE99685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F7FA3F-E469-6738-5494-43A6BE28D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59C78A-F5D5-8C4D-E302-FBDDC74B3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DC00-847F-4492-B302-9BFBDEB1C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53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B27AE-5E79-ECF6-00B7-F580A480B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ED6F4-45DC-8B8A-2298-2054A3824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8B563-8EA1-520A-6CE8-42DC56DA3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10988-A9F2-47A6-83D2-9F1E248F041D}" type="datetime1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3D723-77D1-DC81-A7FC-B7CCAA877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B35DA-E4B7-5643-ABBF-3CBE4FC43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DC00-847F-4492-B302-9BFBDEB1C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109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AE0A0-00F4-C2A2-D3D4-EF82116E0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4F326B-B870-FDCA-74BF-250E5DC7A6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313D2-8CE5-398E-67EF-2BFF87D55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435A11-C5BE-1069-4235-52D2A2264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46E9-81B1-4CCA-BEE1-20DADE99685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B8126D-C92C-2A98-DF93-D8DF209D0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CDA738-8CCB-4DB4-0F1F-8BC3F881A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DC00-847F-4492-B302-9BFBDEB1C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309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DA1AF-42DA-9DD1-3DD5-DA265DA2B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ECEC6A-8503-FB63-3D9D-5A8FCDEFC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8A4D2-A1A2-9E14-DF8F-EDB50C01F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46E9-81B1-4CCA-BEE1-20DADE99685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7FA6B-7C2E-84BB-7846-5CE039431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B3258-ACF4-BA14-D286-BB38F3D4A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DC00-847F-4492-B302-9BFBDEB1C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441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8B9E56-87D0-4E41-6D29-35611E317A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6E1BA2-CDD4-F948-7BD3-020946FB4D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D51BF-CCE5-A89E-D01E-B48E10427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46E9-81B1-4CCA-BEE1-20DADE99685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4246A-EE65-71D4-AD3D-A393DFCB8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22A3C-0D16-7D2F-5647-53CAD4E67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DC00-847F-4492-B302-9BFBDEB1C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27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B59F9-746D-1CFD-E0E9-DE95DABC9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F0D01-B5F9-7DEF-4E33-858DB0265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EABA9-C6E2-9EB2-3F17-419D1DCB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431DF-62CB-4367-906E-92024F0D43C0}" type="datetime1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C5AAA-5917-E5ED-61F8-257E00C65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2F70E-634C-D2FC-B8D3-2137B57AB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DC00-847F-4492-B302-9BFBDEB1C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671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3DAE5-60FB-3BFA-1F38-9BC0D8D5C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EB4B8-9114-F04F-77C8-18F061FA7F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F1093A-2710-C407-C49D-4E6582A56C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E519C-A400-77C3-BB28-9B96FBD63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179BF-5115-410A-AB0B-8D8DE3947288}" type="datetime1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D2286B-7462-3D56-FDAC-EFA21BE96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BF59-2431-FF74-E9CA-0784FBE7A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DC00-847F-4492-B302-9BFBDEB1C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E3BD6-34D2-12DB-5366-0141D1BBA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7EB85-8F49-F3F8-7904-6E985E3FA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065437-E420-E667-EB24-1B3334272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71C85D-E4B8-4471-75F1-A2714E643F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8B3D61-8BDD-84AD-D1E1-51CDCAF44E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41316F-7CFF-811D-5EC1-8952BDE89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20E72-E81B-4B31-BCA0-B9B8781E6886}" type="datetime1">
              <a:rPr lang="en-US" smtClean="0"/>
              <a:t>2/2/2025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188871-59E4-CA3C-10B8-6765C5BDB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EF9706-E51D-0C7C-9A0F-C62AD75E2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DC00-847F-4492-B302-9BFBDEB1C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460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8D8D2-58DA-1044-4E24-01ED459A8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8C85B5-728B-3DD6-C93C-18D4CAA17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03B8-4C38-45BC-BAE2-3A6F6C8BF4A6}" type="datetime1">
              <a:rPr lang="en-US" smtClean="0"/>
              <a:t>2/2/2025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B052CB-B96B-2FCB-ACB7-EBD3D8556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9E94CD-F734-807B-DEAB-3252F88EB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DC00-847F-4492-B302-9BFBDEB1C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66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420A54-048A-F581-9633-5AB561BC2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9421-1EA6-4463-84F8-0811BC65B12F}" type="datetime1">
              <a:rPr lang="en-US" smtClean="0"/>
              <a:t>2/2/2025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22475F-3149-BE6B-3375-ABE7E1631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90F7A-BB61-7853-BA37-B6290E913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DC00-847F-4492-B302-9BFBDEB1C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98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D7D49-7A9F-62E0-667D-153C27964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26BC0-D296-84CE-EE3A-3D6C50FF8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F416C1-F494-0F39-2E96-BF195C4BE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DE9F83-5079-B200-DFEC-0F68E653D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538D0-D345-4273-986D-BA11167DEBD2}" type="datetime1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F7FA3F-E469-6738-5494-43A6BE28D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59C78A-F5D5-8C4D-E302-FBDDC74B3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DC00-847F-4492-B302-9BFBDEB1C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7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AE0A0-00F4-C2A2-D3D4-EF82116E0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4F326B-B870-FDCA-74BF-250E5DC7A6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313D2-8CE5-398E-67EF-2BFF87D55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435A11-C5BE-1069-4235-52D2A2264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2062A-655C-4DF4-9979-3F884453CBE4}" type="datetime1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B8126D-C92C-2A98-DF93-D8DF209D0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CDA738-8CCB-4DB4-0F1F-8BC3F881A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DC00-847F-4492-B302-9BFBDEB1C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49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5D9398-F999-A555-BD30-9A32DF798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C6AE8-6527-7E9C-3297-7ADE1E715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0EE46-1E91-C5EB-D285-0CDC3F8EE0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D9B4F1-2716-4DA2-AFAA-40417FF4C336}" type="datetime1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2F45A-73C4-8DAA-8019-7B5727E73C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1C4A5-115D-F8E9-613D-390AFE0A18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3BDC00-847F-4492-B302-9BFBDEB1C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90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5D9398-F999-A555-BD30-9A32DF798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C6AE8-6527-7E9C-3297-7ADE1E715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0EE46-1E91-C5EB-D285-0CDC3F8EE0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3D46E9-81B1-4CCA-BEE1-20DADE99685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2F45A-73C4-8DAA-8019-7B5727E73C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1C4A5-115D-F8E9-613D-390AFE0A18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3BDC00-847F-4492-B302-9BFBDEB1C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52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sv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805F9D-6230-A7FC-AAC6-C7CFAD7A8993}"/>
              </a:ext>
            </a:extLst>
          </p:cNvPr>
          <p:cNvSpPr txBox="1"/>
          <p:nvPr/>
        </p:nvSpPr>
        <p:spPr>
          <a:xfrm>
            <a:off x="1038410" y="2264048"/>
            <a:ext cx="4837491" cy="2269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7361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82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4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Student Name, ID:</a:t>
            </a:r>
            <a:r>
              <a:rPr kumimoji="0" lang="en-US" sz="194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94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k Free" panose="03080402000500000000" pitchFamily="66" charset="0"/>
                <a:ea typeface="+mn-ea"/>
                <a:cs typeface="+mn-cs"/>
              </a:rPr>
              <a:t>Sanad Alawi, 21110042</a:t>
            </a:r>
          </a:p>
          <a:p>
            <a:pPr marL="0" marR="0" lvl="0" indent="0" algn="l" defTabSz="7361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82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4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Instructor:</a:t>
            </a:r>
            <a:r>
              <a:rPr kumimoji="0" lang="en-US" sz="194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94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k Free" panose="03080402000500000000" pitchFamily="66" charset="0"/>
                <a:ea typeface="+mn-ea"/>
                <a:cs typeface="+mn-cs"/>
              </a:rPr>
              <a:t>Doctor Sinan Kamal</a:t>
            </a:r>
          </a:p>
          <a:p>
            <a:pPr marL="0" marR="0" lvl="0" indent="0" algn="l" defTabSz="7361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82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4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-------------------------------------------------------</a:t>
            </a:r>
          </a:p>
          <a:p>
            <a:pPr marL="0" marR="0" lvl="0" indent="0" algn="l" defTabSz="7361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82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4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Course:</a:t>
            </a:r>
            <a:r>
              <a:rPr kumimoji="0" lang="en-US" sz="194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94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k Free" panose="03080402000500000000" pitchFamily="66" charset="0"/>
                <a:ea typeface="+mn-ea"/>
                <a:cs typeface="+mn-cs"/>
              </a:rPr>
              <a:t>Data Visualization</a:t>
            </a:r>
          </a:p>
          <a:p>
            <a:pPr marL="0" marR="0" lvl="0" indent="0" algn="l" defTabSz="7361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82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4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Section:</a:t>
            </a:r>
            <a:r>
              <a:rPr kumimoji="0" lang="en-US" sz="194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94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k Free" panose="03080402000500000000" pitchFamily="66" charset="0"/>
                <a:ea typeface="+mn-ea"/>
                <a:cs typeface="+mn-cs"/>
              </a:rPr>
              <a:t>1</a:t>
            </a:r>
          </a:p>
          <a:p>
            <a:pPr marL="0" marR="0" lvl="0" indent="0" algn="l" defTabSz="7361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82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4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Date:</a:t>
            </a:r>
            <a:r>
              <a:rPr kumimoji="0" lang="en-US" sz="194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94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k Free" panose="03080402000500000000" pitchFamily="66" charset="0"/>
                <a:ea typeface="+mn-ea"/>
                <a:cs typeface="+mn-cs"/>
              </a:rPr>
              <a:t>1 – </a:t>
            </a:r>
            <a:r>
              <a:rPr lang="en-US" sz="1940" dirty="0">
                <a:solidFill>
                  <a:prstClr val="black"/>
                </a:solidFill>
                <a:latin typeface="Ink Free" panose="03080402000500000000" pitchFamily="66" charset="0"/>
              </a:rPr>
              <a:t>30</a:t>
            </a:r>
            <a:r>
              <a:rPr kumimoji="0" lang="en-US" sz="194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k Free" panose="03080402000500000000" pitchFamily="66" charset="0"/>
                <a:ea typeface="+mn-ea"/>
                <a:cs typeface="+mn-cs"/>
              </a:rPr>
              <a:t> – 2024, Thursday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k Free" panose="03080402000500000000" pitchFamily="66" charset="0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18BE31-0176-9C00-243D-8382E18A35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5901" y="1921620"/>
            <a:ext cx="5249299" cy="295437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4F99ED-2281-2427-B11C-A30287D06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DC00-847F-4492-B302-9BFBDEB1C2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434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A3957B-EFD4-C3C6-0B73-877055356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712FC-9904-F7EA-424E-B40A08ECF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35577"/>
          </a:xfrm>
        </p:spPr>
        <p:txBody>
          <a:bodyPr>
            <a:noAutofit/>
          </a:bodyPr>
          <a:lstStyle/>
          <a:p>
            <a:r>
              <a:rPr lang="en-US" sz="2000" dirty="0"/>
              <a:t>Dashboard 2 – Tactical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3CB5D-E510-1CE2-F4E1-A9DB04A4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3BDC00-847F-4492-B302-9BFBDEB1C2D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05EBF4-076D-3E46-F86F-5893FC1AFA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4122" y="662026"/>
            <a:ext cx="10124933" cy="568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937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90D406-45DF-8A14-532D-87857E2754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B388-CC1E-53F4-5171-ACDA8196B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35577"/>
          </a:xfrm>
        </p:spPr>
        <p:txBody>
          <a:bodyPr>
            <a:noAutofit/>
          </a:bodyPr>
          <a:lstStyle/>
          <a:p>
            <a:r>
              <a:rPr lang="en-US" sz="2000" dirty="0"/>
              <a:t>Dashboard 3 – Strategic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D5181-9879-5A89-EB4D-D76B5572D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3BDC00-847F-4492-B302-9BFBDEB1C2D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305117-3430-CF56-4D8F-6B5109C447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7089" y="662026"/>
            <a:ext cx="10118998" cy="568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353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0B714B-3847-5B46-5B9C-25F782C6A7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0D736-FE24-B6C5-4121-D18BE809A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35577"/>
          </a:xfrm>
        </p:spPr>
        <p:txBody>
          <a:bodyPr>
            <a:noAutofit/>
          </a:bodyPr>
          <a:lstStyle/>
          <a:p>
            <a:r>
              <a:rPr lang="en-US" sz="2000" dirty="0"/>
              <a:t>Dashboard 4 – Operational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CBC63-CB64-BEF6-F0B6-703E18B0B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3BDC00-847F-4492-B302-9BFBDEB1C2D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E1D1E-1890-41C4-AD6A-B722DB31FA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7089" y="662026"/>
            <a:ext cx="10118998" cy="568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470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1696CA-190C-8AD3-D86C-79A97F1B1A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FF5D3-BF6F-E995-BFA2-42248E788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35577"/>
          </a:xfrm>
        </p:spPr>
        <p:txBody>
          <a:bodyPr>
            <a:noAutofit/>
          </a:bodyPr>
          <a:lstStyle/>
          <a:p>
            <a:r>
              <a:rPr lang="en-US" sz="2000" dirty="0"/>
              <a:t>Dashboard 5 – Operational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1602A2-D5A8-6CF0-6ABC-D6A85F5AA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3BDC00-847F-4492-B302-9BFBDEB1C2D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109FD8-BA90-ED55-D1FC-BD36BF4CF0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7089" y="665827"/>
            <a:ext cx="10118998" cy="567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355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0DDCA8-5DF5-DD1A-DDB1-36B328EF13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16EC0-13BA-4959-0BD0-E28E4AECB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35577"/>
          </a:xfrm>
        </p:spPr>
        <p:txBody>
          <a:bodyPr>
            <a:noAutofit/>
          </a:bodyPr>
          <a:lstStyle/>
          <a:p>
            <a:r>
              <a:rPr lang="en-US" sz="2000" dirty="0"/>
              <a:t>Dashboard 6 – Tactical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376452-64DD-9486-3B0F-408572ABF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3BDC00-847F-4492-B302-9BFBDEB1C2D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DDA1F7-7F33-F837-C2FB-3AB5C35F40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3541" y="665827"/>
            <a:ext cx="10086093" cy="567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91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4821EA-F02B-3564-6A8C-86C46E538D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9869D-4B80-AECF-DBA9-EEB21D0B7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35577"/>
          </a:xfrm>
        </p:spPr>
        <p:txBody>
          <a:bodyPr>
            <a:noAutofit/>
          </a:bodyPr>
          <a:lstStyle/>
          <a:p>
            <a:r>
              <a:rPr lang="en-US" sz="2000" dirty="0"/>
              <a:t>Dashboard 7 – Strategic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C14419-B7C3-806A-D034-1F802FBCF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3BDC00-847F-4492-B302-9BFBDEB1C2D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26FF82-AC82-B5B5-50E1-A92F0297DB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7327" y="665827"/>
            <a:ext cx="10078520" cy="567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18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581C0-A08D-491A-3593-7861C53D15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C8329-53FA-834B-2DD5-9BFA08CEA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35577"/>
          </a:xfrm>
        </p:spPr>
        <p:txBody>
          <a:bodyPr>
            <a:noAutofit/>
          </a:bodyPr>
          <a:lstStyle/>
          <a:p>
            <a:r>
              <a:rPr lang="en-US" sz="2000" dirty="0"/>
              <a:t>Dashboard 8 – Tactical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FEF6A-6C4E-4C32-E474-C7C300E3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3BDC00-847F-4492-B302-9BFBDEB1C2D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AAC82E-0915-EC99-BB6B-098578A670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7327" y="665827"/>
            <a:ext cx="10078520" cy="567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944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56A1A8-C1E1-940A-DA5F-0875FCA281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01E96-2209-68E6-C18C-F5E33B200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35577"/>
          </a:xfrm>
        </p:spPr>
        <p:txBody>
          <a:bodyPr>
            <a:noAutofit/>
          </a:bodyPr>
          <a:lstStyle/>
          <a:p>
            <a:r>
              <a:rPr lang="en-US" sz="2000" dirty="0"/>
              <a:t>Dashboard 9 – Tactical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E870E-6B30-109D-4E02-5A3A20E0C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3BDC00-847F-4492-B302-9BFBDEB1C2D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793B79-C81A-8E76-58D3-EA2FBD71F1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7327" y="669612"/>
            <a:ext cx="10078520" cy="567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328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AF5E1F-8EA7-20E3-9A4B-6627F28741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5CC25-7D20-7BA4-FACC-09D7E3FE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35577"/>
          </a:xfrm>
        </p:spPr>
        <p:txBody>
          <a:bodyPr>
            <a:noAutofit/>
          </a:bodyPr>
          <a:lstStyle/>
          <a:p>
            <a:r>
              <a:rPr lang="en-US" sz="2000" dirty="0"/>
              <a:t>Dashboard 10 – Tactical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445D48-1E2D-47D4-2684-8B48698E4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3BDC00-847F-4492-B302-9BFBDEB1C2D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037B56-F809-537B-BDBF-FC4DD54D64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1113" y="669612"/>
            <a:ext cx="10070947" cy="567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365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B54D69-ACDD-77F2-EA36-821A389E7B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89EBE-770B-2564-1F26-76C4DB8AB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35577"/>
          </a:xfrm>
        </p:spPr>
        <p:txBody>
          <a:bodyPr>
            <a:noAutofit/>
          </a:bodyPr>
          <a:lstStyle/>
          <a:p>
            <a:r>
              <a:rPr lang="en-US" sz="2000" dirty="0"/>
              <a:t>Dashboard 11 – Tactical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CBA78A-8953-1905-0D09-F1D4C2DCC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3BDC00-847F-4492-B302-9BFBDEB1C2D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5C7FC9-BC93-A439-C223-A23960342E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4369" y="669612"/>
            <a:ext cx="9904434" cy="567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915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50CEED20-A22C-4FC3-BC0E-F4FE53FDE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F515F7-E907-9929-6083-BE56C9334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825248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Cheetah Telecom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849524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679732"/>
            <a:ext cx="6009366" cy="54238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logo of a cheetah&#10;&#10;Description automatically generated">
            <a:extLst>
              <a:ext uri="{FF2B5EF4-FFF2-40B4-BE49-F238E27FC236}">
                <a16:creationId xmlns:a16="http://schemas.microsoft.com/office/drawing/2014/main" id="{79F1CAF2-6ED1-4BBE-5EBA-5BD4C88864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021" y="928201"/>
            <a:ext cx="4926942" cy="492694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87568" y="6355073"/>
            <a:ext cx="600760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DA1A-9650-2EB4-0D79-198ACB308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DC00-847F-4492-B302-9BFBDEB1C2D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392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43D8A5-3968-F0FD-A87B-C9C0F6CDA7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7DD5F-2FD1-2BBB-8310-987371817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35577"/>
          </a:xfrm>
        </p:spPr>
        <p:txBody>
          <a:bodyPr>
            <a:noAutofit/>
          </a:bodyPr>
          <a:lstStyle/>
          <a:p>
            <a:r>
              <a:rPr lang="en-US" sz="2000" dirty="0"/>
              <a:t>Dashboard 12 – Tactical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95E0E-E545-1C74-7706-5C569BBDF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3BDC00-847F-4492-B302-9BFBDEB1C2D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F813E7-5E14-7911-6BBD-369B7C232C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4369" y="691306"/>
            <a:ext cx="9904434" cy="562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8886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3AD604-78E2-DFAB-E538-6A10CB7DED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72776AA-5AA7-84F8-D277-80997BC0A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770598-1DD1-550D-71A9-9E9E12FA1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9356106" cy="1200329"/>
          </a:xfr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anchor="t">
            <a:normAutofit/>
          </a:bodyPr>
          <a:lstStyle/>
          <a:p>
            <a:r>
              <a:rPr lang="en-US" sz="3800" dirty="0"/>
              <a:t>Efficiency and Effectiveness of the Dashboards?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C835A06-0585-1BCC-7C19-BDBF064B3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4200" y="554152"/>
            <a:ext cx="574177" cy="1075866"/>
            <a:chOff x="10994200" y="554152"/>
            <a:chExt cx="574177" cy="1075866"/>
          </a:xfrm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E5C51B3F-A082-D4A0-5860-96317817BD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2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226148D0-7AF2-9934-A9D0-56C1F4E2E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solidFill>
              <a:schemeClr val="accent2"/>
            </a:solidFill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B09E524-14FA-D2DC-6909-06A9054C9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2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FFB8AF6-E81F-593A-A940-46F0DF4B7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E4C536-2C10-8A5B-EBBC-6274554B1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9E3BDC00-847F-4492-B302-9BFBDEB1C2D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alpha val="60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CB135007-2D10-FBAD-DA85-1EE55C4372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8721593"/>
              </p:ext>
            </p:extLst>
          </p:nvPr>
        </p:nvGraphicFramePr>
        <p:xfrm>
          <a:off x="1188062" y="1825625"/>
          <a:ext cx="9356107" cy="439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65277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BA4BF0-1555-874A-3A25-ECD44F7D7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939994-E00B-CA9F-CCCD-085E4A182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anchor="b">
            <a:normAutofit/>
          </a:bodyPr>
          <a:lstStyle/>
          <a:p>
            <a:r>
              <a:rPr lang="en-US" dirty="0"/>
              <a:t>Cons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AB7273-C627-B516-ED8A-6E22E966A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3254" y="6356350"/>
            <a:ext cx="2477498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9E3BDC00-847F-4492-B302-9BFBDEB1C2D0}" type="slidenum"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74EA30B-F79B-1C95-8CE3-83B2B6A63F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8120483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7166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92887F-5512-DFEE-41E7-DB5EC8E64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DCD61D4-5E84-EE4E-E95E-8BDFD376B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8ACA78-3B16-66CE-BF80-E04AE208D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anchor="b">
            <a:normAutofit fontScale="90000"/>
          </a:bodyPr>
          <a:lstStyle/>
          <a:p>
            <a:r>
              <a:rPr lang="en-US" dirty="0"/>
              <a:t>Impact of Sales Dashboards on Decision-Making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B9D8E7-5ADD-E17B-F192-2C5E386E3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C0A866-833C-A596-8C34-6A4AC7B9B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20FD2-3C13-B4BE-CAD1-3E7BD5372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3254" y="6356350"/>
            <a:ext cx="2477498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9E3BDC00-847F-4492-B302-9BFBDEB1C2D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88A24F-2A65-8E51-3918-D52954C6B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861" y="2837665"/>
            <a:ext cx="8193776" cy="118267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53970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3130F5-4E2D-BABC-CA79-9D997730D2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12DEFE-573C-9886-9ABC-D51118744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7A6D08-B975-B3C8-A8B9-9AC5E1982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296" y="475029"/>
            <a:ext cx="10506456" cy="1014984"/>
          </a:xfr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anchor="b">
            <a:normAutofit fontScale="90000"/>
          </a:bodyPr>
          <a:lstStyle/>
          <a:p>
            <a:r>
              <a:rPr lang="en-US" dirty="0"/>
              <a:t>These dashboards help answer critical business questions, such as: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EB7BF3-0A0F-7693-0B58-CC06F1421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9077F3-A115-B5FC-BA5C-8272DDCE4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0F581-66B4-29DC-01C7-B51F3C9FC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3254" y="6356350"/>
            <a:ext cx="2477498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9E3BDC00-847F-4492-B302-9BFBDEB1C2D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B72DE4-D88B-4E2C-B874-C151767FE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868" y="1915150"/>
            <a:ext cx="7435761" cy="3910130"/>
          </a:xfrm>
          <a:prstGeom prst="rect">
            <a:avLst/>
          </a:prstGeom>
          <a:ln w="0" cap="sq">
            <a:solidFill>
              <a:schemeClr val="bg1">
                <a:lumMod val="6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10669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B9C015-0028-CBD9-C1DA-32E52AF18D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6E690B-B791-9507-7F63-A73E098F3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1" y="735283"/>
            <a:ext cx="4978399" cy="3165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Any Questions?</a:t>
            </a:r>
          </a:p>
        </p:txBody>
      </p:sp>
      <p:pic>
        <p:nvPicPr>
          <p:cNvPr id="8" name="Graphic 7" descr="Question mark">
            <a:extLst>
              <a:ext uri="{FF2B5EF4-FFF2-40B4-BE49-F238E27FC236}">
                <a16:creationId xmlns:a16="http://schemas.microsoft.com/office/drawing/2014/main" id="{F5BE7AB1-893D-38AC-0411-5A6D0A7087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10" name="Graphic 9" descr="Question mark">
            <a:extLst>
              <a:ext uri="{FF2B5EF4-FFF2-40B4-BE49-F238E27FC236}">
                <a16:creationId xmlns:a16="http://schemas.microsoft.com/office/drawing/2014/main" id="{9DC7E324-D49A-4F59-B840-9C7794104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DC715F-874A-41E4-6926-195E02353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9E3BDC00-847F-4492-B302-9BFBDEB1C2D0}" type="slidenum">
              <a:rPr kumimoji="0" lang="en-US" b="0" i="0" u="none" strike="noStrike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b="0" i="0" u="none" strike="noStrike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01415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137844-C14F-174A-3A07-A3039CDF6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End </a:t>
            </a:r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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2384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0181F3-666E-F0D8-9616-7AA647A9C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235" y="1371600"/>
            <a:ext cx="4529312" cy="358997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2A681C-756E-6755-6C4E-1BC7B93AF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41" y="685801"/>
            <a:ext cx="3494859" cy="5491162"/>
          </a:xfrm>
        </p:spPr>
        <p:txBody>
          <a:bodyPr>
            <a:normAutofit/>
          </a:bodyPr>
          <a:lstStyle/>
          <a:p>
            <a:r>
              <a:rPr lang="en-US" dirty="0"/>
              <a:t>Goals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7DF15-086E-9F0B-6E04-91C85D8FF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9E3BDC00-847F-4492-B302-9BFBDEB1C2D0}" type="slidenum">
              <a:rPr kumimoji="0" lang="en-US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A61F7CF5-750D-F153-F008-338C06F32F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0172474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96078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EB4EB-1CC2-7C0B-0356-DEBF2D364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653B85-979F-544B-7BF4-1C6B371EC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DC00-847F-4492-B302-9BFBDEB1C2D0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50536B-C548-FE4B-1D92-BD16C17F0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020" y="2647315"/>
            <a:ext cx="5013960" cy="156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850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196C97-0B4F-DB99-F236-855FC86BA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6B926-DFC1-26A1-E894-9EE67C3D3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715490-4CC3-A221-B7EF-8E8D91615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3BDC00-847F-4492-B302-9BFBDEB1C2D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9F5CA6-A79B-F15C-8724-77FB41103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2614612"/>
            <a:ext cx="594360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30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E3EED3-1E15-E7F7-2C6B-A8B22E0638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006C95-50B8-59DD-37D9-F5A2AE565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Future Improvements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7620C0-E239-DA44-435A-2923EA4F8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9E3BDC00-847F-4492-B302-9BFBDEB1C2D0}" type="slidenum">
              <a:rPr kumimoji="0" lang="en-US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F740EAD-0477-A4DA-28CE-44F0A8E0DB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5124027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3146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51C13-3950-0639-016C-5B4761C9C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2FDE5D-9FB1-420B-FF64-3C02F72D7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DC00-847F-4492-B302-9BFBDEB1C2D0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 descr="A green arrow with white text&#10;&#10;Description automatically generated">
            <a:extLst>
              <a:ext uri="{FF2B5EF4-FFF2-40B4-BE49-F238E27FC236}">
                <a16:creationId xmlns:a16="http://schemas.microsoft.com/office/drawing/2014/main" id="{4C08B18C-7493-F32E-FE55-B3A9220514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537" y="2624137"/>
            <a:ext cx="282892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01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B92A4A-989F-2576-194C-3C79986604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2FC7B-5B3D-CF0B-6395-9F622B7CD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35577"/>
          </a:xfrm>
        </p:spPr>
        <p:txBody>
          <a:bodyPr>
            <a:noAutofit/>
          </a:bodyPr>
          <a:lstStyle/>
          <a:p>
            <a:r>
              <a:rPr lang="en-US" sz="2000" dirty="0"/>
              <a:t>Dashboard 1 – Operational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4847A6-1094-0D99-9FC6-A7587B2A4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3BDC00-847F-4492-B302-9BFBDEB1C2D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F90C39-0CDD-95CA-8C9E-B3CEDE7DC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54413"/>
            <a:ext cx="10136777" cy="570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017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17EE94-4C3E-572B-7E13-AA24D1A00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1048E-A608-1219-5336-54C7E8D52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35577"/>
          </a:xfrm>
        </p:spPr>
        <p:txBody>
          <a:bodyPr>
            <a:noAutofit/>
          </a:bodyPr>
          <a:lstStyle/>
          <a:p>
            <a:r>
              <a:rPr lang="en-US" sz="2000" dirty="0"/>
              <a:t>Dashboard 1 – Operational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734839-5061-AC7F-1079-430CC7AE9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3BDC00-847F-4492-B302-9BFBDEB1C2D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25191C-5F7F-A6C8-3300-3518E90DB6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4122" y="654413"/>
            <a:ext cx="10124933" cy="570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528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2009</TotalTime>
  <Words>579</Words>
  <Application>Microsoft Office PowerPoint</Application>
  <PresentationFormat>Widescreen</PresentationFormat>
  <Paragraphs>150</Paragraphs>
  <Slides>26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Aptos</vt:lpstr>
      <vt:lpstr>Aptos Display</vt:lpstr>
      <vt:lpstr>Arial</vt:lpstr>
      <vt:lpstr>Calibri</vt:lpstr>
      <vt:lpstr>Ink Free</vt:lpstr>
      <vt:lpstr>Wingdings</vt:lpstr>
      <vt:lpstr>Office Theme</vt:lpstr>
      <vt:lpstr>1_Office Theme</vt:lpstr>
      <vt:lpstr>PowerPoint Presentation</vt:lpstr>
      <vt:lpstr>Cheetah Telecom</vt:lpstr>
      <vt:lpstr>Goals</vt:lpstr>
      <vt:lpstr>Data</vt:lpstr>
      <vt:lpstr>Data</vt:lpstr>
      <vt:lpstr>Future Improvements</vt:lpstr>
      <vt:lpstr>Dashboards </vt:lpstr>
      <vt:lpstr>Dashboard 1 – Operational</vt:lpstr>
      <vt:lpstr>Dashboard 1 – Operational</vt:lpstr>
      <vt:lpstr>Dashboard 2 – Tactical</vt:lpstr>
      <vt:lpstr>Dashboard 3 – Strategic</vt:lpstr>
      <vt:lpstr>Dashboard 4 – Operational</vt:lpstr>
      <vt:lpstr>Dashboard 5 – Operational</vt:lpstr>
      <vt:lpstr>Dashboard 6 – Tactical</vt:lpstr>
      <vt:lpstr>Dashboard 7 – Strategic</vt:lpstr>
      <vt:lpstr>Dashboard 8 – Tactical</vt:lpstr>
      <vt:lpstr>Dashboard 9 – Tactical</vt:lpstr>
      <vt:lpstr>Dashboard 10 – Tactical</vt:lpstr>
      <vt:lpstr>Dashboard 11 – Tactical</vt:lpstr>
      <vt:lpstr>Dashboard 12 – Tactical</vt:lpstr>
      <vt:lpstr>Efficiency and Effectiveness of the Dashboards?</vt:lpstr>
      <vt:lpstr>Cons</vt:lpstr>
      <vt:lpstr>Impact of Sales Dashboards on Decision-Making</vt:lpstr>
      <vt:lpstr>These dashboards help answer critical business questions, such as:</vt:lpstr>
      <vt:lpstr>Any Questions?</vt:lpstr>
      <vt:lpstr>The End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SANAD ALAWI</dc:creator>
  <cp:lastModifiedBy>SANAD ALAWI</cp:lastModifiedBy>
  <cp:revision>260</cp:revision>
  <dcterms:created xsi:type="dcterms:W3CDTF">2024-10-04T17:18:47Z</dcterms:created>
  <dcterms:modified xsi:type="dcterms:W3CDTF">2025-02-02T11:57:00Z</dcterms:modified>
</cp:coreProperties>
</file>