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6B2C-7C45-4900-9B58-A3B237C3BD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2552700"/>
            <a:ext cx="54959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3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京B5HA88.BMP京B5HA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48037" y="2552700"/>
            <a:ext cx="54959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037" y="2552700"/>
            <a:ext cx="54959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</dc:creator>
  <cp:lastModifiedBy>玉乾 周</cp:lastModifiedBy>
  <cp:revision>3</cp:revision>
  <dcterms:created xsi:type="dcterms:W3CDTF">2019-02-25T08:34:00Z</dcterms:created>
  <dcterms:modified xsi:type="dcterms:W3CDTF">2019-08-17T14:20:24Z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