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  <p:sldId id="256" r:id="rId3"/>
    <p:sldId id="262" r:id="rId4"/>
    <p:sldId id="257" r:id="rId5"/>
    <p:sldId id="258" r:id="rId6"/>
    <p:sldId id="259" r:id="rId7"/>
    <p:sldId id="260" r:id="rId8"/>
    <p:sldId id="261" r:id="rId9"/>
    <p:sldId id="300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5" r:id="rId37"/>
    <p:sldId id="296" r:id="rId38"/>
    <p:sldId id="297" r:id="rId39"/>
    <p:sldId id="298" r:id="rId40"/>
    <p:sldId id="299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6B2C-7C45-4900-9B58-A3B237C3BD47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CD32-E45A-4D65-B7A8-72B46CE79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76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6B2C-7C45-4900-9B58-A3B237C3BD47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CD32-E45A-4D65-B7A8-72B46CE79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81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6B2C-7C45-4900-9B58-A3B237C3BD47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CD32-E45A-4D65-B7A8-72B46CE79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17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6B2C-7C45-4900-9B58-A3B237C3BD47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CD32-E45A-4D65-B7A8-72B46CE79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06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6B2C-7C45-4900-9B58-A3B237C3BD47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CD32-E45A-4D65-B7A8-72B46CE79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02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6B2C-7C45-4900-9B58-A3B237C3BD47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CD32-E45A-4D65-B7A8-72B46CE79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86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6B2C-7C45-4900-9B58-A3B237C3BD47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CD32-E45A-4D65-B7A8-72B46CE79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5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6B2C-7C45-4900-9B58-A3B237C3BD47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CD32-E45A-4D65-B7A8-72B46CE79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16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6B2C-7C45-4900-9B58-A3B237C3BD47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CD32-E45A-4D65-B7A8-72B46CE79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73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6B2C-7C45-4900-9B58-A3B237C3BD47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CD32-E45A-4D65-B7A8-72B46CE79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57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6B2C-7C45-4900-9B58-A3B237C3BD47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CD32-E45A-4D65-B7A8-72B46CE79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03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96B2C-7C45-4900-9B58-A3B237C3BD47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1CD32-E45A-4D65-B7A8-72B46CE79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剪贴画&#10;&#10;描述已自动生成">
            <a:extLst>
              <a:ext uri="{FF2B5EF4-FFF2-40B4-BE49-F238E27FC236}">
                <a16:creationId xmlns:a16="http://schemas.microsoft.com/office/drawing/2014/main" id="{B30083E3-05C6-4C93-9201-A722327A1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120392"/>
            <a:ext cx="8178799" cy="26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60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剪贴画&#10;&#10;描述已自动生成">
            <a:extLst>
              <a:ext uri="{FF2B5EF4-FFF2-40B4-BE49-F238E27FC236}">
                <a16:creationId xmlns:a16="http://schemas.microsoft.com/office/drawing/2014/main" id="{6BA93E0A-8D7C-4056-AEF6-2DCAC70FC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120392"/>
            <a:ext cx="8178799" cy="26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5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剪贴画&#10;&#10;描述已自动生成">
            <a:extLst>
              <a:ext uri="{FF2B5EF4-FFF2-40B4-BE49-F238E27FC236}">
                <a16:creationId xmlns:a16="http://schemas.microsoft.com/office/drawing/2014/main" id="{F64CC006-2881-4090-ACCA-52EFF619F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120392"/>
            <a:ext cx="8178799" cy="26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67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剪贴画&#10;&#10;描述已自动生成">
            <a:extLst>
              <a:ext uri="{FF2B5EF4-FFF2-40B4-BE49-F238E27FC236}">
                <a16:creationId xmlns:a16="http://schemas.microsoft.com/office/drawing/2014/main" id="{853989F9-1CBA-4104-AA08-5D32CEA0A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120392"/>
            <a:ext cx="8178799" cy="26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5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剪贴画&#10;&#10;描述已自动生成">
            <a:extLst>
              <a:ext uri="{FF2B5EF4-FFF2-40B4-BE49-F238E27FC236}">
                <a16:creationId xmlns:a16="http://schemas.microsoft.com/office/drawing/2014/main" id="{60D7A7A3-8797-4882-9BA9-65EED87BA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120392"/>
            <a:ext cx="8178799" cy="26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29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剪贴画&#10;&#10;描述已自动生成">
            <a:extLst>
              <a:ext uri="{FF2B5EF4-FFF2-40B4-BE49-F238E27FC236}">
                <a16:creationId xmlns:a16="http://schemas.microsoft.com/office/drawing/2014/main" id="{AE2C650E-FEF5-42E6-B063-DD084C642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120392"/>
            <a:ext cx="8178799" cy="26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47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剪贴画&#10;&#10;描述已自动生成">
            <a:extLst>
              <a:ext uri="{FF2B5EF4-FFF2-40B4-BE49-F238E27FC236}">
                <a16:creationId xmlns:a16="http://schemas.microsoft.com/office/drawing/2014/main" id="{FC5829D2-A491-4EB6-B6A1-04A71B43C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120392"/>
            <a:ext cx="8178799" cy="26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38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剪贴画&#10;&#10;描述已自动生成">
            <a:extLst>
              <a:ext uri="{FF2B5EF4-FFF2-40B4-BE49-F238E27FC236}">
                <a16:creationId xmlns:a16="http://schemas.microsoft.com/office/drawing/2014/main" id="{D5A405C1-166F-46EF-BE6B-5071F531D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120392"/>
            <a:ext cx="8178799" cy="26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50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剪贴画&#10;&#10;描述已自动生成">
            <a:extLst>
              <a:ext uri="{FF2B5EF4-FFF2-40B4-BE49-F238E27FC236}">
                <a16:creationId xmlns:a16="http://schemas.microsoft.com/office/drawing/2014/main" id="{3EE4027A-68B0-4AE1-9AAC-7BE9C333E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120392"/>
            <a:ext cx="8178799" cy="26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5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剪贴画&#10;&#10;描述已自动生成">
            <a:extLst>
              <a:ext uri="{FF2B5EF4-FFF2-40B4-BE49-F238E27FC236}">
                <a16:creationId xmlns:a16="http://schemas.microsoft.com/office/drawing/2014/main" id="{F9DBDC54-9372-4CDE-A82B-F7494455E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120392"/>
            <a:ext cx="8178799" cy="26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57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剪贴画&#10;&#10;描述已自动生成">
            <a:extLst>
              <a:ext uri="{FF2B5EF4-FFF2-40B4-BE49-F238E27FC236}">
                <a16:creationId xmlns:a16="http://schemas.microsoft.com/office/drawing/2014/main" id="{F97085A3-FC82-4CEF-8A9B-98B3B8A50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120392"/>
            <a:ext cx="8178799" cy="26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3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C547251-7CF4-4450-AA6B-093A3B1F6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120392"/>
            <a:ext cx="8178799" cy="26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04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剪贴画&#10;&#10;描述已自动生成">
            <a:extLst>
              <a:ext uri="{FF2B5EF4-FFF2-40B4-BE49-F238E27FC236}">
                <a16:creationId xmlns:a16="http://schemas.microsoft.com/office/drawing/2014/main" id="{16490BBD-1568-4D1A-B0B5-0B06BFDCB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120392"/>
            <a:ext cx="8178799" cy="26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61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剪贴画&#10;&#10;描述已自动生成">
            <a:extLst>
              <a:ext uri="{FF2B5EF4-FFF2-40B4-BE49-F238E27FC236}">
                <a16:creationId xmlns:a16="http://schemas.microsoft.com/office/drawing/2014/main" id="{8C86C9AF-0D46-4A5E-A684-88C2F64FF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120392"/>
            <a:ext cx="8178799" cy="26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15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剪贴画&#10;&#10;描述已自动生成">
            <a:extLst>
              <a:ext uri="{FF2B5EF4-FFF2-40B4-BE49-F238E27FC236}">
                <a16:creationId xmlns:a16="http://schemas.microsoft.com/office/drawing/2014/main" id="{62137BFC-827C-40B6-96B7-1B6C3FB36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120392"/>
            <a:ext cx="8178799" cy="26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89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剪贴画&#10;&#10;描述已自动生成">
            <a:extLst>
              <a:ext uri="{FF2B5EF4-FFF2-40B4-BE49-F238E27FC236}">
                <a16:creationId xmlns:a16="http://schemas.microsoft.com/office/drawing/2014/main" id="{BEB02D51-15D8-4B37-BADC-2E0EB2192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120392"/>
            <a:ext cx="8178799" cy="26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95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剪贴画&#10;&#10;描述已自动生成">
            <a:extLst>
              <a:ext uri="{FF2B5EF4-FFF2-40B4-BE49-F238E27FC236}">
                <a16:creationId xmlns:a16="http://schemas.microsoft.com/office/drawing/2014/main" id="{A75D4D48-1CA9-4784-9828-D55ED134D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120392"/>
            <a:ext cx="8178799" cy="26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03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剪贴画&#10;&#10;描述已自动生成">
            <a:extLst>
              <a:ext uri="{FF2B5EF4-FFF2-40B4-BE49-F238E27FC236}">
                <a16:creationId xmlns:a16="http://schemas.microsoft.com/office/drawing/2014/main" id="{DB7BA834-7684-4318-8503-BCC2E34E0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120392"/>
            <a:ext cx="8178799" cy="26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43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餐具, 剪贴画, 盘子, 盘碟&#10;&#10;描述已自动生成">
            <a:extLst>
              <a:ext uri="{FF2B5EF4-FFF2-40B4-BE49-F238E27FC236}">
                <a16:creationId xmlns:a16="http://schemas.microsoft.com/office/drawing/2014/main" id="{B19C42D1-1B84-4122-B1F3-DB56469D9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120392"/>
            <a:ext cx="8178799" cy="26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71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剪贴画&#10;&#10;描述已自动生成">
            <a:extLst>
              <a:ext uri="{FF2B5EF4-FFF2-40B4-BE49-F238E27FC236}">
                <a16:creationId xmlns:a16="http://schemas.microsoft.com/office/drawing/2014/main" id="{E3C45620-B940-4B28-A2D8-272F7F8DB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120392"/>
            <a:ext cx="8178799" cy="26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92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剪贴画&#10;&#10;描述已自动生成">
            <a:extLst>
              <a:ext uri="{FF2B5EF4-FFF2-40B4-BE49-F238E27FC236}">
                <a16:creationId xmlns:a16="http://schemas.microsoft.com/office/drawing/2014/main" id="{0FA14B57-34FD-4EBD-B619-CEC72F5AB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120392"/>
            <a:ext cx="8178799" cy="26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31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剪贴画&#10;&#10;描述已自动生成">
            <a:extLst>
              <a:ext uri="{FF2B5EF4-FFF2-40B4-BE49-F238E27FC236}">
                <a16:creationId xmlns:a16="http://schemas.microsoft.com/office/drawing/2014/main" id="{9DD9EFFB-E88A-43CC-8044-A8AC945DB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120392"/>
            <a:ext cx="8178799" cy="26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5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剪贴画&#10;&#10;描述已自动生成">
            <a:extLst>
              <a:ext uri="{FF2B5EF4-FFF2-40B4-BE49-F238E27FC236}">
                <a16:creationId xmlns:a16="http://schemas.microsoft.com/office/drawing/2014/main" id="{58BB7309-AED7-423F-BC66-152889017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120392"/>
            <a:ext cx="8178799" cy="26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10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剪贴画&#10;&#10;描述已自动生成">
            <a:extLst>
              <a:ext uri="{FF2B5EF4-FFF2-40B4-BE49-F238E27FC236}">
                <a16:creationId xmlns:a16="http://schemas.microsoft.com/office/drawing/2014/main" id="{390B45B5-CC82-46F6-8390-A632FEAC4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120392"/>
            <a:ext cx="8178799" cy="26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25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剪贴画&#10;&#10;描述已自动生成">
            <a:extLst>
              <a:ext uri="{FF2B5EF4-FFF2-40B4-BE49-F238E27FC236}">
                <a16:creationId xmlns:a16="http://schemas.microsoft.com/office/drawing/2014/main" id="{BA818467-9EFC-4196-9D95-BDBDCCF06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120392"/>
            <a:ext cx="8178799" cy="26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71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剪贴画&#10;&#10;描述已自动生成">
            <a:extLst>
              <a:ext uri="{FF2B5EF4-FFF2-40B4-BE49-F238E27FC236}">
                <a16:creationId xmlns:a16="http://schemas.microsoft.com/office/drawing/2014/main" id="{BB163B9D-2B24-4629-ABD6-02F43F955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120392"/>
            <a:ext cx="8178799" cy="26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67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剪贴画&#10;&#10;描述已自动生成">
            <a:extLst>
              <a:ext uri="{FF2B5EF4-FFF2-40B4-BE49-F238E27FC236}">
                <a16:creationId xmlns:a16="http://schemas.microsoft.com/office/drawing/2014/main" id="{62D5657A-61EF-4154-AAF0-F02EC182B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120392"/>
            <a:ext cx="8178799" cy="26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91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剪贴画&#10;&#10;描述已自动生成">
            <a:extLst>
              <a:ext uri="{FF2B5EF4-FFF2-40B4-BE49-F238E27FC236}">
                <a16:creationId xmlns:a16="http://schemas.microsoft.com/office/drawing/2014/main" id="{EAE152F4-B819-4463-AFF3-641AE1FDA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120392"/>
            <a:ext cx="8178799" cy="26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81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剪贴画&#10;&#10;描述已自动生成">
            <a:extLst>
              <a:ext uri="{FF2B5EF4-FFF2-40B4-BE49-F238E27FC236}">
                <a16:creationId xmlns:a16="http://schemas.microsoft.com/office/drawing/2014/main" id="{CC30E7DE-2A91-424C-BFEC-89F80B3D2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120392"/>
            <a:ext cx="8178799" cy="26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50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剪贴画&#10;&#10;描述已自动生成">
            <a:extLst>
              <a:ext uri="{FF2B5EF4-FFF2-40B4-BE49-F238E27FC236}">
                <a16:creationId xmlns:a16="http://schemas.microsoft.com/office/drawing/2014/main" id="{8680C77B-562C-4E56-8E34-9378D20CC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120392"/>
            <a:ext cx="8178799" cy="26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50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剪贴画&#10;&#10;描述已自动生成">
            <a:extLst>
              <a:ext uri="{FF2B5EF4-FFF2-40B4-BE49-F238E27FC236}">
                <a16:creationId xmlns:a16="http://schemas.microsoft.com/office/drawing/2014/main" id="{16A68CD2-60B8-4560-A2B0-78864E111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120392"/>
            <a:ext cx="8178799" cy="26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680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剪贴画, 餐具&#10;&#10;描述已自动生成">
            <a:extLst>
              <a:ext uri="{FF2B5EF4-FFF2-40B4-BE49-F238E27FC236}">
                <a16:creationId xmlns:a16="http://schemas.microsoft.com/office/drawing/2014/main" id="{0902B9D0-8E5B-45F3-8300-06D20AAE6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120392"/>
            <a:ext cx="8178799" cy="26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43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剪贴画&#10;&#10;描述已自动生成">
            <a:extLst>
              <a:ext uri="{FF2B5EF4-FFF2-40B4-BE49-F238E27FC236}">
                <a16:creationId xmlns:a16="http://schemas.microsoft.com/office/drawing/2014/main" id="{062BFE5E-0263-4B22-9DDF-E82EBDA1E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120392"/>
            <a:ext cx="8178799" cy="26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2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892F27D-0950-421A-A4D4-9948EBE63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438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剪贴画&#10;&#10;描述已自动生成">
            <a:extLst>
              <a:ext uri="{FF2B5EF4-FFF2-40B4-BE49-F238E27FC236}">
                <a16:creationId xmlns:a16="http://schemas.microsoft.com/office/drawing/2014/main" id="{BBDE0185-BF04-438E-BB9B-D0B34A569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120392"/>
            <a:ext cx="8178799" cy="26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8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911B423-0DE6-4287-9099-6837E2F21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1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F8BF779-E80E-4EDB-9305-D7E85F0F2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2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35AEE57-D972-4382-8669-D475F5B15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8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F8867E0-B310-4231-AD39-B693A1334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2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5079C6E-7154-449C-BA97-2D919314DE83}"/>
              </a:ext>
            </a:extLst>
          </p:cNvPr>
          <p:cNvSpPr txBox="1"/>
          <p:nvPr/>
        </p:nvSpPr>
        <p:spPr>
          <a:xfrm>
            <a:off x="1792877" y="2875002"/>
            <a:ext cx="55582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车牌识别测试</a:t>
            </a:r>
          </a:p>
        </p:txBody>
      </p:sp>
    </p:spTree>
    <p:extLst>
      <p:ext uri="{BB962C8B-B14F-4D97-AF65-F5344CB8AC3E}">
        <p14:creationId xmlns:p14="http://schemas.microsoft.com/office/powerpoint/2010/main" val="4028433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全屏显示(4:3)</PresentationFormat>
  <Paragraphs>1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5" baseType="lpstr">
      <vt:lpstr>黑体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玉乾 周</dc:creator>
  <cp:lastModifiedBy>玉乾 周</cp:lastModifiedBy>
  <cp:revision>2</cp:revision>
  <dcterms:created xsi:type="dcterms:W3CDTF">2019-06-10T08:33:30Z</dcterms:created>
  <dcterms:modified xsi:type="dcterms:W3CDTF">2019-06-10T08:35:44Z</dcterms:modified>
</cp:coreProperties>
</file>