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C0CC9F2-9203-4264-AC81-A6071ED12F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6CAA97-64F0-412F-804D-77815874A05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17-12-2022 14:29:25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D80553A-DBF0-462D-9743-E7231F8EB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2022-12-17T08:59:26Z</dcterms:created>
  <dcterms:modified xsi:type="dcterms:W3CDTF">2022-12-17T08:59:26Z</dcterms:modified>
</cp:coreProperties>
</file>