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0" r:id="rId3"/>
    <p:sldId id="265" r:id="rId4"/>
    <p:sldId id="258" r:id="rId5"/>
    <p:sldId id="259" r:id="rId6"/>
    <p:sldId id="261" r:id="rId7"/>
    <p:sldId id="256" r:id="rId8"/>
    <p:sldId id="257" r:id="rId9"/>
    <p:sldId id="262" r:id="rId10"/>
    <p:sldId id="263" r:id="rId11"/>
    <p:sldId id="264" r:id="rId12"/>
    <p:sldId id="267" r:id="rId13"/>
    <p:sldId id="268" r:id="rId14"/>
    <p:sldId id="270" r:id="rId15"/>
    <p:sldId id="269"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53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B1121-63A9-CAF4-52BB-05D836ED11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BF4F96-4D32-8F60-6FEA-07B87719D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6C598F7-6BEC-9FB2-73FE-3D2F8302EEC1}"/>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91E016EF-F626-D88D-46E3-E7A9DA9F6C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A8A08A-6BCA-7455-8046-00050BD8E30F}"/>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46951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938D2-9331-BDCF-1A7C-27ECF195F9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E6F198-D22E-C1A6-604B-F5454A3E845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62E4D2-57AB-1C44-E468-B240575D366B}"/>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9F6813BC-D026-FB95-40E5-10CE451C31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3E88B2-8B63-D42C-F422-AE39FC14BECB}"/>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26682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815BBA-543F-3E7B-F10B-71EB82D0CD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59D75B-E255-D2B7-33F2-813B7D855C4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ED4E90-59E4-C7A0-FFA4-4142C7AD69AF}"/>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A2724A8C-911D-0682-A4FC-25C336A04F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55BBE1-B20D-8521-53F9-42BB1059C9BD}"/>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70199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F56A2-58C4-7CC3-4BAB-EA54919C7A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FD88D0-7315-B412-AA8D-574520E8E3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75512D-3354-1D3C-62D4-6C9AEAD5093A}"/>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935FCF9B-B84E-9E85-6A24-4EC741823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2AB54E-8050-0EC3-2850-2B840B479745}"/>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17024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25A67-1A04-A4D0-BA21-E4E08E15B8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26C3B-E7BC-9840-CD79-2B387E693D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79D322E-FEE7-F5AC-C479-6A10B1E9B29D}"/>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5DFC0D3A-01E6-BD14-5CF9-7605B7D31C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BF2E0F-68C8-82EB-866A-D4AE658CEC0A}"/>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3730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DB62D-2CF2-BAB3-D0F3-DC079352C4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1F5BEA-AAEF-596C-6477-5279D4385D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662261D-624E-02F3-54BA-1C6BA5091D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918466-8816-A1B8-ADCA-406F62271B00}"/>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6" name="フッター プレースホルダー 5">
            <a:extLst>
              <a:ext uri="{FF2B5EF4-FFF2-40B4-BE49-F238E27FC236}">
                <a16:creationId xmlns:a16="http://schemas.microsoft.com/office/drawing/2014/main" id="{B58C7C84-B181-4CA4-FC0D-3ECFA51654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B05C52-3A6C-C4A6-13A5-017B606B92B0}"/>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14034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FF396-05BE-7DAE-B28C-01D40E50A2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0A3DAC-CFEE-B34F-5C9E-125D4821D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8E444C-DF11-0B14-8242-A55413EBD9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232396-D6FC-DB73-9599-57F089D65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365366-BEEE-FC8A-A9CA-4F4A0474B17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25C1CD-CD89-D2F0-FBD2-956CFC9792C6}"/>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8" name="フッター プレースホルダー 7">
            <a:extLst>
              <a:ext uri="{FF2B5EF4-FFF2-40B4-BE49-F238E27FC236}">
                <a16:creationId xmlns:a16="http://schemas.microsoft.com/office/drawing/2014/main" id="{053E1202-82E8-426D-32EB-4F5649106F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C80BD4-10F7-CD9F-DA2A-3DFC4FD6FA9B}"/>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158583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00AA5-C532-022B-8F96-1C0D48AB920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8A908A-E14B-4996-7A5D-2F5E9CAF099C}"/>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4" name="フッター プレースホルダー 3">
            <a:extLst>
              <a:ext uri="{FF2B5EF4-FFF2-40B4-BE49-F238E27FC236}">
                <a16:creationId xmlns:a16="http://schemas.microsoft.com/office/drawing/2014/main" id="{6FA296E4-117A-1A34-B683-8F1EFE7606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DF5A785-A31C-22D8-48D3-6558B4290335}"/>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97687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EEE334-8247-B0C7-E14F-03B8E2FE0C8E}"/>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3" name="フッター プレースホルダー 2">
            <a:extLst>
              <a:ext uri="{FF2B5EF4-FFF2-40B4-BE49-F238E27FC236}">
                <a16:creationId xmlns:a16="http://schemas.microsoft.com/office/drawing/2014/main" id="{4F531CEC-C3A4-4058-9BE7-8FD5E66FA22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42458D-9F23-FD32-FC5F-50E0FD63A667}"/>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44234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2740E-D160-E639-B764-1CD35BED1F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6F9220-AF96-FD2E-3F80-B3D67EA13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B10E3C-64FD-82C5-071D-651C3B62E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85B104-12F7-D66A-3DDA-CEE4A9446AC2}"/>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6" name="フッター プレースホルダー 5">
            <a:extLst>
              <a:ext uri="{FF2B5EF4-FFF2-40B4-BE49-F238E27FC236}">
                <a16:creationId xmlns:a16="http://schemas.microsoft.com/office/drawing/2014/main" id="{C2DAED80-F595-41EE-40A0-D6F994E068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280BA-F2B6-302A-E1F0-E8330B1ED85E}"/>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45486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87CD1-A69F-04F7-D7B0-3AE9B7A1BE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F00F995-DE42-2429-389E-1FE25E05E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0600CC2-081A-5480-C809-2D2B2F185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E399A5-06DB-96A9-EB80-6C0F081DCEC8}"/>
              </a:ext>
            </a:extLst>
          </p:cNvPr>
          <p:cNvSpPr>
            <a:spLocks noGrp="1"/>
          </p:cNvSpPr>
          <p:nvPr>
            <p:ph type="dt" sz="half" idx="10"/>
          </p:nvPr>
        </p:nvSpPr>
        <p:spPr/>
        <p:txBody>
          <a:bodyPr/>
          <a:lstStyle/>
          <a:p>
            <a:fld id="{543DE5BA-1447-4391-B770-CCCD2D1953A8}" type="datetimeFigureOut">
              <a:rPr kumimoji="1" lang="ja-JP" altLang="en-US" smtClean="0"/>
              <a:t>2024/5/10</a:t>
            </a:fld>
            <a:endParaRPr kumimoji="1" lang="ja-JP" altLang="en-US"/>
          </a:p>
        </p:txBody>
      </p:sp>
      <p:sp>
        <p:nvSpPr>
          <p:cNvPr id="6" name="フッター プレースホルダー 5">
            <a:extLst>
              <a:ext uri="{FF2B5EF4-FFF2-40B4-BE49-F238E27FC236}">
                <a16:creationId xmlns:a16="http://schemas.microsoft.com/office/drawing/2014/main" id="{9D94C13A-5572-E8D9-7749-21F0829DF0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8D8472-6E5A-90A9-6A17-2792DBA1E84F}"/>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385510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EF4556-AF9E-2E36-FCC6-4AA342388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19347E-5DC1-382B-C734-5FAA67AB7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AAE864-A413-DEA3-E7C7-E5CE1E9B4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3DE5BA-1447-4391-B770-CCCD2D1953A8}"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D7593C7E-1017-654C-0E47-75B14191B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88B2F7-41FD-379D-5E3E-2C6C316E4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1907464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Tree>
    <p:extLst>
      <p:ext uri="{BB962C8B-B14F-4D97-AF65-F5344CB8AC3E}">
        <p14:creationId xmlns:p14="http://schemas.microsoft.com/office/powerpoint/2010/main" val="165446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solidFill>
            <a:srgbClr val="F0F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お知らせ</a:t>
            </a:r>
          </a:p>
        </p:txBody>
      </p:sp>
      <p:cxnSp>
        <p:nvCxnSpPr>
          <p:cNvPr id="39" name="直線コネクタ 38">
            <a:extLst>
              <a:ext uri="{FF2B5EF4-FFF2-40B4-BE49-F238E27FC236}">
                <a16:creationId xmlns:a16="http://schemas.microsoft.com/office/drawing/2014/main" id="{00D621B7-2EC1-5705-CF28-86C3D5788ACF}"/>
              </a:ext>
            </a:extLst>
          </p:cNvPr>
          <p:cNvCxnSpPr>
            <a:cxnSpLocks/>
          </p:cNvCxnSpPr>
          <p:nvPr/>
        </p:nvCxnSpPr>
        <p:spPr>
          <a:xfrm>
            <a:off x="12028714"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41" name="正方形/長方形 40">
            <a:extLst>
              <a:ext uri="{FF2B5EF4-FFF2-40B4-BE49-F238E27FC236}">
                <a16:creationId xmlns:a16="http://schemas.microsoft.com/office/drawing/2014/main" id="{F71446E0-4079-28C6-7B15-B26426685046}"/>
              </a:ext>
            </a:extLst>
          </p:cNvPr>
          <p:cNvSpPr/>
          <p:nvPr/>
        </p:nvSpPr>
        <p:spPr>
          <a:xfrm>
            <a:off x="12028713" y="304800"/>
            <a:ext cx="163286" cy="3378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E4463CF-CCD4-ED55-C068-A46FBE9284FC}"/>
              </a:ext>
            </a:extLst>
          </p:cNvPr>
          <p:cNvSpPr/>
          <p:nvPr/>
        </p:nvSpPr>
        <p:spPr>
          <a:xfrm>
            <a:off x="3156854" y="-11359"/>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7629DB5-984E-2A0E-F8D4-9EA8F4CA2F26}"/>
              </a:ext>
            </a:extLst>
          </p:cNvPr>
          <p:cNvSpPr txBox="1"/>
          <p:nvPr/>
        </p:nvSpPr>
        <p:spPr>
          <a:xfrm>
            <a:off x="3276596" y="120134"/>
            <a:ext cx="3156857" cy="369332"/>
          </a:xfrm>
          <a:prstGeom prst="rect">
            <a:avLst/>
          </a:prstGeom>
          <a:noFill/>
        </p:spPr>
        <p:txBody>
          <a:bodyPr wrap="square" rtlCol="0">
            <a:spAutoFit/>
          </a:bodyPr>
          <a:lstStyle/>
          <a:p>
            <a:r>
              <a:rPr kumimoji="1" lang="ja-JP" altLang="en-US" b="1" dirty="0">
                <a:latin typeface="Arial" panose="020B0604020202020204" pitchFamily="34" charset="0"/>
                <a:cs typeface="Arial" panose="020B0604020202020204" pitchFamily="34" charset="0"/>
              </a:rPr>
              <a:t>おしらせ</a:t>
            </a:r>
          </a:p>
        </p:txBody>
      </p:sp>
      <p:sp>
        <p:nvSpPr>
          <p:cNvPr id="47" name="正方形/長方形 46">
            <a:extLst>
              <a:ext uri="{FF2B5EF4-FFF2-40B4-BE49-F238E27FC236}">
                <a16:creationId xmlns:a16="http://schemas.microsoft.com/office/drawing/2014/main" id="{980621E8-1F6E-A4BA-7FE3-1277A00BF144}"/>
              </a:ext>
            </a:extLst>
          </p:cNvPr>
          <p:cNvSpPr/>
          <p:nvPr/>
        </p:nvSpPr>
        <p:spPr>
          <a:xfrm>
            <a:off x="3156854" y="668522"/>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210543A-6429-3830-D13B-B6CCAED1502F}"/>
              </a:ext>
            </a:extLst>
          </p:cNvPr>
          <p:cNvSpPr txBox="1"/>
          <p:nvPr/>
        </p:nvSpPr>
        <p:spPr>
          <a:xfrm>
            <a:off x="3276595" y="788656"/>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kumimoji="1" lang="en-US" altLang="ja-JP" dirty="0">
                <a:latin typeface="Arial" panose="020B0604020202020204" pitchFamily="34" charset="0"/>
                <a:cs typeface="Arial" panose="020B0604020202020204" pitchFamily="34" charset="0"/>
              </a:rPr>
              <a:t>1</a:t>
            </a:r>
            <a:endParaRPr kumimoji="1" lang="ja-JP" altLang="en-US" dirty="0">
              <a:latin typeface="Arial" panose="020B0604020202020204" pitchFamily="34" charset="0"/>
              <a:cs typeface="Arial" panose="020B0604020202020204" pitchFamily="34" charset="0"/>
            </a:endParaRPr>
          </a:p>
        </p:txBody>
      </p:sp>
      <p:sp>
        <p:nvSpPr>
          <p:cNvPr id="53" name="正方形/長方形 52">
            <a:extLst>
              <a:ext uri="{FF2B5EF4-FFF2-40B4-BE49-F238E27FC236}">
                <a16:creationId xmlns:a16="http://schemas.microsoft.com/office/drawing/2014/main" id="{A76319EE-C0FC-3ED3-A9E2-222F1B142904}"/>
              </a:ext>
            </a:extLst>
          </p:cNvPr>
          <p:cNvSpPr/>
          <p:nvPr/>
        </p:nvSpPr>
        <p:spPr>
          <a:xfrm>
            <a:off x="3156854" y="1274588"/>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46DD094-DF8F-16A9-D9D6-B93C38598748}"/>
              </a:ext>
            </a:extLst>
          </p:cNvPr>
          <p:cNvSpPr txBox="1"/>
          <p:nvPr/>
        </p:nvSpPr>
        <p:spPr>
          <a:xfrm>
            <a:off x="3276595" y="1394722"/>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2</a:t>
            </a:r>
            <a:endParaRPr kumimoji="1" lang="ja-JP" altLang="en-US" dirty="0">
              <a:latin typeface="Arial" panose="020B0604020202020204" pitchFamily="34" charset="0"/>
              <a:cs typeface="Arial" panose="020B0604020202020204" pitchFamily="34" charset="0"/>
            </a:endParaRPr>
          </a:p>
        </p:txBody>
      </p:sp>
      <p:sp>
        <p:nvSpPr>
          <p:cNvPr id="64" name="正方形/長方形 63">
            <a:extLst>
              <a:ext uri="{FF2B5EF4-FFF2-40B4-BE49-F238E27FC236}">
                <a16:creationId xmlns:a16="http://schemas.microsoft.com/office/drawing/2014/main" id="{81F5D40E-D3F4-CD9D-F5D1-2EC84B2A4C66}"/>
              </a:ext>
            </a:extLst>
          </p:cNvPr>
          <p:cNvSpPr/>
          <p:nvPr/>
        </p:nvSpPr>
        <p:spPr>
          <a:xfrm>
            <a:off x="3156856" y="1873047"/>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F4E1579B-1482-35D5-1B15-7ED26EFDD8D3}"/>
              </a:ext>
            </a:extLst>
          </p:cNvPr>
          <p:cNvSpPr txBox="1"/>
          <p:nvPr/>
        </p:nvSpPr>
        <p:spPr>
          <a:xfrm>
            <a:off x="3276597" y="1993181"/>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3</a:t>
            </a:r>
            <a:endParaRPr kumimoji="1" lang="ja-JP" altLang="en-US" dirty="0">
              <a:latin typeface="Arial" panose="020B060402020202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BEDCE6EA-F4C9-12E4-D79B-9D0CE84A0504}"/>
              </a:ext>
            </a:extLst>
          </p:cNvPr>
          <p:cNvSpPr txBox="1"/>
          <p:nvPr/>
        </p:nvSpPr>
        <p:spPr>
          <a:xfrm>
            <a:off x="6808617" y="2724030"/>
            <a:ext cx="461665" cy="553998"/>
          </a:xfrm>
          <a:prstGeom prst="rect">
            <a:avLst/>
          </a:prstGeom>
          <a:noFill/>
        </p:spPr>
        <p:txBody>
          <a:bodyPr vert="eaVert" wrap="none" rtlCol="0">
            <a:spAutoFit/>
          </a:bodyPr>
          <a:lstStyle/>
          <a:p>
            <a:r>
              <a:rPr kumimoji="1" lang="en-US" altLang="ja-JP" dirty="0"/>
              <a:t>……</a:t>
            </a:r>
          </a:p>
        </p:txBody>
      </p:sp>
    </p:spTree>
    <p:extLst>
      <p:ext uri="{BB962C8B-B14F-4D97-AF65-F5344CB8AC3E}">
        <p14:creationId xmlns:p14="http://schemas.microsoft.com/office/powerpoint/2010/main" val="306685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solidFill>
            <a:srgbClr val="F0F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お知らせ</a:t>
            </a:r>
          </a:p>
        </p:txBody>
      </p:sp>
      <p:cxnSp>
        <p:nvCxnSpPr>
          <p:cNvPr id="39" name="直線コネクタ 38">
            <a:extLst>
              <a:ext uri="{FF2B5EF4-FFF2-40B4-BE49-F238E27FC236}">
                <a16:creationId xmlns:a16="http://schemas.microsoft.com/office/drawing/2014/main" id="{00D621B7-2EC1-5705-CF28-86C3D5788ACF}"/>
              </a:ext>
            </a:extLst>
          </p:cNvPr>
          <p:cNvCxnSpPr>
            <a:cxnSpLocks/>
          </p:cNvCxnSpPr>
          <p:nvPr/>
        </p:nvCxnSpPr>
        <p:spPr>
          <a:xfrm>
            <a:off x="12028714"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41" name="正方形/長方形 40">
            <a:extLst>
              <a:ext uri="{FF2B5EF4-FFF2-40B4-BE49-F238E27FC236}">
                <a16:creationId xmlns:a16="http://schemas.microsoft.com/office/drawing/2014/main" id="{F71446E0-4079-28C6-7B15-B26426685046}"/>
              </a:ext>
            </a:extLst>
          </p:cNvPr>
          <p:cNvSpPr/>
          <p:nvPr/>
        </p:nvSpPr>
        <p:spPr>
          <a:xfrm>
            <a:off x="12028713" y="304800"/>
            <a:ext cx="163286" cy="3378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E4463CF-CCD4-ED55-C068-A46FBE9284FC}"/>
              </a:ext>
            </a:extLst>
          </p:cNvPr>
          <p:cNvSpPr/>
          <p:nvPr/>
        </p:nvSpPr>
        <p:spPr>
          <a:xfrm>
            <a:off x="3156854" y="-11359"/>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7629DB5-984E-2A0E-F8D4-9EA8F4CA2F26}"/>
              </a:ext>
            </a:extLst>
          </p:cNvPr>
          <p:cNvSpPr txBox="1"/>
          <p:nvPr/>
        </p:nvSpPr>
        <p:spPr>
          <a:xfrm>
            <a:off x="3276596" y="120134"/>
            <a:ext cx="3156857" cy="369332"/>
          </a:xfrm>
          <a:prstGeom prst="rect">
            <a:avLst/>
          </a:prstGeom>
          <a:noFill/>
        </p:spPr>
        <p:txBody>
          <a:bodyPr wrap="square" rtlCol="0">
            <a:spAutoFit/>
          </a:bodyPr>
          <a:lstStyle/>
          <a:p>
            <a:r>
              <a:rPr kumimoji="1" lang="ja-JP" altLang="en-US" b="1" dirty="0">
                <a:latin typeface="Arial" panose="020B0604020202020204" pitchFamily="34" charset="0"/>
                <a:cs typeface="Arial" panose="020B0604020202020204" pitchFamily="34" charset="0"/>
              </a:rPr>
              <a:t>おしらせ</a:t>
            </a:r>
          </a:p>
        </p:txBody>
      </p:sp>
      <p:sp>
        <p:nvSpPr>
          <p:cNvPr id="47" name="正方形/長方形 46">
            <a:extLst>
              <a:ext uri="{FF2B5EF4-FFF2-40B4-BE49-F238E27FC236}">
                <a16:creationId xmlns:a16="http://schemas.microsoft.com/office/drawing/2014/main" id="{980621E8-1F6E-A4BA-7FE3-1277A00BF144}"/>
              </a:ext>
            </a:extLst>
          </p:cNvPr>
          <p:cNvSpPr/>
          <p:nvPr/>
        </p:nvSpPr>
        <p:spPr>
          <a:xfrm>
            <a:off x="3156854" y="668522"/>
            <a:ext cx="8871855" cy="620955"/>
          </a:xfrm>
          <a:prstGeom prst="rect">
            <a:avLst/>
          </a:prstGeom>
          <a:solidFill>
            <a:srgbClr val="F0F0F0">
              <a:alpha val="96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3210543A-6429-3830-D13B-B6CCAED1502F}"/>
              </a:ext>
            </a:extLst>
          </p:cNvPr>
          <p:cNvSpPr txBox="1"/>
          <p:nvPr/>
        </p:nvSpPr>
        <p:spPr>
          <a:xfrm>
            <a:off x="3276595" y="788656"/>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kumimoji="1" lang="en-US" altLang="ja-JP" dirty="0">
                <a:latin typeface="Arial" panose="020B0604020202020204" pitchFamily="34" charset="0"/>
                <a:cs typeface="Arial" panose="020B0604020202020204" pitchFamily="34" charset="0"/>
              </a:rPr>
              <a:t>1</a:t>
            </a:r>
            <a:endParaRPr kumimoji="1" lang="ja-JP" altLang="en-US" dirty="0">
              <a:latin typeface="Arial" panose="020B0604020202020204" pitchFamily="34" charset="0"/>
              <a:cs typeface="Arial" panose="020B0604020202020204" pitchFamily="34" charset="0"/>
            </a:endParaRPr>
          </a:p>
        </p:txBody>
      </p:sp>
      <p:sp>
        <p:nvSpPr>
          <p:cNvPr id="53" name="正方形/長方形 52">
            <a:extLst>
              <a:ext uri="{FF2B5EF4-FFF2-40B4-BE49-F238E27FC236}">
                <a16:creationId xmlns:a16="http://schemas.microsoft.com/office/drawing/2014/main" id="{A76319EE-C0FC-3ED3-A9E2-222F1B142904}"/>
              </a:ext>
            </a:extLst>
          </p:cNvPr>
          <p:cNvSpPr/>
          <p:nvPr/>
        </p:nvSpPr>
        <p:spPr>
          <a:xfrm>
            <a:off x="3156852" y="2492829"/>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46DD094-DF8F-16A9-D9D6-B93C38598748}"/>
              </a:ext>
            </a:extLst>
          </p:cNvPr>
          <p:cNvSpPr txBox="1"/>
          <p:nvPr/>
        </p:nvSpPr>
        <p:spPr>
          <a:xfrm>
            <a:off x="3276593" y="2612963"/>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2</a:t>
            </a:r>
            <a:endParaRPr kumimoji="1" lang="ja-JP" altLang="en-US" dirty="0">
              <a:latin typeface="Arial" panose="020B0604020202020204" pitchFamily="34" charset="0"/>
              <a:cs typeface="Arial" panose="020B0604020202020204" pitchFamily="34" charset="0"/>
            </a:endParaRPr>
          </a:p>
        </p:txBody>
      </p:sp>
      <p:sp>
        <p:nvSpPr>
          <p:cNvPr id="64" name="正方形/長方形 63">
            <a:extLst>
              <a:ext uri="{FF2B5EF4-FFF2-40B4-BE49-F238E27FC236}">
                <a16:creationId xmlns:a16="http://schemas.microsoft.com/office/drawing/2014/main" id="{81F5D40E-D3F4-CD9D-F5D1-2EC84B2A4C66}"/>
              </a:ext>
            </a:extLst>
          </p:cNvPr>
          <p:cNvSpPr/>
          <p:nvPr/>
        </p:nvSpPr>
        <p:spPr>
          <a:xfrm>
            <a:off x="3156854" y="3091288"/>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F4E1579B-1482-35D5-1B15-7ED26EFDD8D3}"/>
              </a:ext>
            </a:extLst>
          </p:cNvPr>
          <p:cNvSpPr txBox="1"/>
          <p:nvPr/>
        </p:nvSpPr>
        <p:spPr>
          <a:xfrm>
            <a:off x="3276595" y="3211422"/>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3</a:t>
            </a:r>
            <a:endParaRPr kumimoji="1" lang="ja-JP" altLang="en-US" dirty="0">
              <a:latin typeface="Arial" panose="020B060402020202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BEDCE6EA-F4C9-12E4-D79B-9D0CE84A0504}"/>
              </a:ext>
            </a:extLst>
          </p:cNvPr>
          <p:cNvSpPr txBox="1"/>
          <p:nvPr/>
        </p:nvSpPr>
        <p:spPr>
          <a:xfrm>
            <a:off x="6808615" y="3942271"/>
            <a:ext cx="461665" cy="553998"/>
          </a:xfrm>
          <a:prstGeom prst="rect">
            <a:avLst/>
          </a:prstGeom>
          <a:noFill/>
        </p:spPr>
        <p:txBody>
          <a:bodyPr vert="eaVert" wrap="none" rtlCol="0">
            <a:spAutoFit/>
          </a:bodyPr>
          <a:lstStyle/>
          <a:p>
            <a:r>
              <a:rPr kumimoji="1" lang="en-US" altLang="ja-JP" dirty="0"/>
              <a:t>……</a:t>
            </a:r>
          </a:p>
        </p:txBody>
      </p:sp>
      <p:cxnSp>
        <p:nvCxnSpPr>
          <p:cNvPr id="3" name="直線矢印コネクタ 2">
            <a:extLst>
              <a:ext uri="{FF2B5EF4-FFF2-40B4-BE49-F238E27FC236}">
                <a16:creationId xmlns:a16="http://schemas.microsoft.com/office/drawing/2014/main" id="{ACE7C5D5-B517-B1EA-4A72-6D4D76E9B091}"/>
              </a:ext>
            </a:extLst>
          </p:cNvPr>
          <p:cNvCxnSpPr>
            <a:cxnSpLocks/>
          </p:cNvCxnSpPr>
          <p:nvPr/>
        </p:nvCxnSpPr>
        <p:spPr>
          <a:xfrm>
            <a:off x="3276593" y="1289477"/>
            <a:ext cx="0" cy="12033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FAD0CF6B-F630-53C8-111F-76A6B195D529}"/>
              </a:ext>
            </a:extLst>
          </p:cNvPr>
          <p:cNvSpPr txBox="1"/>
          <p:nvPr/>
        </p:nvSpPr>
        <p:spPr>
          <a:xfrm>
            <a:off x="3765879" y="1636384"/>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kumimoji="1" lang="en-US" altLang="ja-JP" dirty="0">
                <a:latin typeface="Arial" panose="020B0604020202020204" pitchFamily="34" charset="0"/>
                <a:cs typeface="Arial" panose="020B0604020202020204" pitchFamily="34" charset="0"/>
              </a:rPr>
              <a:t>1 </a:t>
            </a:r>
            <a:r>
              <a:rPr kumimoji="1" lang="ja-JP" altLang="en-US" dirty="0">
                <a:latin typeface="Arial" panose="020B0604020202020204" pitchFamily="34" charset="0"/>
                <a:cs typeface="Arial" panose="020B0604020202020204" pitchFamily="34" charset="0"/>
              </a:rPr>
              <a:t>詳細</a:t>
            </a:r>
          </a:p>
        </p:txBody>
      </p:sp>
    </p:spTree>
    <p:extLst>
      <p:ext uri="{BB962C8B-B14F-4D97-AF65-F5344CB8AC3E}">
        <p14:creationId xmlns:p14="http://schemas.microsoft.com/office/powerpoint/2010/main" val="337318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61"/>
            <a:ext cx="3875314" cy="277664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このサービスはログインしていない場合使用することはできません。</a:t>
            </a:r>
            <a:endParaRPr kumimoji="1" lang="en-US" altLang="ja-JP" dirty="0"/>
          </a:p>
          <a:p>
            <a:pPr algn="ctr"/>
            <a:endParaRPr kumimoji="1" lang="en-US" altLang="ja-JP" dirty="0"/>
          </a:p>
          <a:p>
            <a:pPr algn="ctr"/>
            <a:r>
              <a:rPr lang="ja-JP" altLang="en-US" dirty="0"/>
              <a:t>ログインまたはアカウントの作成を行ってください。</a:t>
            </a:r>
            <a:endParaRPr lang="en-US" altLang="ja-JP" dirty="0"/>
          </a:p>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
        <p:nvSpPr>
          <p:cNvPr id="32" name="正方形/長方形 31">
            <a:extLst>
              <a:ext uri="{FF2B5EF4-FFF2-40B4-BE49-F238E27FC236}">
                <a16:creationId xmlns:a16="http://schemas.microsoft.com/office/drawing/2014/main" id="{6AFEEDC5-8721-4C67-6E06-3B035ED53A97}"/>
              </a:ext>
            </a:extLst>
          </p:cNvPr>
          <p:cNvSpPr/>
          <p:nvPr/>
        </p:nvSpPr>
        <p:spPr>
          <a:xfrm>
            <a:off x="4874984" y="3606800"/>
            <a:ext cx="1817916" cy="584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ログイン</a:t>
            </a:r>
          </a:p>
        </p:txBody>
      </p:sp>
      <p:sp>
        <p:nvSpPr>
          <p:cNvPr id="33" name="正方形/長方形 32">
            <a:extLst>
              <a:ext uri="{FF2B5EF4-FFF2-40B4-BE49-F238E27FC236}">
                <a16:creationId xmlns:a16="http://schemas.microsoft.com/office/drawing/2014/main" id="{1641ABA0-62B0-8BB1-7C35-65AED096DA09}"/>
              </a:ext>
            </a:extLst>
          </p:cNvPr>
          <p:cNvSpPr/>
          <p:nvPr/>
        </p:nvSpPr>
        <p:spPr>
          <a:xfrm>
            <a:off x="6692900" y="3606800"/>
            <a:ext cx="1817913" cy="584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作成</a:t>
            </a:r>
          </a:p>
        </p:txBody>
      </p:sp>
    </p:spTree>
    <p:extLst>
      <p:ext uri="{BB962C8B-B14F-4D97-AF65-F5344CB8AC3E}">
        <p14:creationId xmlns:p14="http://schemas.microsoft.com/office/powerpoint/2010/main" val="125870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ログイン</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60"/>
            <a:ext cx="3875314" cy="359255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5E7A291F-C274-2765-0197-D3B2E238CD6F}"/>
              </a:ext>
            </a:extLst>
          </p:cNvPr>
          <p:cNvSpPr/>
          <p:nvPr/>
        </p:nvSpPr>
        <p:spPr>
          <a:xfrm>
            <a:off x="5003810" y="2291884"/>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44A3CED-F74A-209F-2F9D-FA7408A650D0}"/>
              </a:ext>
            </a:extLst>
          </p:cNvPr>
          <p:cNvSpPr txBox="1"/>
          <p:nvPr/>
        </p:nvSpPr>
        <p:spPr>
          <a:xfrm>
            <a:off x="4916148" y="1941178"/>
            <a:ext cx="1808508" cy="369332"/>
          </a:xfrm>
          <a:prstGeom prst="rect">
            <a:avLst/>
          </a:prstGeom>
          <a:noFill/>
        </p:spPr>
        <p:txBody>
          <a:bodyPr wrap="none" rtlCol="0">
            <a:spAutoFit/>
          </a:bodyPr>
          <a:lstStyle/>
          <a:p>
            <a:r>
              <a:rPr lang="ja-JP" altLang="en-US" dirty="0"/>
              <a:t>・アカウント</a:t>
            </a:r>
            <a:r>
              <a:rPr lang="en-US" altLang="ja-JP" dirty="0"/>
              <a:t>ID</a:t>
            </a:r>
            <a:endParaRPr kumimoji="1" lang="ja-JP" altLang="en-US" dirty="0"/>
          </a:p>
        </p:txBody>
      </p:sp>
      <p:sp>
        <p:nvSpPr>
          <p:cNvPr id="30" name="正方形/長方形 29">
            <a:extLst>
              <a:ext uri="{FF2B5EF4-FFF2-40B4-BE49-F238E27FC236}">
                <a16:creationId xmlns:a16="http://schemas.microsoft.com/office/drawing/2014/main" id="{63ED2962-F64C-3996-B196-AAB11DC390C9}"/>
              </a:ext>
            </a:extLst>
          </p:cNvPr>
          <p:cNvSpPr/>
          <p:nvPr/>
        </p:nvSpPr>
        <p:spPr>
          <a:xfrm>
            <a:off x="5003810" y="3028674"/>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9647E6DA-F16B-46C7-8FBA-546EEEBCFAA7}"/>
              </a:ext>
            </a:extLst>
          </p:cNvPr>
          <p:cNvSpPr txBox="1"/>
          <p:nvPr/>
        </p:nvSpPr>
        <p:spPr>
          <a:xfrm>
            <a:off x="4916148" y="2677968"/>
            <a:ext cx="1107996" cy="369332"/>
          </a:xfrm>
          <a:prstGeom prst="rect">
            <a:avLst/>
          </a:prstGeom>
          <a:noFill/>
        </p:spPr>
        <p:txBody>
          <a:bodyPr wrap="none" rtlCol="0">
            <a:spAutoFit/>
          </a:bodyPr>
          <a:lstStyle/>
          <a:p>
            <a:r>
              <a:rPr lang="ja-JP" altLang="en-US" dirty="0"/>
              <a:t>・お名前</a:t>
            </a:r>
            <a:endParaRPr kumimoji="1" lang="ja-JP" altLang="en-US" dirty="0"/>
          </a:p>
        </p:txBody>
      </p:sp>
      <p:sp>
        <p:nvSpPr>
          <p:cNvPr id="34" name="正方形/長方形 33">
            <a:extLst>
              <a:ext uri="{FF2B5EF4-FFF2-40B4-BE49-F238E27FC236}">
                <a16:creationId xmlns:a16="http://schemas.microsoft.com/office/drawing/2014/main" id="{23A6B23D-AF76-537C-07C8-F140AF0D31A6}"/>
              </a:ext>
            </a:extLst>
          </p:cNvPr>
          <p:cNvSpPr/>
          <p:nvPr/>
        </p:nvSpPr>
        <p:spPr>
          <a:xfrm>
            <a:off x="5003810" y="3796721"/>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E18D5CD-BDEB-36A8-2F7B-5305CCE9F0FB}"/>
              </a:ext>
            </a:extLst>
          </p:cNvPr>
          <p:cNvSpPr txBox="1"/>
          <p:nvPr/>
        </p:nvSpPr>
        <p:spPr>
          <a:xfrm>
            <a:off x="4916148" y="3446015"/>
            <a:ext cx="1569660" cy="369332"/>
          </a:xfrm>
          <a:prstGeom prst="rect">
            <a:avLst/>
          </a:prstGeom>
          <a:noFill/>
        </p:spPr>
        <p:txBody>
          <a:bodyPr wrap="none" rtlCol="0">
            <a:spAutoFit/>
          </a:bodyPr>
          <a:lstStyle/>
          <a:p>
            <a:r>
              <a:rPr lang="ja-JP" altLang="en-US" dirty="0"/>
              <a:t>・パスワード</a:t>
            </a:r>
            <a:endParaRPr kumimoji="1" lang="ja-JP" altLang="en-US" dirty="0"/>
          </a:p>
        </p:txBody>
      </p:sp>
      <p:sp>
        <p:nvSpPr>
          <p:cNvPr id="37" name="正方形/長方形 36">
            <a:extLst>
              <a:ext uri="{FF2B5EF4-FFF2-40B4-BE49-F238E27FC236}">
                <a16:creationId xmlns:a16="http://schemas.microsoft.com/office/drawing/2014/main" id="{2DBDEE88-6B5E-5410-2EC3-FAD5F38CBA7D}"/>
              </a:ext>
            </a:extLst>
          </p:cNvPr>
          <p:cNvSpPr/>
          <p:nvPr/>
        </p:nvSpPr>
        <p:spPr>
          <a:xfrm>
            <a:off x="7302500" y="4457700"/>
            <a:ext cx="126999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ログイン</a:t>
            </a:r>
          </a:p>
        </p:txBody>
      </p:sp>
    </p:spTree>
    <p:extLst>
      <p:ext uri="{BB962C8B-B14F-4D97-AF65-F5344CB8AC3E}">
        <p14:creationId xmlns:p14="http://schemas.microsoft.com/office/powerpoint/2010/main" val="306344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ログイン</a:t>
            </a:r>
            <a:r>
              <a:rPr kumimoji="1" lang="en-US" altLang="ja-JP" dirty="0"/>
              <a:t>-&gt;</a:t>
            </a:r>
            <a:r>
              <a:rPr kumimoji="1" lang="ja-JP" altLang="en-US" dirty="0"/>
              <a:t>成功</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60"/>
            <a:ext cx="3875314" cy="1405038"/>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644A3CED-F74A-209F-2F9D-FA7408A650D0}"/>
              </a:ext>
            </a:extLst>
          </p:cNvPr>
          <p:cNvSpPr txBox="1"/>
          <p:nvPr/>
        </p:nvSpPr>
        <p:spPr>
          <a:xfrm>
            <a:off x="4916148" y="1941178"/>
            <a:ext cx="2954655" cy="646331"/>
          </a:xfrm>
          <a:prstGeom prst="rect">
            <a:avLst/>
          </a:prstGeom>
          <a:noFill/>
        </p:spPr>
        <p:txBody>
          <a:bodyPr wrap="none" rtlCol="0">
            <a:spAutoFit/>
          </a:bodyPr>
          <a:lstStyle/>
          <a:p>
            <a:r>
              <a:rPr lang="ja-JP" altLang="en-US" dirty="0"/>
              <a:t>ログインに成功しました。</a:t>
            </a:r>
            <a:endParaRPr lang="en-US" altLang="ja-JP" dirty="0"/>
          </a:p>
          <a:p>
            <a:r>
              <a:rPr kumimoji="1" lang="en-US" altLang="ja-JP" dirty="0"/>
              <a:t>“</a:t>
            </a:r>
            <a:r>
              <a:rPr kumimoji="1" lang="ja-JP" altLang="en-US" dirty="0"/>
              <a:t>お名前</a:t>
            </a:r>
            <a:r>
              <a:rPr kumimoji="1" lang="en-US" altLang="ja-JP" dirty="0"/>
              <a:t>”</a:t>
            </a:r>
            <a:r>
              <a:rPr lang="ja-JP" altLang="en-US" dirty="0"/>
              <a:t>さまようこそ。</a:t>
            </a:r>
            <a:endParaRPr kumimoji="1" lang="ja-JP" altLang="en-US" dirty="0"/>
          </a:p>
        </p:txBody>
      </p:sp>
    </p:spTree>
    <p:extLst>
      <p:ext uri="{BB962C8B-B14F-4D97-AF65-F5344CB8AC3E}">
        <p14:creationId xmlns:p14="http://schemas.microsoft.com/office/powerpoint/2010/main" val="243338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ログイン</a:t>
            </a:r>
            <a:r>
              <a:rPr kumimoji="1" lang="en-US" altLang="ja-JP" dirty="0"/>
              <a:t>-&gt;</a:t>
            </a:r>
            <a:r>
              <a:rPr kumimoji="1" lang="ja-JP" altLang="en-US" dirty="0"/>
              <a:t>失敗</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59"/>
            <a:ext cx="3875314" cy="2092007"/>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ユーザ</a:t>
            </a:r>
            <a:r>
              <a:rPr kumimoji="1" lang="en-US" altLang="ja-JP" dirty="0">
                <a:solidFill>
                  <a:srgbClr val="FF0000"/>
                </a:solidFill>
              </a:rPr>
              <a:t>ID,</a:t>
            </a:r>
            <a:r>
              <a:rPr kumimoji="1" lang="ja-JP" altLang="en-US" dirty="0">
                <a:solidFill>
                  <a:srgbClr val="FF0000"/>
                </a:solidFill>
              </a:rPr>
              <a:t>お名前</a:t>
            </a:r>
            <a:r>
              <a:rPr kumimoji="1" lang="en-US" altLang="ja-JP" dirty="0">
                <a:solidFill>
                  <a:srgbClr val="FF0000"/>
                </a:solidFill>
              </a:rPr>
              <a:t>,</a:t>
            </a:r>
            <a:r>
              <a:rPr kumimoji="1" lang="ja-JP" altLang="en-US" dirty="0">
                <a:solidFill>
                  <a:srgbClr val="FF0000"/>
                </a:solidFill>
              </a:rPr>
              <a:t>パスワード</a:t>
            </a:r>
            <a:r>
              <a:rPr kumimoji="1" lang="ja-JP" altLang="en-US" dirty="0"/>
              <a:t>のいずれかが間違っている可能性があります。</a:t>
            </a:r>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07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224966" y="136612"/>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アカウント作成</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3784154" y="170988"/>
            <a:ext cx="3875314" cy="2812603"/>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a:cxnSpLocks/>
          </p:cNvCxnSpPr>
          <p:nvPr/>
        </p:nvCxnSpPr>
        <p:spPr>
          <a:xfrm>
            <a:off x="3803667" y="607716"/>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a:cxnSpLocks/>
          </p:cNvCxnSpPr>
          <p:nvPr/>
        </p:nvCxnSpPr>
        <p:spPr>
          <a:xfrm>
            <a:off x="7239463" y="170989"/>
            <a:ext cx="15416" cy="436727"/>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7274388" y="170990"/>
            <a:ext cx="333374" cy="446719"/>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3784152" y="238384"/>
            <a:ext cx="1107996" cy="369332"/>
          </a:xfrm>
          <a:prstGeom prst="rect">
            <a:avLst/>
          </a:prstGeom>
          <a:noFill/>
        </p:spPr>
        <p:txBody>
          <a:bodyPr wrap="squar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a:cxnSpLocks/>
          </p:cNvCxnSpPr>
          <p:nvPr/>
        </p:nvCxnSpPr>
        <p:spPr>
          <a:xfrm>
            <a:off x="6807663" y="179153"/>
            <a:ext cx="0" cy="428563"/>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6896563" y="403217"/>
            <a:ext cx="279400" cy="0"/>
          </a:xfrm>
          <a:prstGeom prst="line">
            <a:avLst/>
          </a:prstGeom>
        </p:spPr>
        <p:style>
          <a:lnRef idx="2">
            <a:schemeClr val="dk1"/>
          </a:lnRef>
          <a:fillRef idx="0">
            <a:schemeClr val="dk1"/>
          </a:fillRef>
          <a:effectRef idx="1">
            <a:schemeClr val="dk1"/>
          </a:effectRef>
          <a:fontRef idx="minor">
            <a:schemeClr val="tx1"/>
          </a:fontRef>
        </p:style>
      </p:cxnSp>
      <p:sp>
        <p:nvSpPr>
          <p:cNvPr id="26" name="テキスト ボックス 25">
            <a:extLst>
              <a:ext uri="{FF2B5EF4-FFF2-40B4-BE49-F238E27FC236}">
                <a16:creationId xmlns:a16="http://schemas.microsoft.com/office/drawing/2014/main" id="{C53FC9EC-0505-1FB4-721E-6EF2B1ABA20D}"/>
              </a:ext>
            </a:extLst>
          </p:cNvPr>
          <p:cNvSpPr txBox="1"/>
          <p:nvPr/>
        </p:nvSpPr>
        <p:spPr>
          <a:xfrm>
            <a:off x="4013651" y="804939"/>
            <a:ext cx="3416320" cy="1477328"/>
          </a:xfrm>
          <a:prstGeom prst="rect">
            <a:avLst/>
          </a:prstGeom>
          <a:noFill/>
        </p:spPr>
        <p:txBody>
          <a:bodyPr wrap="square" rtlCol="0">
            <a:spAutoFit/>
          </a:bodyPr>
          <a:lstStyle/>
          <a:p>
            <a:r>
              <a:rPr kumimoji="1" lang="ja-JP" altLang="en-US" dirty="0"/>
              <a:t>アカウントの作成を行うには</a:t>
            </a:r>
            <a:endParaRPr kumimoji="1" lang="en-US" altLang="ja-JP" dirty="0"/>
          </a:p>
          <a:p>
            <a:r>
              <a:rPr lang="ja-JP" altLang="en-US" dirty="0"/>
              <a:t>利用規約に同意してください。</a:t>
            </a:r>
            <a:endParaRPr lang="en-US" altLang="ja-JP" dirty="0"/>
          </a:p>
          <a:p>
            <a:r>
              <a:rPr lang="ja-JP" altLang="en-US" dirty="0"/>
              <a:t>また作成はサービス管理者の許可がいります。</a:t>
            </a:r>
            <a:endParaRPr lang="en-US" altLang="ja-JP" dirty="0"/>
          </a:p>
          <a:p>
            <a:endParaRPr kumimoji="1" lang="ja-JP" altLang="en-US" dirty="0"/>
          </a:p>
        </p:txBody>
      </p:sp>
      <p:sp>
        <p:nvSpPr>
          <p:cNvPr id="27" name="テキスト ボックス 26">
            <a:extLst>
              <a:ext uri="{FF2B5EF4-FFF2-40B4-BE49-F238E27FC236}">
                <a16:creationId xmlns:a16="http://schemas.microsoft.com/office/drawing/2014/main" id="{528652AE-3B07-725B-872B-C1E2E4BAAD31}"/>
              </a:ext>
            </a:extLst>
          </p:cNvPr>
          <p:cNvSpPr txBox="1"/>
          <p:nvPr/>
        </p:nvSpPr>
        <p:spPr>
          <a:xfrm>
            <a:off x="4432631" y="2349883"/>
            <a:ext cx="2723823" cy="369332"/>
          </a:xfrm>
          <a:prstGeom prst="rect">
            <a:avLst/>
          </a:prstGeom>
          <a:noFill/>
        </p:spPr>
        <p:txBody>
          <a:bodyPr wrap="square" rtlCol="0">
            <a:spAutoFit/>
          </a:bodyPr>
          <a:lstStyle/>
          <a:p>
            <a:r>
              <a:rPr lang="ja-JP" altLang="en-US" dirty="0"/>
              <a:t>利用規約に同意します。</a:t>
            </a:r>
            <a:endParaRPr kumimoji="1" lang="ja-JP" altLang="en-US" dirty="0"/>
          </a:p>
        </p:txBody>
      </p:sp>
      <p:sp>
        <p:nvSpPr>
          <p:cNvPr id="30" name="正方形/長方形 29">
            <a:extLst>
              <a:ext uri="{FF2B5EF4-FFF2-40B4-BE49-F238E27FC236}">
                <a16:creationId xmlns:a16="http://schemas.microsoft.com/office/drawing/2014/main" id="{C1640A8D-48E4-0B83-B2C9-6EB91031E04D}"/>
              </a:ext>
            </a:extLst>
          </p:cNvPr>
          <p:cNvSpPr/>
          <p:nvPr/>
        </p:nvSpPr>
        <p:spPr>
          <a:xfrm>
            <a:off x="4178939" y="2429978"/>
            <a:ext cx="139702" cy="229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C273AEAA-FA60-A33D-E99E-8177C072FDE1}"/>
              </a:ext>
            </a:extLst>
          </p:cNvPr>
          <p:cNvSpPr/>
          <p:nvPr/>
        </p:nvSpPr>
        <p:spPr>
          <a:xfrm>
            <a:off x="3764645" y="3188069"/>
            <a:ext cx="3875314" cy="3669929"/>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6F534995-5C3F-109D-A5FC-76E634929484}"/>
              </a:ext>
            </a:extLst>
          </p:cNvPr>
          <p:cNvCxnSpPr/>
          <p:nvPr/>
        </p:nvCxnSpPr>
        <p:spPr>
          <a:xfrm>
            <a:off x="3764647" y="3623498"/>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625F358A-D29E-ABA3-A70B-AFCB2D8CCF5F}"/>
              </a:ext>
            </a:extLst>
          </p:cNvPr>
          <p:cNvCxnSpPr/>
          <p:nvPr/>
        </p:nvCxnSpPr>
        <p:spPr>
          <a:xfrm>
            <a:off x="7219954" y="3188070"/>
            <a:ext cx="0" cy="435428"/>
          </a:xfrm>
          <a:prstGeom prst="line">
            <a:avLst/>
          </a:prstGeom>
        </p:spPr>
        <p:style>
          <a:lnRef idx="2">
            <a:schemeClr val="dk1"/>
          </a:lnRef>
          <a:fillRef idx="0">
            <a:schemeClr val="dk1"/>
          </a:fillRef>
          <a:effectRef idx="1">
            <a:schemeClr val="dk1"/>
          </a:effectRef>
          <a:fontRef idx="minor">
            <a:schemeClr val="tx1"/>
          </a:fontRef>
        </p:style>
      </p:cxnSp>
      <p:sp>
        <p:nvSpPr>
          <p:cNvPr id="37" name="乗算記号 36">
            <a:extLst>
              <a:ext uri="{FF2B5EF4-FFF2-40B4-BE49-F238E27FC236}">
                <a16:creationId xmlns:a16="http://schemas.microsoft.com/office/drawing/2014/main" id="{1F6D84B6-51F1-93D8-467E-43EF6FCE5173}"/>
              </a:ext>
            </a:extLst>
          </p:cNvPr>
          <p:cNvSpPr/>
          <p:nvPr/>
        </p:nvSpPr>
        <p:spPr>
          <a:xfrm>
            <a:off x="7254879" y="3188071"/>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A9A7261-23B3-70B0-9A84-394B85BC5A4C}"/>
              </a:ext>
            </a:extLst>
          </p:cNvPr>
          <p:cNvSpPr txBox="1"/>
          <p:nvPr/>
        </p:nvSpPr>
        <p:spPr>
          <a:xfrm>
            <a:off x="3764643" y="3255465"/>
            <a:ext cx="1107996" cy="369332"/>
          </a:xfrm>
          <a:prstGeom prst="rect">
            <a:avLst/>
          </a:prstGeom>
          <a:noFill/>
        </p:spPr>
        <p:txBody>
          <a:bodyPr wrap="none" rtlCol="0">
            <a:spAutoFit/>
          </a:bodyPr>
          <a:lstStyle/>
          <a:p>
            <a:r>
              <a:rPr kumimoji="1" lang="ja-JP" altLang="en-US" dirty="0"/>
              <a:t>ログイン</a:t>
            </a:r>
          </a:p>
        </p:txBody>
      </p:sp>
      <p:cxnSp>
        <p:nvCxnSpPr>
          <p:cNvPr id="39" name="直線コネクタ 38">
            <a:extLst>
              <a:ext uri="{FF2B5EF4-FFF2-40B4-BE49-F238E27FC236}">
                <a16:creationId xmlns:a16="http://schemas.microsoft.com/office/drawing/2014/main" id="{940694BE-2F43-9F04-5663-12C6BA2EBD57}"/>
              </a:ext>
            </a:extLst>
          </p:cNvPr>
          <p:cNvCxnSpPr/>
          <p:nvPr/>
        </p:nvCxnSpPr>
        <p:spPr>
          <a:xfrm>
            <a:off x="6788154" y="3196234"/>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a:extLst>
              <a:ext uri="{FF2B5EF4-FFF2-40B4-BE49-F238E27FC236}">
                <a16:creationId xmlns:a16="http://schemas.microsoft.com/office/drawing/2014/main" id="{F52DC29C-80A2-31B3-0821-E8D591433FE5}"/>
              </a:ext>
            </a:extLst>
          </p:cNvPr>
          <p:cNvCxnSpPr>
            <a:cxnSpLocks/>
          </p:cNvCxnSpPr>
          <p:nvPr/>
        </p:nvCxnSpPr>
        <p:spPr>
          <a:xfrm>
            <a:off x="6877054" y="3420298"/>
            <a:ext cx="279400" cy="0"/>
          </a:xfrm>
          <a:prstGeom prst="line">
            <a:avLst/>
          </a:prstGeom>
        </p:spPr>
        <p:style>
          <a:lnRef idx="2">
            <a:schemeClr val="dk1"/>
          </a:lnRef>
          <a:fillRef idx="0">
            <a:schemeClr val="dk1"/>
          </a:fillRef>
          <a:effectRef idx="1">
            <a:schemeClr val="dk1"/>
          </a:effectRef>
          <a:fontRef idx="minor">
            <a:schemeClr val="tx1"/>
          </a:fontRef>
        </p:style>
      </p:cxnSp>
      <p:sp>
        <p:nvSpPr>
          <p:cNvPr id="41" name="テキスト ボックス 40">
            <a:extLst>
              <a:ext uri="{FF2B5EF4-FFF2-40B4-BE49-F238E27FC236}">
                <a16:creationId xmlns:a16="http://schemas.microsoft.com/office/drawing/2014/main" id="{D76CA6DA-CA9B-92C1-9732-6DBA20E85E7E}"/>
              </a:ext>
            </a:extLst>
          </p:cNvPr>
          <p:cNvSpPr txBox="1"/>
          <p:nvPr/>
        </p:nvSpPr>
        <p:spPr>
          <a:xfrm>
            <a:off x="3822721" y="3597058"/>
            <a:ext cx="3877985" cy="646331"/>
          </a:xfrm>
          <a:prstGeom prst="rect">
            <a:avLst/>
          </a:prstGeom>
          <a:noFill/>
        </p:spPr>
        <p:txBody>
          <a:bodyPr wrap="none" rtlCol="0">
            <a:spAutoFit/>
          </a:bodyPr>
          <a:lstStyle/>
          <a:p>
            <a:r>
              <a:rPr lang="ja-JP" altLang="en-US" dirty="0"/>
              <a:t>あなたのお名前とパスワードと</a:t>
            </a:r>
            <a:endParaRPr lang="en-US" altLang="ja-JP" dirty="0"/>
          </a:p>
          <a:p>
            <a:r>
              <a:rPr lang="ja-JP" altLang="en-US" dirty="0"/>
              <a:t>メールアドレスを</a:t>
            </a:r>
            <a:r>
              <a:rPr kumimoji="1" lang="ja-JP" altLang="en-US" dirty="0"/>
              <a:t>設定しください。</a:t>
            </a:r>
          </a:p>
        </p:txBody>
      </p:sp>
      <p:sp>
        <p:nvSpPr>
          <p:cNvPr id="44" name="正方形/長方形 43">
            <a:extLst>
              <a:ext uri="{FF2B5EF4-FFF2-40B4-BE49-F238E27FC236}">
                <a16:creationId xmlns:a16="http://schemas.microsoft.com/office/drawing/2014/main" id="{C1D05E38-4F70-CE1C-B5C0-02E956644B00}"/>
              </a:ext>
            </a:extLst>
          </p:cNvPr>
          <p:cNvSpPr/>
          <p:nvPr/>
        </p:nvSpPr>
        <p:spPr>
          <a:xfrm>
            <a:off x="3910383" y="4423462"/>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9989EEC1-7FF4-3043-B73A-F19913E286B1}"/>
              </a:ext>
            </a:extLst>
          </p:cNvPr>
          <p:cNvSpPr txBox="1"/>
          <p:nvPr/>
        </p:nvSpPr>
        <p:spPr>
          <a:xfrm>
            <a:off x="3822721" y="4072756"/>
            <a:ext cx="1107996" cy="369332"/>
          </a:xfrm>
          <a:prstGeom prst="rect">
            <a:avLst/>
          </a:prstGeom>
          <a:noFill/>
        </p:spPr>
        <p:txBody>
          <a:bodyPr wrap="none" rtlCol="0">
            <a:spAutoFit/>
          </a:bodyPr>
          <a:lstStyle/>
          <a:p>
            <a:r>
              <a:rPr lang="ja-JP" altLang="en-US" dirty="0"/>
              <a:t>・お名前</a:t>
            </a:r>
            <a:endParaRPr kumimoji="1" lang="ja-JP" altLang="en-US" dirty="0"/>
          </a:p>
        </p:txBody>
      </p:sp>
      <p:sp>
        <p:nvSpPr>
          <p:cNvPr id="46" name="正方形/長方形 45">
            <a:extLst>
              <a:ext uri="{FF2B5EF4-FFF2-40B4-BE49-F238E27FC236}">
                <a16:creationId xmlns:a16="http://schemas.microsoft.com/office/drawing/2014/main" id="{6F607A24-414B-7E0B-50FF-CEE7C2749C8D}"/>
              </a:ext>
            </a:extLst>
          </p:cNvPr>
          <p:cNvSpPr/>
          <p:nvPr/>
        </p:nvSpPr>
        <p:spPr>
          <a:xfrm>
            <a:off x="3910383" y="5191509"/>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E682A6A2-AF96-84F0-7771-110E132F49E3}"/>
              </a:ext>
            </a:extLst>
          </p:cNvPr>
          <p:cNvSpPr txBox="1"/>
          <p:nvPr/>
        </p:nvSpPr>
        <p:spPr>
          <a:xfrm>
            <a:off x="3822721" y="4840803"/>
            <a:ext cx="1569660" cy="369332"/>
          </a:xfrm>
          <a:prstGeom prst="rect">
            <a:avLst/>
          </a:prstGeom>
          <a:noFill/>
        </p:spPr>
        <p:txBody>
          <a:bodyPr wrap="none" rtlCol="0">
            <a:spAutoFit/>
          </a:bodyPr>
          <a:lstStyle/>
          <a:p>
            <a:r>
              <a:rPr lang="ja-JP" altLang="en-US" dirty="0"/>
              <a:t>・パスワード</a:t>
            </a:r>
            <a:endParaRPr kumimoji="1" lang="ja-JP" altLang="en-US" dirty="0"/>
          </a:p>
        </p:txBody>
      </p:sp>
      <p:sp>
        <p:nvSpPr>
          <p:cNvPr id="48" name="正方形/長方形 47">
            <a:extLst>
              <a:ext uri="{FF2B5EF4-FFF2-40B4-BE49-F238E27FC236}">
                <a16:creationId xmlns:a16="http://schemas.microsoft.com/office/drawing/2014/main" id="{64E7BAB0-5823-8AEB-B7F7-9F5D3F8DA6AF}"/>
              </a:ext>
            </a:extLst>
          </p:cNvPr>
          <p:cNvSpPr/>
          <p:nvPr/>
        </p:nvSpPr>
        <p:spPr>
          <a:xfrm>
            <a:off x="6616704" y="6404801"/>
            <a:ext cx="800100" cy="406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作成</a:t>
            </a:r>
            <a:endParaRPr kumimoji="1" lang="ja-JP" altLang="en-US" dirty="0"/>
          </a:p>
        </p:txBody>
      </p:sp>
      <p:sp>
        <p:nvSpPr>
          <p:cNvPr id="59" name="四角形: 角を丸くする 58">
            <a:extLst>
              <a:ext uri="{FF2B5EF4-FFF2-40B4-BE49-F238E27FC236}">
                <a16:creationId xmlns:a16="http://schemas.microsoft.com/office/drawing/2014/main" id="{7B63BC7A-F285-4A8E-8812-216D1AE308F2}"/>
              </a:ext>
            </a:extLst>
          </p:cNvPr>
          <p:cNvSpPr/>
          <p:nvPr/>
        </p:nvSpPr>
        <p:spPr>
          <a:xfrm>
            <a:off x="7861770" y="166576"/>
            <a:ext cx="3875314" cy="2552638"/>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0" name="直線コネクタ 59">
            <a:extLst>
              <a:ext uri="{FF2B5EF4-FFF2-40B4-BE49-F238E27FC236}">
                <a16:creationId xmlns:a16="http://schemas.microsoft.com/office/drawing/2014/main" id="{E19E5395-1F1A-AA4B-2B4B-BA3034BEE757}"/>
              </a:ext>
            </a:extLst>
          </p:cNvPr>
          <p:cNvCxnSpPr/>
          <p:nvPr/>
        </p:nvCxnSpPr>
        <p:spPr>
          <a:xfrm>
            <a:off x="7861772" y="602004"/>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61" name="直線コネクタ 60">
            <a:extLst>
              <a:ext uri="{FF2B5EF4-FFF2-40B4-BE49-F238E27FC236}">
                <a16:creationId xmlns:a16="http://schemas.microsoft.com/office/drawing/2014/main" id="{D0944583-6E6C-3247-CB1C-22F5817D508A}"/>
              </a:ext>
            </a:extLst>
          </p:cNvPr>
          <p:cNvCxnSpPr/>
          <p:nvPr/>
        </p:nvCxnSpPr>
        <p:spPr>
          <a:xfrm>
            <a:off x="11317079" y="166576"/>
            <a:ext cx="0" cy="435428"/>
          </a:xfrm>
          <a:prstGeom prst="line">
            <a:avLst/>
          </a:prstGeom>
        </p:spPr>
        <p:style>
          <a:lnRef idx="2">
            <a:schemeClr val="dk1"/>
          </a:lnRef>
          <a:fillRef idx="0">
            <a:schemeClr val="dk1"/>
          </a:fillRef>
          <a:effectRef idx="1">
            <a:schemeClr val="dk1"/>
          </a:effectRef>
          <a:fontRef idx="minor">
            <a:schemeClr val="tx1"/>
          </a:fontRef>
        </p:style>
      </p:cxnSp>
      <p:sp>
        <p:nvSpPr>
          <p:cNvPr id="62" name="乗算記号 61">
            <a:extLst>
              <a:ext uri="{FF2B5EF4-FFF2-40B4-BE49-F238E27FC236}">
                <a16:creationId xmlns:a16="http://schemas.microsoft.com/office/drawing/2014/main" id="{BA21FD48-3B02-2E88-08D5-AC0636CF05A1}"/>
              </a:ext>
            </a:extLst>
          </p:cNvPr>
          <p:cNvSpPr/>
          <p:nvPr/>
        </p:nvSpPr>
        <p:spPr>
          <a:xfrm>
            <a:off x="11352004" y="16657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11D1F71D-DEF3-ADBF-5DB8-15B6F3D0E599}"/>
              </a:ext>
            </a:extLst>
          </p:cNvPr>
          <p:cNvSpPr txBox="1"/>
          <p:nvPr/>
        </p:nvSpPr>
        <p:spPr>
          <a:xfrm>
            <a:off x="7861768" y="233971"/>
            <a:ext cx="1107996" cy="369332"/>
          </a:xfrm>
          <a:prstGeom prst="rect">
            <a:avLst/>
          </a:prstGeom>
          <a:noFill/>
        </p:spPr>
        <p:txBody>
          <a:bodyPr wrap="none" rtlCol="0">
            <a:spAutoFit/>
          </a:bodyPr>
          <a:lstStyle/>
          <a:p>
            <a:r>
              <a:rPr kumimoji="1" lang="ja-JP" altLang="en-US" dirty="0"/>
              <a:t>ログイン</a:t>
            </a:r>
          </a:p>
        </p:txBody>
      </p:sp>
      <p:cxnSp>
        <p:nvCxnSpPr>
          <p:cNvPr id="64" name="直線コネクタ 63">
            <a:extLst>
              <a:ext uri="{FF2B5EF4-FFF2-40B4-BE49-F238E27FC236}">
                <a16:creationId xmlns:a16="http://schemas.microsoft.com/office/drawing/2014/main" id="{2C6A5B5D-5D10-BDD3-E65C-2374B0BBD09B}"/>
              </a:ext>
            </a:extLst>
          </p:cNvPr>
          <p:cNvCxnSpPr/>
          <p:nvPr/>
        </p:nvCxnSpPr>
        <p:spPr>
          <a:xfrm>
            <a:off x="10885279" y="174740"/>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65" name="直線コネクタ 64">
            <a:extLst>
              <a:ext uri="{FF2B5EF4-FFF2-40B4-BE49-F238E27FC236}">
                <a16:creationId xmlns:a16="http://schemas.microsoft.com/office/drawing/2014/main" id="{06A6F54C-C432-730E-79DF-DD7CF6D17612}"/>
              </a:ext>
            </a:extLst>
          </p:cNvPr>
          <p:cNvCxnSpPr>
            <a:cxnSpLocks/>
          </p:cNvCxnSpPr>
          <p:nvPr/>
        </p:nvCxnSpPr>
        <p:spPr>
          <a:xfrm>
            <a:off x="10974179" y="398804"/>
            <a:ext cx="279400" cy="0"/>
          </a:xfrm>
          <a:prstGeom prst="line">
            <a:avLst/>
          </a:prstGeom>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4BDE3E21-01A0-E7BF-A0EE-26ED7334E4B5}"/>
              </a:ext>
            </a:extLst>
          </p:cNvPr>
          <p:cNvSpPr txBox="1"/>
          <p:nvPr/>
        </p:nvSpPr>
        <p:spPr>
          <a:xfrm>
            <a:off x="7913476" y="801310"/>
            <a:ext cx="3877985" cy="1754326"/>
          </a:xfrm>
          <a:prstGeom prst="rect">
            <a:avLst/>
          </a:prstGeom>
          <a:noFill/>
        </p:spPr>
        <p:txBody>
          <a:bodyPr wrap="none" rtlCol="0">
            <a:spAutoFit/>
          </a:bodyPr>
          <a:lstStyle/>
          <a:p>
            <a:r>
              <a:rPr lang="ja-JP" altLang="en-US" dirty="0"/>
              <a:t>作成のリクエストがサービス管理者</a:t>
            </a:r>
            <a:endParaRPr lang="en-US" altLang="ja-JP" dirty="0"/>
          </a:p>
          <a:p>
            <a:r>
              <a:rPr kumimoji="1" lang="ja-JP" altLang="en-US" dirty="0"/>
              <a:t>に送信されました。</a:t>
            </a:r>
            <a:endParaRPr kumimoji="1" lang="en-US" altLang="ja-JP" dirty="0"/>
          </a:p>
          <a:p>
            <a:r>
              <a:rPr kumimoji="1" lang="ja-JP" altLang="en-US" dirty="0"/>
              <a:t>作成までは許可が下り次第作成され</a:t>
            </a:r>
            <a:endParaRPr kumimoji="1" lang="en-US" altLang="ja-JP" dirty="0"/>
          </a:p>
          <a:p>
            <a:r>
              <a:rPr lang="ja-JP" altLang="en-US" dirty="0"/>
              <a:t>ます。今しばらくお待ちください。</a:t>
            </a:r>
            <a:endParaRPr lang="en-US" altLang="ja-JP" dirty="0"/>
          </a:p>
          <a:p>
            <a:r>
              <a:rPr kumimoji="1" lang="ja-JP" altLang="en-US" dirty="0"/>
              <a:t>作成完了時にメールを</a:t>
            </a:r>
            <a:endParaRPr kumimoji="1" lang="en-US" altLang="ja-JP" dirty="0"/>
          </a:p>
          <a:p>
            <a:r>
              <a:rPr kumimoji="1" lang="ja-JP" altLang="en-US" dirty="0"/>
              <a:t>送信いたします。</a:t>
            </a:r>
          </a:p>
        </p:txBody>
      </p:sp>
      <p:sp>
        <p:nvSpPr>
          <p:cNvPr id="88" name="正方形/長方形 87">
            <a:extLst>
              <a:ext uri="{FF2B5EF4-FFF2-40B4-BE49-F238E27FC236}">
                <a16:creationId xmlns:a16="http://schemas.microsoft.com/office/drawing/2014/main" id="{1BF9DD62-DAFE-26D8-1FE5-C73C07F39201}"/>
              </a:ext>
            </a:extLst>
          </p:cNvPr>
          <p:cNvSpPr/>
          <p:nvPr/>
        </p:nvSpPr>
        <p:spPr>
          <a:xfrm>
            <a:off x="3872746" y="5978801"/>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8938E6F3-D434-70C1-4F86-49431D629632}"/>
              </a:ext>
            </a:extLst>
          </p:cNvPr>
          <p:cNvSpPr txBox="1"/>
          <p:nvPr/>
        </p:nvSpPr>
        <p:spPr>
          <a:xfrm>
            <a:off x="3785084" y="5628095"/>
            <a:ext cx="1107996" cy="369332"/>
          </a:xfrm>
          <a:prstGeom prst="rect">
            <a:avLst/>
          </a:prstGeom>
          <a:noFill/>
        </p:spPr>
        <p:txBody>
          <a:bodyPr wrap="none" rtlCol="0">
            <a:spAutoFit/>
          </a:bodyPr>
          <a:lstStyle/>
          <a:p>
            <a:r>
              <a:rPr lang="ja-JP" altLang="en-US" dirty="0"/>
              <a:t>・メール</a:t>
            </a:r>
            <a:endParaRPr kumimoji="1" lang="ja-JP" altLang="en-US" dirty="0"/>
          </a:p>
        </p:txBody>
      </p:sp>
    </p:spTree>
    <p:extLst>
      <p:ext uri="{BB962C8B-B14F-4D97-AF65-F5344CB8AC3E}">
        <p14:creationId xmlns:p14="http://schemas.microsoft.com/office/powerpoint/2010/main" val="89465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58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54C8234C-03E0-9625-550B-76CEE85D11DA}"/>
              </a:ext>
            </a:extLst>
          </p:cNvPr>
          <p:cNvSpPr/>
          <p:nvPr/>
        </p:nvSpPr>
        <p:spPr>
          <a:xfrm>
            <a:off x="1095825" y="7660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1095827" y="12014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4551134" y="7660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4586059" y="7660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1095823" y="8334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4119334" y="7741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4208234" y="9982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3754209" y="8757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3604984" y="7660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1100358" y="44875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1105802" y="45205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4590409" y="44875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4588137" y="44875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4209948" y="47370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4050658" y="44875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3575315" y="44875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3701995" y="45642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4217117" y="46020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1095825" y="25645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1095827" y="29999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4551134" y="25645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4586059" y="25645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1095823" y="26319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4119334" y="25727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4208234" y="27967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3754209" y="26743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3604984" y="25645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6" name="正方形/長方形 35">
            <a:extLst>
              <a:ext uri="{FF2B5EF4-FFF2-40B4-BE49-F238E27FC236}">
                <a16:creationId xmlns:a16="http://schemas.microsoft.com/office/drawing/2014/main" id="{7FBBA3F3-8A2F-35BC-B4C7-4D12E16555A7}"/>
              </a:ext>
            </a:extLst>
          </p:cNvPr>
          <p:cNvSpPr/>
          <p:nvPr/>
        </p:nvSpPr>
        <p:spPr>
          <a:xfrm>
            <a:off x="0" y="0"/>
            <a:ext cx="350151" cy="6858000"/>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フレーム (半分) 38">
            <a:extLst>
              <a:ext uri="{FF2B5EF4-FFF2-40B4-BE49-F238E27FC236}">
                <a16:creationId xmlns:a16="http://schemas.microsoft.com/office/drawing/2014/main" id="{B11A208C-A197-5271-2F74-3AC232AED31B}"/>
              </a:ext>
            </a:extLst>
          </p:cNvPr>
          <p:cNvSpPr/>
          <p:nvPr/>
        </p:nvSpPr>
        <p:spPr>
          <a:xfrm rot="7992439">
            <a:off x="-105693" y="3244334"/>
            <a:ext cx="397526" cy="369332"/>
          </a:xfrm>
          <a:prstGeom prst="half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吹き出し: 左矢印 39">
            <a:extLst>
              <a:ext uri="{FF2B5EF4-FFF2-40B4-BE49-F238E27FC236}">
                <a16:creationId xmlns:a16="http://schemas.microsoft.com/office/drawing/2014/main" id="{B5D5881E-463D-3170-B512-AB43D976DD17}"/>
              </a:ext>
            </a:extLst>
          </p:cNvPr>
          <p:cNvSpPr/>
          <p:nvPr/>
        </p:nvSpPr>
        <p:spPr>
          <a:xfrm>
            <a:off x="369099" y="2995701"/>
            <a:ext cx="3505200" cy="2033499"/>
          </a:xfrm>
          <a:prstGeom prst="lef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この枠をタップすることで前ページの状態にできる。</a:t>
            </a:r>
            <a:endParaRPr kumimoji="1" lang="ja-JP" altLang="en-US" dirty="0"/>
          </a:p>
        </p:txBody>
      </p:sp>
    </p:spTree>
    <p:extLst>
      <p:ext uri="{BB962C8B-B14F-4D97-AF65-F5344CB8AC3E}">
        <p14:creationId xmlns:p14="http://schemas.microsoft.com/office/powerpoint/2010/main" val="414246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45" name="矢印: 上下 44">
            <a:extLst>
              <a:ext uri="{FF2B5EF4-FFF2-40B4-BE49-F238E27FC236}">
                <a16:creationId xmlns:a16="http://schemas.microsoft.com/office/drawing/2014/main" id="{C02CAA50-3D2D-A135-DB67-C03DF64E29AE}"/>
              </a:ext>
            </a:extLst>
          </p:cNvPr>
          <p:cNvSpPr/>
          <p:nvPr/>
        </p:nvSpPr>
        <p:spPr>
          <a:xfrm>
            <a:off x="2572666" y="1032968"/>
            <a:ext cx="253987" cy="805542"/>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吹き出し: 左矢印 45">
            <a:extLst>
              <a:ext uri="{FF2B5EF4-FFF2-40B4-BE49-F238E27FC236}">
                <a16:creationId xmlns:a16="http://schemas.microsoft.com/office/drawing/2014/main" id="{D4931C5B-89C1-D0DE-D0A2-52FD82EA7825}"/>
              </a:ext>
            </a:extLst>
          </p:cNvPr>
          <p:cNvSpPr/>
          <p:nvPr/>
        </p:nvSpPr>
        <p:spPr>
          <a:xfrm>
            <a:off x="3181346" y="337813"/>
            <a:ext cx="2111831" cy="2154153"/>
          </a:xfrm>
          <a:prstGeom prst="leftArrowCallout">
            <a:avLst>
              <a:gd name="adj1" fmla="val 5817"/>
              <a:gd name="adj2" fmla="val 8915"/>
              <a:gd name="adj3" fmla="val 7512"/>
              <a:gd name="adj4" fmla="val 8571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プロジェクトをスクロールして選択する。</a:t>
            </a:r>
            <a:endParaRPr kumimoji="1" lang="en-US" altLang="ja-JP" dirty="0"/>
          </a:p>
          <a:p>
            <a:pPr algn="ctr"/>
            <a:r>
              <a:rPr kumimoji="1" lang="ja-JP" altLang="en-US" dirty="0"/>
              <a:t>選択されたプロジェクトは灰色の背景になる。</a:t>
            </a:r>
            <a:endParaRPr kumimoji="1" lang="en-US" altLang="ja-JP" dirty="0"/>
          </a:p>
          <a:p>
            <a:pPr algn="ctr"/>
            <a:endParaRPr kumimoji="1" lang="ja-JP" altLang="en-US" dirty="0"/>
          </a:p>
        </p:txBody>
      </p:sp>
    </p:spTree>
    <p:extLst>
      <p:ext uri="{BB962C8B-B14F-4D97-AF65-F5344CB8AC3E}">
        <p14:creationId xmlns:p14="http://schemas.microsoft.com/office/powerpoint/2010/main" val="191710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5" name="四角形: メモ 34">
            <a:extLst>
              <a:ext uri="{FF2B5EF4-FFF2-40B4-BE49-F238E27FC236}">
                <a16:creationId xmlns:a16="http://schemas.microsoft.com/office/drawing/2014/main" id="{217B92ED-49BE-1F14-5DEA-A00B11052049}"/>
              </a:ext>
            </a:extLst>
          </p:cNvPr>
          <p:cNvSpPr/>
          <p:nvPr/>
        </p:nvSpPr>
        <p:spPr>
          <a:xfrm>
            <a:off x="6784519" y="994159"/>
            <a:ext cx="2850158" cy="1464697"/>
          </a:xfrm>
          <a:prstGeom prst="foldedCorner">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プロジェクト</a:t>
            </a:r>
            <a:r>
              <a:rPr kumimoji="1" lang="en-US" altLang="ja-JP" dirty="0"/>
              <a:t>1</a:t>
            </a:r>
            <a:r>
              <a:rPr kumimoji="1" lang="ja-JP" altLang="en-US" dirty="0"/>
              <a:t>のタスクが表示される。</a:t>
            </a:r>
          </a:p>
        </p:txBody>
      </p:sp>
    </p:spTree>
    <p:extLst>
      <p:ext uri="{BB962C8B-B14F-4D97-AF65-F5344CB8AC3E}">
        <p14:creationId xmlns:p14="http://schemas.microsoft.com/office/powerpoint/2010/main" val="24809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52604" y="2417620"/>
            <a:ext cx="3875314" cy="787228"/>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58048" y="2450668"/>
            <a:ext cx="1236236" cy="369332"/>
          </a:xfrm>
          <a:prstGeom prst="rect">
            <a:avLst/>
          </a:prstGeom>
          <a:noFill/>
        </p:spPr>
        <p:txBody>
          <a:bodyPr wrap="none" rtlCol="0">
            <a:spAutoFit/>
          </a:bodyPr>
          <a:lstStyle/>
          <a:p>
            <a:r>
              <a:rPr lang="ja-JP" altLang="en-US" dirty="0"/>
              <a:t>タスク名</a:t>
            </a:r>
            <a:r>
              <a:rPr lang="en-US" altLang="ja-JP" dirty="0"/>
              <a:t>2</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42655" y="2417620"/>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40383" y="241762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62194" y="2667083"/>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602904" y="2417620"/>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27561" y="2417620"/>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54241" y="2494336"/>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69363" y="2532102"/>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170FE32A-8878-D900-54DC-62492570F71C}"/>
              </a:ext>
            </a:extLst>
          </p:cNvPr>
          <p:cNvCxnSpPr>
            <a:cxnSpLocks/>
          </p:cNvCxnSpPr>
          <p:nvPr/>
        </p:nvCxnSpPr>
        <p:spPr>
          <a:xfrm>
            <a:off x="3635823" y="1650360"/>
            <a:ext cx="3875316" cy="0"/>
          </a:xfrm>
          <a:prstGeom prst="line">
            <a:avLst/>
          </a:prstGeom>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AD6373AA-616D-DCFA-ED54-88866930363E}"/>
              </a:ext>
            </a:extLst>
          </p:cNvPr>
          <p:cNvSpPr txBox="1"/>
          <p:nvPr/>
        </p:nvSpPr>
        <p:spPr>
          <a:xfrm>
            <a:off x="3652604" y="1673354"/>
            <a:ext cx="2262158" cy="369332"/>
          </a:xfrm>
          <a:prstGeom prst="rect">
            <a:avLst/>
          </a:prstGeom>
          <a:noFill/>
        </p:spPr>
        <p:txBody>
          <a:bodyPr wrap="none" rtlCol="0">
            <a:spAutoFit/>
          </a:bodyPr>
          <a:lstStyle/>
          <a:p>
            <a:r>
              <a:rPr kumimoji="1" lang="ja-JP" altLang="en-US" dirty="0"/>
              <a:t>共有</a:t>
            </a:r>
            <a:r>
              <a:rPr lang="ja-JP" altLang="en-US" dirty="0"/>
              <a:t>元</a:t>
            </a:r>
            <a:r>
              <a:rPr kumimoji="1" lang="ja-JP" altLang="en-US" dirty="0"/>
              <a:t>アカウント名</a:t>
            </a:r>
          </a:p>
        </p:txBody>
      </p:sp>
      <p:cxnSp>
        <p:nvCxnSpPr>
          <p:cNvPr id="46" name="直線コネクタ 45">
            <a:extLst>
              <a:ext uri="{FF2B5EF4-FFF2-40B4-BE49-F238E27FC236}">
                <a16:creationId xmlns:a16="http://schemas.microsoft.com/office/drawing/2014/main" id="{24478514-F6A7-71D8-8D05-A69EF34090A2}"/>
              </a:ext>
            </a:extLst>
          </p:cNvPr>
          <p:cNvCxnSpPr>
            <a:cxnSpLocks/>
          </p:cNvCxnSpPr>
          <p:nvPr/>
        </p:nvCxnSpPr>
        <p:spPr>
          <a:xfrm>
            <a:off x="6115315" y="1650360"/>
            <a:ext cx="0" cy="392326"/>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a:extLst>
              <a:ext uri="{FF2B5EF4-FFF2-40B4-BE49-F238E27FC236}">
                <a16:creationId xmlns:a16="http://schemas.microsoft.com/office/drawing/2014/main" id="{98D42243-B620-D3E7-9B84-69B2E29B12F6}"/>
              </a:ext>
            </a:extLst>
          </p:cNvPr>
          <p:cNvCxnSpPr>
            <a:cxnSpLocks/>
          </p:cNvCxnSpPr>
          <p:nvPr/>
        </p:nvCxnSpPr>
        <p:spPr>
          <a:xfrm>
            <a:off x="3648069" y="2816121"/>
            <a:ext cx="3875316" cy="0"/>
          </a:xfrm>
          <a:prstGeom prst="line">
            <a:avLst/>
          </a:prstGeom>
        </p:spPr>
        <p:style>
          <a:lnRef idx="2">
            <a:schemeClr val="dk1"/>
          </a:lnRef>
          <a:fillRef idx="0">
            <a:schemeClr val="dk1"/>
          </a:fillRef>
          <a:effectRef idx="1">
            <a:schemeClr val="dk1"/>
          </a:effectRef>
          <a:fontRef idx="minor">
            <a:schemeClr val="tx1"/>
          </a:fontRef>
        </p:style>
      </p:cxnSp>
      <p:sp>
        <p:nvSpPr>
          <p:cNvPr id="53" name="テキスト ボックス 52">
            <a:extLst>
              <a:ext uri="{FF2B5EF4-FFF2-40B4-BE49-F238E27FC236}">
                <a16:creationId xmlns:a16="http://schemas.microsoft.com/office/drawing/2014/main" id="{DFEC2E28-2F0A-EDC3-3370-BC47F14ACE00}"/>
              </a:ext>
            </a:extLst>
          </p:cNvPr>
          <p:cNvSpPr txBox="1"/>
          <p:nvPr/>
        </p:nvSpPr>
        <p:spPr>
          <a:xfrm>
            <a:off x="6294209" y="1696349"/>
            <a:ext cx="877163" cy="369332"/>
          </a:xfrm>
          <a:prstGeom prst="rect">
            <a:avLst/>
          </a:prstGeom>
          <a:noFill/>
        </p:spPr>
        <p:txBody>
          <a:bodyPr wrap="none" rtlCol="0">
            <a:spAutoFit/>
          </a:bodyPr>
          <a:lstStyle/>
          <a:p>
            <a:r>
              <a:rPr lang="ja-JP" altLang="en-US" dirty="0"/>
              <a:t>ランク</a:t>
            </a:r>
            <a:endParaRPr kumimoji="1" lang="ja-JP" altLang="en-US" dirty="0"/>
          </a:p>
        </p:txBody>
      </p:sp>
      <p:sp>
        <p:nvSpPr>
          <p:cNvPr id="58" name="テキスト ボックス 57">
            <a:extLst>
              <a:ext uri="{FF2B5EF4-FFF2-40B4-BE49-F238E27FC236}">
                <a16:creationId xmlns:a16="http://schemas.microsoft.com/office/drawing/2014/main" id="{8417FAEC-5B00-F65E-BC08-53EE78ACF316}"/>
              </a:ext>
            </a:extLst>
          </p:cNvPr>
          <p:cNvSpPr txBox="1"/>
          <p:nvPr/>
        </p:nvSpPr>
        <p:spPr>
          <a:xfrm>
            <a:off x="3619537" y="2835516"/>
            <a:ext cx="2262158" cy="369332"/>
          </a:xfrm>
          <a:prstGeom prst="rect">
            <a:avLst/>
          </a:prstGeom>
          <a:noFill/>
        </p:spPr>
        <p:txBody>
          <a:bodyPr wrap="none" rtlCol="0">
            <a:spAutoFit/>
          </a:bodyPr>
          <a:lstStyle/>
          <a:p>
            <a:r>
              <a:rPr kumimoji="1" lang="ja-JP" altLang="en-US" dirty="0"/>
              <a:t>共有</a:t>
            </a:r>
            <a:r>
              <a:rPr lang="ja-JP" altLang="en-US" dirty="0"/>
              <a:t>元</a:t>
            </a:r>
            <a:r>
              <a:rPr kumimoji="1" lang="ja-JP" altLang="en-US" dirty="0"/>
              <a:t>アカウント名</a:t>
            </a:r>
          </a:p>
        </p:txBody>
      </p:sp>
      <p:cxnSp>
        <p:nvCxnSpPr>
          <p:cNvPr id="59" name="直線コネクタ 58">
            <a:extLst>
              <a:ext uri="{FF2B5EF4-FFF2-40B4-BE49-F238E27FC236}">
                <a16:creationId xmlns:a16="http://schemas.microsoft.com/office/drawing/2014/main" id="{5400D668-2A33-082C-401A-701DE5CE36B0}"/>
              </a:ext>
            </a:extLst>
          </p:cNvPr>
          <p:cNvCxnSpPr>
            <a:cxnSpLocks/>
          </p:cNvCxnSpPr>
          <p:nvPr/>
        </p:nvCxnSpPr>
        <p:spPr>
          <a:xfrm>
            <a:off x="6082248" y="2812522"/>
            <a:ext cx="0" cy="392326"/>
          </a:xfrm>
          <a:prstGeom prst="line">
            <a:avLst/>
          </a:prstGeom>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0436780-EE09-A211-6EEE-A0A338A6345D}"/>
              </a:ext>
            </a:extLst>
          </p:cNvPr>
          <p:cNvSpPr txBox="1"/>
          <p:nvPr/>
        </p:nvSpPr>
        <p:spPr>
          <a:xfrm>
            <a:off x="6261142" y="2858511"/>
            <a:ext cx="877163" cy="369332"/>
          </a:xfrm>
          <a:prstGeom prst="rect">
            <a:avLst/>
          </a:prstGeom>
          <a:noFill/>
        </p:spPr>
        <p:txBody>
          <a:bodyPr wrap="none" rtlCol="0">
            <a:spAutoFit/>
          </a:bodyPr>
          <a:lstStyle/>
          <a:p>
            <a:r>
              <a:rPr lang="ja-JP" altLang="en-US" dirty="0"/>
              <a:t>ランク</a:t>
            </a:r>
            <a:endParaRPr kumimoji="1" lang="ja-JP" altLang="en-US" dirty="0"/>
          </a:p>
        </p:txBody>
      </p:sp>
      <p:sp>
        <p:nvSpPr>
          <p:cNvPr id="62" name="吹き出し: 左矢印 61">
            <a:extLst>
              <a:ext uri="{FF2B5EF4-FFF2-40B4-BE49-F238E27FC236}">
                <a16:creationId xmlns:a16="http://schemas.microsoft.com/office/drawing/2014/main" id="{EB92BAB4-8683-01C0-80BD-ACC65852B8E2}"/>
              </a:ext>
            </a:extLst>
          </p:cNvPr>
          <p:cNvSpPr/>
          <p:nvPr/>
        </p:nvSpPr>
        <p:spPr>
          <a:xfrm>
            <a:off x="7543972" y="856306"/>
            <a:ext cx="3744511" cy="1963694"/>
          </a:xfrm>
          <a:prstGeom prst="leftArrowCallout">
            <a:avLst>
              <a:gd name="adj1" fmla="val 10587"/>
              <a:gd name="adj2" fmla="val 12804"/>
              <a:gd name="adj3" fmla="val 14467"/>
              <a:gd name="adj4" fmla="val 8787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共有されたタスクでは共有元アカウント名</a:t>
            </a:r>
            <a:endParaRPr kumimoji="1" lang="en-US" altLang="ja-JP" dirty="0"/>
          </a:p>
          <a:p>
            <a:pPr algn="ctr"/>
            <a:r>
              <a:rPr lang="ja-JP" altLang="en-US" dirty="0"/>
              <a:t>自身のランクを表示する。</a:t>
            </a:r>
            <a:endParaRPr lang="en-US" altLang="ja-JP" dirty="0"/>
          </a:p>
          <a:p>
            <a:pPr algn="ctr"/>
            <a:r>
              <a:rPr kumimoji="1" lang="ja-JP" altLang="en-US" dirty="0">
                <a:solidFill>
                  <a:srgbClr val="FF0000"/>
                </a:solidFill>
              </a:rPr>
              <a:t>内容の編集を行うときにはロックがかかり編集できないようにする。</a:t>
            </a:r>
          </a:p>
        </p:txBody>
      </p:sp>
    </p:spTree>
    <p:extLst>
      <p:ext uri="{BB962C8B-B14F-4D97-AF65-F5344CB8AC3E}">
        <p14:creationId xmlns:p14="http://schemas.microsoft.com/office/powerpoint/2010/main" val="306394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4158340" y="1824532"/>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4158342" y="2259960"/>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613649" y="1824532"/>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648574" y="1824533"/>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4158338" y="1891927"/>
            <a:ext cx="1107996" cy="369332"/>
          </a:xfrm>
          <a:prstGeom prst="rect">
            <a:avLst/>
          </a:prstGeom>
          <a:noFill/>
        </p:spPr>
        <p:txBody>
          <a:bodyPr wrap="none" rtlCol="0">
            <a:spAutoFit/>
          </a:bodyPr>
          <a:lstStyle/>
          <a:p>
            <a:r>
              <a:rPr kumimoji="1" lang="ja-JP" altLang="en-US" dirty="0"/>
              <a:t>タスク名</a:t>
            </a:r>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7181849" y="1832696"/>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7270749" y="2056760"/>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816724" y="1934296"/>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667499" y="1824532"/>
            <a:ext cx="0" cy="435428"/>
          </a:xfrm>
          <a:prstGeom prst="line">
            <a:avLst/>
          </a:prstGeom>
        </p:spPr>
        <p:style>
          <a:lnRef idx="2">
            <a:schemeClr val="dk1"/>
          </a:lnRef>
          <a:fillRef idx="0">
            <a:schemeClr val="dk1"/>
          </a:fillRef>
          <a:effectRef idx="1">
            <a:schemeClr val="dk1"/>
          </a:effectRef>
          <a:fontRef idx="minor">
            <a:schemeClr val="tx1"/>
          </a:fontRef>
        </p:style>
      </p:cxnSp>
      <p:sp>
        <p:nvSpPr>
          <p:cNvPr id="45" name="吹き出し: 左矢印 44">
            <a:extLst>
              <a:ext uri="{FF2B5EF4-FFF2-40B4-BE49-F238E27FC236}">
                <a16:creationId xmlns:a16="http://schemas.microsoft.com/office/drawing/2014/main" id="{0893EA23-E5EA-A96C-948D-0E232338604C}"/>
              </a:ext>
            </a:extLst>
          </p:cNvPr>
          <p:cNvSpPr/>
          <p:nvPr/>
        </p:nvSpPr>
        <p:spPr>
          <a:xfrm>
            <a:off x="8009608" y="1642649"/>
            <a:ext cx="1337665" cy="828221"/>
          </a:xfrm>
          <a:prstGeom prst="leftArrowCallout">
            <a:avLst>
              <a:gd name="adj1" fmla="val 13886"/>
              <a:gd name="adj2" fmla="val 12652"/>
              <a:gd name="adj3" fmla="val 16964"/>
              <a:gd name="adj4" fmla="val 730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タスクの削除</a:t>
            </a:r>
            <a:endParaRPr kumimoji="1" lang="ja-JP" altLang="en-US" dirty="0"/>
          </a:p>
        </p:txBody>
      </p:sp>
      <p:sp>
        <p:nvSpPr>
          <p:cNvPr id="46" name="吹き出し: 下矢印 45">
            <a:extLst>
              <a:ext uri="{FF2B5EF4-FFF2-40B4-BE49-F238E27FC236}">
                <a16:creationId xmlns:a16="http://schemas.microsoft.com/office/drawing/2014/main" id="{CB720F14-1FFE-717A-5DA0-4527909AEEB5}"/>
              </a:ext>
            </a:extLst>
          </p:cNvPr>
          <p:cNvSpPr/>
          <p:nvPr/>
        </p:nvSpPr>
        <p:spPr>
          <a:xfrm>
            <a:off x="6927849" y="975550"/>
            <a:ext cx="929364" cy="828221"/>
          </a:xfrm>
          <a:prstGeom prst="downArrowCallout">
            <a:avLst>
              <a:gd name="adj1" fmla="val 12099"/>
              <a:gd name="adj2" fmla="val 16400"/>
              <a:gd name="adj3" fmla="val 14249"/>
              <a:gd name="adj4" fmla="val 7680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最小化する</a:t>
            </a:r>
            <a:endParaRPr kumimoji="1" lang="ja-JP" altLang="en-US" dirty="0"/>
          </a:p>
        </p:txBody>
      </p:sp>
      <p:sp>
        <p:nvSpPr>
          <p:cNvPr id="47" name="吹き出し: 下矢印 46">
            <a:extLst>
              <a:ext uri="{FF2B5EF4-FFF2-40B4-BE49-F238E27FC236}">
                <a16:creationId xmlns:a16="http://schemas.microsoft.com/office/drawing/2014/main" id="{E2A1435C-F005-554C-FA52-20AFF6909371}"/>
              </a:ext>
            </a:extLst>
          </p:cNvPr>
          <p:cNvSpPr/>
          <p:nvPr/>
        </p:nvSpPr>
        <p:spPr>
          <a:xfrm>
            <a:off x="5851470" y="208888"/>
            <a:ext cx="2193064" cy="1644673"/>
          </a:xfrm>
          <a:prstGeom prst="downArrowCallout">
            <a:avLst>
              <a:gd name="adj1" fmla="val 8603"/>
              <a:gd name="adj2" fmla="val 8716"/>
              <a:gd name="adj3" fmla="val 8607"/>
              <a:gd name="adj4" fmla="val 351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タスク完了</a:t>
            </a:r>
            <a:endParaRPr lang="en-US" altLang="ja-JP" dirty="0"/>
          </a:p>
          <a:p>
            <a:pPr algn="ctr"/>
            <a:r>
              <a:rPr lang="en-US" altLang="ja-JP" dirty="0"/>
              <a:t>(</a:t>
            </a:r>
            <a:r>
              <a:rPr lang="ja-JP" altLang="en-US" dirty="0"/>
              <a:t>チェックボックス</a:t>
            </a:r>
            <a:r>
              <a:rPr lang="en-US" altLang="ja-JP" dirty="0"/>
              <a:t>)</a:t>
            </a:r>
            <a:endParaRPr kumimoji="1" lang="ja-JP" altLang="en-US" dirty="0"/>
          </a:p>
        </p:txBody>
      </p:sp>
      <p:sp>
        <p:nvSpPr>
          <p:cNvPr id="48" name="四角形: 角を丸くする 47">
            <a:extLst>
              <a:ext uri="{FF2B5EF4-FFF2-40B4-BE49-F238E27FC236}">
                <a16:creationId xmlns:a16="http://schemas.microsoft.com/office/drawing/2014/main" id="{6A4B02D0-5FBC-DD5C-6485-E99F0E49EEA7}"/>
              </a:ext>
            </a:extLst>
          </p:cNvPr>
          <p:cNvSpPr/>
          <p:nvPr/>
        </p:nvSpPr>
        <p:spPr>
          <a:xfrm>
            <a:off x="4264130" y="5480070"/>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4269574" y="5513118"/>
            <a:ext cx="1107996" cy="369332"/>
          </a:xfrm>
          <a:prstGeom prst="rect">
            <a:avLst/>
          </a:prstGeom>
          <a:noFill/>
        </p:spPr>
        <p:txBody>
          <a:bodyPr wrap="none" rtlCol="0">
            <a:spAutoFit/>
          </a:bodyPr>
          <a:lstStyle/>
          <a:p>
            <a:r>
              <a:rPr lang="ja-JP" altLang="en-US" dirty="0"/>
              <a:t>タスク名</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754181" y="5480070"/>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751909" y="548007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7373720" y="5729533"/>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7214430" y="5480070"/>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739087" y="5480070"/>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865767" y="5556786"/>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7380889" y="5594552"/>
            <a:ext cx="279400" cy="0"/>
          </a:xfrm>
          <a:prstGeom prst="line">
            <a:avLst/>
          </a:prstGeom>
        </p:spPr>
        <p:style>
          <a:lnRef idx="2">
            <a:schemeClr val="dk1"/>
          </a:lnRef>
          <a:fillRef idx="0">
            <a:schemeClr val="dk1"/>
          </a:fillRef>
          <a:effectRef idx="1">
            <a:schemeClr val="dk1"/>
          </a:effectRef>
          <a:fontRef idx="minor">
            <a:schemeClr val="tx1"/>
          </a:fontRef>
        </p:style>
      </p:cxnSp>
      <p:sp>
        <p:nvSpPr>
          <p:cNvPr id="63" name="吹き出し: 下矢印 62">
            <a:extLst>
              <a:ext uri="{FF2B5EF4-FFF2-40B4-BE49-F238E27FC236}">
                <a16:creationId xmlns:a16="http://schemas.microsoft.com/office/drawing/2014/main" id="{0BB51DDB-3C1F-F2F4-CA7F-9AAC02426169}"/>
              </a:ext>
            </a:extLst>
          </p:cNvPr>
          <p:cNvSpPr/>
          <p:nvPr/>
        </p:nvSpPr>
        <p:spPr>
          <a:xfrm>
            <a:off x="7048738" y="4585237"/>
            <a:ext cx="929364" cy="828221"/>
          </a:xfrm>
          <a:prstGeom prst="downArrowCallout">
            <a:avLst>
              <a:gd name="adj1" fmla="val 12099"/>
              <a:gd name="adj2" fmla="val 16400"/>
              <a:gd name="adj3" fmla="val 14249"/>
              <a:gd name="adj4" fmla="val 7680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最大化する</a:t>
            </a:r>
            <a:endParaRPr kumimoji="1" lang="ja-JP" altLang="en-US" dirty="0"/>
          </a:p>
        </p:txBody>
      </p:sp>
      <p:sp>
        <p:nvSpPr>
          <p:cNvPr id="64" name="矢印: 左右 63">
            <a:extLst>
              <a:ext uri="{FF2B5EF4-FFF2-40B4-BE49-F238E27FC236}">
                <a16:creationId xmlns:a16="http://schemas.microsoft.com/office/drawing/2014/main" id="{25C8A039-21E4-6B19-161B-9550C4E72B0B}"/>
              </a:ext>
            </a:extLst>
          </p:cNvPr>
          <p:cNvSpPr/>
          <p:nvPr/>
        </p:nvSpPr>
        <p:spPr>
          <a:xfrm>
            <a:off x="7782884" y="2970542"/>
            <a:ext cx="453447" cy="22019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矢印: 左右 64">
            <a:extLst>
              <a:ext uri="{FF2B5EF4-FFF2-40B4-BE49-F238E27FC236}">
                <a16:creationId xmlns:a16="http://schemas.microsoft.com/office/drawing/2014/main" id="{ED31B81F-AD0E-3917-C764-49DBE6FFBC04}"/>
              </a:ext>
            </a:extLst>
          </p:cNvPr>
          <p:cNvSpPr/>
          <p:nvPr/>
        </p:nvSpPr>
        <p:spPr>
          <a:xfrm rot="5400000">
            <a:off x="5869273" y="3367069"/>
            <a:ext cx="453447" cy="22019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吹き出し: 上矢印 65">
            <a:extLst>
              <a:ext uri="{FF2B5EF4-FFF2-40B4-BE49-F238E27FC236}">
                <a16:creationId xmlns:a16="http://schemas.microsoft.com/office/drawing/2014/main" id="{0EB8E3EB-3CAE-1BCF-02E0-46D1B42AC17C}"/>
              </a:ext>
            </a:extLst>
          </p:cNvPr>
          <p:cNvSpPr/>
          <p:nvPr/>
        </p:nvSpPr>
        <p:spPr>
          <a:xfrm>
            <a:off x="6557069" y="3319728"/>
            <a:ext cx="1522215" cy="88154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縦横大きさ変更可</a:t>
            </a:r>
            <a:endParaRPr kumimoji="1" lang="ja-JP" altLang="en-US" dirty="0"/>
          </a:p>
        </p:txBody>
      </p:sp>
      <p:sp>
        <p:nvSpPr>
          <p:cNvPr id="67" name="四角形: メモ 66">
            <a:extLst>
              <a:ext uri="{FF2B5EF4-FFF2-40B4-BE49-F238E27FC236}">
                <a16:creationId xmlns:a16="http://schemas.microsoft.com/office/drawing/2014/main" id="{20FF1FC8-C443-314C-4339-AAAD740F6CD8}"/>
              </a:ext>
            </a:extLst>
          </p:cNvPr>
          <p:cNvSpPr/>
          <p:nvPr/>
        </p:nvSpPr>
        <p:spPr>
          <a:xfrm>
            <a:off x="9243156" y="2056760"/>
            <a:ext cx="1275612" cy="990480"/>
          </a:xfrm>
          <a:prstGeom prst="foldedCorner">
            <a:avLst>
              <a:gd name="adj" fmla="val 2700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ランク</a:t>
            </a:r>
            <a:r>
              <a:rPr kumimoji="1" lang="en-US" altLang="ja-JP" dirty="0"/>
              <a:t>S,A</a:t>
            </a:r>
          </a:p>
          <a:p>
            <a:pPr algn="ctr"/>
            <a:r>
              <a:rPr lang="ja-JP" altLang="en-US" dirty="0"/>
              <a:t>のみ</a:t>
            </a:r>
            <a:endParaRPr kumimoji="1" lang="ja-JP" altLang="en-US" dirty="0"/>
          </a:p>
        </p:txBody>
      </p:sp>
    </p:spTree>
    <p:extLst>
      <p:ext uri="{BB962C8B-B14F-4D97-AF65-F5344CB8AC3E}">
        <p14:creationId xmlns:p14="http://schemas.microsoft.com/office/powerpoint/2010/main" val="311217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5</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5" name="四角形: 角を丸くする 34">
            <a:extLst>
              <a:ext uri="{FF2B5EF4-FFF2-40B4-BE49-F238E27FC236}">
                <a16:creationId xmlns:a16="http://schemas.microsoft.com/office/drawing/2014/main" id="{24963BAA-FDCE-E271-5265-DBB9C45DCA05}"/>
              </a:ext>
            </a:extLst>
          </p:cNvPr>
          <p:cNvSpPr/>
          <p:nvPr/>
        </p:nvSpPr>
        <p:spPr>
          <a:xfrm>
            <a:off x="7751909" y="45659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6" name="直線コネクタ 35">
            <a:extLst>
              <a:ext uri="{FF2B5EF4-FFF2-40B4-BE49-F238E27FC236}">
                <a16:creationId xmlns:a16="http://schemas.microsoft.com/office/drawing/2014/main" id="{2684680A-7180-2C80-5D4F-5908F61AF7C4}"/>
              </a:ext>
            </a:extLst>
          </p:cNvPr>
          <p:cNvCxnSpPr/>
          <p:nvPr/>
        </p:nvCxnSpPr>
        <p:spPr>
          <a:xfrm>
            <a:off x="7751911" y="89202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a:extLst>
              <a:ext uri="{FF2B5EF4-FFF2-40B4-BE49-F238E27FC236}">
                <a16:creationId xmlns:a16="http://schemas.microsoft.com/office/drawing/2014/main" id="{7D06B0A4-0348-9B13-7CAE-5D24CA0E45D3}"/>
              </a:ext>
            </a:extLst>
          </p:cNvPr>
          <p:cNvCxnSpPr/>
          <p:nvPr/>
        </p:nvCxnSpPr>
        <p:spPr>
          <a:xfrm>
            <a:off x="11207218" y="456599"/>
            <a:ext cx="0" cy="435428"/>
          </a:xfrm>
          <a:prstGeom prst="line">
            <a:avLst/>
          </a:prstGeom>
        </p:spPr>
        <p:style>
          <a:lnRef idx="2">
            <a:schemeClr val="dk1"/>
          </a:lnRef>
          <a:fillRef idx="0">
            <a:schemeClr val="dk1"/>
          </a:fillRef>
          <a:effectRef idx="1">
            <a:schemeClr val="dk1"/>
          </a:effectRef>
          <a:fontRef idx="minor">
            <a:schemeClr val="tx1"/>
          </a:fontRef>
        </p:style>
      </p:cxnSp>
      <p:sp>
        <p:nvSpPr>
          <p:cNvPr id="40" name="乗算記号 39">
            <a:extLst>
              <a:ext uri="{FF2B5EF4-FFF2-40B4-BE49-F238E27FC236}">
                <a16:creationId xmlns:a16="http://schemas.microsoft.com/office/drawing/2014/main" id="{A7C257E8-6376-EFC9-7EE8-2987A42AC009}"/>
              </a:ext>
            </a:extLst>
          </p:cNvPr>
          <p:cNvSpPr/>
          <p:nvPr/>
        </p:nvSpPr>
        <p:spPr>
          <a:xfrm>
            <a:off x="11242143" y="45660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710ACE34-1C85-6F19-B010-4D9F49107545}"/>
              </a:ext>
            </a:extLst>
          </p:cNvPr>
          <p:cNvSpPr txBox="1"/>
          <p:nvPr/>
        </p:nvSpPr>
        <p:spPr>
          <a:xfrm>
            <a:off x="7751907" y="523994"/>
            <a:ext cx="1236236" cy="369332"/>
          </a:xfrm>
          <a:prstGeom prst="rect">
            <a:avLst/>
          </a:prstGeom>
          <a:noFill/>
        </p:spPr>
        <p:txBody>
          <a:bodyPr wrap="none" rtlCol="0">
            <a:spAutoFit/>
          </a:bodyPr>
          <a:lstStyle/>
          <a:p>
            <a:r>
              <a:rPr kumimoji="1" lang="ja-JP" altLang="en-US" dirty="0"/>
              <a:t>タスク名</a:t>
            </a:r>
            <a:r>
              <a:rPr lang="en-US" altLang="ja-JP" dirty="0"/>
              <a:t>3</a:t>
            </a:r>
            <a:endParaRPr kumimoji="1" lang="ja-JP" altLang="en-US" dirty="0"/>
          </a:p>
        </p:txBody>
      </p:sp>
      <p:cxnSp>
        <p:nvCxnSpPr>
          <p:cNvPr id="44" name="直線コネクタ 43">
            <a:extLst>
              <a:ext uri="{FF2B5EF4-FFF2-40B4-BE49-F238E27FC236}">
                <a16:creationId xmlns:a16="http://schemas.microsoft.com/office/drawing/2014/main" id="{4B4C8D29-A95A-E5D9-781A-C0580882E595}"/>
              </a:ext>
            </a:extLst>
          </p:cNvPr>
          <p:cNvCxnSpPr/>
          <p:nvPr/>
        </p:nvCxnSpPr>
        <p:spPr>
          <a:xfrm>
            <a:off x="10775418" y="46476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a:extLst>
              <a:ext uri="{FF2B5EF4-FFF2-40B4-BE49-F238E27FC236}">
                <a16:creationId xmlns:a16="http://schemas.microsoft.com/office/drawing/2014/main" id="{43CE3EF1-BB4D-53B0-6CC0-2C53D9D3F322}"/>
              </a:ext>
            </a:extLst>
          </p:cNvPr>
          <p:cNvCxnSpPr>
            <a:cxnSpLocks/>
          </p:cNvCxnSpPr>
          <p:nvPr/>
        </p:nvCxnSpPr>
        <p:spPr>
          <a:xfrm>
            <a:off x="10864318" y="688827"/>
            <a:ext cx="279400" cy="0"/>
          </a:xfrm>
          <a:prstGeom prst="line">
            <a:avLst/>
          </a:prstGeom>
        </p:spPr>
        <p:style>
          <a:lnRef idx="2">
            <a:schemeClr val="dk1"/>
          </a:lnRef>
          <a:fillRef idx="0">
            <a:schemeClr val="dk1"/>
          </a:fillRef>
          <a:effectRef idx="1">
            <a:schemeClr val="dk1"/>
          </a:effectRef>
          <a:fontRef idx="minor">
            <a:schemeClr val="tx1"/>
          </a:fontRef>
        </p:style>
      </p:cxnSp>
      <p:sp>
        <p:nvSpPr>
          <p:cNvPr id="53" name="正方形/長方形 52">
            <a:extLst>
              <a:ext uri="{FF2B5EF4-FFF2-40B4-BE49-F238E27FC236}">
                <a16:creationId xmlns:a16="http://schemas.microsoft.com/office/drawing/2014/main" id="{2BB8FCBD-633B-66BD-E86A-C9ED2BAF8F1D}"/>
              </a:ext>
            </a:extLst>
          </p:cNvPr>
          <p:cNvSpPr/>
          <p:nvPr/>
        </p:nvSpPr>
        <p:spPr>
          <a:xfrm>
            <a:off x="10410293" y="56636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195B17D0-4A92-966A-461A-D50933C02A4B}"/>
              </a:ext>
            </a:extLst>
          </p:cNvPr>
          <p:cNvCxnSpPr/>
          <p:nvPr/>
        </p:nvCxnSpPr>
        <p:spPr>
          <a:xfrm>
            <a:off x="10261068" y="456599"/>
            <a:ext cx="0" cy="435428"/>
          </a:xfrm>
          <a:prstGeom prst="line">
            <a:avLst/>
          </a:prstGeom>
        </p:spPr>
        <p:style>
          <a:lnRef idx="2">
            <a:schemeClr val="dk1"/>
          </a:lnRef>
          <a:fillRef idx="0">
            <a:schemeClr val="dk1"/>
          </a:fillRef>
          <a:effectRef idx="1">
            <a:schemeClr val="dk1"/>
          </a:effectRef>
          <a:fontRef idx="minor">
            <a:schemeClr val="tx1"/>
          </a:fontRef>
        </p:style>
      </p:cxnSp>
      <p:sp>
        <p:nvSpPr>
          <p:cNvPr id="59" name="四角形: 角を丸くする 58">
            <a:extLst>
              <a:ext uri="{FF2B5EF4-FFF2-40B4-BE49-F238E27FC236}">
                <a16:creationId xmlns:a16="http://schemas.microsoft.com/office/drawing/2014/main" id="{DA8EB2A0-484A-D370-EE79-F02802F588B1}"/>
              </a:ext>
            </a:extLst>
          </p:cNvPr>
          <p:cNvSpPr/>
          <p:nvPr/>
        </p:nvSpPr>
        <p:spPr>
          <a:xfrm>
            <a:off x="8011888" y="1206920"/>
            <a:ext cx="3875314" cy="1604466"/>
          </a:xfrm>
          <a:prstGeom prst="roundRect">
            <a:avLst>
              <a:gd name="adj" fmla="val 4169"/>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60" name="直線コネクタ 59">
            <a:extLst>
              <a:ext uri="{FF2B5EF4-FFF2-40B4-BE49-F238E27FC236}">
                <a16:creationId xmlns:a16="http://schemas.microsoft.com/office/drawing/2014/main" id="{589B5CC3-576B-065C-DBEA-175D5F0F937B}"/>
              </a:ext>
            </a:extLst>
          </p:cNvPr>
          <p:cNvCxnSpPr/>
          <p:nvPr/>
        </p:nvCxnSpPr>
        <p:spPr>
          <a:xfrm>
            <a:off x="8011890" y="1642348"/>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62" name="直線コネクタ 61">
            <a:extLst>
              <a:ext uri="{FF2B5EF4-FFF2-40B4-BE49-F238E27FC236}">
                <a16:creationId xmlns:a16="http://schemas.microsoft.com/office/drawing/2014/main" id="{FF315C44-E84B-906C-CF04-C62EA125CFD0}"/>
              </a:ext>
            </a:extLst>
          </p:cNvPr>
          <p:cNvCxnSpPr/>
          <p:nvPr/>
        </p:nvCxnSpPr>
        <p:spPr>
          <a:xfrm>
            <a:off x="11467197" y="1206920"/>
            <a:ext cx="0" cy="435428"/>
          </a:xfrm>
          <a:prstGeom prst="line">
            <a:avLst/>
          </a:prstGeom>
        </p:spPr>
        <p:style>
          <a:lnRef idx="2">
            <a:schemeClr val="dk1"/>
          </a:lnRef>
          <a:fillRef idx="0">
            <a:schemeClr val="dk1"/>
          </a:fillRef>
          <a:effectRef idx="1">
            <a:schemeClr val="dk1"/>
          </a:effectRef>
          <a:fontRef idx="minor">
            <a:schemeClr val="tx1"/>
          </a:fontRef>
        </p:style>
      </p:cxnSp>
      <p:sp>
        <p:nvSpPr>
          <p:cNvPr id="68" name="乗算記号 67">
            <a:extLst>
              <a:ext uri="{FF2B5EF4-FFF2-40B4-BE49-F238E27FC236}">
                <a16:creationId xmlns:a16="http://schemas.microsoft.com/office/drawing/2014/main" id="{EBA4B74E-586F-B5D9-47E8-3E397253CA8F}"/>
              </a:ext>
            </a:extLst>
          </p:cNvPr>
          <p:cNvSpPr/>
          <p:nvPr/>
        </p:nvSpPr>
        <p:spPr>
          <a:xfrm>
            <a:off x="11502122" y="1206921"/>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32B65B6-4FD9-4C12-F695-85630EF5AB33}"/>
              </a:ext>
            </a:extLst>
          </p:cNvPr>
          <p:cNvSpPr txBox="1"/>
          <p:nvPr/>
        </p:nvSpPr>
        <p:spPr>
          <a:xfrm>
            <a:off x="8022772" y="1274315"/>
            <a:ext cx="1236236" cy="369332"/>
          </a:xfrm>
          <a:prstGeom prst="rect">
            <a:avLst/>
          </a:prstGeom>
          <a:noFill/>
        </p:spPr>
        <p:txBody>
          <a:bodyPr wrap="none" rtlCol="0">
            <a:spAutoFit/>
          </a:bodyPr>
          <a:lstStyle/>
          <a:p>
            <a:r>
              <a:rPr kumimoji="1" lang="ja-JP" altLang="en-US" dirty="0"/>
              <a:t>タスク名</a:t>
            </a:r>
            <a:r>
              <a:rPr lang="en-US" altLang="ja-JP" dirty="0"/>
              <a:t>4</a:t>
            </a:r>
            <a:endParaRPr kumimoji="1" lang="ja-JP" altLang="en-US" dirty="0"/>
          </a:p>
        </p:txBody>
      </p:sp>
      <p:cxnSp>
        <p:nvCxnSpPr>
          <p:cNvPr id="70" name="直線コネクタ 69">
            <a:extLst>
              <a:ext uri="{FF2B5EF4-FFF2-40B4-BE49-F238E27FC236}">
                <a16:creationId xmlns:a16="http://schemas.microsoft.com/office/drawing/2014/main" id="{DAA5E301-4F27-F805-7E23-EF138B1E82C3}"/>
              </a:ext>
            </a:extLst>
          </p:cNvPr>
          <p:cNvCxnSpPr/>
          <p:nvPr/>
        </p:nvCxnSpPr>
        <p:spPr>
          <a:xfrm>
            <a:off x="11035397" y="1215084"/>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71" name="直線コネクタ 70">
            <a:extLst>
              <a:ext uri="{FF2B5EF4-FFF2-40B4-BE49-F238E27FC236}">
                <a16:creationId xmlns:a16="http://schemas.microsoft.com/office/drawing/2014/main" id="{B023ED1B-FC66-03AD-99C9-6B51B103ABD9}"/>
              </a:ext>
            </a:extLst>
          </p:cNvPr>
          <p:cNvCxnSpPr>
            <a:cxnSpLocks/>
          </p:cNvCxnSpPr>
          <p:nvPr/>
        </p:nvCxnSpPr>
        <p:spPr>
          <a:xfrm>
            <a:off x="11124297" y="1439148"/>
            <a:ext cx="279400" cy="0"/>
          </a:xfrm>
          <a:prstGeom prst="line">
            <a:avLst/>
          </a:prstGeom>
        </p:spPr>
        <p:style>
          <a:lnRef idx="2">
            <a:schemeClr val="dk1"/>
          </a:lnRef>
          <a:fillRef idx="0">
            <a:schemeClr val="dk1"/>
          </a:fillRef>
          <a:effectRef idx="1">
            <a:schemeClr val="dk1"/>
          </a:effectRef>
          <a:fontRef idx="minor">
            <a:schemeClr val="tx1"/>
          </a:fontRef>
        </p:style>
      </p:cxnSp>
      <p:sp>
        <p:nvSpPr>
          <p:cNvPr id="72" name="正方形/長方形 71">
            <a:extLst>
              <a:ext uri="{FF2B5EF4-FFF2-40B4-BE49-F238E27FC236}">
                <a16:creationId xmlns:a16="http://schemas.microsoft.com/office/drawing/2014/main" id="{CAE2A5B4-20E7-7C87-0782-54E485F74EA8}"/>
              </a:ext>
            </a:extLst>
          </p:cNvPr>
          <p:cNvSpPr/>
          <p:nvPr/>
        </p:nvSpPr>
        <p:spPr>
          <a:xfrm>
            <a:off x="10670272" y="1316684"/>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50CB2F10-61C6-DD1E-E02D-96ABDDC05F4E}"/>
              </a:ext>
            </a:extLst>
          </p:cNvPr>
          <p:cNvCxnSpPr/>
          <p:nvPr/>
        </p:nvCxnSpPr>
        <p:spPr>
          <a:xfrm>
            <a:off x="10521047" y="1206920"/>
            <a:ext cx="0" cy="435428"/>
          </a:xfrm>
          <a:prstGeom prst="line">
            <a:avLst/>
          </a:prstGeom>
        </p:spPr>
        <p:style>
          <a:lnRef idx="2">
            <a:schemeClr val="dk1"/>
          </a:lnRef>
          <a:fillRef idx="0">
            <a:schemeClr val="dk1"/>
          </a:fillRef>
          <a:effectRef idx="1">
            <a:schemeClr val="dk1"/>
          </a:effectRef>
          <a:fontRef idx="minor">
            <a:schemeClr val="tx1"/>
          </a:fontRef>
        </p:style>
      </p:cxnSp>
      <p:sp>
        <p:nvSpPr>
          <p:cNvPr id="74" name="矢印: 四方向 73">
            <a:extLst>
              <a:ext uri="{FF2B5EF4-FFF2-40B4-BE49-F238E27FC236}">
                <a16:creationId xmlns:a16="http://schemas.microsoft.com/office/drawing/2014/main" id="{D92A1A82-BEF5-1AEA-4713-5FD066AFA201}"/>
              </a:ext>
            </a:extLst>
          </p:cNvPr>
          <p:cNvSpPr/>
          <p:nvPr/>
        </p:nvSpPr>
        <p:spPr>
          <a:xfrm>
            <a:off x="9310138" y="1085886"/>
            <a:ext cx="635823" cy="650120"/>
          </a:xfrm>
          <a:prstGeom prst="quadArrow">
            <a:avLst>
              <a:gd name="adj1" fmla="val 9184"/>
              <a:gd name="adj2" fmla="val 15509"/>
              <a:gd name="adj3" fmla="val 1855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吹き出し: 右矢印 74">
            <a:extLst>
              <a:ext uri="{FF2B5EF4-FFF2-40B4-BE49-F238E27FC236}">
                <a16:creationId xmlns:a16="http://schemas.microsoft.com/office/drawing/2014/main" id="{4172061E-A944-4C55-8529-69FEF30348B9}"/>
              </a:ext>
            </a:extLst>
          </p:cNvPr>
          <p:cNvSpPr/>
          <p:nvPr/>
        </p:nvSpPr>
        <p:spPr>
          <a:xfrm>
            <a:off x="5147755" y="211760"/>
            <a:ext cx="2875016" cy="2358676"/>
          </a:xfrm>
          <a:prstGeom prst="rightArrowCallout">
            <a:avLst>
              <a:gd name="adj1" fmla="val 11359"/>
              <a:gd name="adj2" fmla="val 14542"/>
              <a:gd name="adj3" fmla="val 11359"/>
              <a:gd name="adj4" fmla="val 723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Window</a:t>
            </a:r>
            <a:r>
              <a:rPr kumimoji="1" lang="ja-JP" altLang="en-US" dirty="0"/>
              <a:t>はタスク名の部分をクリックすることで移動可能</a:t>
            </a:r>
            <a:endParaRPr kumimoji="1" lang="en-US" altLang="ja-JP" dirty="0"/>
          </a:p>
          <a:p>
            <a:pPr algn="ctr"/>
            <a:r>
              <a:rPr kumimoji="1" lang="ja-JP" altLang="en-US" dirty="0"/>
              <a:t>移動対象の時は枠を太くする。</a:t>
            </a:r>
            <a:endParaRPr kumimoji="1" lang="en-US" altLang="ja-JP" dirty="0"/>
          </a:p>
          <a:p>
            <a:pPr algn="ctr"/>
            <a:r>
              <a:rPr lang="ja-JP" altLang="en-US" dirty="0"/>
              <a:t>また最前列へ持ってくる。</a:t>
            </a:r>
            <a:endParaRPr kumimoji="1" lang="ja-JP" altLang="en-US" dirty="0"/>
          </a:p>
        </p:txBody>
      </p:sp>
    </p:spTree>
    <p:extLst>
      <p:ext uri="{BB962C8B-B14F-4D97-AF65-F5344CB8AC3E}">
        <p14:creationId xmlns:p14="http://schemas.microsoft.com/office/powerpoint/2010/main" val="238024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84940" cy="369332"/>
          </a:xfrm>
          <a:prstGeom prst="rect">
            <a:avLst/>
          </a:prstGeom>
          <a:noFill/>
        </p:spPr>
        <p:txBody>
          <a:bodyPr wrap="none" rtlCol="0">
            <a:spAutoFit/>
          </a:bodyPr>
          <a:lstStyle/>
          <a:p>
            <a:r>
              <a:rPr kumimoji="1" lang="en-US" altLang="ja-JP" dirty="0">
                <a:solidFill>
                  <a:srgbClr val="FF0000"/>
                </a:solidFill>
              </a:rPr>
              <a:t>!</a:t>
            </a:r>
            <a:r>
              <a:rPr kumimoji="1" lang="ja-JP" altLang="en-US" dirty="0">
                <a:solidFill>
                  <a:srgbClr val="FF0000"/>
                </a:solidFill>
              </a:rPr>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5" name="吹き出し: 左矢印 34">
            <a:extLst>
              <a:ext uri="{FF2B5EF4-FFF2-40B4-BE49-F238E27FC236}">
                <a16:creationId xmlns:a16="http://schemas.microsoft.com/office/drawing/2014/main" id="{509812FF-95A4-542A-7E54-F732D5A55ED5}"/>
              </a:ext>
            </a:extLst>
          </p:cNvPr>
          <p:cNvSpPr/>
          <p:nvPr/>
        </p:nvSpPr>
        <p:spPr>
          <a:xfrm>
            <a:off x="1512872" y="2596788"/>
            <a:ext cx="4267202" cy="2052538"/>
          </a:xfrm>
          <a:prstGeom prst="leftArrowCallout">
            <a:avLst>
              <a:gd name="adj1" fmla="val 13206"/>
              <a:gd name="adj2" fmla="val 13332"/>
              <a:gd name="adj3" fmla="val 18636"/>
              <a:gd name="adj4" fmla="val 6497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タスクが削除されたなどお知らせがあった際には赤色にして先頭に</a:t>
            </a:r>
            <a:r>
              <a:rPr kumimoji="1" lang="en-US" altLang="ja-JP" dirty="0"/>
              <a:t>!</a:t>
            </a:r>
            <a:r>
              <a:rPr kumimoji="1" lang="ja-JP" altLang="en-US" dirty="0"/>
              <a:t>マークを付ける。</a:t>
            </a:r>
          </a:p>
        </p:txBody>
      </p:sp>
    </p:spTree>
    <p:extLst>
      <p:ext uri="{BB962C8B-B14F-4D97-AF65-F5344CB8AC3E}">
        <p14:creationId xmlns:p14="http://schemas.microsoft.com/office/powerpoint/2010/main" val="17095526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654</Words>
  <Application>Microsoft Office PowerPoint</Application>
  <PresentationFormat>ワイド画面</PresentationFormat>
  <Paragraphs>253</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CTA24 乙成 隼士</dc:creator>
  <cp:lastModifiedBy>CTA24 乙成 隼士</cp:lastModifiedBy>
  <cp:revision>3</cp:revision>
  <dcterms:created xsi:type="dcterms:W3CDTF">2024-05-10T13:44:14Z</dcterms:created>
  <dcterms:modified xsi:type="dcterms:W3CDTF">2024-05-10T15:41:50Z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504514-6e13-49d7-8203-001e97ae7662_Enabled">
    <vt:lpwstr>true</vt:lpwstr>
  </property>
  <property fmtid="{D5CDD505-2E9C-101B-9397-08002B2CF9AE}" pid="3" name="MSIP_Label_9f504514-6e13-49d7-8203-001e97ae7662_SetDate">
    <vt:lpwstr>2024-05-10T14:19:39Z</vt:lpwstr>
  </property>
  <property fmtid="{D5CDD505-2E9C-101B-9397-08002B2CF9AE}" pid="4" name="MSIP_Label_9f504514-6e13-49d7-8203-001e97ae7662_Method">
    <vt:lpwstr>Standard</vt:lpwstr>
  </property>
  <property fmtid="{D5CDD505-2E9C-101B-9397-08002B2CF9AE}" pid="5" name="MSIP_Label_9f504514-6e13-49d7-8203-001e97ae7662_Name">
    <vt:lpwstr>defa4170-0d19-0005-0004-bc88714345d2</vt:lpwstr>
  </property>
  <property fmtid="{D5CDD505-2E9C-101B-9397-08002B2CF9AE}" pid="6" name="MSIP_Label_9f504514-6e13-49d7-8203-001e97ae7662_SiteId">
    <vt:lpwstr>1a0fe579-7f10-4395-ac1e-6c52a1509b88</vt:lpwstr>
  </property>
  <property fmtid="{D5CDD505-2E9C-101B-9397-08002B2CF9AE}" pid="7" name="MSIP_Label_9f504514-6e13-49d7-8203-001e97ae7662_ActionId">
    <vt:lpwstr>0be7050c-2417-49a8-806d-7160fb653246</vt:lpwstr>
  </property>
  <property fmtid="{D5CDD505-2E9C-101B-9397-08002B2CF9AE}" pid="8" name="MSIP_Label_9f504514-6e13-49d7-8203-001e97ae7662_ContentBits">
    <vt:lpwstr>0</vt:lpwstr>
  </property>
</Properties>
</file>