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3" r:id="rId3"/>
    <p:sldId id="260" r:id="rId4"/>
    <p:sldId id="265" r:id="rId5"/>
    <p:sldId id="258" r:id="rId6"/>
    <p:sldId id="259" r:id="rId7"/>
    <p:sldId id="261" r:id="rId8"/>
    <p:sldId id="256" r:id="rId9"/>
    <p:sldId id="257" r:id="rId10"/>
    <p:sldId id="262" r:id="rId11"/>
    <p:sldId id="263" r:id="rId12"/>
    <p:sldId id="264" r:id="rId13"/>
    <p:sldId id="267" r:id="rId14"/>
    <p:sldId id="268" r:id="rId15"/>
    <p:sldId id="270" r:id="rId16"/>
    <p:sldId id="269" r:id="rId17"/>
    <p:sldId id="271" r:id="rId18"/>
    <p:sldId id="272"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B1121-63A9-CAF4-52BB-05D836ED11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BF4F96-4D32-8F60-6FEA-07B87719D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6C598F7-6BEC-9FB2-73FE-3D2F8302EEC1}"/>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91E016EF-F626-D88D-46E3-E7A9DA9F6C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A8A08A-6BCA-7455-8046-00050BD8E30F}"/>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46951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938D2-9331-BDCF-1A7C-27ECF195F9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E6F198-D22E-C1A6-604B-F5454A3E845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62E4D2-57AB-1C44-E468-B240575D366B}"/>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9F6813BC-D026-FB95-40E5-10CE451C31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3E88B2-8B63-D42C-F422-AE39FC14BECB}"/>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26682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815BBA-543F-3E7B-F10B-71EB82D0CD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59D75B-E255-D2B7-33F2-813B7D855C4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ED4E90-59E4-C7A0-FFA4-4142C7AD69AF}"/>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A2724A8C-911D-0682-A4FC-25C336A04F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55BBE1-B20D-8521-53F9-42BB1059C9BD}"/>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70199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F56A2-58C4-7CC3-4BAB-EA54919C7A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FD88D0-7315-B412-AA8D-574520E8E35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75512D-3354-1D3C-62D4-6C9AEAD5093A}"/>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935FCF9B-B84E-9E85-6A24-4EC7418234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2AB54E-8050-0EC3-2850-2B840B479745}"/>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17024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25A67-1A04-A4D0-BA21-E4E08E15B8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26C3B-E7BC-9840-CD79-2B387E693D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79D322E-FEE7-F5AC-C479-6A10B1E9B29D}"/>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5DFC0D3A-01E6-BD14-5CF9-7605B7D31C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BF2E0F-68C8-82EB-866A-D4AE658CEC0A}"/>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3730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5DB62D-2CF2-BAB3-D0F3-DC079352C46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1F5BEA-AAEF-596C-6477-5279D4385DC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662261D-624E-02F3-54BA-1C6BA5091D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918466-8816-A1B8-ADCA-406F62271B00}"/>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B58C7C84-B181-4CA4-FC0D-3ECFA51654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B05C52-3A6C-C4A6-13A5-017B606B92B0}"/>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14034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FF396-05BE-7DAE-B28C-01D40E50A2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0A3DAC-CFEE-B34F-5C9E-125D4821D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8E444C-DF11-0B14-8242-A55413EBD9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2232396-D6FC-DB73-9599-57F089D65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5365366-BEEE-FC8A-A9CA-4F4A0474B17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25C1CD-CD89-D2F0-FBD2-956CFC9792C6}"/>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8" name="フッター プレースホルダー 7">
            <a:extLst>
              <a:ext uri="{FF2B5EF4-FFF2-40B4-BE49-F238E27FC236}">
                <a16:creationId xmlns:a16="http://schemas.microsoft.com/office/drawing/2014/main" id="{053E1202-82E8-426D-32EB-4F5649106F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C80BD4-10F7-CD9F-DA2A-3DFC4FD6FA9B}"/>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158583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00AA5-C532-022B-8F96-1C0D48AB920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8A908A-E14B-4996-7A5D-2F5E9CAF099C}"/>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4" name="フッター プレースホルダー 3">
            <a:extLst>
              <a:ext uri="{FF2B5EF4-FFF2-40B4-BE49-F238E27FC236}">
                <a16:creationId xmlns:a16="http://schemas.microsoft.com/office/drawing/2014/main" id="{6FA296E4-117A-1A34-B683-8F1EFE7606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DF5A785-A31C-22D8-48D3-6558B4290335}"/>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97687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EEE334-8247-B0C7-E14F-03B8E2FE0C8E}"/>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3" name="フッター プレースホルダー 2">
            <a:extLst>
              <a:ext uri="{FF2B5EF4-FFF2-40B4-BE49-F238E27FC236}">
                <a16:creationId xmlns:a16="http://schemas.microsoft.com/office/drawing/2014/main" id="{4F531CEC-C3A4-4058-9BE7-8FD5E66FA22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42458D-9F23-FD32-FC5F-50E0FD63A667}"/>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44234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2740E-D160-E639-B764-1CD35BED1F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6F9220-AF96-FD2E-3F80-B3D67EA13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B10E3C-64FD-82C5-071D-651C3B62E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85B104-12F7-D66A-3DDA-CEE4A9446AC2}"/>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C2DAED80-F595-41EE-40A0-D6F994E068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3280BA-F2B6-302A-E1F0-E8330B1ED85E}"/>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245486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987CD1-A69F-04F7-D7B0-3AE9B7A1BEE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F00F995-DE42-2429-389E-1FE25E05E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0600CC2-081A-5480-C809-2D2B2F185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E399A5-06DB-96A9-EB80-6C0F081DCEC8}"/>
              </a:ext>
            </a:extLst>
          </p:cNvPr>
          <p:cNvSpPr>
            <a:spLocks noGrp="1"/>
          </p:cNvSpPr>
          <p:nvPr>
            <p:ph type="dt" sz="half" idx="10"/>
          </p:nvPr>
        </p:nvSpPr>
        <p:spPr/>
        <p:txBody>
          <a:bodyPr/>
          <a:lstStyle/>
          <a:p>
            <a:fld id="{543DE5BA-1447-4391-B770-CCCD2D1953A8}"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9D94C13A-5572-E8D9-7749-21F0829DF0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8D8472-6E5A-90A9-6A17-2792DBA1E84F}"/>
              </a:ext>
            </a:extLst>
          </p:cNvPr>
          <p:cNvSpPr>
            <a:spLocks noGrp="1"/>
          </p:cNvSpPr>
          <p:nvPr>
            <p:ph type="sldNum" sz="quarter" idx="12"/>
          </p:nvPr>
        </p:nvSpPr>
        <p:spPr/>
        <p:txBody>
          <a:body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385510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DEF4556-AF9E-2E36-FCC6-4AA342388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19347E-5DC1-382B-C734-5FAA67AB7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AAE864-A413-DEA3-E7C7-E5CE1E9B4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3DE5BA-1447-4391-B770-CCCD2D1953A8}"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D7593C7E-1017-654C-0E47-75B14191B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588B2F7-41FD-379D-5E3E-2C6C316E4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78D4FE-372A-4067-9702-85E84C752AE2}" type="slidenum">
              <a:rPr kumimoji="1" lang="ja-JP" altLang="en-US" smtClean="0"/>
              <a:t>‹#›</a:t>
            </a:fld>
            <a:endParaRPr kumimoji="1" lang="ja-JP" altLang="en-US"/>
          </a:p>
        </p:txBody>
      </p:sp>
    </p:spTree>
    <p:extLst>
      <p:ext uri="{BB962C8B-B14F-4D97-AF65-F5344CB8AC3E}">
        <p14:creationId xmlns:p14="http://schemas.microsoft.com/office/powerpoint/2010/main" val="1907464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10884" y="1019238"/>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cxnSp>
        <p:nvCxnSpPr>
          <p:cNvPr id="35" name="直線コネクタ 34">
            <a:extLst>
              <a:ext uri="{FF2B5EF4-FFF2-40B4-BE49-F238E27FC236}">
                <a16:creationId xmlns:a16="http://schemas.microsoft.com/office/drawing/2014/main" id="{C3D72FF5-3312-FCB3-3E68-51683D015FBA}"/>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6" name="テキスト ボックス 35">
            <a:extLst>
              <a:ext uri="{FF2B5EF4-FFF2-40B4-BE49-F238E27FC236}">
                <a16:creationId xmlns:a16="http://schemas.microsoft.com/office/drawing/2014/main" id="{D6C92394-2A62-5E46-FC77-D91E6E002F93}"/>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39" name="直線コネクタ 38">
            <a:extLst>
              <a:ext uri="{FF2B5EF4-FFF2-40B4-BE49-F238E27FC236}">
                <a16:creationId xmlns:a16="http://schemas.microsoft.com/office/drawing/2014/main" id="{A2D812DD-7611-6CC1-AA23-5FC2B5462AD1}"/>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40" name="テキスト ボックス 39">
            <a:extLst>
              <a:ext uri="{FF2B5EF4-FFF2-40B4-BE49-F238E27FC236}">
                <a16:creationId xmlns:a16="http://schemas.microsoft.com/office/drawing/2014/main" id="{C579CDE6-4190-4CF4-FD04-740C537558E8}"/>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1" name="正方形/長方形 40">
            <a:extLst>
              <a:ext uri="{FF2B5EF4-FFF2-40B4-BE49-F238E27FC236}">
                <a16:creationId xmlns:a16="http://schemas.microsoft.com/office/drawing/2014/main" id="{EAA0050E-A48B-BF1D-45A9-3DDFF5D6B335}"/>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0B108BA-0267-5823-78AB-AC12CC4D9C8C}"/>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D7138267-BE72-AB4D-1712-54434920E2C9}"/>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45" name="四角形: 角を丸くする 44">
            <a:extLst>
              <a:ext uri="{FF2B5EF4-FFF2-40B4-BE49-F238E27FC236}">
                <a16:creationId xmlns:a16="http://schemas.microsoft.com/office/drawing/2014/main" id="{11CA4C63-3E61-3925-1CCA-164141B618DC}"/>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プロジェクトを作成</a:t>
            </a:r>
            <a:endParaRPr kumimoji="1" lang="ja-JP" altLang="en-US" dirty="0"/>
          </a:p>
        </p:txBody>
      </p:sp>
      <p:sp>
        <p:nvSpPr>
          <p:cNvPr id="2" name="テキスト ボックス 1">
            <a:extLst>
              <a:ext uri="{FF2B5EF4-FFF2-40B4-BE49-F238E27FC236}">
                <a16:creationId xmlns:a16="http://schemas.microsoft.com/office/drawing/2014/main" id="{A6C7BD0A-FDAA-5ACE-C1BD-78203D28E79E}"/>
              </a:ext>
            </a:extLst>
          </p:cNvPr>
          <p:cNvSpPr txBox="1"/>
          <p:nvPr/>
        </p:nvSpPr>
        <p:spPr>
          <a:xfrm>
            <a:off x="10882" y="1099066"/>
            <a:ext cx="2723823" cy="369332"/>
          </a:xfrm>
          <a:prstGeom prst="rect">
            <a:avLst/>
          </a:prstGeom>
          <a:noFill/>
        </p:spPr>
        <p:txBody>
          <a:bodyPr wrap="none" rtlCol="0">
            <a:spAutoFit/>
          </a:bodyPr>
          <a:lstStyle/>
          <a:p>
            <a:r>
              <a:rPr kumimoji="1" lang="ja-JP" altLang="en-US" dirty="0"/>
              <a:t>プロジェクトは空です。</a:t>
            </a:r>
          </a:p>
        </p:txBody>
      </p:sp>
    </p:spTree>
    <p:extLst>
      <p:ext uri="{BB962C8B-B14F-4D97-AF65-F5344CB8AC3E}">
        <p14:creationId xmlns:p14="http://schemas.microsoft.com/office/powerpoint/2010/main" val="237781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84940" cy="369332"/>
          </a:xfrm>
          <a:prstGeom prst="rect">
            <a:avLst/>
          </a:prstGeom>
          <a:noFill/>
        </p:spPr>
        <p:txBody>
          <a:bodyPr wrap="none" rtlCol="0">
            <a:spAutoFit/>
          </a:bodyPr>
          <a:lstStyle/>
          <a:p>
            <a:r>
              <a:rPr kumimoji="1" lang="en-US" altLang="ja-JP" dirty="0">
                <a:solidFill>
                  <a:srgbClr val="FF0000"/>
                </a:solidFill>
              </a:rPr>
              <a:t>!</a:t>
            </a:r>
            <a:r>
              <a:rPr kumimoji="1" lang="ja-JP" altLang="en-US" dirty="0">
                <a:solidFill>
                  <a:srgbClr val="FF0000"/>
                </a:solidFill>
              </a:rPr>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a:extLst>
              <a:ext uri="{FF2B5EF4-FFF2-40B4-BE49-F238E27FC236}">
                <a16:creationId xmlns:a16="http://schemas.microsoft.com/office/drawing/2014/main" id="{E271122B-9101-A900-A2AF-E0DCB8585264}"/>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9C61A53D-B687-791E-80D2-D1A3A4A9B90C}"/>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40" name="直線コネクタ 39">
            <a:extLst>
              <a:ext uri="{FF2B5EF4-FFF2-40B4-BE49-F238E27FC236}">
                <a16:creationId xmlns:a16="http://schemas.microsoft.com/office/drawing/2014/main" id="{65E6ABE3-06E2-520A-0811-08ABE933BD67}"/>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41" name="テキスト ボックス 40">
            <a:extLst>
              <a:ext uri="{FF2B5EF4-FFF2-40B4-BE49-F238E27FC236}">
                <a16:creationId xmlns:a16="http://schemas.microsoft.com/office/drawing/2014/main" id="{FD056A06-C2AC-C7A2-B055-731D8346B91D}"/>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4" name="正方形/長方形 43">
            <a:extLst>
              <a:ext uri="{FF2B5EF4-FFF2-40B4-BE49-F238E27FC236}">
                <a16:creationId xmlns:a16="http://schemas.microsoft.com/office/drawing/2014/main" id="{0D1CBC3B-EB33-8E7B-A137-CB6F78E4391F}"/>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C4D987BD-8779-F134-E688-E7A34789A821}"/>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1BC8965B-3020-4B9C-432B-71F8B91A6051}"/>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35" name="吹き出し: 左矢印 34">
            <a:extLst>
              <a:ext uri="{FF2B5EF4-FFF2-40B4-BE49-F238E27FC236}">
                <a16:creationId xmlns:a16="http://schemas.microsoft.com/office/drawing/2014/main" id="{509812FF-95A4-542A-7E54-F732D5A55ED5}"/>
              </a:ext>
            </a:extLst>
          </p:cNvPr>
          <p:cNvSpPr/>
          <p:nvPr/>
        </p:nvSpPr>
        <p:spPr>
          <a:xfrm>
            <a:off x="1512872" y="2596788"/>
            <a:ext cx="4267202" cy="2052538"/>
          </a:xfrm>
          <a:prstGeom prst="leftArrowCallout">
            <a:avLst>
              <a:gd name="adj1" fmla="val 13206"/>
              <a:gd name="adj2" fmla="val 13332"/>
              <a:gd name="adj3" fmla="val 18636"/>
              <a:gd name="adj4" fmla="val 6497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タスクが削除されたなどお知らせがあった際には赤色にして先頭に</a:t>
            </a:r>
            <a:r>
              <a:rPr kumimoji="1" lang="en-US" altLang="ja-JP" dirty="0"/>
              <a:t>!</a:t>
            </a:r>
            <a:r>
              <a:rPr kumimoji="1" lang="ja-JP" altLang="en-US" dirty="0"/>
              <a:t>マークを付ける。</a:t>
            </a:r>
          </a:p>
        </p:txBody>
      </p:sp>
      <p:sp>
        <p:nvSpPr>
          <p:cNvPr id="47" name="四角形: 角を丸くする 46">
            <a:extLst>
              <a:ext uri="{FF2B5EF4-FFF2-40B4-BE49-F238E27FC236}">
                <a16:creationId xmlns:a16="http://schemas.microsoft.com/office/drawing/2014/main" id="{BE789CD8-32C0-F17B-A65A-183FDA6BFA73}"/>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170955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お知らせ</a:t>
            </a:r>
          </a:p>
        </p:txBody>
      </p:sp>
      <p:cxnSp>
        <p:nvCxnSpPr>
          <p:cNvPr id="39" name="直線コネクタ 38">
            <a:extLst>
              <a:ext uri="{FF2B5EF4-FFF2-40B4-BE49-F238E27FC236}">
                <a16:creationId xmlns:a16="http://schemas.microsoft.com/office/drawing/2014/main" id="{00D621B7-2EC1-5705-CF28-86C3D5788ACF}"/>
              </a:ext>
            </a:extLst>
          </p:cNvPr>
          <p:cNvCxnSpPr>
            <a:cxnSpLocks/>
          </p:cNvCxnSpPr>
          <p:nvPr/>
        </p:nvCxnSpPr>
        <p:spPr>
          <a:xfrm>
            <a:off x="12028714"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41" name="正方形/長方形 40">
            <a:extLst>
              <a:ext uri="{FF2B5EF4-FFF2-40B4-BE49-F238E27FC236}">
                <a16:creationId xmlns:a16="http://schemas.microsoft.com/office/drawing/2014/main" id="{F71446E0-4079-28C6-7B15-B26426685046}"/>
              </a:ext>
            </a:extLst>
          </p:cNvPr>
          <p:cNvSpPr/>
          <p:nvPr/>
        </p:nvSpPr>
        <p:spPr>
          <a:xfrm>
            <a:off x="12028713" y="304800"/>
            <a:ext cx="163286" cy="3378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E4463CF-CCD4-ED55-C068-A46FBE9284FC}"/>
              </a:ext>
            </a:extLst>
          </p:cNvPr>
          <p:cNvSpPr/>
          <p:nvPr/>
        </p:nvSpPr>
        <p:spPr>
          <a:xfrm>
            <a:off x="3156854" y="-11359"/>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7629DB5-984E-2A0E-F8D4-9EA8F4CA2F26}"/>
              </a:ext>
            </a:extLst>
          </p:cNvPr>
          <p:cNvSpPr txBox="1"/>
          <p:nvPr/>
        </p:nvSpPr>
        <p:spPr>
          <a:xfrm>
            <a:off x="3276596" y="120134"/>
            <a:ext cx="3156857" cy="369332"/>
          </a:xfrm>
          <a:prstGeom prst="rect">
            <a:avLst/>
          </a:prstGeom>
          <a:noFill/>
        </p:spPr>
        <p:txBody>
          <a:bodyPr wrap="square" rtlCol="0">
            <a:spAutoFit/>
          </a:bodyPr>
          <a:lstStyle/>
          <a:p>
            <a:r>
              <a:rPr kumimoji="1" lang="ja-JP" altLang="en-US" b="1" dirty="0">
                <a:latin typeface="Arial" panose="020B0604020202020204" pitchFamily="34" charset="0"/>
                <a:cs typeface="Arial" panose="020B0604020202020204" pitchFamily="34" charset="0"/>
              </a:rPr>
              <a:t>おしらせ</a:t>
            </a:r>
          </a:p>
        </p:txBody>
      </p:sp>
      <p:sp>
        <p:nvSpPr>
          <p:cNvPr id="47" name="正方形/長方形 46">
            <a:extLst>
              <a:ext uri="{FF2B5EF4-FFF2-40B4-BE49-F238E27FC236}">
                <a16:creationId xmlns:a16="http://schemas.microsoft.com/office/drawing/2014/main" id="{980621E8-1F6E-A4BA-7FE3-1277A00BF144}"/>
              </a:ext>
            </a:extLst>
          </p:cNvPr>
          <p:cNvSpPr/>
          <p:nvPr/>
        </p:nvSpPr>
        <p:spPr>
          <a:xfrm>
            <a:off x="3156854" y="668522"/>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210543A-6429-3830-D13B-B6CCAED1502F}"/>
              </a:ext>
            </a:extLst>
          </p:cNvPr>
          <p:cNvSpPr txBox="1"/>
          <p:nvPr/>
        </p:nvSpPr>
        <p:spPr>
          <a:xfrm>
            <a:off x="3276595" y="788656"/>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kumimoji="1" lang="en-US" altLang="ja-JP" dirty="0">
                <a:latin typeface="Arial" panose="020B0604020202020204" pitchFamily="34" charset="0"/>
                <a:cs typeface="Arial" panose="020B0604020202020204" pitchFamily="34" charset="0"/>
              </a:rPr>
              <a:t>1</a:t>
            </a:r>
            <a:endParaRPr kumimoji="1" lang="ja-JP" altLang="en-US" dirty="0">
              <a:latin typeface="Arial" panose="020B0604020202020204" pitchFamily="34" charset="0"/>
              <a:cs typeface="Arial" panose="020B0604020202020204" pitchFamily="34" charset="0"/>
            </a:endParaRPr>
          </a:p>
        </p:txBody>
      </p:sp>
      <p:sp>
        <p:nvSpPr>
          <p:cNvPr id="53" name="正方形/長方形 52">
            <a:extLst>
              <a:ext uri="{FF2B5EF4-FFF2-40B4-BE49-F238E27FC236}">
                <a16:creationId xmlns:a16="http://schemas.microsoft.com/office/drawing/2014/main" id="{A76319EE-C0FC-3ED3-A9E2-222F1B142904}"/>
              </a:ext>
            </a:extLst>
          </p:cNvPr>
          <p:cNvSpPr/>
          <p:nvPr/>
        </p:nvSpPr>
        <p:spPr>
          <a:xfrm>
            <a:off x="3156854" y="1274588"/>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46DD094-DF8F-16A9-D9D6-B93C38598748}"/>
              </a:ext>
            </a:extLst>
          </p:cNvPr>
          <p:cNvSpPr txBox="1"/>
          <p:nvPr/>
        </p:nvSpPr>
        <p:spPr>
          <a:xfrm>
            <a:off x="3276595" y="1394722"/>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lang="en-US" altLang="ja-JP" dirty="0">
                <a:latin typeface="Arial" panose="020B0604020202020204" pitchFamily="34" charset="0"/>
                <a:cs typeface="Arial" panose="020B0604020202020204" pitchFamily="34" charset="0"/>
              </a:rPr>
              <a:t>2</a:t>
            </a:r>
            <a:endParaRPr kumimoji="1" lang="ja-JP" altLang="en-US" dirty="0">
              <a:latin typeface="Arial" panose="020B0604020202020204" pitchFamily="34" charset="0"/>
              <a:cs typeface="Arial" panose="020B0604020202020204" pitchFamily="34" charset="0"/>
            </a:endParaRPr>
          </a:p>
        </p:txBody>
      </p:sp>
      <p:sp>
        <p:nvSpPr>
          <p:cNvPr id="64" name="正方形/長方形 63">
            <a:extLst>
              <a:ext uri="{FF2B5EF4-FFF2-40B4-BE49-F238E27FC236}">
                <a16:creationId xmlns:a16="http://schemas.microsoft.com/office/drawing/2014/main" id="{81F5D40E-D3F4-CD9D-F5D1-2EC84B2A4C66}"/>
              </a:ext>
            </a:extLst>
          </p:cNvPr>
          <p:cNvSpPr/>
          <p:nvPr/>
        </p:nvSpPr>
        <p:spPr>
          <a:xfrm>
            <a:off x="3156856" y="1873047"/>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F4E1579B-1482-35D5-1B15-7ED26EFDD8D3}"/>
              </a:ext>
            </a:extLst>
          </p:cNvPr>
          <p:cNvSpPr txBox="1"/>
          <p:nvPr/>
        </p:nvSpPr>
        <p:spPr>
          <a:xfrm>
            <a:off x="3276597" y="1993181"/>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lang="en-US" altLang="ja-JP" dirty="0">
                <a:latin typeface="Arial" panose="020B0604020202020204" pitchFamily="34" charset="0"/>
                <a:cs typeface="Arial" panose="020B0604020202020204" pitchFamily="34" charset="0"/>
              </a:rPr>
              <a:t>3</a:t>
            </a:r>
            <a:endParaRPr kumimoji="1" lang="ja-JP" altLang="en-US" dirty="0">
              <a:latin typeface="Arial" panose="020B060402020202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BEDCE6EA-F4C9-12E4-D79B-9D0CE84A0504}"/>
              </a:ext>
            </a:extLst>
          </p:cNvPr>
          <p:cNvSpPr txBox="1"/>
          <p:nvPr/>
        </p:nvSpPr>
        <p:spPr>
          <a:xfrm>
            <a:off x="6808617" y="2724030"/>
            <a:ext cx="461665" cy="553998"/>
          </a:xfrm>
          <a:prstGeom prst="rect">
            <a:avLst/>
          </a:prstGeom>
          <a:noFill/>
        </p:spPr>
        <p:txBody>
          <a:bodyPr vert="eaVert" wrap="none" rtlCol="0">
            <a:spAutoFit/>
          </a:bodyPr>
          <a:lstStyle/>
          <a:p>
            <a:r>
              <a:rPr kumimoji="1" lang="en-US" altLang="ja-JP" dirty="0"/>
              <a:t>……</a:t>
            </a:r>
          </a:p>
        </p:txBody>
      </p:sp>
      <p:cxnSp>
        <p:nvCxnSpPr>
          <p:cNvPr id="2" name="直線コネクタ 1">
            <a:extLst>
              <a:ext uri="{FF2B5EF4-FFF2-40B4-BE49-F238E27FC236}">
                <a16:creationId xmlns:a16="http://schemas.microsoft.com/office/drawing/2014/main" id="{80B697D5-2C6C-281A-B3DD-8375FB9DE463}"/>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7D9234C5-2986-27C1-2220-53B9ED14ACB6}"/>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5" name="直線コネクタ 4">
            <a:extLst>
              <a:ext uri="{FF2B5EF4-FFF2-40B4-BE49-F238E27FC236}">
                <a16:creationId xmlns:a16="http://schemas.microsoft.com/office/drawing/2014/main" id="{FCA5DA12-8B79-04F2-3185-CAC68E4E9607}"/>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7" name="テキスト ボックス 6">
            <a:extLst>
              <a:ext uri="{FF2B5EF4-FFF2-40B4-BE49-F238E27FC236}">
                <a16:creationId xmlns:a16="http://schemas.microsoft.com/office/drawing/2014/main" id="{B6D36F77-0E42-968C-A7EB-2CDAE4FD4C7B}"/>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8" name="正方形/長方形 7">
            <a:extLst>
              <a:ext uri="{FF2B5EF4-FFF2-40B4-BE49-F238E27FC236}">
                <a16:creationId xmlns:a16="http://schemas.microsoft.com/office/drawing/2014/main" id="{3690FFF0-568A-71C5-3989-FF0475748F8A}"/>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ECD0542-F25F-4524-063F-5F4193A0260B}"/>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60192FFD-418C-76C4-E790-1397504B1489}"/>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Tree>
    <p:extLst>
      <p:ext uri="{BB962C8B-B14F-4D97-AF65-F5344CB8AC3E}">
        <p14:creationId xmlns:p14="http://schemas.microsoft.com/office/powerpoint/2010/main" val="306685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お知らせ</a:t>
            </a:r>
          </a:p>
        </p:txBody>
      </p:sp>
      <p:cxnSp>
        <p:nvCxnSpPr>
          <p:cNvPr id="39" name="直線コネクタ 38">
            <a:extLst>
              <a:ext uri="{FF2B5EF4-FFF2-40B4-BE49-F238E27FC236}">
                <a16:creationId xmlns:a16="http://schemas.microsoft.com/office/drawing/2014/main" id="{00D621B7-2EC1-5705-CF28-86C3D5788ACF}"/>
              </a:ext>
            </a:extLst>
          </p:cNvPr>
          <p:cNvCxnSpPr>
            <a:cxnSpLocks/>
          </p:cNvCxnSpPr>
          <p:nvPr/>
        </p:nvCxnSpPr>
        <p:spPr>
          <a:xfrm>
            <a:off x="12028714"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41" name="正方形/長方形 40">
            <a:extLst>
              <a:ext uri="{FF2B5EF4-FFF2-40B4-BE49-F238E27FC236}">
                <a16:creationId xmlns:a16="http://schemas.microsoft.com/office/drawing/2014/main" id="{F71446E0-4079-28C6-7B15-B26426685046}"/>
              </a:ext>
            </a:extLst>
          </p:cNvPr>
          <p:cNvSpPr/>
          <p:nvPr/>
        </p:nvSpPr>
        <p:spPr>
          <a:xfrm>
            <a:off x="12028713" y="304800"/>
            <a:ext cx="163286" cy="3378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E4463CF-CCD4-ED55-C068-A46FBE9284FC}"/>
              </a:ext>
            </a:extLst>
          </p:cNvPr>
          <p:cNvSpPr/>
          <p:nvPr/>
        </p:nvSpPr>
        <p:spPr>
          <a:xfrm>
            <a:off x="3156854" y="-11359"/>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7629DB5-984E-2A0E-F8D4-9EA8F4CA2F26}"/>
              </a:ext>
            </a:extLst>
          </p:cNvPr>
          <p:cNvSpPr txBox="1"/>
          <p:nvPr/>
        </p:nvSpPr>
        <p:spPr>
          <a:xfrm>
            <a:off x="3276596" y="120134"/>
            <a:ext cx="3156857" cy="369332"/>
          </a:xfrm>
          <a:prstGeom prst="rect">
            <a:avLst/>
          </a:prstGeom>
          <a:noFill/>
        </p:spPr>
        <p:txBody>
          <a:bodyPr wrap="square" rtlCol="0">
            <a:spAutoFit/>
          </a:bodyPr>
          <a:lstStyle/>
          <a:p>
            <a:r>
              <a:rPr kumimoji="1" lang="ja-JP" altLang="en-US" b="1" dirty="0">
                <a:latin typeface="Arial" panose="020B0604020202020204" pitchFamily="34" charset="0"/>
                <a:cs typeface="Arial" panose="020B0604020202020204" pitchFamily="34" charset="0"/>
              </a:rPr>
              <a:t>おしらせ</a:t>
            </a:r>
          </a:p>
        </p:txBody>
      </p:sp>
      <p:sp>
        <p:nvSpPr>
          <p:cNvPr id="47" name="正方形/長方形 46">
            <a:extLst>
              <a:ext uri="{FF2B5EF4-FFF2-40B4-BE49-F238E27FC236}">
                <a16:creationId xmlns:a16="http://schemas.microsoft.com/office/drawing/2014/main" id="{980621E8-1F6E-A4BA-7FE3-1277A00BF144}"/>
              </a:ext>
            </a:extLst>
          </p:cNvPr>
          <p:cNvSpPr/>
          <p:nvPr/>
        </p:nvSpPr>
        <p:spPr>
          <a:xfrm>
            <a:off x="3156854" y="668522"/>
            <a:ext cx="8871855" cy="620955"/>
          </a:xfrm>
          <a:prstGeom prst="rect">
            <a:avLst/>
          </a:prstGeom>
          <a:solidFill>
            <a:srgbClr val="F0F0F0">
              <a:alpha val="96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3210543A-6429-3830-D13B-B6CCAED1502F}"/>
              </a:ext>
            </a:extLst>
          </p:cNvPr>
          <p:cNvSpPr txBox="1"/>
          <p:nvPr/>
        </p:nvSpPr>
        <p:spPr>
          <a:xfrm>
            <a:off x="3276595" y="788656"/>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kumimoji="1" lang="en-US" altLang="ja-JP" dirty="0">
                <a:latin typeface="Arial" panose="020B0604020202020204" pitchFamily="34" charset="0"/>
                <a:cs typeface="Arial" panose="020B0604020202020204" pitchFamily="34" charset="0"/>
              </a:rPr>
              <a:t>1</a:t>
            </a:r>
            <a:endParaRPr kumimoji="1" lang="ja-JP" altLang="en-US" dirty="0">
              <a:latin typeface="Arial" panose="020B0604020202020204" pitchFamily="34" charset="0"/>
              <a:cs typeface="Arial" panose="020B0604020202020204" pitchFamily="34" charset="0"/>
            </a:endParaRPr>
          </a:p>
        </p:txBody>
      </p:sp>
      <p:sp>
        <p:nvSpPr>
          <p:cNvPr id="53" name="正方形/長方形 52">
            <a:extLst>
              <a:ext uri="{FF2B5EF4-FFF2-40B4-BE49-F238E27FC236}">
                <a16:creationId xmlns:a16="http://schemas.microsoft.com/office/drawing/2014/main" id="{A76319EE-C0FC-3ED3-A9E2-222F1B142904}"/>
              </a:ext>
            </a:extLst>
          </p:cNvPr>
          <p:cNvSpPr/>
          <p:nvPr/>
        </p:nvSpPr>
        <p:spPr>
          <a:xfrm>
            <a:off x="3156852" y="2492829"/>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46DD094-DF8F-16A9-D9D6-B93C38598748}"/>
              </a:ext>
            </a:extLst>
          </p:cNvPr>
          <p:cNvSpPr txBox="1"/>
          <p:nvPr/>
        </p:nvSpPr>
        <p:spPr>
          <a:xfrm>
            <a:off x="3276593" y="2612963"/>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lang="en-US" altLang="ja-JP" dirty="0">
                <a:latin typeface="Arial" panose="020B0604020202020204" pitchFamily="34" charset="0"/>
                <a:cs typeface="Arial" panose="020B0604020202020204" pitchFamily="34" charset="0"/>
              </a:rPr>
              <a:t>2</a:t>
            </a:r>
            <a:endParaRPr kumimoji="1" lang="ja-JP" altLang="en-US" dirty="0">
              <a:latin typeface="Arial" panose="020B0604020202020204" pitchFamily="34" charset="0"/>
              <a:cs typeface="Arial" panose="020B0604020202020204" pitchFamily="34" charset="0"/>
            </a:endParaRPr>
          </a:p>
        </p:txBody>
      </p:sp>
      <p:sp>
        <p:nvSpPr>
          <p:cNvPr id="64" name="正方形/長方形 63">
            <a:extLst>
              <a:ext uri="{FF2B5EF4-FFF2-40B4-BE49-F238E27FC236}">
                <a16:creationId xmlns:a16="http://schemas.microsoft.com/office/drawing/2014/main" id="{81F5D40E-D3F4-CD9D-F5D1-2EC84B2A4C66}"/>
              </a:ext>
            </a:extLst>
          </p:cNvPr>
          <p:cNvSpPr/>
          <p:nvPr/>
        </p:nvSpPr>
        <p:spPr>
          <a:xfrm>
            <a:off x="3156854" y="3091288"/>
            <a:ext cx="8871855" cy="620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F4E1579B-1482-35D5-1B15-7ED26EFDD8D3}"/>
              </a:ext>
            </a:extLst>
          </p:cNvPr>
          <p:cNvSpPr txBox="1"/>
          <p:nvPr/>
        </p:nvSpPr>
        <p:spPr>
          <a:xfrm>
            <a:off x="3276595" y="3211422"/>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lang="en-US" altLang="ja-JP" dirty="0">
                <a:latin typeface="Arial" panose="020B0604020202020204" pitchFamily="34" charset="0"/>
                <a:cs typeface="Arial" panose="020B0604020202020204" pitchFamily="34" charset="0"/>
              </a:rPr>
              <a:t>3</a:t>
            </a:r>
            <a:endParaRPr kumimoji="1" lang="ja-JP" altLang="en-US" dirty="0">
              <a:latin typeface="Arial" panose="020B060402020202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BEDCE6EA-F4C9-12E4-D79B-9D0CE84A0504}"/>
              </a:ext>
            </a:extLst>
          </p:cNvPr>
          <p:cNvSpPr txBox="1"/>
          <p:nvPr/>
        </p:nvSpPr>
        <p:spPr>
          <a:xfrm>
            <a:off x="6808615" y="3942271"/>
            <a:ext cx="461665" cy="553998"/>
          </a:xfrm>
          <a:prstGeom prst="rect">
            <a:avLst/>
          </a:prstGeom>
          <a:noFill/>
        </p:spPr>
        <p:txBody>
          <a:bodyPr vert="eaVert" wrap="none" rtlCol="0">
            <a:spAutoFit/>
          </a:bodyPr>
          <a:lstStyle/>
          <a:p>
            <a:r>
              <a:rPr kumimoji="1" lang="en-US" altLang="ja-JP" dirty="0"/>
              <a:t>……</a:t>
            </a:r>
          </a:p>
        </p:txBody>
      </p:sp>
      <p:cxnSp>
        <p:nvCxnSpPr>
          <p:cNvPr id="3" name="直線矢印コネクタ 2">
            <a:extLst>
              <a:ext uri="{FF2B5EF4-FFF2-40B4-BE49-F238E27FC236}">
                <a16:creationId xmlns:a16="http://schemas.microsoft.com/office/drawing/2014/main" id="{ACE7C5D5-B517-B1EA-4A72-6D4D76E9B091}"/>
              </a:ext>
            </a:extLst>
          </p:cNvPr>
          <p:cNvCxnSpPr>
            <a:cxnSpLocks/>
          </p:cNvCxnSpPr>
          <p:nvPr/>
        </p:nvCxnSpPr>
        <p:spPr>
          <a:xfrm>
            <a:off x="3276593" y="1289477"/>
            <a:ext cx="0" cy="12033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テキスト ボックス 6">
            <a:extLst>
              <a:ext uri="{FF2B5EF4-FFF2-40B4-BE49-F238E27FC236}">
                <a16:creationId xmlns:a16="http://schemas.microsoft.com/office/drawing/2014/main" id="{FAD0CF6B-F630-53C8-111F-76A6B195D529}"/>
              </a:ext>
            </a:extLst>
          </p:cNvPr>
          <p:cNvSpPr txBox="1"/>
          <p:nvPr/>
        </p:nvSpPr>
        <p:spPr>
          <a:xfrm>
            <a:off x="3765879" y="1636384"/>
            <a:ext cx="3156857"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おしらせ</a:t>
            </a:r>
            <a:r>
              <a:rPr kumimoji="1" lang="en-US" altLang="ja-JP" dirty="0">
                <a:latin typeface="Arial" panose="020B0604020202020204" pitchFamily="34" charset="0"/>
                <a:cs typeface="Arial" panose="020B0604020202020204" pitchFamily="34" charset="0"/>
              </a:rPr>
              <a:t>1 </a:t>
            </a:r>
            <a:r>
              <a:rPr kumimoji="1" lang="ja-JP" altLang="en-US" dirty="0">
                <a:latin typeface="Arial" panose="020B0604020202020204" pitchFamily="34" charset="0"/>
                <a:cs typeface="Arial" panose="020B0604020202020204" pitchFamily="34" charset="0"/>
              </a:rPr>
              <a:t>詳細</a:t>
            </a:r>
          </a:p>
        </p:txBody>
      </p:sp>
      <p:cxnSp>
        <p:nvCxnSpPr>
          <p:cNvPr id="2" name="直線コネクタ 1">
            <a:extLst>
              <a:ext uri="{FF2B5EF4-FFF2-40B4-BE49-F238E27FC236}">
                <a16:creationId xmlns:a16="http://schemas.microsoft.com/office/drawing/2014/main" id="{F6769E64-35C8-5C6E-CAC0-47CB13095006}"/>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5" name="テキスト ボックス 4">
            <a:extLst>
              <a:ext uri="{FF2B5EF4-FFF2-40B4-BE49-F238E27FC236}">
                <a16:creationId xmlns:a16="http://schemas.microsoft.com/office/drawing/2014/main" id="{6B8458F7-E7ED-ADAC-C8B4-66C43D2CC746}"/>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8" name="直線コネクタ 7">
            <a:extLst>
              <a:ext uri="{FF2B5EF4-FFF2-40B4-BE49-F238E27FC236}">
                <a16:creationId xmlns:a16="http://schemas.microsoft.com/office/drawing/2014/main" id="{176A0431-76E3-F785-DC32-BE2A824787D0}"/>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00960E93-FD7A-CB10-7DA5-E29044290BAA}"/>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11" name="正方形/長方形 10">
            <a:extLst>
              <a:ext uri="{FF2B5EF4-FFF2-40B4-BE49-F238E27FC236}">
                <a16:creationId xmlns:a16="http://schemas.microsoft.com/office/drawing/2014/main" id="{313C4A5A-FA37-E113-DAFF-47AD2FF80598}"/>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DD161857-D900-C6CD-2C9C-87BE4D50CA71}"/>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A8DA033A-76D7-C514-2C46-F57ABA14D265}"/>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Tree>
    <p:extLst>
      <p:ext uri="{BB962C8B-B14F-4D97-AF65-F5344CB8AC3E}">
        <p14:creationId xmlns:p14="http://schemas.microsoft.com/office/powerpoint/2010/main" val="3373188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622300" y="34338"/>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4874986" y="1414361"/>
            <a:ext cx="3875314" cy="277664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このサービスはログインしていない場合使用することはできません。</a:t>
            </a:r>
            <a:endParaRPr kumimoji="1" lang="en-US" altLang="ja-JP" dirty="0"/>
          </a:p>
          <a:p>
            <a:pPr algn="ctr"/>
            <a:endParaRPr kumimoji="1" lang="en-US" altLang="ja-JP" dirty="0"/>
          </a:p>
          <a:p>
            <a:pPr algn="ctr"/>
            <a:r>
              <a:rPr lang="ja-JP" altLang="en-US" dirty="0"/>
              <a:t>ログインまたはアカウントの作成を行ってください。</a:t>
            </a:r>
            <a:endParaRPr lang="en-US" altLang="ja-JP" dirty="0"/>
          </a:p>
          <a:p>
            <a:pPr algn="ctr"/>
            <a:endParaRPr kumimoji="1" lang="ja-JP" altLang="en-US" dirty="0"/>
          </a:p>
        </p:txBody>
      </p:sp>
      <p:cxnSp>
        <p:nvCxnSpPr>
          <p:cNvPr id="7" name="直線コネクタ 6">
            <a:extLst>
              <a:ext uri="{FF2B5EF4-FFF2-40B4-BE49-F238E27FC236}">
                <a16:creationId xmlns:a16="http://schemas.microsoft.com/office/drawing/2014/main" id="{EC775D7C-609A-A783-3098-D132C9A4F693}"/>
              </a:ext>
            </a:extLst>
          </p:cNvPr>
          <p:cNvCxnSpPr/>
          <p:nvPr/>
        </p:nvCxnSpPr>
        <p:spPr>
          <a:xfrm>
            <a:off x="4874988" y="1849789"/>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p:nvPr/>
        </p:nvCxnSpPr>
        <p:spPr>
          <a:xfrm>
            <a:off x="8330295" y="1414361"/>
            <a:ext cx="0" cy="435428"/>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8365220" y="1414362"/>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4874984" y="1481756"/>
            <a:ext cx="1107996" cy="369332"/>
          </a:xfrm>
          <a:prstGeom prst="rect">
            <a:avLst/>
          </a:prstGeom>
          <a:noFill/>
        </p:spPr>
        <p:txBody>
          <a:bodyPr wrap="non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p:nvPr/>
        </p:nvCxnSpPr>
        <p:spPr>
          <a:xfrm>
            <a:off x="7898495" y="1422525"/>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7987395" y="1646589"/>
            <a:ext cx="279400" cy="0"/>
          </a:xfrm>
          <a:prstGeom prst="line">
            <a:avLst/>
          </a:prstGeom>
        </p:spPr>
        <p:style>
          <a:lnRef idx="2">
            <a:schemeClr val="dk1"/>
          </a:lnRef>
          <a:fillRef idx="0">
            <a:schemeClr val="dk1"/>
          </a:fillRef>
          <a:effectRef idx="1">
            <a:schemeClr val="dk1"/>
          </a:effectRef>
          <a:fontRef idx="minor">
            <a:schemeClr val="tx1"/>
          </a:fontRef>
        </p:style>
      </p:cxnSp>
      <p:sp>
        <p:nvSpPr>
          <p:cNvPr id="32" name="正方形/長方形 31">
            <a:extLst>
              <a:ext uri="{FF2B5EF4-FFF2-40B4-BE49-F238E27FC236}">
                <a16:creationId xmlns:a16="http://schemas.microsoft.com/office/drawing/2014/main" id="{6AFEEDC5-8721-4C67-6E06-3B035ED53A97}"/>
              </a:ext>
            </a:extLst>
          </p:cNvPr>
          <p:cNvSpPr/>
          <p:nvPr/>
        </p:nvSpPr>
        <p:spPr>
          <a:xfrm>
            <a:off x="4874984" y="3606800"/>
            <a:ext cx="1817916" cy="584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ログイン</a:t>
            </a:r>
          </a:p>
        </p:txBody>
      </p:sp>
      <p:sp>
        <p:nvSpPr>
          <p:cNvPr id="33" name="正方形/長方形 32">
            <a:extLst>
              <a:ext uri="{FF2B5EF4-FFF2-40B4-BE49-F238E27FC236}">
                <a16:creationId xmlns:a16="http://schemas.microsoft.com/office/drawing/2014/main" id="{1641ABA0-62B0-8BB1-7C35-65AED096DA09}"/>
              </a:ext>
            </a:extLst>
          </p:cNvPr>
          <p:cNvSpPr/>
          <p:nvPr/>
        </p:nvSpPr>
        <p:spPr>
          <a:xfrm>
            <a:off x="6692900" y="3606800"/>
            <a:ext cx="1817913" cy="584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作成</a:t>
            </a:r>
          </a:p>
        </p:txBody>
      </p:sp>
      <p:cxnSp>
        <p:nvCxnSpPr>
          <p:cNvPr id="26" name="直線コネクタ 25">
            <a:extLst>
              <a:ext uri="{FF2B5EF4-FFF2-40B4-BE49-F238E27FC236}">
                <a16:creationId xmlns:a16="http://schemas.microsoft.com/office/drawing/2014/main" id="{EFF798F4-4DAC-6281-23C4-5F3E6ADB3B84}"/>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09332D03-261B-ACF1-CFA2-54A34F441FF2}"/>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30" name="直線コネクタ 29">
            <a:extLst>
              <a:ext uri="{FF2B5EF4-FFF2-40B4-BE49-F238E27FC236}">
                <a16:creationId xmlns:a16="http://schemas.microsoft.com/office/drawing/2014/main" id="{61045F28-6857-601F-458A-ED091A8500E3}"/>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31" name="テキスト ボックス 30">
            <a:extLst>
              <a:ext uri="{FF2B5EF4-FFF2-40B4-BE49-F238E27FC236}">
                <a16:creationId xmlns:a16="http://schemas.microsoft.com/office/drawing/2014/main" id="{E5AE748D-AF36-8F2D-8797-FEAA1B862C75}"/>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34" name="正方形/長方形 33">
            <a:extLst>
              <a:ext uri="{FF2B5EF4-FFF2-40B4-BE49-F238E27FC236}">
                <a16:creationId xmlns:a16="http://schemas.microsoft.com/office/drawing/2014/main" id="{BFDC8CED-A698-36CC-4777-87B549A4BBE2}"/>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36E51AD8-6CD2-AB75-B96C-92F8969CBA46}"/>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A8677603-8EE6-DA53-C079-AD16C050BF25}"/>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Tree>
    <p:extLst>
      <p:ext uri="{BB962C8B-B14F-4D97-AF65-F5344CB8AC3E}">
        <p14:creationId xmlns:p14="http://schemas.microsoft.com/office/powerpoint/2010/main" val="125870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622300" y="34338"/>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lang="en-US" altLang="ja-JP" dirty="0"/>
          </a:p>
          <a:p>
            <a:pPr algn="ctr"/>
            <a:r>
              <a:rPr kumimoji="1" lang="en-US" altLang="ja-JP" dirty="0"/>
              <a:t>(</a:t>
            </a:r>
            <a:r>
              <a:rPr kumimoji="1" lang="ja-JP" altLang="en-US" dirty="0"/>
              <a:t>ログイン</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4874986" y="1414360"/>
            <a:ext cx="3875314" cy="359255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EC775D7C-609A-A783-3098-D132C9A4F693}"/>
              </a:ext>
            </a:extLst>
          </p:cNvPr>
          <p:cNvCxnSpPr/>
          <p:nvPr/>
        </p:nvCxnSpPr>
        <p:spPr>
          <a:xfrm>
            <a:off x="4874988" y="1849789"/>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p:nvPr/>
        </p:nvCxnSpPr>
        <p:spPr>
          <a:xfrm>
            <a:off x="8330295" y="1414361"/>
            <a:ext cx="0" cy="435428"/>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8365220" y="1414362"/>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4874984" y="1481756"/>
            <a:ext cx="1107996" cy="369332"/>
          </a:xfrm>
          <a:prstGeom prst="rect">
            <a:avLst/>
          </a:prstGeom>
          <a:noFill/>
        </p:spPr>
        <p:txBody>
          <a:bodyPr wrap="non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p:nvPr/>
        </p:nvCxnSpPr>
        <p:spPr>
          <a:xfrm>
            <a:off x="7898495" y="1422525"/>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7987395" y="1646589"/>
            <a:ext cx="279400" cy="0"/>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a:extLst>
              <a:ext uri="{FF2B5EF4-FFF2-40B4-BE49-F238E27FC236}">
                <a16:creationId xmlns:a16="http://schemas.microsoft.com/office/drawing/2014/main" id="{5E7A291F-C274-2765-0197-D3B2E238CD6F}"/>
              </a:ext>
            </a:extLst>
          </p:cNvPr>
          <p:cNvSpPr/>
          <p:nvPr/>
        </p:nvSpPr>
        <p:spPr>
          <a:xfrm>
            <a:off x="5003810" y="2291884"/>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44A3CED-F74A-209F-2F9D-FA7408A650D0}"/>
              </a:ext>
            </a:extLst>
          </p:cNvPr>
          <p:cNvSpPr txBox="1"/>
          <p:nvPr/>
        </p:nvSpPr>
        <p:spPr>
          <a:xfrm>
            <a:off x="4916148" y="1941178"/>
            <a:ext cx="1808508" cy="369332"/>
          </a:xfrm>
          <a:prstGeom prst="rect">
            <a:avLst/>
          </a:prstGeom>
          <a:noFill/>
        </p:spPr>
        <p:txBody>
          <a:bodyPr wrap="none" rtlCol="0">
            <a:spAutoFit/>
          </a:bodyPr>
          <a:lstStyle/>
          <a:p>
            <a:r>
              <a:rPr lang="ja-JP" altLang="en-US" dirty="0"/>
              <a:t>・アカウント</a:t>
            </a:r>
            <a:r>
              <a:rPr lang="en-US" altLang="ja-JP" dirty="0"/>
              <a:t>ID</a:t>
            </a:r>
            <a:endParaRPr kumimoji="1" lang="ja-JP" altLang="en-US" dirty="0"/>
          </a:p>
        </p:txBody>
      </p:sp>
      <p:sp>
        <p:nvSpPr>
          <p:cNvPr id="30" name="正方形/長方形 29">
            <a:extLst>
              <a:ext uri="{FF2B5EF4-FFF2-40B4-BE49-F238E27FC236}">
                <a16:creationId xmlns:a16="http://schemas.microsoft.com/office/drawing/2014/main" id="{63ED2962-F64C-3996-B196-AAB11DC390C9}"/>
              </a:ext>
            </a:extLst>
          </p:cNvPr>
          <p:cNvSpPr/>
          <p:nvPr/>
        </p:nvSpPr>
        <p:spPr>
          <a:xfrm>
            <a:off x="5003810" y="3028674"/>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9647E6DA-F16B-46C7-8FBA-546EEEBCFAA7}"/>
              </a:ext>
            </a:extLst>
          </p:cNvPr>
          <p:cNvSpPr txBox="1"/>
          <p:nvPr/>
        </p:nvSpPr>
        <p:spPr>
          <a:xfrm>
            <a:off x="4916148" y="2677968"/>
            <a:ext cx="1107996" cy="369332"/>
          </a:xfrm>
          <a:prstGeom prst="rect">
            <a:avLst/>
          </a:prstGeom>
          <a:noFill/>
        </p:spPr>
        <p:txBody>
          <a:bodyPr wrap="none" rtlCol="0">
            <a:spAutoFit/>
          </a:bodyPr>
          <a:lstStyle/>
          <a:p>
            <a:r>
              <a:rPr lang="ja-JP" altLang="en-US" dirty="0"/>
              <a:t>・お名前</a:t>
            </a:r>
            <a:endParaRPr kumimoji="1" lang="ja-JP" altLang="en-US" dirty="0"/>
          </a:p>
        </p:txBody>
      </p:sp>
      <p:sp>
        <p:nvSpPr>
          <p:cNvPr id="34" name="正方形/長方形 33">
            <a:extLst>
              <a:ext uri="{FF2B5EF4-FFF2-40B4-BE49-F238E27FC236}">
                <a16:creationId xmlns:a16="http://schemas.microsoft.com/office/drawing/2014/main" id="{23A6B23D-AF76-537C-07C8-F140AF0D31A6}"/>
              </a:ext>
            </a:extLst>
          </p:cNvPr>
          <p:cNvSpPr/>
          <p:nvPr/>
        </p:nvSpPr>
        <p:spPr>
          <a:xfrm>
            <a:off x="5003810" y="3796721"/>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E18D5CD-BDEB-36A8-2F7B-5305CCE9F0FB}"/>
              </a:ext>
            </a:extLst>
          </p:cNvPr>
          <p:cNvSpPr txBox="1"/>
          <p:nvPr/>
        </p:nvSpPr>
        <p:spPr>
          <a:xfrm>
            <a:off x="4916148" y="3446015"/>
            <a:ext cx="1569660" cy="369332"/>
          </a:xfrm>
          <a:prstGeom prst="rect">
            <a:avLst/>
          </a:prstGeom>
          <a:noFill/>
        </p:spPr>
        <p:txBody>
          <a:bodyPr wrap="none" rtlCol="0">
            <a:spAutoFit/>
          </a:bodyPr>
          <a:lstStyle/>
          <a:p>
            <a:r>
              <a:rPr lang="ja-JP" altLang="en-US" dirty="0"/>
              <a:t>・パスワード</a:t>
            </a:r>
            <a:endParaRPr kumimoji="1" lang="ja-JP" altLang="en-US" dirty="0"/>
          </a:p>
        </p:txBody>
      </p:sp>
      <p:sp>
        <p:nvSpPr>
          <p:cNvPr id="37" name="正方形/長方形 36">
            <a:extLst>
              <a:ext uri="{FF2B5EF4-FFF2-40B4-BE49-F238E27FC236}">
                <a16:creationId xmlns:a16="http://schemas.microsoft.com/office/drawing/2014/main" id="{2DBDEE88-6B5E-5410-2EC3-FAD5F38CBA7D}"/>
              </a:ext>
            </a:extLst>
          </p:cNvPr>
          <p:cNvSpPr/>
          <p:nvPr/>
        </p:nvSpPr>
        <p:spPr>
          <a:xfrm>
            <a:off x="7302500" y="4457700"/>
            <a:ext cx="126999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ログイン</a:t>
            </a:r>
          </a:p>
        </p:txBody>
      </p:sp>
      <p:cxnSp>
        <p:nvCxnSpPr>
          <p:cNvPr id="32" name="直線コネクタ 31">
            <a:extLst>
              <a:ext uri="{FF2B5EF4-FFF2-40B4-BE49-F238E27FC236}">
                <a16:creationId xmlns:a16="http://schemas.microsoft.com/office/drawing/2014/main" id="{E6742993-AC69-19DF-9199-2297BF3C3872}"/>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A82B99A2-A3CA-B95F-56AF-FEE63B62F67B}"/>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38" name="直線コネクタ 37">
            <a:extLst>
              <a:ext uri="{FF2B5EF4-FFF2-40B4-BE49-F238E27FC236}">
                <a16:creationId xmlns:a16="http://schemas.microsoft.com/office/drawing/2014/main" id="{181A73A3-1931-2669-3DBA-0E0ADF0746AF}"/>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ABE21699-CBFA-4A25-80E4-BB600C921053}"/>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0" name="正方形/長方形 39">
            <a:extLst>
              <a:ext uri="{FF2B5EF4-FFF2-40B4-BE49-F238E27FC236}">
                <a16:creationId xmlns:a16="http://schemas.microsoft.com/office/drawing/2014/main" id="{E882E163-7985-7865-8768-58B050CB6ECF}"/>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CE72BE43-BB22-82F0-2A63-DAF60C25E2A5}"/>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A62469BE-2041-B4FB-AF15-C41A2D0AFF46}"/>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Tree>
    <p:extLst>
      <p:ext uri="{BB962C8B-B14F-4D97-AF65-F5344CB8AC3E}">
        <p14:creationId xmlns:p14="http://schemas.microsoft.com/office/powerpoint/2010/main" val="306344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622300" y="34338"/>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lang="en-US" altLang="ja-JP" dirty="0"/>
          </a:p>
          <a:p>
            <a:pPr algn="ctr"/>
            <a:r>
              <a:rPr kumimoji="1" lang="en-US" altLang="ja-JP" dirty="0"/>
              <a:t>(</a:t>
            </a:r>
            <a:r>
              <a:rPr kumimoji="1" lang="ja-JP" altLang="en-US" dirty="0"/>
              <a:t>ログイン</a:t>
            </a:r>
            <a:r>
              <a:rPr kumimoji="1" lang="en-US" altLang="ja-JP" dirty="0"/>
              <a:t>-&gt;</a:t>
            </a:r>
            <a:r>
              <a:rPr kumimoji="1" lang="ja-JP" altLang="en-US" dirty="0"/>
              <a:t>成功</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4874986" y="1414360"/>
            <a:ext cx="3875314" cy="1405038"/>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EC775D7C-609A-A783-3098-D132C9A4F693}"/>
              </a:ext>
            </a:extLst>
          </p:cNvPr>
          <p:cNvCxnSpPr/>
          <p:nvPr/>
        </p:nvCxnSpPr>
        <p:spPr>
          <a:xfrm>
            <a:off x="4874988" y="1849789"/>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p:nvPr/>
        </p:nvCxnSpPr>
        <p:spPr>
          <a:xfrm>
            <a:off x="8330295" y="1414361"/>
            <a:ext cx="0" cy="435428"/>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8365220" y="1414362"/>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4874984" y="1481756"/>
            <a:ext cx="1107996" cy="369332"/>
          </a:xfrm>
          <a:prstGeom prst="rect">
            <a:avLst/>
          </a:prstGeom>
          <a:noFill/>
        </p:spPr>
        <p:txBody>
          <a:bodyPr wrap="non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p:nvPr/>
        </p:nvCxnSpPr>
        <p:spPr>
          <a:xfrm>
            <a:off x="7898495" y="1422525"/>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7987395" y="1646589"/>
            <a:ext cx="279400" cy="0"/>
          </a:xfrm>
          <a:prstGeom prst="line">
            <a:avLst/>
          </a:prstGeom>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644A3CED-F74A-209F-2F9D-FA7408A650D0}"/>
              </a:ext>
            </a:extLst>
          </p:cNvPr>
          <p:cNvSpPr txBox="1"/>
          <p:nvPr/>
        </p:nvSpPr>
        <p:spPr>
          <a:xfrm>
            <a:off x="4916148" y="1941178"/>
            <a:ext cx="2954655" cy="646331"/>
          </a:xfrm>
          <a:prstGeom prst="rect">
            <a:avLst/>
          </a:prstGeom>
          <a:noFill/>
        </p:spPr>
        <p:txBody>
          <a:bodyPr wrap="none" rtlCol="0">
            <a:spAutoFit/>
          </a:bodyPr>
          <a:lstStyle/>
          <a:p>
            <a:r>
              <a:rPr lang="ja-JP" altLang="en-US" dirty="0"/>
              <a:t>ログインに成功しました。</a:t>
            </a:r>
            <a:endParaRPr lang="en-US" altLang="ja-JP" dirty="0"/>
          </a:p>
          <a:p>
            <a:r>
              <a:rPr kumimoji="1" lang="en-US" altLang="ja-JP" dirty="0"/>
              <a:t>“</a:t>
            </a:r>
            <a:r>
              <a:rPr kumimoji="1" lang="ja-JP" altLang="en-US" dirty="0"/>
              <a:t>お名前</a:t>
            </a:r>
            <a:r>
              <a:rPr kumimoji="1" lang="en-US" altLang="ja-JP" dirty="0"/>
              <a:t>”</a:t>
            </a:r>
            <a:r>
              <a:rPr lang="ja-JP" altLang="en-US" dirty="0"/>
              <a:t>さまようこそ。</a:t>
            </a:r>
            <a:endParaRPr kumimoji="1" lang="ja-JP" altLang="en-US" dirty="0"/>
          </a:p>
        </p:txBody>
      </p:sp>
      <p:cxnSp>
        <p:nvCxnSpPr>
          <p:cNvPr id="26" name="直線コネクタ 25">
            <a:extLst>
              <a:ext uri="{FF2B5EF4-FFF2-40B4-BE49-F238E27FC236}">
                <a16:creationId xmlns:a16="http://schemas.microsoft.com/office/drawing/2014/main" id="{A35889B8-BD6E-A43D-CBBC-7CB90E79C530}"/>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A062D5E0-BC0B-7A23-61F0-71F970384FB5}"/>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31" name="直線コネクタ 30">
            <a:extLst>
              <a:ext uri="{FF2B5EF4-FFF2-40B4-BE49-F238E27FC236}">
                <a16:creationId xmlns:a16="http://schemas.microsoft.com/office/drawing/2014/main" id="{EA1AB7BA-DEB8-E3FA-8EC0-7B2CFD00B0BC}"/>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584A77EB-8A99-663C-0B3F-BF0E492F9150}"/>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33" name="正方形/長方形 32">
            <a:extLst>
              <a:ext uri="{FF2B5EF4-FFF2-40B4-BE49-F238E27FC236}">
                <a16:creationId xmlns:a16="http://schemas.microsoft.com/office/drawing/2014/main" id="{615ED2FE-B300-F1E9-CADC-352E8D20E4D9}"/>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5CABC4C2-09A5-DFF5-8682-9D5361F0AE1D}"/>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527017CE-5AAC-549B-CE31-24C78AFDE119}"/>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Tree>
    <p:extLst>
      <p:ext uri="{BB962C8B-B14F-4D97-AF65-F5344CB8AC3E}">
        <p14:creationId xmlns:p14="http://schemas.microsoft.com/office/powerpoint/2010/main" val="243338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622300" y="34338"/>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lang="en-US" altLang="ja-JP" dirty="0"/>
          </a:p>
          <a:p>
            <a:pPr algn="ctr"/>
            <a:r>
              <a:rPr kumimoji="1" lang="en-US" altLang="ja-JP" dirty="0"/>
              <a:t>(</a:t>
            </a:r>
            <a:r>
              <a:rPr kumimoji="1" lang="ja-JP" altLang="en-US" dirty="0"/>
              <a:t>ログイン</a:t>
            </a:r>
            <a:r>
              <a:rPr kumimoji="1" lang="en-US" altLang="ja-JP" dirty="0"/>
              <a:t>-&gt;</a:t>
            </a:r>
            <a:r>
              <a:rPr kumimoji="1" lang="ja-JP" altLang="en-US" dirty="0"/>
              <a:t>失敗</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4874986" y="1414359"/>
            <a:ext cx="3875314" cy="2092007"/>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ユーザ</a:t>
            </a:r>
            <a:r>
              <a:rPr kumimoji="1" lang="en-US" altLang="ja-JP" dirty="0">
                <a:solidFill>
                  <a:srgbClr val="FF0000"/>
                </a:solidFill>
              </a:rPr>
              <a:t>ID,</a:t>
            </a:r>
            <a:r>
              <a:rPr kumimoji="1" lang="ja-JP" altLang="en-US" dirty="0">
                <a:solidFill>
                  <a:srgbClr val="FF0000"/>
                </a:solidFill>
              </a:rPr>
              <a:t>お名前</a:t>
            </a:r>
            <a:r>
              <a:rPr kumimoji="1" lang="en-US" altLang="ja-JP" dirty="0">
                <a:solidFill>
                  <a:srgbClr val="FF0000"/>
                </a:solidFill>
              </a:rPr>
              <a:t>,</a:t>
            </a:r>
            <a:r>
              <a:rPr kumimoji="1" lang="ja-JP" altLang="en-US" dirty="0">
                <a:solidFill>
                  <a:srgbClr val="FF0000"/>
                </a:solidFill>
              </a:rPr>
              <a:t>パスワード</a:t>
            </a:r>
            <a:r>
              <a:rPr kumimoji="1" lang="ja-JP" altLang="en-US" dirty="0"/>
              <a:t>のいずれかが間違っている可能性があります。</a:t>
            </a:r>
          </a:p>
        </p:txBody>
      </p:sp>
      <p:cxnSp>
        <p:nvCxnSpPr>
          <p:cNvPr id="7" name="直線コネクタ 6">
            <a:extLst>
              <a:ext uri="{FF2B5EF4-FFF2-40B4-BE49-F238E27FC236}">
                <a16:creationId xmlns:a16="http://schemas.microsoft.com/office/drawing/2014/main" id="{EC775D7C-609A-A783-3098-D132C9A4F693}"/>
              </a:ext>
            </a:extLst>
          </p:cNvPr>
          <p:cNvCxnSpPr/>
          <p:nvPr/>
        </p:nvCxnSpPr>
        <p:spPr>
          <a:xfrm>
            <a:off x="4874988" y="1849789"/>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p:nvPr/>
        </p:nvCxnSpPr>
        <p:spPr>
          <a:xfrm>
            <a:off x="8330295" y="1414361"/>
            <a:ext cx="0" cy="435428"/>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8365220" y="1414362"/>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4874984" y="1481756"/>
            <a:ext cx="1107996" cy="369332"/>
          </a:xfrm>
          <a:prstGeom prst="rect">
            <a:avLst/>
          </a:prstGeom>
          <a:noFill/>
        </p:spPr>
        <p:txBody>
          <a:bodyPr wrap="non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p:nvPr/>
        </p:nvCxnSpPr>
        <p:spPr>
          <a:xfrm>
            <a:off x="7898495" y="1422525"/>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7987395" y="1646589"/>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a:extLst>
              <a:ext uri="{FF2B5EF4-FFF2-40B4-BE49-F238E27FC236}">
                <a16:creationId xmlns:a16="http://schemas.microsoft.com/office/drawing/2014/main" id="{DDA37465-1C90-03FC-D73C-051FEE487E02}"/>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AFDCAB09-6208-5C36-1A83-AB7D618C192A}"/>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30" name="直線コネクタ 29">
            <a:extLst>
              <a:ext uri="{FF2B5EF4-FFF2-40B4-BE49-F238E27FC236}">
                <a16:creationId xmlns:a16="http://schemas.microsoft.com/office/drawing/2014/main" id="{24A051BA-6425-D66C-AF54-E0923A761CB7}"/>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31" name="テキスト ボックス 30">
            <a:extLst>
              <a:ext uri="{FF2B5EF4-FFF2-40B4-BE49-F238E27FC236}">
                <a16:creationId xmlns:a16="http://schemas.microsoft.com/office/drawing/2014/main" id="{D542C785-F11D-D52A-1CA7-1703859A5459}"/>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32" name="正方形/長方形 31">
            <a:extLst>
              <a:ext uri="{FF2B5EF4-FFF2-40B4-BE49-F238E27FC236}">
                <a16:creationId xmlns:a16="http://schemas.microsoft.com/office/drawing/2014/main" id="{CC0369E2-C696-99EC-D2AA-E14C4AB7DADE}"/>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432534F-4677-256D-D9BB-6D96F15C0724}"/>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003AFFD2-E36B-94DC-8BF7-06C3F01AAE01}"/>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Tree>
    <p:extLst>
      <p:ext uri="{BB962C8B-B14F-4D97-AF65-F5344CB8AC3E}">
        <p14:creationId xmlns:p14="http://schemas.microsoft.com/office/powerpoint/2010/main" val="235072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スクロール: 横 1">
            <a:extLst>
              <a:ext uri="{FF2B5EF4-FFF2-40B4-BE49-F238E27FC236}">
                <a16:creationId xmlns:a16="http://schemas.microsoft.com/office/drawing/2014/main" id="{CB0E159E-4627-B50C-7FCD-910D67E0014A}"/>
              </a:ext>
            </a:extLst>
          </p:cNvPr>
          <p:cNvSpPr/>
          <p:nvPr/>
        </p:nvSpPr>
        <p:spPr>
          <a:xfrm>
            <a:off x="224966" y="136612"/>
            <a:ext cx="3873500" cy="1735487"/>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ログインしていない場合</a:t>
            </a:r>
            <a:endParaRPr lang="en-US" altLang="ja-JP" dirty="0"/>
          </a:p>
          <a:p>
            <a:pPr algn="ctr"/>
            <a:r>
              <a:rPr kumimoji="1" lang="en-US" altLang="ja-JP" dirty="0"/>
              <a:t>(</a:t>
            </a:r>
            <a:r>
              <a:rPr kumimoji="1" lang="ja-JP" altLang="en-US" dirty="0"/>
              <a:t>アカウント作成</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70E7EE3C-91EF-FD22-2A45-2FCAE4FF740E}"/>
              </a:ext>
            </a:extLst>
          </p:cNvPr>
          <p:cNvSpPr txBox="1"/>
          <p:nvPr/>
        </p:nvSpPr>
        <p:spPr>
          <a:xfrm>
            <a:off x="185057" y="6159034"/>
            <a:ext cx="2723823" cy="369332"/>
          </a:xfrm>
          <a:prstGeom prst="rect">
            <a:avLst/>
          </a:prstGeom>
          <a:noFill/>
        </p:spPr>
        <p:txBody>
          <a:bodyPr wrap="none" rtlCol="0">
            <a:spAutoFit/>
          </a:bodyPr>
          <a:lstStyle/>
          <a:p>
            <a:r>
              <a:rPr lang="ja-JP" altLang="en-US" dirty="0">
                <a:solidFill>
                  <a:srgbClr val="FF0000"/>
                </a:solidFill>
              </a:rPr>
              <a:t>ログインしてください。</a:t>
            </a:r>
            <a:endParaRPr kumimoji="1" lang="ja-JP" altLang="en-US" dirty="0">
              <a:solidFill>
                <a:srgbClr val="FF0000"/>
              </a:solidFill>
            </a:endParaRPr>
          </a:p>
        </p:txBody>
      </p:sp>
      <p:sp>
        <p:nvSpPr>
          <p:cNvPr id="5" name="四角形: 角を丸くする 4">
            <a:extLst>
              <a:ext uri="{FF2B5EF4-FFF2-40B4-BE49-F238E27FC236}">
                <a16:creationId xmlns:a16="http://schemas.microsoft.com/office/drawing/2014/main" id="{B1935440-30B9-BFC3-114D-642562BC76AC}"/>
              </a:ext>
            </a:extLst>
          </p:cNvPr>
          <p:cNvSpPr/>
          <p:nvPr/>
        </p:nvSpPr>
        <p:spPr>
          <a:xfrm>
            <a:off x="3784154" y="170988"/>
            <a:ext cx="3875314" cy="2812603"/>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EC775D7C-609A-A783-3098-D132C9A4F693}"/>
              </a:ext>
            </a:extLst>
          </p:cNvPr>
          <p:cNvCxnSpPr>
            <a:cxnSpLocks/>
          </p:cNvCxnSpPr>
          <p:nvPr/>
        </p:nvCxnSpPr>
        <p:spPr>
          <a:xfrm>
            <a:off x="3803667" y="607716"/>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B6C97625-617A-509C-B099-C8A17B8B1292}"/>
              </a:ext>
            </a:extLst>
          </p:cNvPr>
          <p:cNvCxnSpPr>
            <a:cxnSpLocks/>
          </p:cNvCxnSpPr>
          <p:nvPr/>
        </p:nvCxnSpPr>
        <p:spPr>
          <a:xfrm>
            <a:off x="7239463" y="170989"/>
            <a:ext cx="15416" cy="436727"/>
          </a:xfrm>
          <a:prstGeom prst="line">
            <a:avLst/>
          </a:prstGeom>
        </p:spPr>
        <p:style>
          <a:lnRef idx="2">
            <a:schemeClr val="dk1"/>
          </a:lnRef>
          <a:fillRef idx="0">
            <a:schemeClr val="dk1"/>
          </a:fillRef>
          <a:effectRef idx="1">
            <a:schemeClr val="dk1"/>
          </a:effectRef>
          <a:fontRef idx="minor">
            <a:schemeClr val="tx1"/>
          </a:fontRef>
        </p:style>
      </p:cxnSp>
      <p:sp>
        <p:nvSpPr>
          <p:cNvPr id="9" name="乗算記号 8">
            <a:extLst>
              <a:ext uri="{FF2B5EF4-FFF2-40B4-BE49-F238E27FC236}">
                <a16:creationId xmlns:a16="http://schemas.microsoft.com/office/drawing/2014/main" id="{6632F18F-E488-1750-FE23-CF860282EE05}"/>
              </a:ext>
            </a:extLst>
          </p:cNvPr>
          <p:cNvSpPr/>
          <p:nvPr/>
        </p:nvSpPr>
        <p:spPr>
          <a:xfrm>
            <a:off x="7274388" y="170990"/>
            <a:ext cx="333374" cy="446719"/>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037757F-13ED-F118-D1A6-63A52152F746}"/>
              </a:ext>
            </a:extLst>
          </p:cNvPr>
          <p:cNvSpPr txBox="1"/>
          <p:nvPr/>
        </p:nvSpPr>
        <p:spPr>
          <a:xfrm>
            <a:off x="3784152" y="238384"/>
            <a:ext cx="1107996" cy="369332"/>
          </a:xfrm>
          <a:prstGeom prst="rect">
            <a:avLst/>
          </a:prstGeom>
          <a:noFill/>
        </p:spPr>
        <p:txBody>
          <a:bodyPr wrap="square" rtlCol="0">
            <a:spAutoFit/>
          </a:bodyPr>
          <a:lstStyle/>
          <a:p>
            <a:r>
              <a:rPr kumimoji="1" lang="ja-JP" altLang="en-US" dirty="0"/>
              <a:t>ログイン</a:t>
            </a:r>
          </a:p>
        </p:txBody>
      </p:sp>
      <p:cxnSp>
        <p:nvCxnSpPr>
          <p:cNvPr id="28" name="直線コネクタ 27">
            <a:extLst>
              <a:ext uri="{FF2B5EF4-FFF2-40B4-BE49-F238E27FC236}">
                <a16:creationId xmlns:a16="http://schemas.microsoft.com/office/drawing/2014/main" id="{9ACC0554-4579-506D-8405-0B7D52051419}"/>
              </a:ext>
            </a:extLst>
          </p:cNvPr>
          <p:cNvCxnSpPr>
            <a:cxnSpLocks/>
          </p:cNvCxnSpPr>
          <p:nvPr/>
        </p:nvCxnSpPr>
        <p:spPr>
          <a:xfrm>
            <a:off x="6807663" y="179153"/>
            <a:ext cx="0" cy="428563"/>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D82ABBEB-243D-5819-797B-81DD98A1B985}"/>
              </a:ext>
            </a:extLst>
          </p:cNvPr>
          <p:cNvCxnSpPr>
            <a:cxnSpLocks/>
          </p:cNvCxnSpPr>
          <p:nvPr/>
        </p:nvCxnSpPr>
        <p:spPr>
          <a:xfrm>
            <a:off x="6896563" y="403217"/>
            <a:ext cx="279400" cy="0"/>
          </a:xfrm>
          <a:prstGeom prst="line">
            <a:avLst/>
          </a:prstGeom>
        </p:spPr>
        <p:style>
          <a:lnRef idx="2">
            <a:schemeClr val="dk1"/>
          </a:lnRef>
          <a:fillRef idx="0">
            <a:schemeClr val="dk1"/>
          </a:fillRef>
          <a:effectRef idx="1">
            <a:schemeClr val="dk1"/>
          </a:effectRef>
          <a:fontRef idx="minor">
            <a:schemeClr val="tx1"/>
          </a:fontRef>
        </p:style>
      </p:cxnSp>
      <p:sp>
        <p:nvSpPr>
          <p:cNvPr id="26" name="テキスト ボックス 25">
            <a:extLst>
              <a:ext uri="{FF2B5EF4-FFF2-40B4-BE49-F238E27FC236}">
                <a16:creationId xmlns:a16="http://schemas.microsoft.com/office/drawing/2014/main" id="{C53FC9EC-0505-1FB4-721E-6EF2B1ABA20D}"/>
              </a:ext>
            </a:extLst>
          </p:cNvPr>
          <p:cNvSpPr txBox="1"/>
          <p:nvPr/>
        </p:nvSpPr>
        <p:spPr>
          <a:xfrm>
            <a:off x="4013651" y="804939"/>
            <a:ext cx="3416320" cy="1477328"/>
          </a:xfrm>
          <a:prstGeom prst="rect">
            <a:avLst/>
          </a:prstGeom>
          <a:noFill/>
        </p:spPr>
        <p:txBody>
          <a:bodyPr wrap="square" rtlCol="0">
            <a:spAutoFit/>
          </a:bodyPr>
          <a:lstStyle/>
          <a:p>
            <a:r>
              <a:rPr kumimoji="1" lang="ja-JP" altLang="en-US" dirty="0"/>
              <a:t>アカウントの作成を行うには</a:t>
            </a:r>
            <a:endParaRPr kumimoji="1" lang="en-US" altLang="ja-JP" dirty="0"/>
          </a:p>
          <a:p>
            <a:r>
              <a:rPr lang="ja-JP" altLang="en-US" dirty="0"/>
              <a:t>利用規約に同意してください。</a:t>
            </a:r>
            <a:endParaRPr lang="en-US" altLang="ja-JP" dirty="0"/>
          </a:p>
          <a:p>
            <a:r>
              <a:rPr lang="ja-JP" altLang="en-US" dirty="0"/>
              <a:t>また作成はサービス管理者の許可がいります。</a:t>
            </a:r>
            <a:endParaRPr lang="en-US" altLang="ja-JP" dirty="0"/>
          </a:p>
          <a:p>
            <a:endParaRPr kumimoji="1" lang="ja-JP" altLang="en-US" dirty="0"/>
          </a:p>
        </p:txBody>
      </p:sp>
      <p:sp>
        <p:nvSpPr>
          <p:cNvPr id="27" name="テキスト ボックス 26">
            <a:extLst>
              <a:ext uri="{FF2B5EF4-FFF2-40B4-BE49-F238E27FC236}">
                <a16:creationId xmlns:a16="http://schemas.microsoft.com/office/drawing/2014/main" id="{528652AE-3B07-725B-872B-C1E2E4BAAD31}"/>
              </a:ext>
            </a:extLst>
          </p:cNvPr>
          <p:cNvSpPr txBox="1"/>
          <p:nvPr/>
        </p:nvSpPr>
        <p:spPr>
          <a:xfrm>
            <a:off x="4432631" y="2349883"/>
            <a:ext cx="2723823" cy="369332"/>
          </a:xfrm>
          <a:prstGeom prst="rect">
            <a:avLst/>
          </a:prstGeom>
          <a:noFill/>
        </p:spPr>
        <p:txBody>
          <a:bodyPr wrap="square" rtlCol="0">
            <a:spAutoFit/>
          </a:bodyPr>
          <a:lstStyle/>
          <a:p>
            <a:r>
              <a:rPr lang="ja-JP" altLang="en-US" dirty="0"/>
              <a:t>利用規約に同意します。</a:t>
            </a:r>
            <a:endParaRPr kumimoji="1" lang="ja-JP" altLang="en-US" dirty="0"/>
          </a:p>
        </p:txBody>
      </p:sp>
      <p:sp>
        <p:nvSpPr>
          <p:cNvPr id="30" name="正方形/長方形 29">
            <a:extLst>
              <a:ext uri="{FF2B5EF4-FFF2-40B4-BE49-F238E27FC236}">
                <a16:creationId xmlns:a16="http://schemas.microsoft.com/office/drawing/2014/main" id="{C1640A8D-48E4-0B83-B2C9-6EB91031E04D}"/>
              </a:ext>
            </a:extLst>
          </p:cNvPr>
          <p:cNvSpPr/>
          <p:nvPr/>
        </p:nvSpPr>
        <p:spPr>
          <a:xfrm>
            <a:off x="4178939" y="2429978"/>
            <a:ext cx="139702" cy="229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C273AEAA-FA60-A33D-E99E-8177C072FDE1}"/>
              </a:ext>
            </a:extLst>
          </p:cNvPr>
          <p:cNvSpPr/>
          <p:nvPr/>
        </p:nvSpPr>
        <p:spPr>
          <a:xfrm>
            <a:off x="3764645" y="3188069"/>
            <a:ext cx="3875314" cy="3669929"/>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6F534995-5C3F-109D-A5FC-76E634929484}"/>
              </a:ext>
            </a:extLst>
          </p:cNvPr>
          <p:cNvCxnSpPr/>
          <p:nvPr/>
        </p:nvCxnSpPr>
        <p:spPr>
          <a:xfrm>
            <a:off x="3764647" y="3623498"/>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a:extLst>
              <a:ext uri="{FF2B5EF4-FFF2-40B4-BE49-F238E27FC236}">
                <a16:creationId xmlns:a16="http://schemas.microsoft.com/office/drawing/2014/main" id="{625F358A-D29E-ABA3-A70B-AFCB2D8CCF5F}"/>
              </a:ext>
            </a:extLst>
          </p:cNvPr>
          <p:cNvCxnSpPr/>
          <p:nvPr/>
        </p:nvCxnSpPr>
        <p:spPr>
          <a:xfrm>
            <a:off x="7219954" y="3188070"/>
            <a:ext cx="0" cy="435428"/>
          </a:xfrm>
          <a:prstGeom prst="line">
            <a:avLst/>
          </a:prstGeom>
        </p:spPr>
        <p:style>
          <a:lnRef idx="2">
            <a:schemeClr val="dk1"/>
          </a:lnRef>
          <a:fillRef idx="0">
            <a:schemeClr val="dk1"/>
          </a:fillRef>
          <a:effectRef idx="1">
            <a:schemeClr val="dk1"/>
          </a:effectRef>
          <a:fontRef idx="minor">
            <a:schemeClr val="tx1"/>
          </a:fontRef>
        </p:style>
      </p:cxnSp>
      <p:sp>
        <p:nvSpPr>
          <p:cNvPr id="37" name="乗算記号 36">
            <a:extLst>
              <a:ext uri="{FF2B5EF4-FFF2-40B4-BE49-F238E27FC236}">
                <a16:creationId xmlns:a16="http://schemas.microsoft.com/office/drawing/2014/main" id="{1F6D84B6-51F1-93D8-467E-43EF6FCE5173}"/>
              </a:ext>
            </a:extLst>
          </p:cNvPr>
          <p:cNvSpPr/>
          <p:nvPr/>
        </p:nvSpPr>
        <p:spPr>
          <a:xfrm>
            <a:off x="7254879" y="3188071"/>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A9A7261-23B3-70B0-9A84-394B85BC5A4C}"/>
              </a:ext>
            </a:extLst>
          </p:cNvPr>
          <p:cNvSpPr txBox="1"/>
          <p:nvPr/>
        </p:nvSpPr>
        <p:spPr>
          <a:xfrm>
            <a:off x="3764643" y="3255465"/>
            <a:ext cx="1107996" cy="369332"/>
          </a:xfrm>
          <a:prstGeom prst="rect">
            <a:avLst/>
          </a:prstGeom>
          <a:noFill/>
        </p:spPr>
        <p:txBody>
          <a:bodyPr wrap="none" rtlCol="0">
            <a:spAutoFit/>
          </a:bodyPr>
          <a:lstStyle/>
          <a:p>
            <a:r>
              <a:rPr kumimoji="1" lang="ja-JP" altLang="en-US" dirty="0"/>
              <a:t>ログイン</a:t>
            </a:r>
          </a:p>
        </p:txBody>
      </p:sp>
      <p:cxnSp>
        <p:nvCxnSpPr>
          <p:cNvPr id="39" name="直線コネクタ 38">
            <a:extLst>
              <a:ext uri="{FF2B5EF4-FFF2-40B4-BE49-F238E27FC236}">
                <a16:creationId xmlns:a16="http://schemas.microsoft.com/office/drawing/2014/main" id="{940694BE-2F43-9F04-5663-12C6BA2EBD57}"/>
              </a:ext>
            </a:extLst>
          </p:cNvPr>
          <p:cNvCxnSpPr/>
          <p:nvPr/>
        </p:nvCxnSpPr>
        <p:spPr>
          <a:xfrm>
            <a:off x="6788154" y="3196234"/>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a:extLst>
              <a:ext uri="{FF2B5EF4-FFF2-40B4-BE49-F238E27FC236}">
                <a16:creationId xmlns:a16="http://schemas.microsoft.com/office/drawing/2014/main" id="{F52DC29C-80A2-31B3-0821-E8D591433FE5}"/>
              </a:ext>
            </a:extLst>
          </p:cNvPr>
          <p:cNvCxnSpPr>
            <a:cxnSpLocks/>
          </p:cNvCxnSpPr>
          <p:nvPr/>
        </p:nvCxnSpPr>
        <p:spPr>
          <a:xfrm>
            <a:off x="6877054" y="3420298"/>
            <a:ext cx="279400" cy="0"/>
          </a:xfrm>
          <a:prstGeom prst="line">
            <a:avLst/>
          </a:prstGeom>
        </p:spPr>
        <p:style>
          <a:lnRef idx="2">
            <a:schemeClr val="dk1"/>
          </a:lnRef>
          <a:fillRef idx="0">
            <a:schemeClr val="dk1"/>
          </a:fillRef>
          <a:effectRef idx="1">
            <a:schemeClr val="dk1"/>
          </a:effectRef>
          <a:fontRef idx="minor">
            <a:schemeClr val="tx1"/>
          </a:fontRef>
        </p:style>
      </p:cxnSp>
      <p:sp>
        <p:nvSpPr>
          <p:cNvPr id="41" name="テキスト ボックス 40">
            <a:extLst>
              <a:ext uri="{FF2B5EF4-FFF2-40B4-BE49-F238E27FC236}">
                <a16:creationId xmlns:a16="http://schemas.microsoft.com/office/drawing/2014/main" id="{D76CA6DA-CA9B-92C1-9732-6DBA20E85E7E}"/>
              </a:ext>
            </a:extLst>
          </p:cNvPr>
          <p:cNvSpPr txBox="1"/>
          <p:nvPr/>
        </p:nvSpPr>
        <p:spPr>
          <a:xfrm>
            <a:off x="3822721" y="3597058"/>
            <a:ext cx="3877985" cy="646331"/>
          </a:xfrm>
          <a:prstGeom prst="rect">
            <a:avLst/>
          </a:prstGeom>
          <a:noFill/>
        </p:spPr>
        <p:txBody>
          <a:bodyPr wrap="none" rtlCol="0">
            <a:spAutoFit/>
          </a:bodyPr>
          <a:lstStyle/>
          <a:p>
            <a:r>
              <a:rPr lang="ja-JP" altLang="en-US" dirty="0"/>
              <a:t>あなたのお名前とパスワードと</a:t>
            </a:r>
            <a:endParaRPr lang="en-US" altLang="ja-JP" dirty="0"/>
          </a:p>
          <a:p>
            <a:r>
              <a:rPr lang="ja-JP" altLang="en-US" dirty="0"/>
              <a:t>メールアドレスを</a:t>
            </a:r>
            <a:r>
              <a:rPr kumimoji="1" lang="ja-JP" altLang="en-US" dirty="0"/>
              <a:t>設定しください。</a:t>
            </a:r>
          </a:p>
        </p:txBody>
      </p:sp>
      <p:sp>
        <p:nvSpPr>
          <p:cNvPr id="44" name="正方形/長方形 43">
            <a:extLst>
              <a:ext uri="{FF2B5EF4-FFF2-40B4-BE49-F238E27FC236}">
                <a16:creationId xmlns:a16="http://schemas.microsoft.com/office/drawing/2014/main" id="{C1D05E38-4F70-CE1C-B5C0-02E956644B00}"/>
              </a:ext>
            </a:extLst>
          </p:cNvPr>
          <p:cNvSpPr/>
          <p:nvPr/>
        </p:nvSpPr>
        <p:spPr>
          <a:xfrm>
            <a:off x="3910383" y="4423462"/>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9989EEC1-7FF4-3043-B73A-F19913E286B1}"/>
              </a:ext>
            </a:extLst>
          </p:cNvPr>
          <p:cNvSpPr txBox="1"/>
          <p:nvPr/>
        </p:nvSpPr>
        <p:spPr>
          <a:xfrm>
            <a:off x="3822721" y="4072756"/>
            <a:ext cx="1107996" cy="369332"/>
          </a:xfrm>
          <a:prstGeom prst="rect">
            <a:avLst/>
          </a:prstGeom>
          <a:noFill/>
        </p:spPr>
        <p:txBody>
          <a:bodyPr wrap="none" rtlCol="0">
            <a:spAutoFit/>
          </a:bodyPr>
          <a:lstStyle/>
          <a:p>
            <a:r>
              <a:rPr lang="ja-JP" altLang="en-US" dirty="0"/>
              <a:t>・お名前</a:t>
            </a:r>
            <a:endParaRPr kumimoji="1" lang="ja-JP" altLang="en-US" dirty="0"/>
          </a:p>
        </p:txBody>
      </p:sp>
      <p:sp>
        <p:nvSpPr>
          <p:cNvPr id="46" name="正方形/長方形 45">
            <a:extLst>
              <a:ext uri="{FF2B5EF4-FFF2-40B4-BE49-F238E27FC236}">
                <a16:creationId xmlns:a16="http://schemas.microsoft.com/office/drawing/2014/main" id="{6F607A24-414B-7E0B-50FF-CEE7C2749C8D}"/>
              </a:ext>
            </a:extLst>
          </p:cNvPr>
          <p:cNvSpPr/>
          <p:nvPr/>
        </p:nvSpPr>
        <p:spPr>
          <a:xfrm>
            <a:off x="3910383" y="5191509"/>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E682A6A2-AF96-84F0-7771-110E132F49E3}"/>
              </a:ext>
            </a:extLst>
          </p:cNvPr>
          <p:cNvSpPr txBox="1"/>
          <p:nvPr/>
        </p:nvSpPr>
        <p:spPr>
          <a:xfrm>
            <a:off x="3822721" y="4840803"/>
            <a:ext cx="1569660" cy="369332"/>
          </a:xfrm>
          <a:prstGeom prst="rect">
            <a:avLst/>
          </a:prstGeom>
          <a:noFill/>
        </p:spPr>
        <p:txBody>
          <a:bodyPr wrap="none" rtlCol="0">
            <a:spAutoFit/>
          </a:bodyPr>
          <a:lstStyle/>
          <a:p>
            <a:r>
              <a:rPr lang="ja-JP" altLang="en-US" dirty="0"/>
              <a:t>・パスワード</a:t>
            </a:r>
            <a:endParaRPr kumimoji="1" lang="ja-JP" altLang="en-US" dirty="0"/>
          </a:p>
        </p:txBody>
      </p:sp>
      <p:sp>
        <p:nvSpPr>
          <p:cNvPr id="48" name="正方形/長方形 47">
            <a:extLst>
              <a:ext uri="{FF2B5EF4-FFF2-40B4-BE49-F238E27FC236}">
                <a16:creationId xmlns:a16="http://schemas.microsoft.com/office/drawing/2014/main" id="{64E7BAB0-5823-8AEB-B7F7-9F5D3F8DA6AF}"/>
              </a:ext>
            </a:extLst>
          </p:cNvPr>
          <p:cNvSpPr/>
          <p:nvPr/>
        </p:nvSpPr>
        <p:spPr>
          <a:xfrm>
            <a:off x="6616704" y="6404801"/>
            <a:ext cx="800100" cy="406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作成</a:t>
            </a:r>
            <a:endParaRPr kumimoji="1" lang="ja-JP" altLang="en-US" dirty="0"/>
          </a:p>
        </p:txBody>
      </p:sp>
      <p:sp>
        <p:nvSpPr>
          <p:cNvPr id="59" name="四角形: 角を丸くする 58">
            <a:extLst>
              <a:ext uri="{FF2B5EF4-FFF2-40B4-BE49-F238E27FC236}">
                <a16:creationId xmlns:a16="http://schemas.microsoft.com/office/drawing/2014/main" id="{7B63BC7A-F285-4A8E-8812-216D1AE308F2}"/>
              </a:ext>
            </a:extLst>
          </p:cNvPr>
          <p:cNvSpPr/>
          <p:nvPr/>
        </p:nvSpPr>
        <p:spPr>
          <a:xfrm>
            <a:off x="7861770" y="166576"/>
            <a:ext cx="3875314" cy="2552638"/>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0" name="直線コネクタ 59">
            <a:extLst>
              <a:ext uri="{FF2B5EF4-FFF2-40B4-BE49-F238E27FC236}">
                <a16:creationId xmlns:a16="http://schemas.microsoft.com/office/drawing/2014/main" id="{E19E5395-1F1A-AA4B-2B4B-BA3034BEE757}"/>
              </a:ext>
            </a:extLst>
          </p:cNvPr>
          <p:cNvCxnSpPr/>
          <p:nvPr/>
        </p:nvCxnSpPr>
        <p:spPr>
          <a:xfrm>
            <a:off x="7861772" y="602004"/>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61" name="直線コネクタ 60">
            <a:extLst>
              <a:ext uri="{FF2B5EF4-FFF2-40B4-BE49-F238E27FC236}">
                <a16:creationId xmlns:a16="http://schemas.microsoft.com/office/drawing/2014/main" id="{D0944583-6E6C-3247-CB1C-22F5817D508A}"/>
              </a:ext>
            </a:extLst>
          </p:cNvPr>
          <p:cNvCxnSpPr/>
          <p:nvPr/>
        </p:nvCxnSpPr>
        <p:spPr>
          <a:xfrm>
            <a:off x="11317079" y="166576"/>
            <a:ext cx="0" cy="435428"/>
          </a:xfrm>
          <a:prstGeom prst="line">
            <a:avLst/>
          </a:prstGeom>
        </p:spPr>
        <p:style>
          <a:lnRef idx="2">
            <a:schemeClr val="dk1"/>
          </a:lnRef>
          <a:fillRef idx="0">
            <a:schemeClr val="dk1"/>
          </a:fillRef>
          <a:effectRef idx="1">
            <a:schemeClr val="dk1"/>
          </a:effectRef>
          <a:fontRef idx="minor">
            <a:schemeClr val="tx1"/>
          </a:fontRef>
        </p:style>
      </p:cxnSp>
      <p:sp>
        <p:nvSpPr>
          <p:cNvPr id="62" name="乗算記号 61">
            <a:extLst>
              <a:ext uri="{FF2B5EF4-FFF2-40B4-BE49-F238E27FC236}">
                <a16:creationId xmlns:a16="http://schemas.microsoft.com/office/drawing/2014/main" id="{BA21FD48-3B02-2E88-08D5-AC0636CF05A1}"/>
              </a:ext>
            </a:extLst>
          </p:cNvPr>
          <p:cNvSpPr/>
          <p:nvPr/>
        </p:nvSpPr>
        <p:spPr>
          <a:xfrm>
            <a:off x="11352004" y="16657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11D1F71D-DEF3-ADBF-5DB8-15B6F3D0E599}"/>
              </a:ext>
            </a:extLst>
          </p:cNvPr>
          <p:cNvSpPr txBox="1"/>
          <p:nvPr/>
        </p:nvSpPr>
        <p:spPr>
          <a:xfrm>
            <a:off x="7861768" y="233971"/>
            <a:ext cx="1107996" cy="369332"/>
          </a:xfrm>
          <a:prstGeom prst="rect">
            <a:avLst/>
          </a:prstGeom>
          <a:noFill/>
        </p:spPr>
        <p:txBody>
          <a:bodyPr wrap="none" rtlCol="0">
            <a:spAutoFit/>
          </a:bodyPr>
          <a:lstStyle/>
          <a:p>
            <a:r>
              <a:rPr kumimoji="1" lang="ja-JP" altLang="en-US" dirty="0"/>
              <a:t>ログイン</a:t>
            </a:r>
          </a:p>
        </p:txBody>
      </p:sp>
      <p:cxnSp>
        <p:nvCxnSpPr>
          <p:cNvPr id="64" name="直線コネクタ 63">
            <a:extLst>
              <a:ext uri="{FF2B5EF4-FFF2-40B4-BE49-F238E27FC236}">
                <a16:creationId xmlns:a16="http://schemas.microsoft.com/office/drawing/2014/main" id="{2C6A5B5D-5D10-BDD3-E65C-2374B0BBD09B}"/>
              </a:ext>
            </a:extLst>
          </p:cNvPr>
          <p:cNvCxnSpPr/>
          <p:nvPr/>
        </p:nvCxnSpPr>
        <p:spPr>
          <a:xfrm>
            <a:off x="10885279" y="174740"/>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65" name="直線コネクタ 64">
            <a:extLst>
              <a:ext uri="{FF2B5EF4-FFF2-40B4-BE49-F238E27FC236}">
                <a16:creationId xmlns:a16="http://schemas.microsoft.com/office/drawing/2014/main" id="{06A6F54C-C432-730E-79DF-DD7CF6D17612}"/>
              </a:ext>
            </a:extLst>
          </p:cNvPr>
          <p:cNvCxnSpPr>
            <a:cxnSpLocks/>
          </p:cNvCxnSpPr>
          <p:nvPr/>
        </p:nvCxnSpPr>
        <p:spPr>
          <a:xfrm>
            <a:off x="10974179" y="398804"/>
            <a:ext cx="279400" cy="0"/>
          </a:xfrm>
          <a:prstGeom prst="line">
            <a:avLst/>
          </a:prstGeom>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4BDE3E21-01A0-E7BF-A0EE-26ED7334E4B5}"/>
              </a:ext>
            </a:extLst>
          </p:cNvPr>
          <p:cNvSpPr txBox="1"/>
          <p:nvPr/>
        </p:nvSpPr>
        <p:spPr>
          <a:xfrm>
            <a:off x="7913476" y="801310"/>
            <a:ext cx="3877985" cy="1754326"/>
          </a:xfrm>
          <a:prstGeom prst="rect">
            <a:avLst/>
          </a:prstGeom>
          <a:noFill/>
        </p:spPr>
        <p:txBody>
          <a:bodyPr wrap="none" rtlCol="0">
            <a:spAutoFit/>
          </a:bodyPr>
          <a:lstStyle/>
          <a:p>
            <a:r>
              <a:rPr lang="ja-JP" altLang="en-US" dirty="0"/>
              <a:t>作成のリクエストがサービス管理者</a:t>
            </a:r>
            <a:endParaRPr lang="en-US" altLang="ja-JP" dirty="0"/>
          </a:p>
          <a:p>
            <a:r>
              <a:rPr kumimoji="1" lang="ja-JP" altLang="en-US" dirty="0"/>
              <a:t>に送信されました。</a:t>
            </a:r>
            <a:endParaRPr kumimoji="1" lang="en-US" altLang="ja-JP" dirty="0"/>
          </a:p>
          <a:p>
            <a:r>
              <a:rPr kumimoji="1" lang="ja-JP" altLang="en-US" dirty="0"/>
              <a:t>作成までは許可が下り次第作成され</a:t>
            </a:r>
            <a:endParaRPr kumimoji="1" lang="en-US" altLang="ja-JP" dirty="0"/>
          </a:p>
          <a:p>
            <a:r>
              <a:rPr lang="ja-JP" altLang="en-US" dirty="0"/>
              <a:t>ます。今しばらくお待ちください。</a:t>
            </a:r>
            <a:endParaRPr lang="en-US" altLang="ja-JP" dirty="0"/>
          </a:p>
          <a:p>
            <a:r>
              <a:rPr kumimoji="1" lang="ja-JP" altLang="en-US" dirty="0"/>
              <a:t>作成完了時にメールを</a:t>
            </a:r>
            <a:endParaRPr kumimoji="1" lang="en-US" altLang="ja-JP" dirty="0"/>
          </a:p>
          <a:p>
            <a:r>
              <a:rPr kumimoji="1" lang="ja-JP" altLang="en-US" dirty="0"/>
              <a:t>送信いたします。</a:t>
            </a:r>
          </a:p>
        </p:txBody>
      </p:sp>
      <p:sp>
        <p:nvSpPr>
          <p:cNvPr id="88" name="正方形/長方形 87">
            <a:extLst>
              <a:ext uri="{FF2B5EF4-FFF2-40B4-BE49-F238E27FC236}">
                <a16:creationId xmlns:a16="http://schemas.microsoft.com/office/drawing/2014/main" id="{1BF9DD62-DAFE-26D8-1FE5-C73C07F39201}"/>
              </a:ext>
            </a:extLst>
          </p:cNvPr>
          <p:cNvSpPr/>
          <p:nvPr/>
        </p:nvSpPr>
        <p:spPr>
          <a:xfrm>
            <a:off x="3872746" y="5978801"/>
            <a:ext cx="3568687" cy="345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8938E6F3-D434-70C1-4F86-49431D629632}"/>
              </a:ext>
            </a:extLst>
          </p:cNvPr>
          <p:cNvSpPr txBox="1"/>
          <p:nvPr/>
        </p:nvSpPr>
        <p:spPr>
          <a:xfrm>
            <a:off x="3785084" y="5628095"/>
            <a:ext cx="1107996" cy="369332"/>
          </a:xfrm>
          <a:prstGeom prst="rect">
            <a:avLst/>
          </a:prstGeom>
          <a:noFill/>
        </p:spPr>
        <p:txBody>
          <a:bodyPr wrap="none" rtlCol="0">
            <a:spAutoFit/>
          </a:bodyPr>
          <a:lstStyle/>
          <a:p>
            <a:r>
              <a:rPr lang="ja-JP" altLang="en-US" dirty="0"/>
              <a:t>・メール</a:t>
            </a:r>
            <a:endParaRPr kumimoji="1" lang="ja-JP" altLang="en-US" dirty="0"/>
          </a:p>
        </p:txBody>
      </p:sp>
      <p:cxnSp>
        <p:nvCxnSpPr>
          <p:cNvPr id="32" name="直線コネクタ 31">
            <a:extLst>
              <a:ext uri="{FF2B5EF4-FFF2-40B4-BE49-F238E27FC236}">
                <a16:creationId xmlns:a16="http://schemas.microsoft.com/office/drawing/2014/main" id="{B177779F-A450-3D17-1DB3-2B571B30E562}"/>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123215EC-DBED-16B4-5703-D3E7456B2A38}"/>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42" name="直線コネクタ 41">
            <a:extLst>
              <a:ext uri="{FF2B5EF4-FFF2-40B4-BE49-F238E27FC236}">
                <a16:creationId xmlns:a16="http://schemas.microsoft.com/office/drawing/2014/main" id="{C297E66F-CF27-E4DF-F681-AF2E66C6BB83}"/>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92BE1DC8-D41A-8265-D146-0513AAD94FB7}"/>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9" name="正方形/長方形 48">
            <a:extLst>
              <a:ext uri="{FF2B5EF4-FFF2-40B4-BE49-F238E27FC236}">
                <a16:creationId xmlns:a16="http://schemas.microsoft.com/office/drawing/2014/main" id="{D5C7F6FB-B26D-0413-B6FA-E4FC43E45DBA}"/>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D8E1CA9D-E169-8355-E1A4-B39417D06594}"/>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6F42078D-685C-220F-C92B-51E3679A72BB}"/>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Tree>
    <p:extLst>
      <p:ext uri="{BB962C8B-B14F-4D97-AF65-F5344CB8AC3E}">
        <p14:creationId xmlns:p14="http://schemas.microsoft.com/office/powerpoint/2010/main" val="89465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indent="-285750" algn="ctr">
              <a:buFont typeface="Arial" panose="020B0604020202020204" pitchFamily="34" charset="0"/>
              <a:buChar char="•"/>
            </a:pPr>
            <a:r>
              <a:rPr kumimoji="1" lang="ja-JP" altLang="en-US" dirty="0">
                <a:solidFill>
                  <a:schemeClr val="tx1"/>
                </a:solidFill>
              </a:rPr>
              <a:t>プロジェクト</a:t>
            </a:r>
            <a:r>
              <a:rPr kumimoji="1" lang="en-US" altLang="ja-JP" dirty="0">
                <a:solidFill>
                  <a:schemeClr val="tx1"/>
                </a:solidFill>
              </a:rPr>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35" name="正方形/長方形 34">
            <a:extLst>
              <a:ext uri="{FF2B5EF4-FFF2-40B4-BE49-F238E27FC236}">
                <a16:creationId xmlns:a16="http://schemas.microsoft.com/office/drawing/2014/main" id="{E910C014-2788-FD6E-5516-56CD7CE5332D}"/>
              </a:ext>
            </a:extLst>
          </p:cNvPr>
          <p:cNvSpPr/>
          <p:nvPr/>
        </p:nvSpPr>
        <p:spPr>
          <a:xfrm>
            <a:off x="0" y="3439883"/>
            <a:ext cx="3156854" cy="46808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95942" y="3506373"/>
            <a:ext cx="1251858" cy="369332"/>
          </a:xfrm>
          <a:prstGeom prst="rect">
            <a:avLst/>
          </a:prstGeom>
          <a:noFill/>
        </p:spPr>
        <p:txBody>
          <a:bodyPr wrap="square" rtlCol="0">
            <a:spAutoFit/>
          </a:bodyPr>
          <a:lstStyle/>
          <a:p>
            <a:r>
              <a:rPr kumimoji="1" lang="ja-JP" altLang="en-US" dirty="0"/>
              <a:t>お知らせ</a:t>
            </a:r>
          </a:p>
        </p:txBody>
      </p:sp>
      <p:sp>
        <p:nvSpPr>
          <p:cNvPr id="2" name="正方形/長方形 1">
            <a:extLst>
              <a:ext uri="{FF2B5EF4-FFF2-40B4-BE49-F238E27FC236}">
                <a16:creationId xmlns:a16="http://schemas.microsoft.com/office/drawing/2014/main" id="{F29E8364-3562-C448-4F11-977A88579866}"/>
              </a:ext>
            </a:extLst>
          </p:cNvPr>
          <p:cNvSpPr/>
          <p:nvPr/>
        </p:nvSpPr>
        <p:spPr>
          <a:xfrm>
            <a:off x="5443" y="4354675"/>
            <a:ext cx="3151411" cy="41364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F4142D04-3524-DDD1-85A1-377A8B8DBFD5}"/>
              </a:ext>
            </a:extLst>
          </p:cNvPr>
          <p:cNvSpPr txBox="1"/>
          <p:nvPr/>
        </p:nvSpPr>
        <p:spPr>
          <a:xfrm>
            <a:off x="188685" y="4405142"/>
            <a:ext cx="1028700" cy="369332"/>
          </a:xfrm>
          <a:prstGeom prst="rect">
            <a:avLst/>
          </a:prstGeom>
          <a:noFill/>
        </p:spPr>
        <p:txBody>
          <a:bodyPr wrap="square" rtlCol="0">
            <a:spAutoFit/>
          </a:bodyPr>
          <a:lstStyle/>
          <a:p>
            <a:pPr algn="ctr"/>
            <a:r>
              <a:rPr kumimoji="1" lang="ja-JP" altLang="en-US" dirty="0"/>
              <a:t>設定</a:t>
            </a:r>
          </a:p>
        </p:txBody>
      </p:sp>
      <p:sp>
        <p:nvSpPr>
          <p:cNvPr id="3" name="四角形: 角を丸くする 2">
            <a:extLst>
              <a:ext uri="{FF2B5EF4-FFF2-40B4-BE49-F238E27FC236}">
                <a16:creationId xmlns:a16="http://schemas.microsoft.com/office/drawing/2014/main" id="{72352956-856B-FC22-CC94-44BD38B98645}"/>
              </a:ext>
            </a:extLst>
          </p:cNvPr>
          <p:cNvSpPr/>
          <p:nvPr/>
        </p:nvSpPr>
        <p:spPr>
          <a:xfrm>
            <a:off x="4232198" y="572285"/>
            <a:ext cx="3875314" cy="5868175"/>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86A6D1B1-5D0C-C592-21C7-7EFA585FD98C}"/>
              </a:ext>
            </a:extLst>
          </p:cNvPr>
          <p:cNvCxnSpPr/>
          <p:nvPr/>
        </p:nvCxnSpPr>
        <p:spPr>
          <a:xfrm>
            <a:off x="4232200" y="1007714"/>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945A9591-C8C5-F181-D769-06B6903255A8}"/>
              </a:ext>
            </a:extLst>
          </p:cNvPr>
          <p:cNvCxnSpPr/>
          <p:nvPr/>
        </p:nvCxnSpPr>
        <p:spPr>
          <a:xfrm>
            <a:off x="7687507" y="572286"/>
            <a:ext cx="0" cy="435428"/>
          </a:xfrm>
          <a:prstGeom prst="line">
            <a:avLst/>
          </a:prstGeom>
        </p:spPr>
        <p:style>
          <a:lnRef idx="2">
            <a:schemeClr val="dk1"/>
          </a:lnRef>
          <a:fillRef idx="0">
            <a:schemeClr val="dk1"/>
          </a:fillRef>
          <a:effectRef idx="1">
            <a:schemeClr val="dk1"/>
          </a:effectRef>
          <a:fontRef idx="minor">
            <a:schemeClr val="tx1"/>
          </a:fontRef>
        </p:style>
      </p:cxnSp>
      <p:sp>
        <p:nvSpPr>
          <p:cNvPr id="11" name="乗算記号 10">
            <a:extLst>
              <a:ext uri="{FF2B5EF4-FFF2-40B4-BE49-F238E27FC236}">
                <a16:creationId xmlns:a16="http://schemas.microsoft.com/office/drawing/2014/main" id="{E28753CA-34C6-96DC-B19D-A5A596B41832}"/>
              </a:ext>
            </a:extLst>
          </p:cNvPr>
          <p:cNvSpPr/>
          <p:nvPr/>
        </p:nvSpPr>
        <p:spPr>
          <a:xfrm>
            <a:off x="7722432" y="57228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1FE3EF7F-C42F-70E5-F45D-E0A2D86B12A7}"/>
              </a:ext>
            </a:extLst>
          </p:cNvPr>
          <p:cNvSpPr txBox="1"/>
          <p:nvPr/>
        </p:nvSpPr>
        <p:spPr>
          <a:xfrm>
            <a:off x="4232196" y="639681"/>
            <a:ext cx="646331" cy="369332"/>
          </a:xfrm>
          <a:prstGeom prst="rect">
            <a:avLst/>
          </a:prstGeom>
          <a:noFill/>
        </p:spPr>
        <p:txBody>
          <a:bodyPr wrap="none" rtlCol="0">
            <a:spAutoFit/>
          </a:bodyPr>
          <a:lstStyle/>
          <a:p>
            <a:r>
              <a:rPr kumimoji="1" lang="ja-JP" altLang="en-US" dirty="0"/>
              <a:t>設定</a:t>
            </a:r>
          </a:p>
        </p:txBody>
      </p:sp>
      <p:cxnSp>
        <p:nvCxnSpPr>
          <p:cNvPr id="29" name="直線コネクタ 28">
            <a:extLst>
              <a:ext uri="{FF2B5EF4-FFF2-40B4-BE49-F238E27FC236}">
                <a16:creationId xmlns:a16="http://schemas.microsoft.com/office/drawing/2014/main" id="{89254203-9DF3-F5AB-AA99-BAB7C23EC668}"/>
              </a:ext>
            </a:extLst>
          </p:cNvPr>
          <p:cNvCxnSpPr/>
          <p:nvPr/>
        </p:nvCxnSpPr>
        <p:spPr>
          <a:xfrm>
            <a:off x="7255707" y="580450"/>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0" name="直線コネクタ 29">
            <a:extLst>
              <a:ext uri="{FF2B5EF4-FFF2-40B4-BE49-F238E27FC236}">
                <a16:creationId xmlns:a16="http://schemas.microsoft.com/office/drawing/2014/main" id="{1948F0CF-339C-9ECC-6CCD-7733B0493CE2}"/>
              </a:ext>
            </a:extLst>
          </p:cNvPr>
          <p:cNvCxnSpPr>
            <a:cxnSpLocks/>
          </p:cNvCxnSpPr>
          <p:nvPr/>
        </p:nvCxnSpPr>
        <p:spPr>
          <a:xfrm>
            <a:off x="7344607" y="804514"/>
            <a:ext cx="279400" cy="0"/>
          </a:xfrm>
          <a:prstGeom prst="line">
            <a:avLst/>
          </a:prstGeom>
        </p:spPr>
        <p:style>
          <a:lnRef idx="2">
            <a:schemeClr val="dk1"/>
          </a:lnRef>
          <a:fillRef idx="0">
            <a:schemeClr val="dk1"/>
          </a:fillRef>
          <a:effectRef idx="1">
            <a:schemeClr val="dk1"/>
          </a:effectRef>
          <a:fontRef idx="minor">
            <a:schemeClr val="tx1"/>
          </a:fontRef>
        </p:style>
      </p:cxnSp>
      <p:sp>
        <p:nvSpPr>
          <p:cNvPr id="31" name="正方形/長方形 30">
            <a:extLst>
              <a:ext uri="{FF2B5EF4-FFF2-40B4-BE49-F238E27FC236}">
                <a16:creationId xmlns:a16="http://schemas.microsoft.com/office/drawing/2014/main" id="{31275540-C11C-8ECD-F48F-62D190D3F3FF}"/>
              </a:ext>
            </a:extLst>
          </p:cNvPr>
          <p:cNvSpPr/>
          <p:nvPr/>
        </p:nvSpPr>
        <p:spPr>
          <a:xfrm>
            <a:off x="6890582" y="682050"/>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2C114471-7D7A-9719-5EAE-725F1E8E4E87}"/>
              </a:ext>
            </a:extLst>
          </p:cNvPr>
          <p:cNvCxnSpPr/>
          <p:nvPr/>
        </p:nvCxnSpPr>
        <p:spPr>
          <a:xfrm>
            <a:off x="6741357" y="572286"/>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6AF91080-EFE8-308F-603B-1A1D99BFEE12}"/>
              </a:ext>
            </a:extLst>
          </p:cNvPr>
          <p:cNvSpPr txBox="1"/>
          <p:nvPr/>
        </p:nvSpPr>
        <p:spPr>
          <a:xfrm>
            <a:off x="4232196" y="1031439"/>
            <a:ext cx="1731564" cy="369332"/>
          </a:xfrm>
          <a:prstGeom prst="rect">
            <a:avLst/>
          </a:prstGeom>
          <a:noFill/>
        </p:spPr>
        <p:txBody>
          <a:bodyPr wrap="none" rtlCol="0">
            <a:spAutoFit/>
          </a:bodyPr>
          <a:lstStyle/>
          <a:p>
            <a:r>
              <a:rPr lang="ja-JP" altLang="en-US" dirty="0"/>
              <a:t>・背景色 </a:t>
            </a:r>
            <a:r>
              <a:rPr lang="en-US" altLang="ja-JP" dirty="0"/>
              <a:t>or </a:t>
            </a:r>
            <a:r>
              <a:rPr lang="en-US" altLang="ja-JP" dirty="0" err="1"/>
              <a:t>url</a:t>
            </a:r>
            <a:endParaRPr kumimoji="1" lang="ja-JP" altLang="en-US" dirty="0"/>
          </a:p>
        </p:txBody>
      </p:sp>
      <p:sp>
        <p:nvSpPr>
          <p:cNvPr id="34" name="正方形/長方形 33">
            <a:extLst>
              <a:ext uri="{FF2B5EF4-FFF2-40B4-BE49-F238E27FC236}">
                <a16:creationId xmlns:a16="http://schemas.microsoft.com/office/drawing/2014/main" id="{C6566357-E417-93A0-2CF7-865DAC4E0228}"/>
              </a:ext>
            </a:extLst>
          </p:cNvPr>
          <p:cNvSpPr/>
          <p:nvPr/>
        </p:nvSpPr>
        <p:spPr>
          <a:xfrm>
            <a:off x="4425792" y="1414361"/>
            <a:ext cx="3261715" cy="276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EF518CAD-7095-2B52-A54F-2F3833526929}"/>
              </a:ext>
            </a:extLst>
          </p:cNvPr>
          <p:cNvSpPr txBox="1"/>
          <p:nvPr/>
        </p:nvSpPr>
        <p:spPr>
          <a:xfrm>
            <a:off x="4267121" y="1751457"/>
            <a:ext cx="1569660" cy="369332"/>
          </a:xfrm>
          <a:prstGeom prst="rect">
            <a:avLst/>
          </a:prstGeom>
          <a:noFill/>
        </p:spPr>
        <p:txBody>
          <a:bodyPr wrap="none" rtlCol="0">
            <a:spAutoFit/>
          </a:bodyPr>
          <a:lstStyle/>
          <a:p>
            <a:r>
              <a:rPr lang="ja-JP" altLang="en-US" dirty="0"/>
              <a:t>・文字サイズ</a:t>
            </a:r>
            <a:endParaRPr kumimoji="1" lang="ja-JP" altLang="en-US" dirty="0"/>
          </a:p>
        </p:txBody>
      </p:sp>
      <p:sp>
        <p:nvSpPr>
          <p:cNvPr id="37" name="正方形/長方形 36">
            <a:extLst>
              <a:ext uri="{FF2B5EF4-FFF2-40B4-BE49-F238E27FC236}">
                <a16:creationId xmlns:a16="http://schemas.microsoft.com/office/drawing/2014/main" id="{1551546A-E2ED-B312-F9C2-320904C631A7}"/>
              </a:ext>
            </a:extLst>
          </p:cNvPr>
          <p:cNvSpPr/>
          <p:nvPr/>
        </p:nvSpPr>
        <p:spPr>
          <a:xfrm>
            <a:off x="4460717" y="2134379"/>
            <a:ext cx="3261715" cy="276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78BE0353-91EF-FD90-12CE-A3FD90C96955}"/>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98F6D3B2-6BD5-8B06-50C4-25447EF7F6D7}"/>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0" name="正方形/長方形 39">
            <a:extLst>
              <a:ext uri="{FF2B5EF4-FFF2-40B4-BE49-F238E27FC236}">
                <a16:creationId xmlns:a16="http://schemas.microsoft.com/office/drawing/2014/main" id="{95116D32-932D-26CD-E6AC-DA9A9B1CBC8A}"/>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C887DD8-E077-592C-A9F6-2E0F568394C6}"/>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774189D9-D686-CA33-98FB-2EED62A4AF93}"/>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Tree>
    <p:extLst>
      <p:ext uri="{BB962C8B-B14F-4D97-AF65-F5344CB8AC3E}">
        <p14:creationId xmlns:p14="http://schemas.microsoft.com/office/powerpoint/2010/main" val="1039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cxnSp>
        <p:nvCxnSpPr>
          <p:cNvPr id="35" name="直線コネクタ 34">
            <a:extLst>
              <a:ext uri="{FF2B5EF4-FFF2-40B4-BE49-F238E27FC236}">
                <a16:creationId xmlns:a16="http://schemas.microsoft.com/office/drawing/2014/main" id="{C3D72FF5-3312-FCB3-3E68-51683D015FBA}"/>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6" name="テキスト ボックス 35">
            <a:extLst>
              <a:ext uri="{FF2B5EF4-FFF2-40B4-BE49-F238E27FC236}">
                <a16:creationId xmlns:a16="http://schemas.microsoft.com/office/drawing/2014/main" id="{D6C92394-2A62-5E46-FC77-D91E6E002F93}"/>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39" name="直線コネクタ 38">
            <a:extLst>
              <a:ext uri="{FF2B5EF4-FFF2-40B4-BE49-F238E27FC236}">
                <a16:creationId xmlns:a16="http://schemas.microsoft.com/office/drawing/2014/main" id="{A2D812DD-7611-6CC1-AA23-5FC2B5462AD1}"/>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40" name="テキスト ボックス 39">
            <a:extLst>
              <a:ext uri="{FF2B5EF4-FFF2-40B4-BE49-F238E27FC236}">
                <a16:creationId xmlns:a16="http://schemas.microsoft.com/office/drawing/2014/main" id="{C579CDE6-4190-4CF4-FD04-740C537558E8}"/>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1" name="正方形/長方形 40">
            <a:extLst>
              <a:ext uri="{FF2B5EF4-FFF2-40B4-BE49-F238E27FC236}">
                <a16:creationId xmlns:a16="http://schemas.microsoft.com/office/drawing/2014/main" id="{EAA0050E-A48B-BF1D-45A9-3DDFF5D6B335}"/>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0B108BA-0267-5823-78AB-AC12CC4D9C8C}"/>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D7138267-BE72-AB4D-1712-54434920E2C9}"/>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45" name="四角形: 角を丸くする 44">
            <a:extLst>
              <a:ext uri="{FF2B5EF4-FFF2-40B4-BE49-F238E27FC236}">
                <a16:creationId xmlns:a16="http://schemas.microsoft.com/office/drawing/2014/main" id="{11CA4C63-3E61-3925-1CCA-164141B618DC}"/>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61936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5" name="直線コネクタ 34">
            <a:extLst>
              <a:ext uri="{FF2B5EF4-FFF2-40B4-BE49-F238E27FC236}">
                <a16:creationId xmlns:a16="http://schemas.microsoft.com/office/drawing/2014/main" id="{C3D72FF5-3312-FCB3-3E68-51683D015FBA}"/>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6" name="テキスト ボックス 35">
            <a:extLst>
              <a:ext uri="{FF2B5EF4-FFF2-40B4-BE49-F238E27FC236}">
                <a16:creationId xmlns:a16="http://schemas.microsoft.com/office/drawing/2014/main" id="{D6C92394-2A62-5E46-FC77-D91E6E002F93}"/>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39" name="直線コネクタ 38">
            <a:extLst>
              <a:ext uri="{FF2B5EF4-FFF2-40B4-BE49-F238E27FC236}">
                <a16:creationId xmlns:a16="http://schemas.microsoft.com/office/drawing/2014/main" id="{A2D812DD-7611-6CC1-AA23-5FC2B5462AD1}"/>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40" name="テキスト ボックス 39">
            <a:extLst>
              <a:ext uri="{FF2B5EF4-FFF2-40B4-BE49-F238E27FC236}">
                <a16:creationId xmlns:a16="http://schemas.microsoft.com/office/drawing/2014/main" id="{C579CDE6-4190-4CF4-FD04-740C537558E8}"/>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1" name="正方形/長方形 40">
            <a:extLst>
              <a:ext uri="{FF2B5EF4-FFF2-40B4-BE49-F238E27FC236}">
                <a16:creationId xmlns:a16="http://schemas.microsoft.com/office/drawing/2014/main" id="{EAA0050E-A48B-BF1D-45A9-3DDFF5D6B335}"/>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0B108BA-0267-5823-78AB-AC12CC4D9C8C}"/>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D7138267-BE72-AB4D-1712-54434920E2C9}"/>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47" name="四角形: 角を丸くする 46">
            <a:extLst>
              <a:ext uri="{FF2B5EF4-FFF2-40B4-BE49-F238E27FC236}">
                <a16:creationId xmlns:a16="http://schemas.microsoft.com/office/drawing/2014/main" id="{C7620928-8F6F-E0E2-6DFF-A11D69CC179E}"/>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3958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8" name="四角形: 角を丸くする 27">
            <a:extLst>
              <a:ext uri="{FF2B5EF4-FFF2-40B4-BE49-F238E27FC236}">
                <a16:creationId xmlns:a16="http://schemas.microsoft.com/office/drawing/2014/main" id="{54C8234C-03E0-9625-550B-76CEE85D11DA}"/>
              </a:ext>
            </a:extLst>
          </p:cNvPr>
          <p:cNvSpPr/>
          <p:nvPr/>
        </p:nvSpPr>
        <p:spPr>
          <a:xfrm>
            <a:off x="1095825" y="7660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1095827" y="12014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4551134" y="7660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4586059" y="7660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1095823" y="8334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4119334" y="7741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4208234" y="9982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3754209" y="8757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3604984" y="7660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1100358" y="44875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1105802" y="45205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4590409" y="44875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4588137" y="44875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4209948" y="47370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4050658" y="44875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3575315" y="44875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3701995" y="45642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4217117" y="46020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1095825" y="25645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1095827" y="29999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4551134" y="25645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4586059" y="25645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1095823" y="26319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4119334" y="25727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4208234" y="27967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3754209" y="26743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3604984" y="2564539"/>
            <a:ext cx="0" cy="435428"/>
          </a:xfrm>
          <a:prstGeom prst="line">
            <a:avLst/>
          </a:prstGeom>
        </p:spPr>
        <p:style>
          <a:lnRef idx="2">
            <a:schemeClr val="dk1"/>
          </a:lnRef>
          <a:fillRef idx="0">
            <a:schemeClr val="dk1"/>
          </a:fillRef>
          <a:effectRef idx="1">
            <a:schemeClr val="dk1"/>
          </a:effectRef>
          <a:fontRef idx="minor">
            <a:schemeClr val="tx1"/>
          </a:fontRef>
        </p:style>
      </p:cxnSp>
      <p:sp>
        <p:nvSpPr>
          <p:cNvPr id="36" name="正方形/長方形 35">
            <a:extLst>
              <a:ext uri="{FF2B5EF4-FFF2-40B4-BE49-F238E27FC236}">
                <a16:creationId xmlns:a16="http://schemas.microsoft.com/office/drawing/2014/main" id="{7FBBA3F3-8A2F-35BC-B4C7-4D12E16555A7}"/>
              </a:ext>
            </a:extLst>
          </p:cNvPr>
          <p:cNvSpPr/>
          <p:nvPr/>
        </p:nvSpPr>
        <p:spPr>
          <a:xfrm>
            <a:off x="0" y="0"/>
            <a:ext cx="350151" cy="6858000"/>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フレーム (半分) 38">
            <a:extLst>
              <a:ext uri="{FF2B5EF4-FFF2-40B4-BE49-F238E27FC236}">
                <a16:creationId xmlns:a16="http://schemas.microsoft.com/office/drawing/2014/main" id="{B11A208C-A197-5271-2F74-3AC232AED31B}"/>
              </a:ext>
            </a:extLst>
          </p:cNvPr>
          <p:cNvSpPr/>
          <p:nvPr/>
        </p:nvSpPr>
        <p:spPr>
          <a:xfrm rot="7992439">
            <a:off x="-105693" y="3244334"/>
            <a:ext cx="397526" cy="369332"/>
          </a:xfrm>
          <a:prstGeom prst="half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0" name="吹き出し: 左矢印 39">
            <a:extLst>
              <a:ext uri="{FF2B5EF4-FFF2-40B4-BE49-F238E27FC236}">
                <a16:creationId xmlns:a16="http://schemas.microsoft.com/office/drawing/2014/main" id="{B5D5881E-463D-3170-B512-AB43D976DD17}"/>
              </a:ext>
            </a:extLst>
          </p:cNvPr>
          <p:cNvSpPr/>
          <p:nvPr/>
        </p:nvSpPr>
        <p:spPr>
          <a:xfrm>
            <a:off x="369099" y="2995701"/>
            <a:ext cx="3505200" cy="2033499"/>
          </a:xfrm>
          <a:prstGeom prst="lef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この枠をタップすることで前ページの状態にできる。</a:t>
            </a:r>
            <a:endParaRPr kumimoji="1" lang="ja-JP" altLang="en-US" dirty="0"/>
          </a:p>
        </p:txBody>
      </p:sp>
      <p:sp>
        <p:nvSpPr>
          <p:cNvPr id="4" name="四角形: 角を丸くする 3">
            <a:extLst>
              <a:ext uri="{FF2B5EF4-FFF2-40B4-BE49-F238E27FC236}">
                <a16:creationId xmlns:a16="http://schemas.microsoft.com/office/drawing/2014/main" id="{9618013C-42D2-69A7-32FC-5FFFA1846324}"/>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414246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45" name="矢印: 上下 44">
            <a:extLst>
              <a:ext uri="{FF2B5EF4-FFF2-40B4-BE49-F238E27FC236}">
                <a16:creationId xmlns:a16="http://schemas.microsoft.com/office/drawing/2014/main" id="{C02CAA50-3D2D-A135-DB67-C03DF64E29AE}"/>
              </a:ext>
            </a:extLst>
          </p:cNvPr>
          <p:cNvSpPr/>
          <p:nvPr/>
        </p:nvSpPr>
        <p:spPr>
          <a:xfrm>
            <a:off x="2572666" y="1032968"/>
            <a:ext cx="253987" cy="805542"/>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吹き出し: 左矢印 45">
            <a:extLst>
              <a:ext uri="{FF2B5EF4-FFF2-40B4-BE49-F238E27FC236}">
                <a16:creationId xmlns:a16="http://schemas.microsoft.com/office/drawing/2014/main" id="{D4931C5B-89C1-D0DE-D0A2-52FD82EA7825}"/>
              </a:ext>
            </a:extLst>
          </p:cNvPr>
          <p:cNvSpPr/>
          <p:nvPr/>
        </p:nvSpPr>
        <p:spPr>
          <a:xfrm>
            <a:off x="3181346" y="337813"/>
            <a:ext cx="2111831" cy="2154153"/>
          </a:xfrm>
          <a:prstGeom prst="leftArrowCallout">
            <a:avLst>
              <a:gd name="adj1" fmla="val 5817"/>
              <a:gd name="adj2" fmla="val 8915"/>
              <a:gd name="adj3" fmla="val 7512"/>
              <a:gd name="adj4" fmla="val 8571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プロジェクトをスクロールして選択する。</a:t>
            </a:r>
            <a:endParaRPr kumimoji="1" lang="en-US" altLang="ja-JP" dirty="0"/>
          </a:p>
          <a:p>
            <a:pPr algn="ctr"/>
            <a:r>
              <a:rPr kumimoji="1" lang="ja-JP" altLang="en-US" dirty="0"/>
              <a:t>選択されたプロジェクトは灰色の背景になる。</a:t>
            </a:r>
            <a:endParaRPr kumimoji="1" lang="en-US" altLang="ja-JP" dirty="0"/>
          </a:p>
          <a:p>
            <a:pPr algn="ctr"/>
            <a:endParaRPr kumimoji="1" lang="ja-JP" altLang="en-US" dirty="0"/>
          </a:p>
        </p:txBody>
      </p:sp>
      <p:cxnSp>
        <p:nvCxnSpPr>
          <p:cNvPr id="35" name="直線コネクタ 34">
            <a:extLst>
              <a:ext uri="{FF2B5EF4-FFF2-40B4-BE49-F238E27FC236}">
                <a16:creationId xmlns:a16="http://schemas.microsoft.com/office/drawing/2014/main" id="{5079D3B5-DFEB-DD94-E620-E812419CED48}"/>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6" name="テキスト ボックス 35">
            <a:extLst>
              <a:ext uri="{FF2B5EF4-FFF2-40B4-BE49-F238E27FC236}">
                <a16:creationId xmlns:a16="http://schemas.microsoft.com/office/drawing/2014/main" id="{D9AF5FDA-2175-DB9C-FBE8-38E605C0FB7D}"/>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39" name="直線コネクタ 38">
            <a:extLst>
              <a:ext uri="{FF2B5EF4-FFF2-40B4-BE49-F238E27FC236}">
                <a16:creationId xmlns:a16="http://schemas.microsoft.com/office/drawing/2014/main" id="{9FA4E877-5107-363E-C3D6-9E3BD0A0F62E}"/>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40" name="テキスト ボックス 39">
            <a:extLst>
              <a:ext uri="{FF2B5EF4-FFF2-40B4-BE49-F238E27FC236}">
                <a16:creationId xmlns:a16="http://schemas.microsoft.com/office/drawing/2014/main" id="{A0544DA5-F263-1455-8F00-260578B52F0F}"/>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1" name="正方形/長方形 40">
            <a:extLst>
              <a:ext uri="{FF2B5EF4-FFF2-40B4-BE49-F238E27FC236}">
                <a16:creationId xmlns:a16="http://schemas.microsoft.com/office/drawing/2014/main" id="{D1C0A25F-6B78-3B1B-C847-1514431DCAD8}"/>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A6723F8-6AC2-2C01-B160-89A99D1BA0E4}"/>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9171D61-AA9A-6FDA-1FB1-E4A9A3E13D53}"/>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50" name="四角形: 角を丸くする 49">
            <a:extLst>
              <a:ext uri="{FF2B5EF4-FFF2-40B4-BE49-F238E27FC236}">
                <a16:creationId xmlns:a16="http://schemas.microsoft.com/office/drawing/2014/main" id="{681953B0-6E38-4BDE-E3F6-0C14EF74BCE3}"/>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191710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3</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35" name="四角形: メモ 34">
            <a:extLst>
              <a:ext uri="{FF2B5EF4-FFF2-40B4-BE49-F238E27FC236}">
                <a16:creationId xmlns:a16="http://schemas.microsoft.com/office/drawing/2014/main" id="{217B92ED-49BE-1F14-5DEA-A00B11052049}"/>
              </a:ext>
            </a:extLst>
          </p:cNvPr>
          <p:cNvSpPr/>
          <p:nvPr/>
        </p:nvSpPr>
        <p:spPr>
          <a:xfrm>
            <a:off x="6784519" y="994159"/>
            <a:ext cx="2850158" cy="1464697"/>
          </a:xfrm>
          <a:prstGeom prst="foldedCorner">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プロジェクト</a:t>
            </a:r>
            <a:r>
              <a:rPr kumimoji="1" lang="en-US" altLang="ja-JP" dirty="0"/>
              <a:t>1</a:t>
            </a:r>
            <a:r>
              <a:rPr kumimoji="1" lang="ja-JP" altLang="en-US" dirty="0"/>
              <a:t>のタスクが表示される。</a:t>
            </a:r>
          </a:p>
        </p:txBody>
      </p:sp>
      <p:cxnSp>
        <p:nvCxnSpPr>
          <p:cNvPr id="36" name="直線コネクタ 35">
            <a:extLst>
              <a:ext uri="{FF2B5EF4-FFF2-40B4-BE49-F238E27FC236}">
                <a16:creationId xmlns:a16="http://schemas.microsoft.com/office/drawing/2014/main" id="{89BA7BA8-24AA-DCBA-FD0E-3B0A469B020F}"/>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4DCB402C-DAF0-E185-D68F-1ACEFC8DDAD7}"/>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40" name="直線コネクタ 39">
            <a:extLst>
              <a:ext uri="{FF2B5EF4-FFF2-40B4-BE49-F238E27FC236}">
                <a16:creationId xmlns:a16="http://schemas.microsoft.com/office/drawing/2014/main" id="{28FFEACC-01FF-8F15-97C0-1B21890F4136}"/>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41" name="テキスト ボックス 40">
            <a:extLst>
              <a:ext uri="{FF2B5EF4-FFF2-40B4-BE49-F238E27FC236}">
                <a16:creationId xmlns:a16="http://schemas.microsoft.com/office/drawing/2014/main" id="{084244E7-B9D9-9CC3-995C-29D1EF98433D}"/>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44" name="正方形/長方形 43">
            <a:extLst>
              <a:ext uri="{FF2B5EF4-FFF2-40B4-BE49-F238E27FC236}">
                <a16:creationId xmlns:a16="http://schemas.microsoft.com/office/drawing/2014/main" id="{833D506F-6699-983E-4760-C11C15D4DF31}"/>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C931B53-0A52-1452-5889-54F51AFB66AE}"/>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B63533E0-1370-63BF-042C-DC5177907560}"/>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47" name="四角形: 角を丸くする 46">
            <a:extLst>
              <a:ext uri="{FF2B5EF4-FFF2-40B4-BE49-F238E27FC236}">
                <a16:creationId xmlns:a16="http://schemas.microsoft.com/office/drawing/2014/main" id="{530AD860-6CF8-DCE4-9F3E-62D59D19E233}"/>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248091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52604" y="2417620"/>
            <a:ext cx="3875314" cy="787228"/>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58048" y="2450668"/>
            <a:ext cx="1236236" cy="369332"/>
          </a:xfrm>
          <a:prstGeom prst="rect">
            <a:avLst/>
          </a:prstGeom>
          <a:noFill/>
        </p:spPr>
        <p:txBody>
          <a:bodyPr wrap="none" rtlCol="0">
            <a:spAutoFit/>
          </a:bodyPr>
          <a:lstStyle/>
          <a:p>
            <a:r>
              <a:rPr lang="ja-JP" altLang="en-US" dirty="0"/>
              <a:t>タスク名</a:t>
            </a:r>
            <a:r>
              <a:rPr lang="en-US" altLang="ja-JP" dirty="0"/>
              <a:t>2</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42655" y="2417620"/>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40383" y="241762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62194" y="2667083"/>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602904" y="2417620"/>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27561" y="2417620"/>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54241" y="2494336"/>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69363" y="2532102"/>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a:extLst>
              <a:ext uri="{FF2B5EF4-FFF2-40B4-BE49-F238E27FC236}">
                <a16:creationId xmlns:a16="http://schemas.microsoft.com/office/drawing/2014/main" id="{170FE32A-8878-D900-54DC-62492570F71C}"/>
              </a:ext>
            </a:extLst>
          </p:cNvPr>
          <p:cNvCxnSpPr>
            <a:cxnSpLocks/>
          </p:cNvCxnSpPr>
          <p:nvPr/>
        </p:nvCxnSpPr>
        <p:spPr>
          <a:xfrm>
            <a:off x="3635823" y="1650360"/>
            <a:ext cx="3875316" cy="0"/>
          </a:xfrm>
          <a:prstGeom prst="line">
            <a:avLst/>
          </a:prstGeom>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AD6373AA-616D-DCFA-ED54-88866930363E}"/>
              </a:ext>
            </a:extLst>
          </p:cNvPr>
          <p:cNvSpPr txBox="1"/>
          <p:nvPr/>
        </p:nvSpPr>
        <p:spPr>
          <a:xfrm>
            <a:off x="3652604" y="1673354"/>
            <a:ext cx="2262158" cy="369332"/>
          </a:xfrm>
          <a:prstGeom prst="rect">
            <a:avLst/>
          </a:prstGeom>
          <a:noFill/>
        </p:spPr>
        <p:txBody>
          <a:bodyPr wrap="none" rtlCol="0">
            <a:spAutoFit/>
          </a:bodyPr>
          <a:lstStyle/>
          <a:p>
            <a:r>
              <a:rPr kumimoji="1" lang="ja-JP" altLang="en-US" dirty="0"/>
              <a:t>共有</a:t>
            </a:r>
            <a:r>
              <a:rPr lang="ja-JP" altLang="en-US" dirty="0"/>
              <a:t>元</a:t>
            </a:r>
            <a:r>
              <a:rPr kumimoji="1" lang="ja-JP" altLang="en-US" dirty="0"/>
              <a:t>アカウント名</a:t>
            </a:r>
          </a:p>
        </p:txBody>
      </p:sp>
      <p:cxnSp>
        <p:nvCxnSpPr>
          <p:cNvPr id="46" name="直線コネクタ 45">
            <a:extLst>
              <a:ext uri="{FF2B5EF4-FFF2-40B4-BE49-F238E27FC236}">
                <a16:creationId xmlns:a16="http://schemas.microsoft.com/office/drawing/2014/main" id="{24478514-F6A7-71D8-8D05-A69EF34090A2}"/>
              </a:ext>
            </a:extLst>
          </p:cNvPr>
          <p:cNvCxnSpPr>
            <a:cxnSpLocks/>
          </p:cNvCxnSpPr>
          <p:nvPr/>
        </p:nvCxnSpPr>
        <p:spPr>
          <a:xfrm>
            <a:off x="6115315" y="1650360"/>
            <a:ext cx="0" cy="392326"/>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a:extLst>
              <a:ext uri="{FF2B5EF4-FFF2-40B4-BE49-F238E27FC236}">
                <a16:creationId xmlns:a16="http://schemas.microsoft.com/office/drawing/2014/main" id="{98D42243-B620-D3E7-9B84-69B2E29B12F6}"/>
              </a:ext>
            </a:extLst>
          </p:cNvPr>
          <p:cNvCxnSpPr>
            <a:cxnSpLocks/>
          </p:cNvCxnSpPr>
          <p:nvPr/>
        </p:nvCxnSpPr>
        <p:spPr>
          <a:xfrm>
            <a:off x="3648069" y="2816121"/>
            <a:ext cx="3875316" cy="0"/>
          </a:xfrm>
          <a:prstGeom prst="line">
            <a:avLst/>
          </a:prstGeom>
        </p:spPr>
        <p:style>
          <a:lnRef idx="2">
            <a:schemeClr val="dk1"/>
          </a:lnRef>
          <a:fillRef idx="0">
            <a:schemeClr val="dk1"/>
          </a:fillRef>
          <a:effectRef idx="1">
            <a:schemeClr val="dk1"/>
          </a:effectRef>
          <a:fontRef idx="minor">
            <a:schemeClr val="tx1"/>
          </a:fontRef>
        </p:style>
      </p:cxnSp>
      <p:sp>
        <p:nvSpPr>
          <p:cNvPr id="53" name="テキスト ボックス 52">
            <a:extLst>
              <a:ext uri="{FF2B5EF4-FFF2-40B4-BE49-F238E27FC236}">
                <a16:creationId xmlns:a16="http://schemas.microsoft.com/office/drawing/2014/main" id="{DFEC2E28-2F0A-EDC3-3370-BC47F14ACE00}"/>
              </a:ext>
            </a:extLst>
          </p:cNvPr>
          <p:cNvSpPr txBox="1"/>
          <p:nvPr/>
        </p:nvSpPr>
        <p:spPr>
          <a:xfrm>
            <a:off x="6294209" y="1696349"/>
            <a:ext cx="877163" cy="369332"/>
          </a:xfrm>
          <a:prstGeom prst="rect">
            <a:avLst/>
          </a:prstGeom>
          <a:noFill/>
        </p:spPr>
        <p:txBody>
          <a:bodyPr wrap="none" rtlCol="0">
            <a:spAutoFit/>
          </a:bodyPr>
          <a:lstStyle/>
          <a:p>
            <a:r>
              <a:rPr lang="ja-JP" altLang="en-US" dirty="0"/>
              <a:t>ランク</a:t>
            </a:r>
            <a:endParaRPr kumimoji="1" lang="ja-JP" altLang="en-US" dirty="0"/>
          </a:p>
        </p:txBody>
      </p:sp>
      <p:sp>
        <p:nvSpPr>
          <p:cNvPr id="58" name="テキスト ボックス 57">
            <a:extLst>
              <a:ext uri="{FF2B5EF4-FFF2-40B4-BE49-F238E27FC236}">
                <a16:creationId xmlns:a16="http://schemas.microsoft.com/office/drawing/2014/main" id="{8417FAEC-5B00-F65E-BC08-53EE78ACF316}"/>
              </a:ext>
            </a:extLst>
          </p:cNvPr>
          <p:cNvSpPr txBox="1"/>
          <p:nvPr/>
        </p:nvSpPr>
        <p:spPr>
          <a:xfrm>
            <a:off x="3619537" y="2835516"/>
            <a:ext cx="2262158" cy="369332"/>
          </a:xfrm>
          <a:prstGeom prst="rect">
            <a:avLst/>
          </a:prstGeom>
          <a:noFill/>
        </p:spPr>
        <p:txBody>
          <a:bodyPr wrap="none" rtlCol="0">
            <a:spAutoFit/>
          </a:bodyPr>
          <a:lstStyle/>
          <a:p>
            <a:r>
              <a:rPr kumimoji="1" lang="ja-JP" altLang="en-US" dirty="0"/>
              <a:t>共有</a:t>
            </a:r>
            <a:r>
              <a:rPr lang="ja-JP" altLang="en-US" dirty="0"/>
              <a:t>元</a:t>
            </a:r>
            <a:r>
              <a:rPr kumimoji="1" lang="ja-JP" altLang="en-US" dirty="0"/>
              <a:t>アカウント名</a:t>
            </a:r>
          </a:p>
        </p:txBody>
      </p:sp>
      <p:cxnSp>
        <p:nvCxnSpPr>
          <p:cNvPr id="59" name="直線コネクタ 58">
            <a:extLst>
              <a:ext uri="{FF2B5EF4-FFF2-40B4-BE49-F238E27FC236}">
                <a16:creationId xmlns:a16="http://schemas.microsoft.com/office/drawing/2014/main" id="{5400D668-2A33-082C-401A-701DE5CE36B0}"/>
              </a:ext>
            </a:extLst>
          </p:cNvPr>
          <p:cNvCxnSpPr>
            <a:cxnSpLocks/>
          </p:cNvCxnSpPr>
          <p:nvPr/>
        </p:nvCxnSpPr>
        <p:spPr>
          <a:xfrm>
            <a:off x="6082248" y="2812522"/>
            <a:ext cx="0" cy="392326"/>
          </a:xfrm>
          <a:prstGeom prst="line">
            <a:avLst/>
          </a:prstGeom>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0436780-EE09-A211-6EEE-A0A338A6345D}"/>
              </a:ext>
            </a:extLst>
          </p:cNvPr>
          <p:cNvSpPr txBox="1"/>
          <p:nvPr/>
        </p:nvSpPr>
        <p:spPr>
          <a:xfrm>
            <a:off x="6261142" y="2858511"/>
            <a:ext cx="877163" cy="369332"/>
          </a:xfrm>
          <a:prstGeom prst="rect">
            <a:avLst/>
          </a:prstGeom>
          <a:noFill/>
        </p:spPr>
        <p:txBody>
          <a:bodyPr wrap="none" rtlCol="0">
            <a:spAutoFit/>
          </a:bodyPr>
          <a:lstStyle/>
          <a:p>
            <a:r>
              <a:rPr lang="ja-JP" altLang="en-US" dirty="0"/>
              <a:t>ランク</a:t>
            </a:r>
            <a:endParaRPr kumimoji="1" lang="ja-JP" altLang="en-US" dirty="0"/>
          </a:p>
        </p:txBody>
      </p:sp>
      <p:sp>
        <p:nvSpPr>
          <p:cNvPr id="62" name="吹き出し: 左矢印 61">
            <a:extLst>
              <a:ext uri="{FF2B5EF4-FFF2-40B4-BE49-F238E27FC236}">
                <a16:creationId xmlns:a16="http://schemas.microsoft.com/office/drawing/2014/main" id="{EB92BAB4-8683-01C0-80BD-ACC65852B8E2}"/>
              </a:ext>
            </a:extLst>
          </p:cNvPr>
          <p:cNvSpPr/>
          <p:nvPr/>
        </p:nvSpPr>
        <p:spPr>
          <a:xfrm>
            <a:off x="7543972" y="856306"/>
            <a:ext cx="3744511" cy="1963694"/>
          </a:xfrm>
          <a:prstGeom prst="leftArrowCallout">
            <a:avLst>
              <a:gd name="adj1" fmla="val 10587"/>
              <a:gd name="adj2" fmla="val 12804"/>
              <a:gd name="adj3" fmla="val 14467"/>
              <a:gd name="adj4" fmla="val 8787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共有されたタスクでは共有元アカウント名</a:t>
            </a:r>
            <a:endParaRPr kumimoji="1" lang="en-US" altLang="ja-JP" dirty="0"/>
          </a:p>
          <a:p>
            <a:pPr algn="ctr"/>
            <a:r>
              <a:rPr lang="ja-JP" altLang="en-US" dirty="0"/>
              <a:t>自身のランクを表示する。</a:t>
            </a:r>
            <a:endParaRPr lang="en-US" altLang="ja-JP" dirty="0"/>
          </a:p>
          <a:p>
            <a:pPr algn="ctr"/>
            <a:r>
              <a:rPr kumimoji="1" lang="ja-JP" altLang="en-US" dirty="0">
                <a:solidFill>
                  <a:srgbClr val="FF0000"/>
                </a:solidFill>
              </a:rPr>
              <a:t>内容の編集を行うときにはロックがかかり編集できないようにする。</a:t>
            </a:r>
          </a:p>
        </p:txBody>
      </p:sp>
      <p:cxnSp>
        <p:nvCxnSpPr>
          <p:cNvPr id="2" name="直線コネクタ 1">
            <a:extLst>
              <a:ext uri="{FF2B5EF4-FFF2-40B4-BE49-F238E27FC236}">
                <a16:creationId xmlns:a16="http://schemas.microsoft.com/office/drawing/2014/main" id="{A8F29DB3-91E6-1B1F-0C50-63BDBA2CB81D}"/>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735A2D26-6D07-A229-746C-59ECF4389F2A}"/>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5" name="直線コネクタ 4">
            <a:extLst>
              <a:ext uri="{FF2B5EF4-FFF2-40B4-BE49-F238E27FC236}">
                <a16:creationId xmlns:a16="http://schemas.microsoft.com/office/drawing/2014/main" id="{647DAFBD-160E-5CF6-9F2E-6439D0B77D51}"/>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7" name="テキスト ボックス 6">
            <a:extLst>
              <a:ext uri="{FF2B5EF4-FFF2-40B4-BE49-F238E27FC236}">
                <a16:creationId xmlns:a16="http://schemas.microsoft.com/office/drawing/2014/main" id="{0EBFBADB-2BAA-60C6-DBB0-6F15DF63D770}"/>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8" name="正方形/長方形 7">
            <a:extLst>
              <a:ext uri="{FF2B5EF4-FFF2-40B4-BE49-F238E27FC236}">
                <a16:creationId xmlns:a16="http://schemas.microsoft.com/office/drawing/2014/main" id="{23AF79AD-7960-1F64-9587-0B95C3294400}"/>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21D3006-B3AF-34C5-2044-92CB05F1DB76}"/>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A7B7F83-5955-6FAF-C7D5-86D05268E898}"/>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29" name="四角形: 角を丸くする 28">
            <a:extLst>
              <a:ext uri="{FF2B5EF4-FFF2-40B4-BE49-F238E27FC236}">
                <a16:creationId xmlns:a16="http://schemas.microsoft.com/office/drawing/2014/main" id="{08D97A07-2988-5397-AE04-9030C98D991B}"/>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306394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4158340" y="1824532"/>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4158342" y="2259960"/>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613649" y="1824532"/>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648574" y="1824533"/>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4158338" y="1891927"/>
            <a:ext cx="1107996" cy="369332"/>
          </a:xfrm>
          <a:prstGeom prst="rect">
            <a:avLst/>
          </a:prstGeom>
          <a:noFill/>
        </p:spPr>
        <p:txBody>
          <a:bodyPr wrap="none" rtlCol="0">
            <a:spAutoFit/>
          </a:bodyPr>
          <a:lstStyle/>
          <a:p>
            <a:r>
              <a:rPr kumimoji="1" lang="ja-JP" altLang="en-US" dirty="0"/>
              <a:t>タスク名</a:t>
            </a:r>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7181849" y="1832696"/>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7270749" y="2056760"/>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816724" y="1934296"/>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667499" y="1824532"/>
            <a:ext cx="0" cy="435428"/>
          </a:xfrm>
          <a:prstGeom prst="line">
            <a:avLst/>
          </a:prstGeom>
        </p:spPr>
        <p:style>
          <a:lnRef idx="2">
            <a:schemeClr val="dk1"/>
          </a:lnRef>
          <a:fillRef idx="0">
            <a:schemeClr val="dk1"/>
          </a:fillRef>
          <a:effectRef idx="1">
            <a:schemeClr val="dk1"/>
          </a:effectRef>
          <a:fontRef idx="minor">
            <a:schemeClr val="tx1"/>
          </a:fontRef>
        </p:style>
      </p:cxnSp>
      <p:sp>
        <p:nvSpPr>
          <p:cNvPr id="45" name="吹き出し: 左矢印 44">
            <a:extLst>
              <a:ext uri="{FF2B5EF4-FFF2-40B4-BE49-F238E27FC236}">
                <a16:creationId xmlns:a16="http://schemas.microsoft.com/office/drawing/2014/main" id="{0893EA23-E5EA-A96C-948D-0E232338604C}"/>
              </a:ext>
            </a:extLst>
          </p:cNvPr>
          <p:cNvSpPr/>
          <p:nvPr/>
        </p:nvSpPr>
        <p:spPr>
          <a:xfrm>
            <a:off x="8009608" y="1642649"/>
            <a:ext cx="1337665" cy="828221"/>
          </a:xfrm>
          <a:prstGeom prst="leftArrowCallout">
            <a:avLst>
              <a:gd name="adj1" fmla="val 13886"/>
              <a:gd name="adj2" fmla="val 12652"/>
              <a:gd name="adj3" fmla="val 16964"/>
              <a:gd name="adj4" fmla="val 730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タスクの削除</a:t>
            </a:r>
            <a:endParaRPr kumimoji="1" lang="ja-JP" altLang="en-US" dirty="0"/>
          </a:p>
        </p:txBody>
      </p:sp>
      <p:sp>
        <p:nvSpPr>
          <p:cNvPr id="46" name="吹き出し: 下矢印 45">
            <a:extLst>
              <a:ext uri="{FF2B5EF4-FFF2-40B4-BE49-F238E27FC236}">
                <a16:creationId xmlns:a16="http://schemas.microsoft.com/office/drawing/2014/main" id="{CB720F14-1FFE-717A-5DA0-4527909AEEB5}"/>
              </a:ext>
            </a:extLst>
          </p:cNvPr>
          <p:cNvSpPr/>
          <p:nvPr/>
        </p:nvSpPr>
        <p:spPr>
          <a:xfrm>
            <a:off x="6927849" y="975550"/>
            <a:ext cx="929364" cy="828221"/>
          </a:xfrm>
          <a:prstGeom prst="downArrowCallout">
            <a:avLst>
              <a:gd name="adj1" fmla="val 12099"/>
              <a:gd name="adj2" fmla="val 16400"/>
              <a:gd name="adj3" fmla="val 14249"/>
              <a:gd name="adj4" fmla="val 7680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最小化する</a:t>
            </a:r>
            <a:endParaRPr kumimoji="1" lang="ja-JP" altLang="en-US" dirty="0"/>
          </a:p>
        </p:txBody>
      </p:sp>
      <p:sp>
        <p:nvSpPr>
          <p:cNvPr id="47" name="吹き出し: 下矢印 46">
            <a:extLst>
              <a:ext uri="{FF2B5EF4-FFF2-40B4-BE49-F238E27FC236}">
                <a16:creationId xmlns:a16="http://schemas.microsoft.com/office/drawing/2014/main" id="{E2A1435C-F005-554C-FA52-20AFF6909371}"/>
              </a:ext>
            </a:extLst>
          </p:cNvPr>
          <p:cNvSpPr/>
          <p:nvPr/>
        </p:nvSpPr>
        <p:spPr>
          <a:xfrm>
            <a:off x="5851470" y="208888"/>
            <a:ext cx="2193064" cy="1644673"/>
          </a:xfrm>
          <a:prstGeom prst="downArrowCallout">
            <a:avLst>
              <a:gd name="adj1" fmla="val 8603"/>
              <a:gd name="adj2" fmla="val 8716"/>
              <a:gd name="adj3" fmla="val 8607"/>
              <a:gd name="adj4" fmla="val 35199"/>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タスク完了</a:t>
            </a:r>
            <a:endParaRPr lang="en-US" altLang="ja-JP" dirty="0"/>
          </a:p>
          <a:p>
            <a:pPr algn="ctr"/>
            <a:r>
              <a:rPr lang="en-US" altLang="ja-JP" dirty="0"/>
              <a:t>(</a:t>
            </a:r>
            <a:r>
              <a:rPr lang="ja-JP" altLang="en-US" dirty="0"/>
              <a:t>チェックボックス</a:t>
            </a:r>
            <a:r>
              <a:rPr lang="en-US" altLang="ja-JP" dirty="0"/>
              <a:t>)</a:t>
            </a:r>
            <a:endParaRPr kumimoji="1" lang="ja-JP" altLang="en-US" dirty="0"/>
          </a:p>
        </p:txBody>
      </p:sp>
      <p:sp>
        <p:nvSpPr>
          <p:cNvPr id="48" name="四角形: 角を丸くする 47">
            <a:extLst>
              <a:ext uri="{FF2B5EF4-FFF2-40B4-BE49-F238E27FC236}">
                <a16:creationId xmlns:a16="http://schemas.microsoft.com/office/drawing/2014/main" id="{6A4B02D0-5FBC-DD5C-6485-E99F0E49EEA7}"/>
              </a:ext>
            </a:extLst>
          </p:cNvPr>
          <p:cNvSpPr/>
          <p:nvPr/>
        </p:nvSpPr>
        <p:spPr>
          <a:xfrm>
            <a:off x="4264130" y="5480070"/>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4269574" y="5513118"/>
            <a:ext cx="1107996" cy="369332"/>
          </a:xfrm>
          <a:prstGeom prst="rect">
            <a:avLst/>
          </a:prstGeom>
          <a:noFill/>
        </p:spPr>
        <p:txBody>
          <a:bodyPr wrap="none" rtlCol="0">
            <a:spAutoFit/>
          </a:bodyPr>
          <a:lstStyle/>
          <a:p>
            <a:r>
              <a:rPr lang="ja-JP" altLang="en-US" dirty="0"/>
              <a:t>タスク名</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754181" y="5480070"/>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751909" y="548007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7373720" y="5729533"/>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7214430" y="5480070"/>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739087" y="5480070"/>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865767" y="5556786"/>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7380889" y="5594552"/>
            <a:ext cx="279400" cy="0"/>
          </a:xfrm>
          <a:prstGeom prst="line">
            <a:avLst/>
          </a:prstGeom>
        </p:spPr>
        <p:style>
          <a:lnRef idx="2">
            <a:schemeClr val="dk1"/>
          </a:lnRef>
          <a:fillRef idx="0">
            <a:schemeClr val="dk1"/>
          </a:fillRef>
          <a:effectRef idx="1">
            <a:schemeClr val="dk1"/>
          </a:effectRef>
          <a:fontRef idx="minor">
            <a:schemeClr val="tx1"/>
          </a:fontRef>
        </p:style>
      </p:cxnSp>
      <p:sp>
        <p:nvSpPr>
          <p:cNvPr id="63" name="吹き出し: 下矢印 62">
            <a:extLst>
              <a:ext uri="{FF2B5EF4-FFF2-40B4-BE49-F238E27FC236}">
                <a16:creationId xmlns:a16="http://schemas.microsoft.com/office/drawing/2014/main" id="{0BB51DDB-3C1F-F2F4-CA7F-9AAC02426169}"/>
              </a:ext>
            </a:extLst>
          </p:cNvPr>
          <p:cNvSpPr/>
          <p:nvPr/>
        </p:nvSpPr>
        <p:spPr>
          <a:xfrm>
            <a:off x="7048738" y="4585237"/>
            <a:ext cx="929364" cy="828221"/>
          </a:xfrm>
          <a:prstGeom prst="downArrowCallout">
            <a:avLst>
              <a:gd name="adj1" fmla="val 12099"/>
              <a:gd name="adj2" fmla="val 16400"/>
              <a:gd name="adj3" fmla="val 14249"/>
              <a:gd name="adj4" fmla="val 7680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最大化する</a:t>
            </a:r>
            <a:endParaRPr kumimoji="1" lang="ja-JP" altLang="en-US" dirty="0"/>
          </a:p>
        </p:txBody>
      </p:sp>
      <p:sp>
        <p:nvSpPr>
          <p:cNvPr id="64" name="矢印: 左右 63">
            <a:extLst>
              <a:ext uri="{FF2B5EF4-FFF2-40B4-BE49-F238E27FC236}">
                <a16:creationId xmlns:a16="http://schemas.microsoft.com/office/drawing/2014/main" id="{25C8A039-21E4-6B19-161B-9550C4E72B0B}"/>
              </a:ext>
            </a:extLst>
          </p:cNvPr>
          <p:cNvSpPr/>
          <p:nvPr/>
        </p:nvSpPr>
        <p:spPr>
          <a:xfrm>
            <a:off x="7782884" y="2970542"/>
            <a:ext cx="453447" cy="22019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矢印: 左右 64">
            <a:extLst>
              <a:ext uri="{FF2B5EF4-FFF2-40B4-BE49-F238E27FC236}">
                <a16:creationId xmlns:a16="http://schemas.microsoft.com/office/drawing/2014/main" id="{ED31B81F-AD0E-3917-C764-49DBE6FFBC04}"/>
              </a:ext>
            </a:extLst>
          </p:cNvPr>
          <p:cNvSpPr/>
          <p:nvPr/>
        </p:nvSpPr>
        <p:spPr>
          <a:xfrm rot="5400000">
            <a:off x="5869273" y="3367069"/>
            <a:ext cx="453447" cy="22019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吹き出し: 上矢印 65">
            <a:extLst>
              <a:ext uri="{FF2B5EF4-FFF2-40B4-BE49-F238E27FC236}">
                <a16:creationId xmlns:a16="http://schemas.microsoft.com/office/drawing/2014/main" id="{0EB8E3EB-3CAE-1BCF-02E0-46D1B42AC17C}"/>
              </a:ext>
            </a:extLst>
          </p:cNvPr>
          <p:cNvSpPr/>
          <p:nvPr/>
        </p:nvSpPr>
        <p:spPr>
          <a:xfrm>
            <a:off x="6557069" y="3319728"/>
            <a:ext cx="1522215" cy="88154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縦横大きさ変更可</a:t>
            </a:r>
            <a:endParaRPr kumimoji="1" lang="ja-JP" altLang="en-US" dirty="0"/>
          </a:p>
        </p:txBody>
      </p:sp>
      <p:sp>
        <p:nvSpPr>
          <p:cNvPr id="67" name="四角形: メモ 66">
            <a:extLst>
              <a:ext uri="{FF2B5EF4-FFF2-40B4-BE49-F238E27FC236}">
                <a16:creationId xmlns:a16="http://schemas.microsoft.com/office/drawing/2014/main" id="{20FF1FC8-C443-314C-4339-AAAD740F6CD8}"/>
              </a:ext>
            </a:extLst>
          </p:cNvPr>
          <p:cNvSpPr/>
          <p:nvPr/>
        </p:nvSpPr>
        <p:spPr>
          <a:xfrm>
            <a:off x="9243156" y="2056760"/>
            <a:ext cx="1275612" cy="990480"/>
          </a:xfrm>
          <a:prstGeom prst="foldedCorner">
            <a:avLst>
              <a:gd name="adj" fmla="val 2700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ランク</a:t>
            </a:r>
            <a:r>
              <a:rPr kumimoji="1" lang="en-US" altLang="ja-JP" dirty="0"/>
              <a:t>S,A</a:t>
            </a:r>
          </a:p>
          <a:p>
            <a:pPr algn="ctr"/>
            <a:r>
              <a:rPr lang="ja-JP" altLang="en-US" dirty="0"/>
              <a:t>のみ</a:t>
            </a:r>
            <a:endParaRPr kumimoji="1" lang="ja-JP" altLang="en-US" dirty="0"/>
          </a:p>
        </p:txBody>
      </p:sp>
      <p:cxnSp>
        <p:nvCxnSpPr>
          <p:cNvPr id="2" name="直線コネクタ 1">
            <a:extLst>
              <a:ext uri="{FF2B5EF4-FFF2-40B4-BE49-F238E27FC236}">
                <a16:creationId xmlns:a16="http://schemas.microsoft.com/office/drawing/2014/main" id="{38D6D818-0FF2-14DD-9B11-1B2E2DEAE20D}"/>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B035763D-4EFB-C0DD-E3BE-D6C48B0B0B60}"/>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5" name="直線コネクタ 4">
            <a:extLst>
              <a:ext uri="{FF2B5EF4-FFF2-40B4-BE49-F238E27FC236}">
                <a16:creationId xmlns:a16="http://schemas.microsoft.com/office/drawing/2014/main" id="{E5CB339B-FC68-BB0C-79E2-397ECC3544F1}"/>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7" name="テキスト ボックス 6">
            <a:extLst>
              <a:ext uri="{FF2B5EF4-FFF2-40B4-BE49-F238E27FC236}">
                <a16:creationId xmlns:a16="http://schemas.microsoft.com/office/drawing/2014/main" id="{B378F064-B0EF-4E29-E0B4-2F8813B64AC2}"/>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8" name="正方形/長方形 7">
            <a:extLst>
              <a:ext uri="{FF2B5EF4-FFF2-40B4-BE49-F238E27FC236}">
                <a16:creationId xmlns:a16="http://schemas.microsoft.com/office/drawing/2014/main" id="{D9BDC7A2-9B10-6B38-C039-CA8F97FD6341}"/>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8940909-EA3B-F289-C43E-942A2F7D531A}"/>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69ABF9A4-EC84-6CBD-012C-D0089A72F2D4}"/>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29" name="四角形: 角を丸くする 28">
            <a:extLst>
              <a:ext uri="{FF2B5EF4-FFF2-40B4-BE49-F238E27FC236}">
                <a16:creationId xmlns:a16="http://schemas.microsoft.com/office/drawing/2014/main" id="{EA920F95-41D7-97D9-2074-EB3D1EB09F83}"/>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311217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791516-0B9E-9C55-5747-6F445E1F43CA}"/>
              </a:ext>
            </a:extLst>
          </p:cNvPr>
          <p:cNvSpPr/>
          <p:nvPr/>
        </p:nvSpPr>
        <p:spPr>
          <a:xfrm>
            <a:off x="0" y="0"/>
            <a:ext cx="3156857"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5258FED-62C7-7E6E-A271-F6F678D939CD}"/>
              </a:ext>
            </a:extLst>
          </p:cNvPr>
          <p:cNvCxnSpPr>
            <a:cxnSpLocks/>
            <a:stCxn id="4" idx="3"/>
            <a:endCxn id="4" idx="1"/>
          </p:cNvCxnSpPr>
          <p:nvPr/>
        </p:nvCxnSpPr>
        <p:spPr>
          <a:xfrm flipH="1">
            <a:off x="0" y="34290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A6AF4A8D-0D52-333F-A485-83A7332D3903}"/>
              </a:ext>
            </a:extLst>
          </p:cNvPr>
          <p:cNvCxnSpPr>
            <a:cxnSpLocks/>
          </p:cNvCxnSpPr>
          <p:nvPr/>
        </p:nvCxnSpPr>
        <p:spPr>
          <a:xfrm flipH="1">
            <a:off x="0" y="609600"/>
            <a:ext cx="3156857" cy="0"/>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D1877DD1-C612-7E64-CAAC-D33EC5CBE468}"/>
              </a:ext>
            </a:extLst>
          </p:cNvPr>
          <p:cNvCxnSpPr>
            <a:cxnSpLocks/>
          </p:cNvCxnSpPr>
          <p:nvPr/>
        </p:nvCxnSpPr>
        <p:spPr>
          <a:xfrm flipH="1">
            <a:off x="0" y="1045029"/>
            <a:ext cx="3156857" cy="0"/>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190D87AD-B105-712A-A3DE-BE98816361F7}"/>
              </a:ext>
            </a:extLst>
          </p:cNvPr>
          <p:cNvSpPr txBox="1"/>
          <p:nvPr/>
        </p:nvSpPr>
        <p:spPr>
          <a:xfrm>
            <a:off x="-1" y="120134"/>
            <a:ext cx="3156857" cy="369332"/>
          </a:xfrm>
          <a:prstGeom prst="rect">
            <a:avLst/>
          </a:prstGeom>
          <a:noFill/>
        </p:spPr>
        <p:txBody>
          <a:bodyPr wrap="square" rtlCol="0">
            <a:spAutoFit/>
          </a:bodyPr>
          <a:lstStyle/>
          <a:p>
            <a:r>
              <a:rPr kumimoji="1" lang="en-US" altLang="ja-JP" b="1" dirty="0">
                <a:latin typeface="Arial" panose="020B0604020202020204" pitchFamily="34" charset="0"/>
                <a:cs typeface="Arial" panose="020B0604020202020204" pitchFamily="34" charset="0"/>
              </a:rPr>
              <a:t>Task Management System</a:t>
            </a:r>
            <a:endParaRPr kumimoji="1" lang="ja-JP" altLang="en-US" b="1" dirty="0">
              <a:latin typeface="Arial" panose="020B060402020202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461E9205-5654-2530-56DF-7E2F93475389}"/>
              </a:ext>
            </a:extLst>
          </p:cNvPr>
          <p:cNvSpPr txBox="1"/>
          <p:nvPr/>
        </p:nvSpPr>
        <p:spPr>
          <a:xfrm>
            <a:off x="185057" y="642649"/>
            <a:ext cx="1569660" cy="369332"/>
          </a:xfrm>
          <a:prstGeom prst="rect">
            <a:avLst/>
          </a:prstGeom>
          <a:noFill/>
        </p:spPr>
        <p:txBody>
          <a:bodyPr wrap="none" rtlCol="0">
            <a:spAutoFit/>
          </a:bodyPr>
          <a:lstStyle/>
          <a:p>
            <a:r>
              <a:rPr kumimoji="1" lang="ja-JP" altLang="en-US" dirty="0"/>
              <a:t>プロジェクト</a:t>
            </a:r>
          </a:p>
        </p:txBody>
      </p:sp>
      <p:sp>
        <p:nvSpPr>
          <p:cNvPr id="15" name="テキスト ボックス 14">
            <a:extLst>
              <a:ext uri="{FF2B5EF4-FFF2-40B4-BE49-F238E27FC236}">
                <a16:creationId xmlns:a16="http://schemas.microsoft.com/office/drawing/2014/main" id="{5EE66665-F262-F75D-2D38-929A45BF7B3A}"/>
              </a:ext>
            </a:extLst>
          </p:cNvPr>
          <p:cNvSpPr txBox="1"/>
          <p:nvPr/>
        </p:nvSpPr>
        <p:spPr>
          <a:xfrm>
            <a:off x="0" y="1045029"/>
            <a:ext cx="3156856" cy="369332"/>
          </a:xfrm>
          <a:prstGeom prst="rect">
            <a:avLst/>
          </a:prstGeom>
          <a:solidFill>
            <a:schemeClr val="bg1">
              <a:lumMod val="85000"/>
            </a:schemeClr>
          </a:solid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kumimoji="1" lang="en-US" altLang="ja-JP" dirty="0"/>
              <a:t>1</a:t>
            </a:r>
          </a:p>
        </p:txBody>
      </p:sp>
      <p:sp>
        <p:nvSpPr>
          <p:cNvPr id="16" name="テキスト ボックス 15">
            <a:extLst>
              <a:ext uri="{FF2B5EF4-FFF2-40B4-BE49-F238E27FC236}">
                <a16:creationId xmlns:a16="http://schemas.microsoft.com/office/drawing/2014/main" id="{34DFD834-C362-1D08-5839-916CA317DB1B}"/>
              </a:ext>
            </a:extLst>
          </p:cNvPr>
          <p:cNvSpPr txBox="1"/>
          <p:nvPr/>
        </p:nvSpPr>
        <p:spPr>
          <a:xfrm>
            <a:off x="0" y="1400771"/>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2</a:t>
            </a:r>
            <a:endParaRPr kumimoji="1" lang="en-US" altLang="ja-JP" dirty="0"/>
          </a:p>
        </p:txBody>
      </p:sp>
      <p:sp>
        <p:nvSpPr>
          <p:cNvPr id="17" name="テキスト ボックス 16">
            <a:extLst>
              <a:ext uri="{FF2B5EF4-FFF2-40B4-BE49-F238E27FC236}">
                <a16:creationId xmlns:a16="http://schemas.microsoft.com/office/drawing/2014/main" id="{914F8904-2AA8-6236-8F00-F181D91A77A1}"/>
              </a:ext>
            </a:extLst>
          </p:cNvPr>
          <p:cNvSpPr txBox="1"/>
          <p:nvPr/>
        </p:nvSpPr>
        <p:spPr>
          <a:xfrm>
            <a:off x="0" y="1756512"/>
            <a:ext cx="3156856"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t>プロジェクト</a:t>
            </a:r>
            <a:r>
              <a:rPr lang="en-US" altLang="ja-JP" dirty="0"/>
              <a:t>3</a:t>
            </a:r>
            <a:endParaRPr kumimoji="1" lang="en-US" altLang="ja-JP" dirty="0"/>
          </a:p>
        </p:txBody>
      </p:sp>
      <p:sp>
        <p:nvSpPr>
          <p:cNvPr id="18" name="テキスト ボックス 17">
            <a:extLst>
              <a:ext uri="{FF2B5EF4-FFF2-40B4-BE49-F238E27FC236}">
                <a16:creationId xmlns:a16="http://schemas.microsoft.com/office/drawing/2014/main" id="{3493BC52-170F-BF46-A037-4F10AFBA88CC}"/>
              </a:ext>
            </a:extLst>
          </p:cNvPr>
          <p:cNvSpPr txBox="1"/>
          <p:nvPr/>
        </p:nvSpPr>
        <p:spPr>
          <a:xfrm>
            <a:off x="-1" y="2098663"/>
            <a:ext cx="3156856" cy="369332"/>
          </a:xfrm>
          <a:prstGeom prst="rect">
            <a:avLst/>
          </a:prstGeom>
          <a:noFill/>
        </p:spPr>
        <p:txBody>
          <a:bodyPr wrap="square" rtlCol="0">
            <a:spAutoFit/>
          </a:bodyPr>
          <a:lstStyle/>
          <a:p>
            <a:pPr algn="ctr"/>
            <a:r>
              <a:rPr lang="en-US" altLang="ja-JP" dirty="0"/>
              <a:t>…</a:t>
            </a:r>
            <a:endParaRPr kumimoji="1" lang="en-US" altLang="ja-JP" dirty="0"/>
          </a:p>
        </p:txBody>
      </p:sp>
      <p:sp>
        <p:nvSpPr>
          <p:cNvPr id="19" name="正方形/長方形 18">
            <a:extLst>
              <a:ext uri="{FF2B5EF4-FFF2-40B4-BE49-F238E27FC236}">
                <a16:creationId xmlns:a16="http://schemas.microsoft.com/office/drawing/2014/main" id="{3B022D7B-3476-5ECC-0E2A-7BFD877ACACC}"/>
              </a:ext>
            </a:extLst>
          </p:cNvPr>
          <p:cNvSpPr/>
          <p:nvPr/>
        </p:nvSpPr>
        <p:spPr>
          <a:xfrm>
            <a:off x="2939143" y="1045029"/>
            <a:ext cx="217712" cy="238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69D1807-D68C-0F21-D102-3A9E1B7DC4BF}"/>
              </a:ext>
            </a:extLst>
          </p:cNvPr>
          <p:cNvSpPr/>
          <p:nvPr/>
        </p:nvSpPr>
        <p:spPr>
          <a:xfrm>
            <a:off x="2939143" y="1174750"/>
            <a:ext cx="217712" cy="305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DC54FF9-BC29-9455-D17C-86CCB03206A3}"/>
              </a:ext>
            </a:extLst>
          </p:cNvPr>
          <p:cNvCxnSpPr>
            <a:cxnSpLocks/>
          </p:cNvCxnSpPr>
          <p:nvPr/>
        </p:nvCxnSpPr>
        <p:spPr>
          <a:xfrm flipH="1">
            <a:off x="-2" y="3907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2" name="テキスト ボックス 21">
            <a:extLst>
              <a:ext uri="{FF2B5EF4-FFF2-40B4-BE49-F238E27FC236}">
                <a16:creationId xmlns:a16="http://schemas.microsoft.com/office/drawing/2014/main" id="{40CB97B1-722D-DC39-A1FD-54A88A9FCD21}"/>
              </a:ext>
            </a:extLst>
          </p:cNvPr>
          <p:cNvSpPr txBox="1"/>
          <p:nvPr/>
        </p:nvSpPr>
        <p:spPr>
          <a:xfrm>
            <a:off x="185057" y="3505591"/>
            <a:ext cx="1107996" cy="369332"/>
          </a:xfrm>
          <a:prstGeom prst="rect">
            <a:avLst/>
          </a:prstGeom>
          <a:noFill/>
        </p:spPr>
        <p:txBody>
          <a:bodyPr wrap="none" rtlCol="0">
            <a:spAutoFit/>
          </a:bodyPr>
          <a:lstStyle/>
          <a:p>
            <a:r>
              <a:rPr kumimoji="1" lang="ja-JP" altLang="en-US" dirty="0"/>
              <a:t>お知らせ</a:t>
            </a:r>
          </a:p>
        </p:txBody>
      </p:sp>
      <p:cxnSp>
        <p:nvCxnSpPr>
          <p:cNvPr id="23" name="直線コネクタ 22">
            <a:extLst>
              <a:ext uri="{FF2B5EF4-FFF2-40B4-BE49-F238E27FC236}">
                <a16:creationId xmlns:a16="http://schemas.microsoft.com/office/drawing/2014/main" id="{6B31125C-0C42-090C-97F1-F89DC5F11ACB}"/>
              </a:ext>
            </a:extLst>
          </p:cNvPr>
          <p:cNvCxnSpPr>
            <a:cxnSpLocks/>
          </p:cNvCxnSpPr>
          <p:nvPr/>
        </p:nvCxnSpPr>
        <p:spPr>
          <a:xfrm flipH="1">
            <a:off x="-3" y="43651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AD24D865-943E-3DA6-D0B3-F759DED99280}"/>
              </a:ext>
            </a:extLst>
          </p:cNvPr>
          <p:cNvSpPr txBox="1"/>
          <p:nvPr/>
        </p:nvSpPr>
        <p:spPr>
          <a:xfrm>
            <a:off x="185057" y="3974068"/>
            <a:ext cx="1107996" cy="369332"/>
          </a:xfrm>
          <a:prstGeom prst="rect">
            <a:avLst/>
          </a:prstGeom>
          <a:noFill/>
        </p:spPr>
        <p:txBody>
          <a:bodyPr wrap="none" rtlCol="0">
            <a:spAutoFit/>
          </a:bodyPr>
          <a:lstStyle/>
          <a:p>
            <a:r>
              <a:rPr kumimoji="1" lang="ja-JP" altLang="en-US" dirty="0"/>
              <a:t>操作説明</a:t>
            </a:r>
          </a:p>
        </p:txBody>
      </p:sp>
      <p:cxnSp>
        <p:nvCxnSpPr>
          <p:cNvPr id="25" name="直線コネクタ 24">
            <a:extLst>
              <a:ext uri="{FF2B5EF4-FFF2-40B4-BE49-F238E27FC236}">
                <a16:creationId xmlns:a16="http://schemas.microsoft.com/office/drawing/2014/main" id="{515EC8EF-8266-57B4-55CA-C273870F20E1}"/>
              </a:ext>
            </a:extLst>
          </p:cNvPr>
          <p:cNvCxnSpPr>
            <a:cxnSpLocks/>
          </p:cNvCxnSpPr>
          <p:nvPr/>
        </p:nvCxnSpPr>
        <p:spPr>
          <a:xfrm flipH="1">
            <a:off x="0" y="5812971"/>
            <a:ext cx="3156857" cy="0"/>
          </a:xfrm>
          <a:prstGeom prst="line">
            <a:avLst/>
          </a:prstGeom>
        </p:spPr>
        <p:style>
          <a:lnRef idx="2">
            <a:schemeClr val="dk1"/>
          </a:lnRef>
          <a:fillRef idx="0">
            <a:schemeClr val="dk1"/>
          </a:fillRef>
          <a:effectRef idx="1">
            <a:schemeClr val="dk1"/>
          </a:effectRef>
          <a:fontRef idx="minor">
            <a:schemeClr val="tx1"/>
          </a:fontRef>
        </p:style>
      </p:cxnSp>
      <p:sp>
        <p:nvSpPr>
          <p:cNvPr id="26" name="楕円 25">
            <a:extLst>
              <a:ext uri="{FF2B5EF4-FFF2-40B4-BE49-F238E27FC236}">
                <a16:creationId xmlns:a16="http://schemas.microsoft.com/office/drawing/2014/main" id="{11CFBC7F-BB76-53CC-40A5-759008C12E6E}"/>
              </a:ext>
            </a:extLst>
          </p:cNvPr>
          <p:cNvSpPr/>
          <p:nvPr/>
        </p:nvSpPr>
        <p:spPr>
          <a:xfrm>
            <a:off x="179614" y="6011430"/>
            <a:ext cx="642257" cy="6095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989DCE-7E6C-F6EA-C348-119726852A2E}"/>
              </a:ext>
            </a:extLst>
          </p:cNvPr>
          <p:cNvSpPr txBox="1"/>
          <p:nvPr/>
        </p:nvSpPr>
        <p:spPr>
          <a:xfrm>
            <a:off x="821871" y="6104653"/>
            <a:ext cx="1964872" cy="461665"/>
          </a:xfrm>
          <a:prstGeom prst="rect">
            <a:avLst/>
          </a:prstGeom>
          <a:noFill/>
        </p:spPr>
        <p:txBody>
          <a:bodyPr wrap="square" rtlCol="0">
            <a:spAutoFit/>
          </a:bodyPr>
          <a:lstStyle/>
          <a:p>
            <a:r>
              <a:rPr kumimoji="1" lang="ja-JP" altLang="en-US" sz="2400" dirty="0"/>
              <a:t>アカウント</a:t>
            </a:r>
          </a:p>
        </p:txBody>
      </p:sp>
      <p:sp>
        <p:nvSpPr>
          <p:cNvPr id="28" name="四角形: 角を丸くする 27">
            <a:extLst>
              <a:ext uri="{FF2B5EF4-FFF2-40B4-BE49-F238E27FC236}">
                <a16:creationId xmlns:a16="http://schemas.microsoft.com/office/drawing/2014/main" id="{54C8234C-03E0-9625-550B-76CEE85D11DA}"/>
              </a:ext>
            </a:extLst>
          </p:cNvPr>
          <p:cNvSpPr/>
          <p:nvPr/>
        </p:nvSpPr>
        <p:spPr>
          <a:xfrm>
            <a:off x="3635825" y="461214"/>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0" name="直線コネクタ 29">
            <a:extLst>
              <a:ext uri="{FF2B5EF4-FFF2-40B4-BE49-F238E27FC236}">
                <a16:creationId xmlns:a16="http://schemas.microsoft.com/office/drawing/2014/main" id="{93BD076F-E983-396E-29CE-840CB198AEDE}"/>
              </a:ext>
            </a:extLst>
          </p:cNvPr>
          <p:cNvCxnSpPr/>
          <p:nvPr/>
        </p:nvCxnSpPr>
        <p:spPr>
          <a:xfrm>
            <a:off x="3635827" y="896642"/>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165213C3-EC1C-C338-0BF1-F21D4219783D}"/>
              </a:ext>
            </a:extLst>
          </p:cNvPr>
          <p:cNvCxnSpPr/>
          <p:nvPr/>
        </p:nvCxnSpPr>
        <p:spPr>
          <a:xfrm>
            <a:off x="709113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33" name="乗算記号 32">
            <a:extLst>
              <a:ext uri="{FF2B5EF4-FFF2-40B4-BE49-F238E27FC236}">
                <a16:creationId xmlns:a16="http://schemas.microsoft.com/office/drawing/2014/main" id="{A590156B-4484-359C-1905-874D28B8A5C4}"/>
              </a:ext>
            </a:extLst>
          </p:cNvPr>
          <p:cNvSpPr/>
          <p:nvPr/>
        </p:nvSpPr>
        <p:spPr>
          <a:xfrm>
            <a:off x="7126059" y="461215"/>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8D7E47-46F5-0A89-6895-BC44B36E3038}"/>
              </a:ext>
            </a:extLst>
          </p:cNvPr>
          <p:cNvSpPr txBox="1"/>
          <p:nvPr/>
        </p:nvSpPr>
        <p:spPr>
          <a:xfrm>
            <a:off x="3635823" y="528609"/>
            <a:ext cx="1236236" cy="369332"/>
          </a:xfrm>
          <a:prstGeom prst="rect">
            <a:avLst/>
          </a:prstGeom>
          <a:noFill/>
        </p:spPr>
        <p:txBody>
          <a:bodyPr wrap="none" rtlCol="0">
            <a:spAutoFit/>
          </a:bodyPr>
          <a:lstStyle/>
          <a:p>
            <a:r>
              <a:rPr kumimoji="1" lang="ja-JP" altLang="en-US" dirty="0"/>
              <a:t>タスク名</a:t>
            </a:r>
            <a:r>
              <a:rPr kumimoji="1" lang="en-US" altLang="ja-JP" dirty="0"/>
              <a:t>1</a:t>
            </a:r>
            <a:endParaRPr kumimoji="1" lang="ja-JP" altLang="en-US" dirty="0"/>
          </a:p>
        </p:txBody>
      </p:sp>
      <p:cxnSp>
        <p:nvCxnSpPr>
          <p:cNvPr id="37" name="直線コネクタ 36">
            <a:extLst>
              <a:ext uri="{FF2B5EF4-FFF2-40B4-BE49-F238E27FC236}">
                <a16:creationId xmlns:a16="http://schemas.microsoft.com/office/drawing/2014/main" id="{0F70A8AB-82C4-0D66-EE18-60D425423276}"/>
              </a:ext>
            </a:extLst>
          </p:cNvPr>
          <p:cNvCxnSpPr/>
          <p:nvPr/>
        </p:nvCxnSpPr>
        <p:spPr>
          <a:xfrm>
            <a:off x="6659334" y="469378"/>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F15A50B9-2D2E-AAE1-1EA7-E50A41371B62}"/>
              </a:ext>
            </a:extLst>
          </p:cNvPr>
          <p:cNvCxnSpPr>
            <a:cxnSpLocks/>
          </p:cNvCxnSpPr>
          <p:nvPr/>
        </p:nvCxnSpPr>
        <p:spPr>
          <a:xfrm>
            <a:off x="6748234" y="693442"/>
            <a:ext cx="279400" cy="0"/>
          </a:xfrm>
          <a:prstGeom prst="line">
            <a:avLst/>
          </a:prstGeom>
        </p:spPr>
        <p:style>
          <a:lnRef idx="2">
            <a:schemeClr val="dk1"/>
          </a:lnRef>
          <a:fillRef idx="0">
            <a:schemeClr val="dk1"/>
          </a:fillRef>
          <a:effectRef idx="1">
            <a:schemeClr val="dk1"/>
          </a:effectRef>
          <a:fontRef idx="minor">
            <a:schemeClr val="tx1"/>
          </a:fontRef>
        </p:style>
      </p:cxnSp>
      <p:sp>
        <p:nvSpPr>
          <p:cNvPr id="42" name="正方形/長方形 41">
            <a:extLst>
              <a:ext uri="{FF2B5EF4-FFF2-40B4-BE49-F238E27FC236}">
                <a16:creationId xmlns:a16="http://schemas.microsoft.com/office/drawing/2014/main" id="{603AE962-48C9-16D9-885F-C35C408877F8}"/>
              </a:ext>
            </a:extLst>
          </p:cNvPr>
          <p:cNvSpPr/>
          <p:nvPr/>
        </p:nvSpPr>
        <p:spPr>
          <a:xfrm>
            <a:off x="6294209" y="570978"/>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E89231D-187F-6AE4-810A-E74F81C53B0F}"/>
              </a:ext>
            </a:extLst>
          </p:cNvPr>
          <p:cNvCxnSpPr/>
          <p:nvPr/>
        </p:nvCxnSpPr>
        <p:spPr>
          <a:xfrm>
            <a:off x="6144984" y="461214"/>
            <a:ext cx="0" cy="435428"/>
          </a:xfrm>
          <a:prstGeom prst="line">
            <a:avLst/>
          </a:prstGeom>
        </p:spPr>
        <p:style>
          <a:lnRef idx="2">
            <a:schemeClr val="dk1"/>
          </a:lnRef>
          <a:fillRef idx="0">
            <a:schemeClr val="dk1"/>
          </a:fillRef>
          <a:effectRef idx="1">
            <a:schemeClr val="dk1"/>
          </a:effectRef>
          <a:fontRef idx="minor">
            <a:schemeClr val="tx1"/>
          </a:fontRef>
        </p:style>
      </p:cxnSp>
      <p:sp>
        <p:nvSpPr>
          <p:cNvPr id="48" name="四角形: 角を丸くする 47">
            <a:extLst>
              <a:ext uri="{FF2B5EF4-FFF2-40B4-BE49-F238E27FC236}">
                <a16:creationId xmlns:a16="http://schemas.microsoft.com/office/drawing/2014/main" id="{6A4B02D0-5FBC-DD5C-6485-E99F0E49EEA7}"/>
              </a:ext>
            </a:extLst>
          </p:cNvPr>
          <p:cNvSpPr/>
          <p:nvPr/>
        </p:nvSpPr>
        <p:spPr>
          <a:xfrm>
            <a:off x="3640358" y="4182737"/>
            <a:ext cx="3875314" cy="402380"/>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9" name="テキスト ボックス 48">
            <a:extLst>
              <a:ext uri="{FF2B5EF4-FFF2-40B4-BE49-F238E27FC236}">
                <a16:creationId xmlns:a16="http://schemas.microsoft.com/office/drawing/2014/main" id="{2E4F1DE4-7B8C-0AC4-3698-CD02623336B8}"/>
              </a:ext>
            </a:extLst>
          </p:cNvPr>
          <p:cNvSpPr txBox="1"/>
          <p:nvPr/>
        </p:nvSpPr>
        <p:spPr>
          <a:xfrm>
            <a:off x="3645802" y="4215785"/>
            <a:ext cx="1236236" cy="369332"/>
          </a:xfrm>
          <a:prstGeom prst="rect">
            <a:avLst/>
          </a:prstGeom>
          <a:noFill/>
        </p:spPr>
        <p:txBody>
          <a:bodyPr wrap="none" rtlCol="0">
            <a:spAutoFit/>
          </a:bodyPr>
          <a:lstStyle/>
          <a:p>
            <a:r>
              <a:rPr lang="ja-JP" altLang="en-US" dirty="0"/>
              <a:t>タスク名</a:t>
            </a:r>
            <a:r>
              <a:rPr lang="en-US" altLang="ja-JP" dirty="0"/>
              <a:t>5</a:t>
            </a:r>
            <a:endParaRPr kumimoji="1" lang="ja-JP" altLang="en-US" dirty="0"/>
          </a:p>
        </p:txBody>
      </p:sp>
      <p:cxnSp>
        <p:nvCxnSpPr>
          <p:cNvPr id="51" name="直線コネクタ 50">
            <a:extLst>
              <a:ext uri="{FF2B5EF4-FFF2-40B4-BE49-F238E27FC236}">
                <a16:creationId xmlns:a16="http://schemas.microsoft.com/office/drawing/2014/main" id="{1E680590-9490-8E07-5F55-B96CB216CBFF}"/>
              </a:ext>
            </a:extLst>
          </p:cNvPr>
          <p:cNvCxnSpPr/>
          <p:nvPr/>
        </p:nvCxnSpPr>
        <p:spPr>
          <a:xfrm>
            <a:off x="7130409"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2" name="乗算記号 51">
            <a:extLst>
              <a:ext uri="{FF2B5EF4-FFF2-40B4-BE49-F238E27FC236}">
                <a16:creationId xmlns:a16="http://schemas.microsoft.com/office/drawing/2014/main" id="{97F9D3B7-2AA6-A4F5-DC8E-C3D8925F9580}"/>
              </a:ext>
            </a:extLst>
          </p:cNvPr>
          <p:cNvSpPr/>
          <p:nvPr/>
        </p:nvSpPr>
        <p:spPr>
          <a:xfrm>
            <a:off x="7128137" y="4182737"/>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0FEE23E-9E74-0848-DE1D-BFEBE45528C2}"/>
              </a:ext>
            </a:extLst>
          </p:cNvPr>
          <p:cNvCxnSpPr>
            <a:cxnSpLocks/>
          </p:cNvCxnSpPr>
          <p:nvPr/>
        </p:nvCxnSpPr>
        <p:spPr>
          <a:xfrm>
            <a:off x="6749948" y="4432200"/>
            <a:ext cx="279400" cy="0"/>
          </a:xfrm>
          <a:prstGeom prst="line">
            <a:avLst/>
          </a:prstGeom>
        </p:spPr>
        <p:style>
          <a:lnRef idx="2">
            <a:schemeClr val="dk1"/>
          </a:lnRef>
          <a:fillRef idx="0">
            <a:schemeClr val="dk1"/>
          </a:fillRef>
          <a:effectRef idx="1">
            <a:schemeClr val="dk1"/>
          </a:effectRef>
          <a:fontRef idx="minor">
            <a:schemeClr val="tx1"/>
          </a:fontRef>
        </p:style>
      </p:cxnSp>
      <p:cxnSp>
        <p:nvCxnSpPr>
          <p:cNvPr id="55" name="直線コネクタ 54">
            <a:extLst>
              <a:ext uri="{FF2B5EF4-FFF2-40B4-BE49-F238E27FC236}">
                <a16:creationId xmlns:a16="http://schemas.microsoft.com/office/drawing/2014/main" id="{0E9C95E2-4873-668A-38F7-B599104C767A}"/>
              </a:ext>
            </a:extLst>
          </p:cNvPr>
          <p:cNvCxnSpPr/>
          <p:nvPr/>
        </p:nvCxnSpPr>
        <p:spPr>
          <a:xfrm>
            <a:off x="6590658" y="4182737"/>
            <a:ext cx="0" cy="402380"/>
          </a:xfrm>
          <a:prstGeom prst="line">
            <a:avLst/>
          </a:prstGeom>
        </p:spPr>
        <p:style>
          <a:lnRef idx="2">
            <a:schemeClr val="dk1"/>
          </a:lnRef>
          <a:fillRef idx="0">
            <a:schemeClr val="dk1"/>
          </a:fillRef>
          <a:effectRef idx="1">
            <a:schemeClr val="dk1"/>
          </a:effectRef>
          <a:fontRef idx="minor">
            <a:schemeClr val="tx1"/>
          </a:fontRef>
        </p:style>
      </p:cxnSp>
      <p:cxnSp>
        <p:nvCxnSpPr>
          <p:cNvPr id="56" name="直線コネクタ 55">
            <a:extLst>
              <a:ext uri="{FF2B5EF4-FFF2-40B4-BE49-F238E27FC236}">
                <a16:creationId xmlns:a16="http://schemas.microsoft.com/office/drawing/2014/main" id="{7A25AD4E-C69F-5515-69B5-A109EDFD8F11}"/>
              </a:ext>
            </a:extLst>
          </p:cNvPr>
          <p:cNvCxnSpPr/>
          <p:nvPr/>
        </p:nvCxnSpPr>
        <p:spPr>
          <a:xfrm>
            <a:off x="6115315" y="4182737"/>
            <a:ext cx="0" cy="402380"/>
          </a:xfrm>
          <a:prstGeom prst="line">
            <a:avLst/>
          </a:prstGeom>
        </p:spPr>
        <p:style>
          <a:lnRef idx="2">
            <a:schemeClr val="dk1"/>
          </a:lnRef>
          <a:fillRef idx="0">
            <a:schemeClr val="dk1"/>
          </a:fillRef>
          <a:effectRef idx="1">
            <a:schemeClr val="dk1"/>
          </a:effectRef>
          <a:fontRef idx="minor">
            <a:schemeClr val="tx1"/>
          </a:fontRef>
        </p:style>
      </p:cxnSp>
      <p:sp>
        <p:nvSpPr>
          <p:cNvPr id="57" name="正方形/長方形 56">
            <a:extLst>
              <a:ext uri="{FF2B5EF4-FFF2-40B4-BE49-F238E27FC236}">
                <a16:creationId xmlns:a16="http://schemas.microsoft.com/office/drawing/2014/main" id="{DB8801B1-9974-CE9A-E858-6FD86ED9BE69}"/>
              </a:ext>
            </a:extLst>
          </p:cNvPr>
          <p:cNvSpPr/>
          <p:nvPr/>
        </p:nvSpPr>
        <p:spPr>
          <a:xfrm>
            <a:off x="6241995" y="425945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1A8A95FD-48CC-581F-74AC-B57AC9FD6392}"/>
              </a:ext>
            </a:extLst>
          </p:cNvPr>
          <p:cNvCxnSpPr>
            <a:cxnSpLocks/>
          </p:cNvCxnSpPr>
          <p:nvPr/>
        </p:nvCxnSpPr>
        <p:spPr>
          <a:xfrm>
            <a:off x="6757117" y="4297219"/>
            <a:ext cx="279400" cy="0"/>
          </a:xfrm>
          <a:prstGeom prst="line">
            <a:avLst/>
          </a:prstGeom>
        </p:spPr>
        <p:style>
          <a:lnRef idx="2">
            <a:schemeClr val="dk1"/>
          </a:lnRef>
          <a:fillRef idx="0">
            <a:schemeClr val="dk1"/>
          </a:fillRef>
          <a:effectRef idx="1">
            <a:schemeClr val="dk1"/>
          </a:effectRef>
          <a:fontRef idx="minor">
            <a:schemeClr val="tx1"/>
          </a:fontRef>
        </p:style>
      </p:cxnSp>
      <p:sp>
        <p:nvSpPr>
          <p:cNvPr id="2" name="四角形: 角を丸くする 1">
            <a:extLst>
              <a:ext uri="{FF2B5EF4-FFF2-40B4-BE49-F238E27FC236}">
                <a16:creationId xmlns:a16="http://schemas.microsoft.com/office/drawing/2014/main" id="{842AC313-ED5D-50FE-1DF6-D57A24616089}"/>
              </a:ext>
            </a:extLst>
          </p:cNvPr>
          <p:cNvSpPr/>
          <p:nvPr/>
        </p:nvSpPr>
        <p:spPr>
          <a:xfrm>
            <a:off x="3635825" y="225973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 name="直線コネクタ 2">
            <a:extLst>
              <a:ext uri="{FF2B5EF4-FFF2-40B4-BE49-F238E27FC236}">
                <a16:creationId xmlns:a16="http://schemas.microsoft.com/office/drawing/2014/main" id="{788797AD-D356-AF09-B6D9-4F13A5EF3F18}"/>
              </a:ext>
            </a:extLst>
          </p:cNvPr>
          <p:cNvCxnSpPr/>
          <p:nvPr/>
        </p:nvCxnSpPr>
        <p:spPr>
          <a:xfrm>
            <a:off x="3635827" y="269516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5" name="直線コネクタ 4">
            <a:extLst>
              <a:ext uri="{FF2B5EF4-FFF2-40B4-BE49-F238E27FC236}">
                <a16:creationId xmlns:a16="http://schemas.microsoft.com/office/drawing/2014/main" id="{9D6BC4A7-5C2D-0D64-7EB3-50873962BCCE}"/>
              </a:ext>
            </a:extLst>
          </p:cNvPr>
          <p:cNvCxnSpPr/>
          <p:nvPr/>
        </p:nvCxnSpPr>
        <p:spPr>
          <a:xfrm>
            <a:off x="709113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7" name="乗算記号 6">
            <a:extLst>
              <a:ext uri="{FF2B5EF4-FFF2-40B4-BE49-F238E27FC236}">
                <a16:creationId xmlns:a16="http://schemas.microsoft.com/office/drawing/2014/main" id="{3C6140BD-1C20-2C42-0198-059AEA948C5B}"/>
              </a:ext>
            </a:extLst>
          </p:cNvPr>
          <p:cNvSpPr/>
          <p:nvPr/>
        </p:nvSpPr>
        <p:spPr>
          <a:xfrm>
            <a:off x="7126059" y="225974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C5456A6-F682-CB43-7C35-91603E7A3AD1}"/>
              </a:ext>
            </a:extLst>
          </p:cNvPr>
          <p:cNvSpPr txBox="1"/>
          <p:nvPr/>
        </p:nvSpPr>
        <p:spPr>
          <a:xfrm>
            <a:off x="3635823" y="2327134"/>
            <a:ext cx="1236236" cy="369332"/>
          </a:xfrm>
          <a:prstGeom prst="rect">
            <a:avLst/>
          </a:prstGeom>
          <a:noFill/>
        </p:spPr>
        <p:txBody>
          <a:bodyPr wrap="none" rtlCol="0">
            <a:spAutoFit/>
          </a:bodyPr>
          <a:lstStyle/>
          <a:p>
            <a:r>
              <a:rPr kumimoji="1" lang="ja-JP" altLang="en-US" dirty="0"/>
              <a:t>タスク名</a:t>
            </a:r>
            <a:r>
              <a:rPr lang="en-US" altLang="ja-JP" dirty="0"/>
              <a:t>2</a:t>
            </a:r>
            <a:endParaRPr kumimoji="1" lang="ja-JP" altLang="en-US" dirty="0"/>
          </a:p>
        </p:txBody>
      </p:sp>
      <p:cxnSp>
        <p:nvCxnSpPr>
          <p:cNvPr id="9" name="直線コネクタ 8">
            <a:extLst>
              <a:ext uri="{FF2B5EF4-FFF2-40B4-BE49-F238E27FC236}">
                <a16:creationId xmlns:a16="http://schemas.microsoft.com/office/drawing/2014/main" id="{D1AEAB5D-1521-EDF7-A79B-918AB0F75AF9}"/>
              </a:ext>
            </a:extLst>
          </p:cNvPr>
          <p:cNvCxnSpPr/>
          <p:nvPr/>
        </p:nvCxnSpPr>
        <p:spPr>
          <a:xfrm>
            <a:off x="6659334" y="226790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a:extLst>
              <a:ext uri="{FF2B5EF4-FFF2-40B4-BE49-F238E27FC236}">
                <a16:creationId xmlns:a16="http://schemas.microsoft.com/office/drawing/2014/main" id="{4ACD0B7B-9F6E-B6D0-E663-1BEECE267BB3}"/>
              </a:ext>
            </a:extLst>
          </p:cNvPr>
          <p:cNvCxnSpPr>
            <a:cxnSpLocks/>
          </p:cNvCxnSpPr>
          <p:nvPr/>
        </p:nvCxnSpPr>
        <p:spPr>
          <a:xfrm>
            <a:off x="6748234" y="2491967"/>
            <a:ext cx="279400" cy="0"/>
          </a:xfrm>
          <a:prstGeom prst="line">
            <a:avLst/>
          </a:prstGeom>
        </p:spPr>
        <p:style>
          <a:lnRef idx="2">
            <a:schemeClr val="dk1"/>
          </a:lnRef>
          <a:fillRef idx="0">
            <a:schemeClr val="dk1"/>
          </a:fillRef>
          <a:effectRef idx="1">
            <a:schemeClr val="dk1"/>
          </a:effectRef>
          <a:fontRef idx="minor">
            <a:schemeClr val="tx1"/>
          </a:fontRef>
        </p:style>
      </p:cxnSp>
      <p:sp>
        <p:nvSpPr>
          <p:cNvPr id="29" name="正方形/長方形 28">
            <a:extLst>
              <a:ext uri="{FF2B5EF4-FFF2-40B4-BE49-F238E27FC236}">
                <a16:creationId xmlns:a16="http://schemas.microsoft.com/office/drawing/2014/main" id="{3EF676C4-D2C0-3741-1724-ADAF4265650D}"/>
              </a:ext>
            </a:extLst>
          </p:cNvPr>
          <p:cNvSpPr/>
          <p:nvPr/>
        </p:nvSpPr>
        <p:spPr>
          <a:xfrm>
            <a:off x="6294209" y="236950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79BB825-8D45-0FA3-0C56-906D9F9ABFEA}"/>
              </a:ext>
            </a:extLst>
          </p:cNvPr>
          <p:cNvCxnSpPr/>
          <p:nvPr/>
        </p:nvCxnSpPr>
        <p:spPr>
          <a:xfrm>
            <a:off x="6144984" y="2259739"/>
            <a:ext cx="0" cy="435428"/>
          </a:xfrm>
          <a:prstGeom prst="line">
            <a:avLst/>
          </a:prstGeom>
        </p:spPr>
        <p:style>
          <a:lnRef idx="2">
            <a:schemeClr val="dk1"/>
          </a:lnRef>
          <a:fillRef idx="0">
            <a:schemeClr val="dk1"/>
          </a:fillRef>
          <a:effectRef idx="1">
            <a:schemeClr val="dk1"/>
          </a:effectRef>
          <a:fontRef idx="minor">
            <a:schemeClr val="tx1"/>
          </a:fontRef>
        </p:style>
      </p:cxnSp>
      <p:sp>
        <p:nvSpPr>
          <p:cNvPr id="35" name="四角形: 角を丸くする 34">
            <a:extLst>
              <a:ext uri="{FF2B5EF4-FFF2-40B4-BE49-F238E27FC236}">
                <a16:creationId xmlns:a16="http://schemas.microsoft.com/office/drawing/2014/main" id="{24963BAA-FDCE-E271-5265-DBB9C45DCA05}"/>
              </a:ext>
            </a:extLst>
          </p:cNvPr>
          <p:cNvSpPr/>
          <p:nvPr/>
        </p:nvSpPr>
        <p:spPr>
          <a:xfrm>
            <a:off x="7751909" y="456599"/>
            <a:ext cx="3875314" cy="1604466"/>
          </a:xfrm>
          <a:prstGeom prst="roundRect">
            <a:avLst>
              <a:gd name="adj" fmla="val 416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36" name="直線コネクタ 35">
            <a:extLst>
              <a:ext uri="{FF2B5EF4-FFF2-40B4-BE49-F238E27FC236}">
                <a16:creationId xmlns:a16="http://schemas.microsoft.com/office/drawing/2014/main" id="{2684680A-7180-2C80-5D4F-5908F61AF7C4}"/>
              </a:ext>
            </a:extLst>
          </p:cNvPr>
          <p:cNvCxnSpPr/>
          <p:nvPr/>
        </p:nvCxnSpPr>
        <p:spPr>
          <a:xfrm>
            <a:off x="7751911" y="892027"/>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39" name="直線コネクタ 38">
            <a:extLst>
              <a:ext uri="{FF2B5EF4-FFF2-40B4-BE49-F238E27FC236}">
                <a16:creationId xmlns:a16="http://schemas.microsoft.com/office/drawing/2014/main" id="{7D06B0A4-0348-9B13-7CAE-5D24CA0E45D3}"/>
              </a:ext>
            </a:extLst>
          </p:cNvPr>
          <p:cNvCxnSpPr/>
          <p:nvPr/>
        </p:nvCxnSpPr>
        <p:spPr>
          <a:xfrm>
            <a:off x="11207218" y="456599"/>
            <a:ext cx="0" cy="435428"/>
          </a:xfrm>
          <a:prstGeom prst="line">
            <a:avLst/>
          </a:prstGeom>
        </p:spPr>
        <p:style>
          <a:lnRef idx="2">
            <a:schemeClr val="dk1"/>
          </a:lnRef>
          <a:fillRef idx="0">
            <a:schemeClr val="dk1"/>
          </a:fillRef>
          <a:effectRef idx="1">
            <a:schemeClr val="dk1"/>
          </a:effectRef>
          <a:fontRef idx="minor">
            <a:schemeClr val="tx1"/>
          </a:fontRef>
        </p:style>
      </p:cxnSp>
      <p:sp>
        <p:nvSpPr>
          <p:cNvPr id="40" name="乗算記号 39">
            <a:extLst>
              <a:ext uri="{FF2B5EF4-FFF2-40B4-BE49-F238E27FC236}">
                <a16:creationId xmlns:a16="http://schemas.microsoft.com/office/drawing/2014/main" id="{A7C257E8-6376-EFC9-7EE8-2987A42AC009}"/>
              </a:ext>
            </a:extLst>
          </p:cNvPr>
          <p:cNvSpPr/>
          <p:nvPr/>
        </p:nvSpPr>
        <p:spPr>
          <a:xfrm>
            <a:off x="11242143" y="456600"/>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710ACE34-1C85-6F19-B010-4D9F49107545}"/>
              </a:ext>
            </a:extLst>
          </p:cNvPr>
          <p:cNvSpPr txBox="1"/>
          <p:nvPr/>
        </p:nvSpPr>
        <p:spPr>
          <a:xfrm>
            <a:off x="7751907" y="523994"/>
            <a:ext cx="1236236" cy="369332"/>
          </a:xfrm>
          <a:prstGeom prst="rect">
            <a:avLst/>
          </a:prstGeom>
          <a:noFill/>
        </p:spPr>
        <p:txBody>
          <a:bodyPr wrap="none" rtlCol="0">
            <a:spAutoFit/>
          </a:bodyPr>
          <a:lstStyle/>
          <a:p>
            <a:r>
              <a:rPr kumimoji="1" lang="ja-JP" altLang="en-US" dirty="0"/>
              <a:t>タスク名</a:t>
            </a:r>
            <a:r>
              <a:rPr lang="en-US" altLang="ja-JP" dirty="0"/>
              <a:t>3</a:t>
            </a:r>
            <a:endParaRPr kumimoji="1" lang="ja-JP" altLang="en-US" dirty="0"/>
          </a:p>
        </p:txBody>
      </p:sp>
      <p:cxnSp>
        <p:nvCxnSpPr>
          <p:cNvPr id="44" name="直線コネクタ 43">
            <a:extLst>
              <a:ext uri="{FF2B5EF4-FFF2-40B4-BE49-F238E27FC236}">
                <a16:creationId xmlns:a16="http://schemas.microsoft.com/office/drawing/2014/main" id="{4B4C8D29-A95A-E5D9-781A-C0580882E595}"/>
              </a:ext>
            </a:extLst>
          </p:cNvPr>
          <p:cNvCxnSpPr/>
          <p:nvPr/>
        </p:nvCxnSpPr>
        <p:spPr>
          <a:xfrm>
            <a:off x="10775418" y="464763"/>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a:extLst>
              <a:ext uri="{FF2B5EF4-FFF2-40B4-BE49-F238E27FC236}">
                <a16:creationId xmlns:a16="http://schemas.microsoft.com/office/drawing/2014/main" id="{43CE3EF1-BB4D-53B0-6CC0-2C53D9D3F322}"/>
              </a:ext>
            </a:extLst>
          </p:cNvPr>
          <p:cNvCxnSpPr>
            <a:cxnSpLocks/>
          </p:cNvCxnSpPr>
          <p:nvPr/>
        </p:nvCxnSpPr>
        <p:spPr>
          <a:xfrm>
            <a:off x="10864318" y="688827"/>
            <a:ext cx="279400" cy="0"/>
          </a:xfrm>
          <a:prstGeom prst="line">
            <a:avLst/>
          </a:prstGeom>
        </p:spPr>
        <p:style>
          <a:lnRef idx="2">
            <a:schemeClr val="dk1"/>
          </a:lnRef>
          <a:fillRef idx="0">
            <a:schemeClr val="dk1"/>
          </a:fillRef>
          <a:effectRef idx="1">
            <a:schemeClr val="dk1"/>
          </a:effectRef>
          <a:fontRef idx="minor">
            <a:schemeClr val="tx1"/>
          </a:fontRef>
        </p:style>
      </p:cxnSp>
      <p:sp>
        <p:nvSpPr>
          <p:cNvPr id="53" name="正方形/長方形 52">
            <a:extLst>
              <a:ext uri="{FF2B5EF4-FFF2-40B4-BE49-F238E27FC236}">
                <a16:creationId xmlns:a16="http://schemas.microsoft.com/office/drawing/2014/main" id="{2BB8FCBD-633B-66BD-E86A-C9ED2BAF8F1D}"/>
              </a:ext>
            </a:extLst>
          </p:cNvPr>
          <p:cNvSpPr/>
          <p:nvPr/>
        </p:nvSpPr>
        <p:spPr>
          <a:xfrm>
            <a:off x="10410293" y="566363"/>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195B17D0-4A92-966A-461A-D50933C02A4B}"/>
              </a:ext>
            </a:extLst>
          </p:cNvPr>
          <p:cNvCxnSpPr/>
          <p:nvPr/>
        </p:nvCxnSpPr>
        <p:spPr>
          <a:xfrm>
            <a:off x="10261068" y="456599"/>
            <a:ext cx="0" cy="435428"/>
          </a:xfrm>
          <a:prstGeom prst="line">
            <a:avLst/>
          </a:prstGeom>
        </p:spPr>
        <p:style>
          <a:lnRef idx="2">
            <a:schemeClr val="dk1"/>
          </a:lnRef>
          <a:fillRef idx="0">
            <a:schemeClr val="dk1"/>
          </a:fillRef>
          <a:effectRef idx="1">
            <a:schemeClr val="dk1"/>
          </a:effectRef>
          <a:fontRef idx="minor">
            <a:schemeClr val="tx1"/>
          </a:fontRef>
        </p:style>
      </p:cxnSp>
      <p:sp>
        <p:nvSpPr>
          <p:cNvPr id="59" name="四角形: 角を丸くする 58">
            <a:extLst>
              <a:ext uri="{FF2B5EF4-FFF2-40B4-BE49-F238E27FC236}">
                <a16:creationId xmlns:a16="http://schemas.microsoft.com/office/drawing/2014/main" id="{DA8EB2A0-484A-D370-EE79-F02802F588B1}"/>
              </a:ext>
            </a:extLst>
          </p:cNvPr>
          <p:cNvSpPr/>
          <p:nvPr/>
        </p:nvSpPr>
        <p:spPr>
          <a:xfrm>
            <a:off x="8011888" y="1206920"/>
            <a:ext cx="3875314" cy="1604466"/>
          </a:xfrm>
          <a:prstGeom prst="roundRect">
            <a:avLst>
              <a:gd name="adj" fmla="val 4169"/>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説明</a:t>
            </a:r>
          </a:p>
        </p:txBody>
      </p:sp>
      <p:cxnSp>
        <p:nvCxnSpPr>
          <p:cNvPr id="60" name="直線コネクタ 59">
            <a:extLst>
              <a:ext uri="{FF2B5EF4-FFF2-40B4-BE49-F238E27FC236}">
                <a16:creationId xmlns:a16="http://schemas.microsoft.com/office/drawing/2014/main" id="{589B5CC3-576B-065C-DBEA-175D5F0F937B}"/>
              </a:ext>
            </a:extLst>
          </p:cNvPr>
          <p:cNvCxnSpPr/>
          <p:nvPr/>
        </p:nvCxnSpPr>
        <p:spPr>
          <a:xfrm>
            <a:off x="8011890" y="1642348"/>
            <a:ext cx="3875314" cy="0"/>
          </a:xfrm>
          <a:prstGeom prst="line">
            <a:avLst/>
          </a:prstGeom>
        </p:spPr>
        <p:style>
          <a:lnRef idx="2">
            <a:schemeClr val="dk1"/>
          </a:lnRef>
          <a:fillRef idx="0">
            <a:schemeClr val="dk1"/>
          </a:fillRef>
          <a:effectRef idx="1">
            <a:schemeClr val="dk1"/>
          </a:effectRef>
          <a:fontRef idx="minor">
            <a:schemeClr val="tx1"/>
          </a:fontRef>
        </p:style>
      </p:cxnSp>
      <p:cxnSp>
        <p:nvCxnSpPr>
          <p:cNvPr id="62" name="直線コネクタ 61">
            <a:extLst>
              <a:ext uri="{FF2B5EF4-FFF2-40B4-BE49-F238E27FC236}">
                <a16:creationId xmlns:a16="http://schemas.microsoft.com/office/drawing/2014/main" id="{FF315C44-E84B-906C-CF04-C62EA125CFD0}"/>
              </a:ext>
            </a:extLst>
          </p:cNvPr>
          <p:cNvCxnSpPr/>
          <p:nvPr/>
        </p:nvCxnSpPr>
        <p:spPr>
          <a:xfrm>
            <a:off x="11467197" y="1206920"/>
            <a:ext cx="0" cy="435428"/>
          </a:xfrm>
          <a:prstGeom prst="line">
            <a:avLst/>
          </a:prstGeom>
        </p:spPr>
        <p:style>
          <a:lnRef idx="2">
            <a:schemeClr val="dk1"/>
          </a:lnRef>
          <a:fillRef idx="0">
            <a:schemeClr val="dk1"/>
          </a:fillRef>
          <a:effectRef idx="1">
            <a:schemeClr val="dk1"/>
          </a:effectRef>
          <a:fontRef idx="minor">
            <a:schemeClr val="tx1"/>
          </a:fontRef>
        </p:style>
      </p:cxnSp>
      <p:sp>
        <p:nvSpPr>
          <p:cNvPr id="68" name="乗算記号 67">
            <a:extLst>
              <a:ext uri="{FF2B5EF4-FFF2-40B4-BE49-F238E27FC236}">
                <a16:creationId xmlns:a16="http://schemas.microsoft.com/office/drawing/2014/main" id="{EBA4B74E-586F-B5D9-47E8-3E397253CA8F}"/>
              </a:ext>
            </a:extLst>
          </p:cNvPr>
          <p:cNvSpPr/>
          <p:nvPr/>
        </p:nvSpPr>
        <p:spPr>
          <a:xfrm>
            <a:off x="11502122" y="1206921"/>
            <a:ext cx="350154" cy="435427"/>
          </a:xfrm>
          <a:prstGeom prst="mathMultiply">
            <a:avLst>
              <a:gd name="adj1" fmla="val 538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32B65B6-4FD9-4C12-F695-85630EF5AB33}"/>
              </a:ext>
            </a:extLst>
          </p:cNvPr>
          <p:cNvSpPr txBox="1"/>
          <p:nvPr/>
        </p:nvSpPr>
        <p:spPr>
          <a:xfrm>
            <a:off x="8022772" y="1274315"/>
            <a:ext cx="1236236" cy="369332"/>
          </a:xfrm>
          <a:prstGeom prst="rect">
            <a:avLst/>
          </a:prstGeom>
          <a:noFill/>
        </p:spPr>
        <p:txBody>
          <a:bodyPr wrap="none" rtlCol="0">
            <a:spAutoFit/>
          </a:bodyPr>
          <a:lstStyle/>
          <a:p>
            <a:r>
              <a:rPr kumimoji="1" lang="ja-JP" altLang="en-US" dirty="0"/>
              <a:t>タスク名</a:t>
            </a:r>
            <a:r>
              <a:rPr lang="en-US" altLang="ja-JP" dirty="0"/>
              <a:t>4</a:t>
            </a:r>
            <a:endParaRPr kumimoji="1" lang="ja-JP" altLang="en-US" dirty="0"/>
          </a:p>
        </p:txBody>
      </p:sp>
      <p:cxnSp>
        <p:nvCxnSpPr>
          <p:cNvPr id="70" name="直線コネクタ 69">
            <a:extLst>
              <a:ext uri="{FF2B5EF4-FFF2-40B4-BE49-F238E27FC236}">
                <a16:creationId xmlns:a16="http://schemas.microsoft.com/office/drawing/2014/main" id="{DAA5E301-4F27-F805-7E23-EF138B1E82C3}"/>
              </a:ext>
            </a:extLst>
          </p:cNvPr>
          <p:cNvCxnSpPr/>
          <p:nvPr/>
        </p:nvCxnSpPr>
        <p:spPr>
          <a:xfrm>
            <a:off x="11035397" y="1215084"/>
            <a:ext cx="0" cy="435428"/>
          </a:xfrm>
          <a:prstGeom prst="line">
            <a:avLst/>
          </a:prstGeom>
        </p:spPr>
        <p:style>
          <a:lnRef idx="2">
            <a:schemeClr val="dk1"/>
          </a:lnRef>
          <a:fillRef idx="0">
            <a:schemeClr val="dk1"/>
          </a:fillRef>
          <a:effectRef idx="1">
            <a:schemeClr val="dk1"/>
          </a:effectRef>
          <a:fontRef idx="minor">
            <a:schemeClr val="tx1"/>
          </a:fontRef>
        </p:style>
      </p:cxnSp>
      <p:cxnSp>
        <p:nvCxnSpPr>
          <p:cNvPr id="71" name="直線コネクタ 70">
            <a:extLst>
              <a:ext uri="{FF2B5EF4-FFF2-40B4-BE49-F238E27FC236}">
                <a16:creationId xmlns:a16="http://schemas.microsoft.com/office/drawing/2014/main" id="{B023ED1B-FC66-03AD-99C9-6B51B103ABD9}"/>
              </a:ext>
            </a:extLst>
          </p:cNvPr>
          <p:cNvCxnSpPr>
            <a:cxnSpLocks/>
          </p:cNvCxnSpPr>
          <p:nvPr/>
        </p:nvCxnSpPr>
        <p:spPr>
          <a:xfrm>
            <a:off x="11124297" y="1439148"/>
            <a:ext cx="279400" cy="0"/>
          </a:xfrm>
          <a:prstGeom prst="line">
            <a:avLst/>
          </a:prstGeom>
        </p:spPr>
        <p:style>
          <a:lnRef idx="2">
            <a:schemeClr val="dk1"/>
          </a:lnRef>
          <a:fillRef idx="0">
            <a:schemeClr val="dk1"/>
          </a:fillRef>
          <a:effectRef idx="1">
            <a:schemeClr val="dk1"/>
          </a:effectRef>
          <a:fontRef idx="minor">
            <a:schemeClr val="tx1"/>
          </a:fontRef>
        </p:style>
      </p:cxnSp>
      <p:sp>
        <p:nvSpPr>
          <p:cNvPr id="72" name="正方形/長方形 71">
            <a:extLst>
              <a:ext uri="{FF2B5EF4-FFF2-40B4-BE49-F238E27FC236}">
                <a16:creationId xmlns:a16="http://schemas.microsoft.com/office/drawing/2014/main" id="{CAE2A5B4-20E7-7C87-0782-54E485F74EA8}"/>
              </a:ext>
            </a:extLst>
          </p:cNvPr>
          <p:cNvSpPr/>
          <p:nvPr/>
        </p:nvSpPr>
        <p:spPr>
          <a:xfrm>
            <a:off x="10670272" y="1316684"/>
            <a:ext cx="222250" cy="215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50CB2F10-61C6-DD1E-E02D-96ABDDC05F4E}"/>
              </a:ext>
            </a:extLst>
          </p:cNvPr>
          <p:cNvCxnSpPr/>
          <p:nvPr/>
        </p:nvCxnSpPr>
        <p:spPr>
          <a:xfrm>
            <a:off x="10521047" y="1206920"/>
            <a:ext cx="0" cy="435428"/>
          </a:xfrm>
          <a:prstGeom prst="line">
            <a:avLst/>
          </a:prstGeom>
        </p:spPr>
        <p:style>
          <a:lnRef idx="2">
            <a:schemeClr val="dk1"/>
          </a:lnRef>
          <a:fillRef idx="0">
            <a:schemeClr val="dk1"/>
          </a:fillRef>
          <a:effectRef idx="1">
            <a:schemeClr val="dk1"/>
          </a:effectRef>
          <a:fontRef idx="minor">
            <a:schemeClr val="tx1"/>
          </a:fontRef>
        </p:style>
      </p:cxnSp>
      <p:sp>
        <p:nvSpPr>
          <p:cNvPr id="74" name="矢印: 四方向 73">
            <a:extLst>
              <a:ext uri="{FF2B5EF4-FFF2-40B4-BE49-F238E27FC236}">
                <a16:creationId xmlns:a16="http://schemas.microsoft.com/office/drawing/2014/main" id="{D92A1A82-BEF5-1AEA-4713-5FD066AFA201}"/>
              </a:ext>
            </a:extLst>
          </p:cNvPr>
          <p:cNvSpPr/>
          <p:nvPr/>
        </p:nvSpPr>
        <p:spPr>
          <a:xfrm>
            <a:off x="9310138" y="1085886"/>
            <a:ext cx="635823" cy="650120"/>
          </a:xfrm>
          <a:prstGeom prst="quadArrow">
            <a:avLst>
              <a:gd name="adj1" fmla="val 9184"/>
              <a:gd name="adj2" fmla="val 15509"/>
              <a:gd name="adj3" fmla="val 18552"/>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吹き出し: 右矢印 74">
            <a:extLst>
              <a:ext uri="{FF2B5EF4-FFF2-40B4-BE49-F238E27FC236}">
                <a16:creationId xmlns:a16="http://schemas.microsoft.com/office/drawing/2014/main" id="{4172061E-A944-4C55-8529-69FEF30348B9}"/>
              </a:ext>
            </a:extLst>
          </p:cNvPr>
          <p:cNvSpPr/>
          <p:nvPr/>
        </p:nvSpPr>
        <p:spPr>
          <a:xfrm>
            <a:off x="5147755" y="211760"/>
            <a:ext cx="2875016" cy="2358676"/>
          </a:xfrm>
          <a:prstGeom prst="rightArrowCallout">
            <a:avLst>
              <a:gd name="adj1" fmla="val 11359"/>
              <a:gd name="adj2" fmla="val 14542"/>
              <a:gd name="adj3" fmla="val 11359"/>
              <a:gd name="adj4" fmla="val 723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Window</a:t>
            </a:r>
            <a:r>
              <a:rPr kumimoji="1" lang="ja-JP" altLang="en-US" dirty="0"/>
              <a:t>はタスク名の部分をクリックすることで移動可能</a:t>
            </a:r>
            <a:endParaRPr kumimoji="1" lang="en-US" altLang="ja-JP" dirty="0"/>
          </a:p>
          <a:p>
            <a:pPr algn="ctr"/>
            <a:r>
              <a:rPr kumimoji="1" lang="ja-JP" altLang="en-US" dirty="0"/>
              <a:t>移動対象の時は枠を太くする。</a:t>
            </a:r>
            <a:endParaRPr kumimoji="1" lang="en-US" altLang="ja-JP" dirty="0"/>
          </a:p>
          <a:p>
            <a:pPr algn="ctr"/>
            <a:r>
              <a:rPr lang="ja-JP" altLang="en-US" dirty="0"/>
              <a:t>また最前列へ持ってくる。</a:t>
            </a:r>
            <a:endParaRPr kumimoji="1" lang="ja-JP" altLang="en-US" dirty="0"/>
          </a:p>
        </p:txBody>
      </p:sp>
      <p:cxnSp>
        <p:nvCxnSpPr>
          <p:cNvPr id="45" name="直線コネクタ 44">
            <a:extLst>
              <a:ext uri="{FF2B5EF4-FFF2-40B4-BE49-F238E27FC236}">
                <a16:creationId xmlns:a16="http://schemas.microsoft.com/office/drawing/2014/main" id="{1F016FFA-6F71-382C-44BF-A13A3C814BE2}"/>
              </a:ext>
            </a:extLst>
          </p:cNvPr>
          <p:cNvCxnSpPr>
            <a:cxnSpLocks/>
          </p:cNvCxnSpPr>
          <p:nvPr/>
        </p:nvCxnSpPr>
        <p:spPr>
          <a:xfrm flipH="1">
            <a:off x="-5446" y="4789322"/>
            <a:ext cx="3156857" cy="0"/>
          </a:xfrm>
          <a:prstGeom prst="line">
            <a:avLst/>
          </a:prstGeom>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318F9E06-A261-A5EE-0B92-C3FE335A09FF}"/>
              </a:ext>
            </a:extLst>
          </p:cNvPr>
          <p:cNvSpPr txBox="1"/>
          <p:nvPr/>
        </p:nvSpPr>
        <p:spPr>
          <a:xfrm>
            <a:off x="179614" y="4409495"/>
            <a:ext cx="1028700" cy="369332"/>
          </a:xfrm>
          <a:prstGeom prst="rect">
            <a:avLst/>
          </a:prstGeom>
          <a:noFill/>
        </p:spPr>
        <p:txBody>
          <a:bodyPr wrap="square" rtlCol="0">
            <a:spAutoFit/>
          </a:bodyPr>
          <a:lstStyle/>
          <a:p>
            <a:pPr algn="ctr"/>
            <a:r>
              <a:rPr kumimoji="1" lang="ja-JP" altLang="en-US" dirty="0"/>
              <a:t>設定</a:t>
            </a:r>
          </a:p>
        </p:txBody>
      </p:sp>
      <p:cxnSp>
        <p:nvCxnSpPr>
          <p:cNvPr id="47" name="直線コネクタ 46">
            <a:extLst>
              <a:ext uri="{FF2B5EF4-FFF2-40B4-BE49-F238E27FC236}">
                <a16:creationId xmlns:a16="http://schemas.microsoft.com/office/drawing/2014/main" id="{FB8EB251-C40D-5625-F774-BE0E08F84647}"/>
              </a:ext>
            </a:extLst>
          </p:cNvPr>
          <p:cNvCxnSpPr>
            <a:cxnSpLocks/>
          </p:cNvCxnSpPr>
          <p:nvPr/>
        </p:nvCxnSpPr>
        <p:spPr>
          <a:xfrm flipH="1">
            <a:off x="10882" y="5213473"/>
            <a:ext cx="3156857" cy="0"/>
          </a:xfrm>
          <a:prstGeom prst="line">
            <a:avLst/>
          </a:prstGeom>
        </p:spPr>
        <p:style>
          <a:lnRef idx="2">
            <a:schemeClr val="dk1"/>
          </a:lnRef>
          <a:fillRef idx="0">
            <a:schemeClr val="dk1"/>
          </a:fillRef>
          <a:effectRef idx="1">
            <a:schemeClr val="dk1"/>
          </a:effectRef>
          <a:fontRef idx="minor">
            <a:schemeClr val="tx1"/>
          </a:fontRef>
        </p:style>
      </p:cxnSp>
      <p:sp>
        <p:nvSpPr>
          <p:cNvPr id="63" name="テキスト ボックス 62">
            <a:extLst>
              <a:ext uri="{FF2B5EF4-FFF2-40B4-BE49-F238E27FC236}">
                <a16:creationId xmlns:a16="http://schemas.microsoft.com/office/drawing/2014/main" id="{5E92CE24-05C0-CBF3-5E0B-22B6DD7760AC}"/>
              </a:ext>
            </a:extLst>
          </p:cNvPr>
          <p:cNvSpPr txBox="1"/>
          <p:nvPr/>
        </p:nvSpPr>
        <p:spPr>
          <a:xfrm>
            <a:off x="195942" y="4833646"/>
            <a:ext cx="1028700" cy="369332"/>
          </a:xfrm>
          <a:prstGeom prst="rect">
            <a:avLst/>
          </a:prstGeom>
          <a:noFill/>
        </p:spPr>
        <p:txBody>
          <a:bodyPr wrap="square" rtlCol="0">
            <a:spAutoFit/>
          </a:bodyPr>
          <a:lstStyle/>
          <a:p>
            <a:pPr algn="ctr"/>
            <a:r>
              <a:rPr kumimoji="1" lang="ja-JP" altLang="en-US" dirty="0"/>
              <a:t>チーム</a:t>
            </a:r>
          </a:p>
        </p:txBody>
      </p:sp>
      <p:sp>
        <p:nvSpPr>
          <p:cNvPr id="64" name="正方形/長方形 63">
            <a:extLst>
              <a:ext uri="{FF2B5EF4-FFF2-40B4-BE49-F238E27FC236}">
                <a16:creationId xmlns:a16="http://schemas.microsoft.com/office/drawing/2014/main" id="{C69B3D47-AC02-84AC-4E1C-676D0A1DC05B}"/>
              </a:ext>
            </a:extLst>
          </p:cNvPr>
          <p:cNvSpPr/>
          <p:nvPr/>
        </p:nvSpPr>
        <p:spPr>
          <a:xfrm>
            <a:off x="2939144" y="3439883"/>
            <a:ext cx="212268" cy="2373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42C1D10-6ECD-AB52-2E14-E84D5F32B037}"/>
              </a:ext>
            </a:extLst>
          </p:cNvPr>
          <p:cNvSpPr/>
          <p:nvPr/>
        </p:nvSpPr>
        <p:spPr>
          <a:xfrm>
            <a:off x="2939140" y="3558718"/>
            <a:ext cx="206833" cy="3274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1A10B91-B308-196D-674C-E94DC6120437}"/>
              </a:ext>
            </a:extLst>
          </p:cNvPr>
          <p:cNvSpPr/>
          <p:nvPr/>
        </p:nvSpPr>
        <p:spPr>
          <a:xfrm>
            <a:off x="10882" y="3134568"/>
            <a:ext cx="3135091" cy="2944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メニュー</a:t>
            </a:r>
            <a:endParaRPr kumimoji="1" lang="ja-JP" altLang="en-US" dirty="0"/>
          </a:p>
        </p:txBody>
      </p:sp>
      <p:sp>
        <p:nvSpPr>
          <p:cNvPr id="67" name="四角形: 角を丸くする 66">
            <a:extLst>
              <a:ext uri="{FF2B5EF4-FFF2-40B4-BE49-F238E27FC236}">
                <a16:creationId xmlns:a16="http://schemas.microsoft.com/office/drawing/2014/main" id="{F4ECED3F-1123-EEC4-9181-F5B41B94C5D6}"/>
              </a:ext>
            </a:extLst>
          </p:cNvPr>
          <p:cNvSpPr/>
          <p:nvPr/>
        </p:nvSpPr>
        <p:spPr>
          <a:xfrm>
            <a:off x="9252856" y="5632657"/>
            <a:ext cx="2527300" cy="7028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タスクを作成</a:t>
            </a:r>
            <a:endParaRPr kumimoji="1" lang="ja-JP" altLang="en-US" dirty="0"/>
          </a:p>
        </p:txBody>
      </p:sp>
    </p:spTree>
    <p:extLst>
      <p:ext uri="{BB962C8B-B14F-4D97-AF65-F5344CB8AC3E}">
        <p14:creationId xmlns:p14="http://schemas.microsoft.com/office/powerpoint/2010/main" val="23802456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555</TotalTime>
  <Words>772</Words>
  <Application>Microsoft Office PowerPoint</Application>
  <PresentationFormat>ワイド画面</PresentationFormat>
  <Paragraphs>332</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CTA24 乙成 隼士</dc:creator>
  <cp:lastModifiedBy>CTA24 乙成 隼士</cp:lastModifiedBy>
  <cp:revision>4</cp:revision>
  <dcterms:created xsi:type="dcterms:W3CDTF">2024-05-10T13:44:14Z</dcterms:created>
  <dcterms:modified xsi:type="dcterms:W3CDTF">2024-05-10T23:38:41Z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f504514-6e13-49d7-8203-001e97ae7662_Enabled">
    <vt:lpwstr>true</vt:lpwstr>
  </property>
  <property fmtid="{D5CDD505-2E9C-101B-9397-08002B2CF9AE}" pid="3" name="MSIP_Label_9f504514-6e13-49d7-8203-001e97ae7662_SetDate">
    <vt:lpwstr>2024-05-10T14:19:39Z</vt:lpwstr>
  </property>
  <property fmtid="{D5CDD505-2E9C-101B-9397-08002B2CF9AE}" pid="4" name="MSIP_Label_9f504514-6e13-49d7-8203-001e97ae7662_Method">
    <vt:lpwstr>Standard</vt:lpwstr>
  </property>
  <property fmtid="{D5CDD505-2E9C-101B-9397-08002B2CF9AE}" pid="5" name="MSIP_Label_9f504514-6e13-49d7-8203-001e97ae7662_Name">
    <vt:lpwstr>defa4170-0d19-0005-0004-bc88714345d2</vt:lpwstr>
  </property>
  <property fmtid="{D5CDD505-2E9C-101B-9397-08002B2CF9AE}" pid="6" name="MSIP_Label_9f504514-6e13-49d7-8203-001e97ae7662_SiteId">
    <vt:lpwstr>1a0fe579-7f10-4395-ac1e-6c52a1509b88</vt:lpwstr>
  </property>
  <property fmtid="{D5CDD505-2E9C-101B-9397-08002B2CF9AE}" pid="7" name="MSIP_Label_9f504514-6e13-49d7-8203-001e97ae7662_ActionId">
    <vt:lpwstr>0be7050c-2417-49a8-806d-7160fb653246</vt:lpwstr>
  </property>
  <property fmtid="{D5CDD505-2E9C-101B-9397-08002B2CF9AE}" pid="8" name="MSIP_Label_9f504514-6e13-49d7-8203-001e97ae7662_ContentBits">
    <vt:lpwstr>0</vt:lpwstr>
  </property>
</Properties>
</file>