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7779" y="802299"/>
            <a:ext cx="8637073" cy="840972"/>
          </a:xfrm>
        </p:spPr>
        <p:txBody>
          <a:bodyPr>
            <a:normAutofit/>
          </a:bodyPr>
          <a:lstStyle/>
          <a:p>
            <a:r>
              <a:rPr lang="es-ES" sz="3200" dirty="0"/>
              <a:t>Corporación universitaria REMINGTON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1908314"/>
            <a:ext cx="8637072" cy="2600512"/>
          </a:xfrm>
        </p:spPr>
        <p:txBody>
          <a:bodyPr/>
          <a:lstStyle/>
          <a:p>
            <a:r>
              <a:rPr lang="es-ES" dirty="0"/>
              <a:t>Proyecto: </a:t>
            </a:r>
            <a:r>
              <a:rPr lang="es-ES" dirty="0" err="1"/>
              <a:t>pacman</a:t>
            </a:r>
            <a:endParaRPr lang="es-ES" dirty="0"/>
          </a:p>
          <a:p>
            <a:r>
              <a:rPr lang="es-ES" dirty="0"/>
              <a:t>Estudiante: Santiago </a:t>
            </a:r>
            <a:r>
              <a:rPr lang="es-ES" dirty="0" err="1"/>
              <a:t>Alvarez</a:t>
            </a:r>
            <a:r>
              <a:rPr lang="es-ES" dirty="0"/>
              <a:t> </a:t>
            </a:r>
            <a:r>
              <a:rPr lang="es-ES" dirty="0" err="1"/>
              <a:t>buitrago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825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30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54073"/>
            <a:ext cx="12192000" cy="685465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7036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8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54073"/>
            <a:ext cx="12192000" cy="685465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7036"/>
            <a:ext cx="12192000" cy="685465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851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5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54073"/>
            <a:ext cx="12192000" cy="685465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7036"/>
            <a:ext cx="12192000" cy="685465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8517"/>
            <a:ext cx="12192000" cy="685465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851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4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54073"/>
            <a:ext cx="12192000" cy="685465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7036"/>
            <a:ext cx="12192000" cy="685465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8517"/>
            <a:ext cx="12192000" cy="685465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8517"/>
            <a:ext cx="12192000" cy="685465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6843"/>
            <a:ext cx="12192000" cy="685465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-1676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0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54073"/>
            <a:ext cx="12192000" cy="685465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7036"/>
            <a:ext cx="12192000" cy="685465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8517"/>
            <a:ext cx="12192000" cy="685465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8517"/>
            <a:ext cx="12192000" cy="685465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6843"/>
            <a:ext cx="12192000" cy="685465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-1676"/>
            <a:ext cx="12192000" cy="685465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5072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1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 err="1"/>
              <a:t>Pacman</a:t>
            </a:r>
            <a:endParaRPr lang="es-ES" sz="600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Mi proyecto en resumen hice un </a:t>
            </a:r>
            <a:r>
              <a:rPr lang="es-ES" sz="3600" dirty="0" err="1"/>
              <a:t>pacman</a:t>
            </a:r>
            <a:r>
              <a:rPr lang="es-ES" sz="3600" dirty="0"/>
              <a:t> visual , en el que el podrá moverse por todo el juego comer toda las volitas y ganar</a:t>
            </a:r>
          </a:p>
          <a:p>
            <a:r>
              <a:rPr lang="es-ES" sz="3600" dirty="0"/>
              <a:t>Se realizo en una ventana </a:t>
            </a:r>
            <a:r>
              <a:rPr lang="es-ES" sz="3600" dirty="0" err="1"/>
              <a:t>JFrame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5040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 err="1"/>
              <a:t>Pacman</a:t>
            </a:r>
            <a:endParaRPr lang="es-ES" sz="600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Mi proyecto en resumen hice un </a:t>
            </a:r>
            <a:r>
              <a:rPr lang="es-ES" sz="3600" dirty="0" err="1"/>
              <a:t>pacman</a:t>
            </a:r>
            <a:r>
              <a:rPr lang="es-ES" sz="3600" dirty="0"/>
              <a:t> visual , en el que el podrá moverse por todo el juego comer toda las volitas y ganar</a:t>
            </a:r>
          </a:p>
          <a:p>
            <a:r>
              <a:rPr lang="es-ES" sz="3600" dirty="0"/>
              <a:t>Se realizo en una ventana </a:t>
            </a:r>
            <a:r>
              <a:rPr lang="es-ES" sz="3600" dirty="0" err="1"/>
              <a:t>JFrame</a:t>
            </a:r>
            <a:endParaRPr lang="es-ES" sz="3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 err="1"/>
              <a:t>Pacman</a:t>
            </a:r>
            <a:endParaRPr lang="es-ES" sz="600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Mi proyecto en resumen hice un </a:t>
            </a:r>
            <a:r>
              <a:rPr lang="es-ES" sz="3600" dirty="0" err="1"/>
              <a:t>pacman</a:t>
            </a:r>
            <a:r>
              <a:rPr lang="es-ES" sz="3600" dirty="0"/>
              <a:t> visual , en el que el podrá moverse por todo el juego comer toda las volitas y ganar</a:t>
            </a:r>
          </a:p>
          <a:p>
            <a:r>
              <a:rPr lang="es-ES" sz="3600" dirty="0"/>
              <a:t>Se realizo en una ventana </a:t>
            </a:r>
            <a:r>
              <a:rPr lang="es-ES" sz="3600" dirty="0" err="1"/>
              <a:t>JFrame</a:t>
            </a:r>
            <a:endParaRPr lang="es-ES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4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 err="1"/>
              <a:t>Pacman</a:t>
            </a:r>
            <a:endParaRPr lang="es-ES" sz="600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Mi proyecto en resumen hice un </a:t>
            </a:r>
            <a:r>
              <a:rPr lang="es-ES" sz="3600" dirty="0" err="1"/>
              <a:t>pacman</a:t>
            </a:r>
            <a:r>
              <a:rPr lang="es-ES" sz="3600" dirty="0"/>
              <a:t> visual , en el que el podrá moverse por todo el juego comer toda las volitas y ganar</a:t>
            </a:r>
          </a:p>
          <a:p>
            <a:r>
              <a:rPr lang="es-ES" sz="3600" dirty="0"/>
              <a:t>Se realizo en una ventana </a:t>
            </a:r>
            <a:r>
              <a:rPr lang="es-ES" sz="3600" dirty="0" err="1"/>
              <a:t>JFrame</a:t>
            </a:r>
            <a:endParaRPr lang="es-ES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581" y="-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 err="1"/>
              <a:t>Pacman</a:t>
            </a:r>
            <a:endParaRPr lang="es-ES" sz="600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Mi proyecto en resumen hice un </a:t>
            </a:r>
            <a:r>
              <a:rPr lang="es-ES" sz="3600" dirty="0" err="1"/>
              <a:t>pacman</a:t>
            </a:r>
            <a:r>
              <a:rPr lang="es-ES" sz="3600" dirty="0"/>
              <a:t> visual , en el que el podrá moverse por todo el juego comer toda las volitas y ganar</a:t>
            </a:r>
          </a:p>
          <a:p>
            <a:r>
              <a:rPr lang="es-ES" sz="3600" dirty="0"/>
              <a:t>Se realizo en una ventana </a:t>
            </a:r>
            <a:r>
              <a:rPr lang="es-ES" sz="3600" dirty="0" err="1"/>
              <a:t>JFrame</a:t>
            </a:r>
            <a:endParaRPr lang="es-ES" sz="3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9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 err="1"/>
              <a:t>Pacman</a:t>
            </a:r>
            <a:endParaRPr lang="es-ES" sz="600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Mi proyecto en resumen hice un </a:t>
            </a:r>
            <a:r>
              <a:rPr lang="es-ES" sz="3600" dirty="0" err="1"/>
              <a:t>pacman</a:t>
            </a:r>
            <a:r>
              <a:rPr lang="es-ES" sz="3600" dirty="0"/>
              <a:t> visual , en el que el podrá moverse por todo el juego comer toda las volitas y ganar</a:t>
            </a:r>
          </a:p>
          <a:p>
            <a:r>
              <a:rPr lang="es-ES" sz="3600" dirty="0"/>
              <a:t>Se realizo en una ventana </a:t>
            </a:r>
            <a:r>
              <a:rPr lang="es-ES" sz="3600" dirty="0" err="1"/>
              <a:t>JFrame</a:t>
            </a:r>
            <a:endParaRPr lang="es-ES" sz="3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3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0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2010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</TotalTime>
  <Words>203</Words>
  <Application>Microsoft Office PowerPoint</Application>
  <PresentationFormat>Panorámica</PresentationFormat>
  <Paragraphs>21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Galería</vt:lpstr>
      <vt:lpstr>Corporación universitaria REMINGTON</vt:lpstr>
      <vt:lpstr>Pacman</vt:lpstr>
      <vt:lpstr>Pacman</vt:lpstr>
      <vt:lpstr>Pacman</vt:lpstr>
      <vt:lpstr>Pacman</vt:lpstr>
      <vt:lpstr>Pacman</vt:lpstr>
      <vt:lpstr>Pacman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Corporación universitaria REMINGTON</dc:title>
  <dc:creator>Santy</dc:creator>
  <cp:lastModifiedBy>Santy</cp:lastModifiedBy>
  <cp:revision>4</cp:revision>
  <dcterms:created xsi:type="dcterms:W3CDTF">2016-11-10T04:52:11Z</dcterms:created>
  <dcterms:modified xsi:type="dcterms:W3CDTF">2016-11-10T05:28:22Z</dcterms:modified>
</cp:coreProperties>
</file>