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73"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3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3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3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3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4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43"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1048644"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45" name="Date Placeholder 3"/>
          <p:cNvSpPr>
            <a:spLocks noGrp="1"/>
          </p:cNvSpPr>
          <p:nvPr>
            <p:ph type="dt" sz="half" idx="10"/>
          </p:nvPr>
        </p:nvSpPr>
        <p:spPr/>
        <p:txBody>
          <a:bodyPr/>
          <a:lstStyle/>
          <a:p>
            <a:fld id="{01AD22D9-31BD-4D01-B1BB-204968245BB1}" type="datetimeFigureOut">
              <a:rPr lang="en-IN" smtClean="0"/>
              <a:t>22-12-2022</a:t>
            </a:fld>
            <a:endParaRPr lang="en-IN"/>
          </a:p>
        </p:txBody>
      </p:sp>
      <p:sp>
        <p:nvSpPr>
          <p:cNvPr id="1048646" name="Footer Placeholder 4"/>
          <p:cNvSpPr>
            <a:spLocks noGrp="1"/>
          </p:cNvSpPr>
          <p:nvPr>
            <p:ph type="ftr" sz="quarter" idx="11"/>
          </p:nvPr>
        </p:nvSpPr>
        <p:spPr/>
        <p:txBody>
          <a:bodyPr/>
          <a:lstStyle/>
          <a:p>
            <a:endParaRPr lang="en-IN"/>
          </a:p>
        </p:txBody>
      </p:sp>
      <p:sp>
        <p:nvSpPr>
          <p:cNvPr id="104864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048648" name="Slide Number Placeholder 5"/>
          <p:cNvSpPr>
            <a:spLocks noGrp="1"/>
          </p:cNvSpPr>
          <p:nvPr>
            <p:ph type="sldNum" sz="quarter" idx="12"/>
          </p:nvPr>
        </p:nvSpPr>
        <p:spPr>
          <a:xfrm>
            <a:off x="531812" y="4529540"/>
            <a:ext cx="779767" cy="365125"/>
          </a:xfrm>
        </p:spPr>
        <p:txBody>
          <a:bodyPr/>
          <a:lstStyle/>
          <a:p>
            <a:fld id="{F96C8475-DB51-4DBA-82B1-B21B417EF9F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09"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1048710"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11" name="Date Placeholder 3"/>
          <p:cNvSpPr>
            <a:spLocks noGrp="1"/>
          </p:cNvSpPr>
          <p:nvPr>
            <p:ph type="dt" sz="half" idx="10"/>
          </p:nvPr>
        </p:nvSpPr>
        <p:spPr/>
        <p:txBody>
          <a:bodyPr/>
          <a:lstStyle/>
          <a:p>
            <a:fld id="{01AD22D9-31BD-4D01-B1BB-204968245BB1}" type="datetimeFigureOut">
              <a:rPr lang="en-IN" smtClean="0"/>
              <a:t>22-12-2022</a:t>
            </a:fld>
            <a:endParaRPr lang="en-IN"/>
          </a:p>
        </p:txBody>
      </p:sp>
      <p:sp>
        <p:nvSpPr>
          <p:cNvPr id="1048712" name="Footer Placeholder 4"/>
          <p:cNvSpPr>
            <a:spLocks noGrp="1"/>
          </p:cNvSpPr>
          <p:nvPr>
            <p:ph type="ftr" sz="quarter" idx="11"/>
          </p:nvPr>
        </p:nvSpPr>
        <p:spPr/>
        <p:txBody>
          <a:bodyPr/>
          <a:lstStyle/>
          <a:p>
            <a:endParaRPr lang="en-IN"/>
          </a:p>
        </p:txBody>
      </p:sp>
      <p:sp>
        <p:nvSpPr>
          <p:cNvPr id="1048713"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14" name="Slide Number Placeholder 5"/>
          <p:cNvSpPr>
            <a:spLocks noGrp="1"/>
          </p:cNvSpPr>
          <p:nvPr>
            <p:ph type="sldNum" sz="quarter" idx="12"/>
          </p:nvPr>
        </p:nvSpPr>
        <p:spPr>
          <a:xfrm>
            <a:off x="531812" y="3244139"/>
            <a:ext cx="779767" cy="365125"/>
          </a:xfrm>
        </p:spPr>
        <p:txBody>
          <a:bodyPr/>
          <a:lstStyle/>
          <a:p>
            <a:fld id="{F96C8475-DB51-4DBA-82B1-B21B417EF9F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66"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048667"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68"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69" name="Date Placeholder 3"/>
          <p:cNvSpPr>
            <a:spLocks noGrp="1"/>
          </p:cNvSpPr>
          <p:nvPr>
            <p:ph type="dt" sz="half" idx="10"/>
          </p:nvPr>
        </p:nvSpPr>
        <p:spPr/>
        <p:txBody>
          <a:bodyPr/>
          <a:lstStyle/>
          <a:p>
            <a:fld id="{01AD22D9-31BD-4D01-B1BB-204968245BB1}" type="datetimeFigureOut">
              <a:rPr lang="en-IN" smtClean="0"/>
              <a:t>22-12-2022</a:t>
            </a:fld>
            <a:endParaRPr lang="en-IN"/>
          </a:p>
        </p:txBody>
      </p:sp>
      <p:sp>
        <p:nvSpPr>
          <p:cNvPr id="1048670" name="Footer Placeholder 4"/>
          <p:cNvSpPr>
            <a:spLocks noGrp="1"/>
          </p:cNvSpPr>
          <p:nvPr>
            <p:ph type="ftr" sz="quarter" idx="11"/>
          </p:nvPr>
        </p:nvSpPr>
        <p:spPr/>
        <p:txBody>
          <a:bodyPr/>
          <a:lstStyle/>
          <a:p>
            <a:endParaRPr lang="en-IN"/>
          </a:p>
        </p:txBody>
      </p:sp>
      <p:sp>
        <p:nvSpPr>
          <p:cNvPr id="104867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72" name="Slide Number Placeholder 5"/>
          <p:cNvSpPr>
            <a:spLocks noGrp="1"/>
          </p:cNvSpPr>
          <p:nvPr>
            <p:ph type="sldNum" sz="quarter" idx="12"/>
          </p:nvPr>
        </p:nvSpPr>
        <p:spPr>
          <a:xfrm>
            <a:off x="531812" y="3244139"/>
            <a:ext cx="779767" cy="365125"/>
          </a:xfrm>
        </p:spPr>
        <p:txBody>
          <a:bodyPr/>
          <a:lstStyle/>
          <a:p>
            <a:fld id="{F96C8475-DB51-4DBA-82B1-B21B417EF9F8}" type="slidenum">
              <a:rPr lang="en-IN" smtClean="0"/>
              <a:t>‹#›</a:t>
            </a:fld>
            <a:endParaRPr lang="en-IN"/>
          </a:p>
        </p:txBody>
      </p:sp>
      <p:sp>
        <p:nvSpPr>
          <p:cNvPr id="1048673"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048674"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703"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104870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1048705" name="Date Placeholder 4"/>
          <p:cNvSpPr>
            <a:spLocks noGrp="1"/>
          </p:cNvSpPr>
          <p:nvPr>
            <p:ph type="dt" sz="half" idx="10"/>
          </p:nvPr>
        </p:nvSpPr>
        <p:spPr/>
        <p:txBody>
          <a:bodyPr/>
          <a:lstStyle/>
          <a:p>
            <a:fld id="{01AD22D9-31BD-4D01-B1BB-204968245BB1}" type="datetimeFigureOut">
              <a:rPr lang="en-IN" smtClean="0"/>
              <a:t>22-12-2022</a:t>
            </a:fld>
            <a:endParaRPr lang="en-IN"/>
          </a:p>
        </p:txBody>
      </p:sp>
      <p:sp>
        <p:nvSpPr>
          <p:cNvPr id="1048706" name="Footer Placeholder 5"/>
          <p:cNvSpPr>
            <a:spLocks noGrp="1"/>
          </p:cNvSpPr>
          <p:nvPr>
            <p:ph type="ftr" sz="quarter" idx="11"/>
          </p:nvPr>
        </p:nvSpPr>
        <p:spPr/>
        <p:txBody>
          <a:bodyPr/>
          <a:lstStyle/>
          <a:p>
            <a:endParaRPr lang="en-IN"/>
          </a:p>
        </p:txBody>
      </p:sp>
      <p:sp>
        <p:nvSpPr>
          <p:cNvPr id="1048707"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08" name="Slide Number Placeholder 6"/>
          <p:cNvSpPr>
            <a:spLocks noGrp="1"/>
          </p:cNvSpPr>
          <p:nvPr>
            <p:ph type="sldNum" sz="quarter" idx="12"/>
          </p:nvPr>
        </p:nvSpPr>
        <p:spPr>
          <a:xfrm>
            <a:off x="531812" y="4983087"/>
            <a:ext cx="779767" cy="365125"/>
          </a:xfrm>
        </p:spPr>
        <p:txBody>
          <a:bodyPr/>
          <a:lstStyle/>
          <a:p>
            <a:fld id="{F96C8475-DB51-4DBA-82B1-B21B417EF9F8}"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06"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048607"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08"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1048609" name="Date Placeholder 4"/>
          <p:cNvSpPr>
            <a:spLocks noGrp="1"/>
          </p:cNvSpPr>
          <p:nvPr>
            <p:ph type="dt" sz="half" idx="10"/>
          </p:nvPr>
        </p:nvSpPr>
        <p:spPr/>
        <p:txBody>
          <a:bodyPr/>
          <a:lstStyle/>
          <a:p>
            <a:fld id="{01AD22D9-31BD-4D01-B1BB-204968245BB1}" type="datetimeFigureOut">
              <a:rPr lang="en-IN" smtClean="0"/>
              <a:t>22-12-2022</a:t>
            </a:fld>
            <a:endParaRPr lang="en-IN"/>
          </a:p>
        </p:txBody>
      </p:sp>
      <p:sp>
        <p:nvSpPr>
          <p:cNvPr id="1048610" name="Footer Placeholder 5"/>
          <p:cNvSpPr>
            <a:spLocks noGrp="1"/>
          </p:cNvSpPr>
          <p:nvPr>
            <p:ph type="ftr" sz="quarter" idx="11"/>
          </p:nvPr>
        </p:nvSpPr>
        <p:spPr/>
        <p:txBody>
          <a:bodyPr/>
          <a:lstStyle/>
          <a:p>
            <a:endParaRPr lang="en-IN"/>
          </a:p>
        </p:txBody>
      </p:sp>
      <p:sp>
        <p:nvSpPr>
          <p:cNvPr id="10486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12" name="Slide Number Placeholder 6"/>
          <p:cNvSpPr>
            <a:spLocks noGrp="1"/>
          </p:cNvSpPr>
          <p:nvPr>
            <p:ph type="sldNum" sz="quarter" idx="12"/>
          </p:nvPr>
        </p:nvSpPr>
        <p:spPr>
          <a:xfrm>
            <a:off x="531812" y="4983087"/>
            <a:ext cx="779767" cy="365125"/>
          </a:xfrm>
        </p:spPr>
        <p:txBody>
          <a:bodyPr/>
          <a:lstStyle/>
          <a:p>
            <a:fld id="{F96C8475-DB51-4DBA-82B1-B21B417EF9F8}" type="slidenum">
              <a:rPr lang="en-IN" smtClean="0"/>
              <a:t>‹#›</a:t>
            </a:fld>
            <a:endParaRPr lang="en-IN"/>
          </a:p>
        </p:txBody>
      </p:sp>
      <p:sp>
        <p:nvSpPr>
          <p:cNvPr id="1048613"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048614"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72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1048723"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72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1048725" name="Date Placeholder 4"/>
          <p:cNvSpPr>
            <a:spLocks noGrp="1"/>
          </p:cNvSpPr>
          <p:nvPr>
            <p:ph type="dt" sz="half" idx="10"/>
          </p:nvPr>
        </p:nvSpPr>
        <p:spPr/>
        <p:txBody>
          <a:bodyPr/>
          <a:lstStyle/>
          <a:p>
            <a:fld id="{01AD22D9-31BD-4D01-B1BB-204968245BB1}" type="datetimeFigureOut">
              <a:rPr lang="en-IN" smtClean="0"/>
              <a:t>22-12-2022</a:t>
            </a:fld>
            <a:endParaRPr lang="en-IN"/>
          </a:p>
        </p:txBody>
      </p:sp>
      <p:sp>
        <p:nvSpPr>
          <p:cNvPr id="1048726" name="Footer Placeholder 5"/>
          <p:cNvSpPr>
            <a:spLocks noGrp="1"/>
          </p:cNvSpPr>
          <p:nvPr>
            <p:ph type="ftr" sz="quarter" idx="11"/>
          </p:nvPr>
        </p:nvSpPr>
        <p:spPr/>
        <p:txBody>
          <a:bodyPr/>
          <a:lstStyle/>
          <a:p>
            <a:endParaRPr lang="en-IN"/>
          </a:p>
        </p:txBody>
      </p:sp>
      <p:sp>
        <p:nvSpPr>
          <p:cNvPr id="1048727"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8" name="Slide Number Placeholder 6"/>
          <p:cNvSpPr>
            <a:spLocks noGrp="1"/>
          </p:cNvSpPr>
          <p:nvPr>
            <p:ph type="sldNum" sz="quarter" idx="12"/>
          </p:nvPr>
        </p:nvSpPr>
        <p:spPr>
          <a:xfrm>
            <a:off x="531812" y="4983087"/>
            <a:ext cx="779767" cy="365125"/>
          </a:xfrm>
        </p:spPr>
        <p:txBody>
          <a:bodyPr/>
          <a:lstStyle/>
          <a:p>
            <a:fld id="{F96C8475-DB51-4DBA-82B1-B21B417EF9F8}"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82" name="Title 1"/>
          <p:cNvSpPr>
            <a:spLocks noGrp="1"/>
          </p:cNvSpPr>
          <p:nvPr>
            <p:ph type="title"/>
          </p:nvPr>
        </p:nvSpPr>
        <p:spPr/>
        <p:txBody>
          <a:bodyPr/>
          <a:lstStyle/>
          <a:p>
            <a:r>
              <a:rPr lang="en-US"/>
              <a:t>Click to edit Master title style</a:t>
            </a:r>
            <a:endParaRPr lang="en-US" dirty="0"/>
          </a:p>
        </p:txBody>
      </p:sp>
      <p:sp>
        <p:nvSpPr>
          <p:cNvPr id="104868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4" name="Date Placeholder 3"/>
          <p:cNvSpPr>
            <a:spLocks noGrp="1"/>
          </p:cNvSpPr>
          <p:nvPr>
            <p:ph type="dt" sz="half" idx="10"/>
          </p:nvPr>
        </p:nvSpPr>
        <p:spPr/>
        <p:txBody>
          <a:bodyPr/>
          <a:lstStyle/>
          <a:p>
            <a:fld id="{01AD22D9-31BD-4D01-B1BB-204968245BB1}" type="datetimeFigureOut">
              <a:rPr lang="en-IN" smtClean="0"/>
              <a:t>22-12-2022</a:t>
            </a:fld>
            <a:endParaRPr lang="en-IN"/>
          </a:p>
        </p:txBody>
      </p:sp>
      <p:sp>
        <p:nvSpPr>
          <p:cNvPr id="1048685" name="Footer Placeholder 4"/>
          <p:cNvSpPr>
            <a:spLocks noGrp="1"/>
          </p:cNvSpPr>
          <p:nvPr>
            <p:ph type="ftr" sz="quarter" idx="11"/>
          </p:nvPr>
        </p:nvSpPr>
        <p:spPr/>
        <p:txBody>
          <a:bodyPr/>
          <a:lstStyle/>
          <a:p>
            <a:endParaRPr lang="en-IN"/>
          </a:p>
        </p:txBody>
      </p:sp>
      <p:sp>
        <p:nvSpPr>
          <p:cNvPr id="104868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87" name="Slide Number Placeholder 5"/>
          <p:cNvSpPr>
            <a:spLocks noGrp="1"/>
          </p:cNvSpPr>
          <p:nvPr>
            <p:ph type="sldNum" sz="quarter" idx="12"/>
          </p:nvPr>
        </p:nvSpPr>
        <p:spPr/>
        <p:txBody>
          <a:bodyPr/>
          <a:lstStyle/>
          <a:p>
            <a:fld id="{F96C8475-DB51-4DBA-82B1-B21B417EF9F8}"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29"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1048730"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1" name="Date Placeholder 3"/>
          <p:cNvSpPr>
            <a:spLocks noGrp="1"/>
          </p:cNvSpPr>
          <p:nvPr>
            <p:ph type="dt" sz="half" idx="10"/>
          </p:nvPr>
        </p:nvSpPr>
        <p:spPr/>
        <p:txBody>
          <a:bodyPr/>
          <a:lstStyle/>
          <a:p>
            <a:fld id="{01AD22D9-31BD-4D01-B1BB-204968245BB1}" type="datetimeFigureOut">
              <a:rPr lang="en-IN" smtClean="0"/>
              <a:t>22-12-2022</a:t>
            </a:fld>
            <a:endParaRPr lang="en-IN"/>
          </a:p>
        </p:txBody>
      </p:sp>
      <p:sp>
        <p:nvSpPr>
          <p:cNvPr id="1048732" name="Footer Placeholder 4"/>
          <p:cNvSpPr>
            <a:spLocks noGrp="1"/>
          </p:cNvSpPr>
          <p:nvPr>
            <p:ph type="ftr" sz="quarter" idx="11"/>
          </p:nvPr>
        </p:nvSpPr>
        <p:spPr/>
        <p:txBody>
          <a:bodyPr/>
          <a:lstStyle/>
          <a:p>
            <a:endParaRPr lang="en-IN"/>
          </a:p>
        </p:txBody>
      </p:sp>
      <p:sp>
        <p:nvSpPr>
          <p:cNvPr id="1048733"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34" name="Slide Number Placeholder 5"/>
          <p:cNvSpPr>
            <a:spLocks noGrp="1"/>
          </p:cNvSpPr>
          <p:nvPr>
            <p:ph type="sldNum" sz="quarter" idx="12"/>
          </p:nvPr>
        </p:nvSpPr>
        <p:spPr/>
        <p:txBody>
          <a:bodyPr/>
          <a:lstStyle/>
          <a:p>
            <a:fld id="{F96C8475-DB51-4DBA-82B1-B21B417EF9F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8"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1048619"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0" name="Date Placeholder 3"/>
          <p:cNvSpPr>
            <a:spLocks noGrp="1"/>
          </p:cNvSpPr>
          <p:nvPr>
            <p:ph type="dt" sz="half" idx="10"/>
          </p:nvPr>
        </p:nvSpPr>
        <p:spPr/>
        <p:txBody>
          <a:bodyPr/>
          <a:lstStyle/>
          <a:p>
            <a:fld id="{01AD22D9-31BD-4D01-B1BB-204968245BB1}" type="datetimeFigureOut">
              <a:rPr lang="en-IN" smtClean="0"/>
              <a:t>22-12-2022</a:t>
            </a:fld>
            <a:endParaRPr lang="en-IN"/>
          </a:p>
        </p:txBody>
      </p:sp>
      <p:sp>
        <p:nvSpPr>
          <p:cNvPr id="1048621" name="Footer Placeholder 4"/>
          <p:cNvSpPr>
            <a:spLocks noGrp="1"/>
          </p:cNvSpPr>
          <p:nvPr>
            <p:ph type="ftr" sz="quarter" idx="11"/>
          </p:nvPr>
        </p:nvSpPr>
        <p:spPr/>
        <p:txBody>
          <a:bodyPr/>
          <a:lstStyle/>
          <a:p>
            <a:endParaRPr lang="en-IN"/>
          </a:p>
        </p:txBody>
      </p:sp>
      <p:sp>
        <p:nvSpPr>
          <p:cNvPr id="104862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23" name="Slide Number Placeholder 5"/>
          <p:cNvSpPr>
            <a:spLocks noGrp="1"/>
          </p:cNvSpPr>
          <p:nvPr>
            <p:ph type="sldNum" sz="quarter" idx="12"/>
          </p:nvPr>
        </p:nvSpPr>
        <p:spPr/>
        <p:txBody>
          <a:bodyPr/>
          <a:lstStyle/>
          <a:p>
            <a:fld id="{F96C8475-DB51-4DBA-82B1-B21B417EF9F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88"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1048689"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90" name="Date Placeholder 3"/>
          <p:cNvSpPr>
            <a:spLocks noGrp="1"/>
          </p:cNvSpPr>
          <p:nvPr>
            <p:ph type="dt" sz="half" idx="10"/>
          </p:nvPr>
        </p:nvSpPr>
        <p:spPr/>
        <p:txBody>
          <a:bodyPr/>
          <a:lstStyle/>
          <a:p>
            <a:fld id="{01AD22D9-31BD-4D01-B1BB-204968245BB1}" type="datetimeFigureOut">
              <a:rPr lang="en-IN" smtClean="0"/>
              <a:t>22-12-2022</a:t>
            </a:fld>
            <a:endParaRPr lang="en-IN"/>
          </a:p>
        </p:txBody>
      </p:sp>
      <p:sp>
        <p:nvSpPr>
          <p:cNvPr id="1048691" name="Footer Placeholder 4"/>
          <p:cNvSpPr>
            <a:spLocks noGrp="1"/>
          </p:cNvSpPr>
          <p:nvPr>
            <p:ph type="ftr" sz="quarter" idx="11"/>
          </p:nvPr>
        </p:nvSpPr>
        <p:spPr/>
        <p:txBody>
          <a:bodyPr/>
          <a:lstStyle/>
          <a:p>
            <a:endParaRPr lang="en-IN"/>
          </a:p>
        </p:txBody>
      </p:sp>
      <p:sp>
        <p:nvSpPr>
          <p:cNvPr id="1048692"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93" name="Slide Number Placeholder 5"/>
          <p:cNvSpPr>
            <a:spLocks noGrp="1"/>
          </p:cNvSpPr>
          <p:nvPr>
            <p:ph type="sldNum" sz="quarter" idx="12"/>
          </p:nvPr>
        </p:nvSpPr>
        <p:spPr>
          <a:xfrm>
            <a:off x="531812" y="3244139"/>
            <a:ext cx="779767" cy="365125"/>
          </a:xfrm>
        </p:spPr>
        <p:txBody>
          <a:bodyPr/>
          <a:lstStyle/>
          <a:p>
            <a:fld id="{F96C8475-DB51-4DBA-82B1-B21B417EF9F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15" name="Title 7"/>
          <p:cNvSpPr>
            <a:spLocks noGrp="1"/>
          </p:cNvSpPr>
          <p:nvPr>
            <p:ph type="title"/>
          </p:nvPr>
        </p:nvSpPr>
        <p:spPr/>
        <p:txBody>
          <a:bodyPr/>
          <a:lstStyle/>
          <a:p>
            <a:r>
              <a:rPr lang="en-US"/>
              <a:t>Click to edit Master title style</a:t>
            </a:r>
            <a:endParaRPr lang="en-US" dirty="0"/>
          </a:p>
        </p:txBody>
      </p:sp>
      <p:sp>
        <p:nvSpPr>
          <p:cNvPr id="1048716"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7"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8" name="Date Placeholder 4"/>
          <p:cNvSpPr>
            <a:spLocks noGrp="1"/>
          </p:cNvSpPr>
          <p:nvPr>
            <p:ph type="dt" sz="half" idx="10"/>
          </p:nvPr>
        </p:nvSpPr>
        <p:spPr/>
        <p:txBody>
          <a:bodyPr/>
          <a:lstStyle/>
          <a:p>
            <a:fld id="{01AD22D9-31BD-4D01-B1BB-204968245BB1}" type="datetimeFigureOut">
              <a:rPr lang="en-IN" smtClean="0"/>
              <a:t>22-12-2022</a:t>
            </a:fld>
            <a:endParaRPr lang="en-IN"/>
          </a:p>
        </p:txBody>
      </p:sp>
      <p:sp>
        <p:nvSpPr>
          <p:cNvPr id="1048719" name="Footer Placeholder 5"/>
          <p:cNvSpPr>
            <a:spLocks noGrp="1"/>
          </p:cNvSpPr>
          <p:nvPr>
            <p:ph type="ftr" sz="quarter" idx="11"/>
          </p:nvPr>
        </p:nvSpPr>
        <p:spPr/>
        <p:txBody>
          <a:bodyPr/>
          <a:lstStyle/>
          <a:p>
            <a:endParaRPr lang="en-IN"/>
          </a:p>
        </p:txBody>
      </p:sp>
      <p:sp>
        <p:nvSpPr>
          <p:cNvPr id="104872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1" name="Slide Number Placeholder 5"/>
          <p:cNvSpPr>
            <a:spLocks noGrp="1"/>
          </p:cNvSpPr>
          <p:nvPr>
            <p:ph type="sldNum" sz="quarter" idx="12"/>
          </p:nvPr>
        </p:nvSpPr>
        <p:spPr>
          <a:xfrm>
            <a:off x="531812" y="787782"/>
            <a:ext cx="779767" cy="365125"/>
          </a:xfrm>
        </p:spPr>
        <p:txBody>
          <a:bodyPr/>
          <a:lstStyle/>
          <a:p>
            <a:fld id="{F96C8475-DB51-4DBA-82B1-B21B417EF9F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4" name="Title 9"/>
          <p:cNvSpPr>
            <a:spLocks noGrp="1"/>
          </p:cNvSpPr>
          <p:nvPr>
            <p:ph type="title"/>
          </p:nvPr>
        </p:nvSpPr>
        <p:spPr/>
        <p:txBody>
          <a:bodyPr/>
          <a:lstStyle/>
          <a:p>
            <a:r>
              <a:rPr lang="en-US"/>
              <a:t>Click to edit Master title style</a:t>
            </a:r>
            <a:endParaRPr lang="en-US" dirty="0"/>
          </a:p>
        </p:txBody>
      </p:sp>
      <p:sp>
        <p:nvSpPr>
          <p:cNvPr id="1048695"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6"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7"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8"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9" name="Date Placeholder 6"/>
          <p:cNvSpPr>
            <a:spLocks noGrp="1"/>
          </p:cNvSpPr>
          <p:nvPr>
            <p:ph type="dt" sz="half" idx="10"/>
          </p:nvPr>
        </p:nvSpPr>
        <p:spPr/>
        <p:txBody>
          <a:bodyPr/>
          <a:lstStyle/>
          <a:p>
            <a:fld id="{01AD22D9-31BD-4D01-B1BB-204968245BB1}" type="datetimeFigureOut">
              <a:rPr lang="en-IN" smtClean="0"/>
              <a:t>22-12-2022</a:t>
            </a:fld>
            <a:endParaRPr lang="en-IN"/>
          </a:p>
        </p:txBody>
      </p:sp>
      <p:sp>
        <p:nvSpPr>
          <p:cNvPr id="1048700" name="Footer Placeholder 7"/>
          <p:cNvSpPr>
            <a:spLocks noGrp="1"/>
          </p:cNvSpPr>
          <p:nvPr>
            <p:ph type="ftr" sz="quarter" idx="11"/>
          </p:nvPr>
        </p:nvSpPr>
        <p:spPr/>
        <p:txBody>
          <a:bodyPr/>
          <a:lstStyle/>
          <a:p>
            <a:endParaRPr lang="en-IN"/>
          </a:p>
        </p:txBody>
      </p:sp>
      <p:sp>
        <p:nvSpPr>
          <p:cNvPr id="1048701"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02" name="Slide Number Placeholder 5"/>
          <p:cNvSpPr>
            <a:spLocks noGrp="1"/>
          </p:cNvSpPr>
          <p:nvPr>
            <p:ph type="sldNum" sz="quarter" idx="12"/>
          </p:nvPr>
        </p:nvSpPr>
        <p:spPr>
          <a:xfrm>
            <a:off x="531812" y="787782"/>
            <a:ext cx="779767" cy="365125"/>
          </a:xfrm>
        </p:spPr>
        <p:txBody>
          <a:bodyPr/>
          <a:lstStyle/>
          <a:p>
            <a:fld id="{F96C8475-DB51-4DBA-82B1-B21B417EF9F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61" name="Title 1"/>
          <p:cNvSpPr>
            <a:spLocks noGrp="1"/>
          </p:cNvSpPr>
          <p:nvPr>
            <p:ph type="title"/>
          </p:nvPr>
        </p:nvSpPr>
        <p:spPr/>
        <p:txBody>
          <a:bodyPr/>
          <a:lstStyle/>
          <a:p>
            <a:r>
              <a:rPr lang="en-US"/>
              <a:t>Click to edit Master title style</a:t>
            </a:r>
            <a:endParaRPr lang="en-US" dirty="0"/>
          </a:p>
        </p:txBody>
      </p:sp>
      <p:sp>
        <p:nvSpPr>
          <p:cNvPr id="1048662" name="Date Placeholder 2"/>
          <p:cNvSpPr>
            <a:spLocks noGrp="1"/>
          </p:cNvSpPr>
          <p:nvPr>
            <p:ph type="dt" sz="half" idx="10"/>
          </p:nvPr>
        </p:nvSpPr>
        <p:spPr/>
        <p:txBody>
          <a:bodyPr/>
          <a:lstStyle/>
          <a:p>
            <a:fld id="{01AD22D9-31BD-4D01-B1BB-204968245BB1}" type="datetimeFigureOut">
              <a:rPr lang="en-IN" smtClean="0"/>
              <a:t>22-12-2022</a:t>
            </a:fld>
            <a:endParaRPr lang="en-IN"/>
          </a:p>
        </p:txBody>
      </p:sp>
      <p:sp>
        <p:nvSpPr>
          <p:cNvPr id="1048663" name="Footer Placeholder 3"/>
          <p:cNvSpPr>
            <a:spLocks noGrp="1"/>
          </p:cNvSpPr>
          <p:nvPr>
            <p:ph type="ftr" sz="quarter" idx="11"/>
          </p:nvPr>
        </p:nvSpPr>
        <p:spPr/>
        <p:txBody>
          <a:bodyPr/>
          <a:lstStyle/>
          <a:p>
            <a:endParaRPr lang="en-IN"/>
          </a:p>
        </p:txBody>
      </p:sp>
      <p:sp>
        <p:nvSpPr>
          <p:cNvPr id="1048664"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65" name="Slide Number Placeholder 4"/>
          <p:cNvSpPr>
            <a:spLocks noGrp="1"/>
          </p:cNvSpPr>
          <p:nvPr>
            <p:ph type="sldNum" sz="quarter" idx="12"/>
          </p:nvPr>
        </p:nvSpPr>
        <p:spPr/>
        <p:txBody>
          <a:bodyPr/>
          <a:lstStyle/>
          <a:p>
            <a:fld id="{F96C8475-DB51-4DBA-82B1-B21B417EF9F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1" name="Date Placeholder 1"/>
          <p:cNvSpPr>
            <a:spLocks noGrp="1"/>
          </p:cNvSpPr>
          <p:nvPr>
            <p:ph type="dt" sz="half" idx="10"/>
          </p:nvPr>
        </p:nvSpPr>
        <p:spPr/>
        <p:txBody>
          <a:bodyPr/>
          <a:lstStyle/>
          <a:p>
            <a:fld id="{01AD22D9-31BD-4D01-B1BB-204968245BB1}" type="datetimeFigureOut">
              <a:rPr lang="en-IN" smtClean="0"/>
              <a:t>22-12-2022</a:t>
            </a:fld>
            <a:endParaRPr lang="en-IN"/>
          </a:p>
        </p:txBody>
      </p:sp>
      <p:sp>
        <p:nvSpPr>
          <p:cNvPr id="1048652" name="Footer Placeholder 2"/>
          <p:cNvSpPr>
            <a:spLocks noGrp="1"/>
          </p:cNvSpPr>
          <p:nvPr>
            <p:ph type="ftr" sz="quarter" idx="11"/>
          </p:nvPr>
        </p:nvSpPr>
        <p:spPr/>
        <p:txBody>
          <a:bodyPr/>
          <a:lstStyle/>
          <a:p>
            <a:endParaRPr lang="en-IN"/>
          </a:p>
        </p:txBody>
      </p:sp>
      <p:sp>
        <p:nvSpPr>
          <p:cNvPr id="1048653"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54" name="Slide Number Placeholder 3"/>
          <p:cNvSpPr>
            <a:spLocks noGrp="1"/>
          </p:cNvSpPr>
          <p:nvPr>
            <p:ph type="sldNum" sz="quarter" idx="12"/>
          </p:nvPr>
        </p:nvSpPr>
        <p:spPr/>
        <p:txBody>
          <a:bodyPr/>
          <a:lstStyle/>
          <a:p>
            <a:fld id="{F96C8475-DB51-4DBA-82B1-B21B417EF9F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26"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1048627"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8"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lstStyle/>
          <a:p>
            <a:fld id="{01AD22D9-31BD-4D01-B1BB-204968245BB1}" type="datetimeFigureOut">
              <a:rPr lang="en-IN" smtClean="0"/>
              <a:t>22-12-2022</a:t>
            </a:fld>
            <a:endParaRPr lang="en-IN"/>
          </a:p>
        </p:txBody>
      </p:sp>
      <p:sp>
        <p:nvSpPr>
          <p:cNvPr id="1048630" name="Footer Placeholder 5"/>
          <p:cNvSpPr>
            <a:spLocks noGrp="1"/>
          </p:cNvSpPr>
          <p:nvPr>
            <p:ph type="ftr" sz="quarter" idx="11"/>
          </p:nvPr>
        </p:nvSpPr>
        <p:spPr/>
        <p:txBody>
          <a:bodyPr/>
          <a:lstStyle/>
          <a:p>
            <a:endParaRPr lang="en-IN"/>
          </a:p>
        </p:txBody>
      </p:sp>
      <p:sp>
        <p:nvSpPr>
          <p:cNvPr id="1048631"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32" name="Slide Number Placeholder 6"/>
          <p:cNvSpPr>
            <a:spLocks noGrp="1"/>
          </p:cNvSpPr>
          <p:nvPr>
            <p:ph type="sldNum" sz="quarter" idx="12"/>
          </p:nvPr>
        </p:nvSpPr>
        <p:spPr/>
        <p:txBody>
          <a:bodyPr/>
          <a:lstStyle/>
          <a:p>
            <a:fld id="{F96C8475-DB51-4DBA-82B1-B21B417EF9F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75"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1048676"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77"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8" name="Date Placeholder 4"/>
          <p:cNvSpPr>
            <a:spLocks noGrp="1"/>
          </p:cNvSpPr>
          <p:nvPr>
            <p:ph type="dt" sz="half" idx="10"/>
          </p:nvPr>
        </p:nvSpPr>
        <p:spPr/>
        <p:txBody>
          <a:bodyPr/>
          <a:lstStyle/>
          <a:p>
            <a:fld id="{01AD22D9-31BD-4D01-B1BB-204968245BB1}" type="datetimeFigureOut">
              <a:rPr lang="en-IN" smtClean="0"/>
              <a:t>22-12-2022</a:t>
            </a:fld>
            <a:endParaRPr lang="en-IN"/>
          </a:p>
        </p:txBody>
      </p:sp>
      <p:sp>
        <p:nvSpPr>
          <p:cNvPr id="1048679" name="Footer Placeholder 5"/>
          <p:cNvSpPr>
            <a:spLocks noGrp="1"/>
          </p:cNvSpPr>
          <p:nvPr>
            <p:ph type="ftr" sz="quarter" idx="11"/>
          </p:nvPr>
        </p:nvSpPr>
        <p:spPr/>
        <p:txBody>
          <a:bodyPr/>
          <a:lstStyle/>
          <a:p>
            <a:endParaRPr lang="en-IN"/>
          </a:p>
        </p:txBody>
      </p:sp>
      <p:sp>
        <p:nvSpPr>
          <p:cNvPr id="1048680"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81" name="Slide Number Placeholder 6"/>
          <p:cNvSpPr>
            <a:spLocks noGrp="1"/>
          </p:cNvSpPr>
          <p:nvPr>
            <p:ph type="sldNum" sz="quarter" idx="12"/>
          </p:nvPr>
        </p:nvSpPr>
        <p:spPr>
          <a:xfrm>
            <a:off x="531812" y="4983087"/>
            <a:ext cx="779767" cy="365125"/>
          </a:xfrm>
        </p:spPr>
        <p:txBody>
          <a:bodyPr/>
          <a:lstStyle/>
          <a:p>
            <a:fld id="{F96C8475-DB51-4DBA-82B1-B21B417EF9F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3" name="Group 22"/>
          <p:cNvGrpSpPr/>
          <p:nvPr/>
        </p:nvGrpSpPr>
        <p:grpSpPr>
          <a:xfrm>
            <a:off x="1" y="228600"/>
            <a:ext cx="2851516" cy="6638628"/>
            <a:chOff x="2487613" y="285750"/>
            <a:chExt cx="2428875" cy="5654676"/>
          </a:xfrm>
        </p:grpSpPr>
        <p:sp>
          <p:nvSpPr>
            <p:cNvPr id="1048576"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48577"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48578"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48579"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8580"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48581"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48582"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48583"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8584"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48585"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8586"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48587"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4" name="Group 9"/>
          <p:cNvGrpSpPr/>
          <p:nvPr/>
        </p:nvGrpSpPr>
        <p:grpSpPr>
          <a:xfrm>
            <a:off x="27221" y="-786"/>
            <a:ext cx="2356674" cy="6854039"/>
            <a:chOff x="6627813" y="194833"/>
            <a:chExt cx="1952625" cy="5678918"/>
          </a:xfrm>
        </p:grpSpPr>
        <p:sp>
          <p:nvSpPr>
            <p:cNvPr id="1048588"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48589"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48590"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48591"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48592"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8593"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48594"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48595"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48596"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48597"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48598"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8599"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48600"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48601"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602"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3"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1AD22D9-31BD-4D01-B1BB-204968245BB1}" type="datetimeFigureOut">
              <a:rPr lang="en-IN" smtClean="0"/>
              <a:t>22-12-2022</a:t>
            </a:fld>
            <a:endParaRPr lang="en-IN"/>
          </a:p>
        </p:txBody>
      </p:sp>
      <p:sp>
        <p:nvSpPr>
          <p:cNvPr id="1048604"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1048605"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96C8475-DB51-4DBA-82B1-B21B417EF9F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258253" y="0"/>
            <a:ext cx="12163265" cy="2680360"/>
          </a:xfrm>
        </p:spPr>
        <p:txBody>
          <a:bodyPr>
            <a:normAutofit/>
          </a:bodyPr>
          <a:lstStyle/>
          <a:p>
            <a:endParaRPr lang="en-IN" sz="4000" dirty="0">
              <a:latin typeface="Algerian" panose="04020705040A02060702" pitchFamily="82" charset="0"/>
            </a:endParaRPr>
          </a:p>
        </p:txBody>
      </p:sp>
      <p:sp>
        <p:nvSpPr>
          <p:cNvPr id="1048616" name="Text Placeholder 2"/>
          <p:cNvSpPr>
            <a:spLocks noGrp="1"/>
          </p:cNvSpPr>
          <p:nvPr>
            <p:ph type="body" sz="quarter" idx="13"/>
          </p:nvPr>
        </p:nvSpPr>
        <p:spPr>
          <a:xfrm>
            <a:off x="513669" y="3363686"/>
            <a:ext cx="8915400" cy="838200"/>
          </a:xfrm>
        </p:spPr>
        <p:txBody>
          <a:bodyPr/>
          <a:lstStyle/>
          <a:p>
            <a:r>
              <a:rPr lang="en-IN" sz="3600" dirty="0"/>
              <a:t>MEMORY MANAGEMENT USING PAGING AND SEGMENTATION</a:t>
            </a:r>
          </a:p>
        </p:txBody>
      </p:sp>
      <p:sp>
        <p:nvSpPr>
          <p:cNvPr id="1048617" name="Text Placeholder 3"/>
          <p:cNvSpPr>
            <a:spLocks noGrp="1"/>
          </p:cNvSpPr>
          <p:nvPr>
            <p:ph type="body" sz="half" idx="2"/>
          </p:nvPr>
        </p:nvSpPr>
        <p:spPr>
          <a:xfrm>
            <a:off x="5811383" y="5050972"/>
            <a:ext cx="6380617" cy="1676400"/>
          </a:xfrm>
        </p:spPr>
        <p:txBody>
          <a:bodyPr>
            <a:normAutofit fontScale="88889" lnSpcReduction="20000"/>
          </a:bodyPr>
          <a:lstStyle/>
          <a:p>
            <a:r>
              <a:rPr lang="en-IN" dirty="0">
                <a:latin typeface="Bahnschrift SemiBold" panose="020B0502040204020203" pitchFamily="34" charset="0"/>
              </a:rPr>
              <a:t>SUBMITTED BY –                  SUBMITTED TO –</a:t>
            </a:r>
          </a:p>
          <a:p>
            <a:r>
              <a:rPr lang="en-IN" dirty="0">
                <a:latin typeface="Baskerville Old Face" panose="02020602080505020303" pitchFamily="18" charset="0"/>
              </a:rPr>
              <a:t>SANAM BHARDWAJ            ASS.PROF MISS. PRAGTI  JAMWAL</a:t>
            </a:r>
          </a:p>
          <a:p>
            <a:r>
              <a:rPr lang="en-IN" dirty="0">
                <a:latin typeface="Baskerville Old Face" panose="02020602080505020303" pitchFamily="18" charset="0"/>
              </a:rPr>
              <a:t>RAHUL SHARMA</a:t>
            </a:r>
          </a:p>
          <a:p>
            <a:r>
              <a:rPr lang="en-IN" dirty="0">
                <a:latin typeface="Baskerville Old Face" panose="02020602080505020303" pitchFamily="18" charset="0"/>
              </a:rPr>
              <a:t>ADITYA SHARMA</a:t>
            </a:r>
          </a:p>
          <a:p>
            <a:r>
              <a:rPr lang="en-IN" dirty="0">
                <a:latin typeface="Baskerville Old Face" panose="02020602080505020303" pitchFamily="18" charset="0"/>
              </a:rPr>
              <a:t>VAIBHAV JAMWAL </a:t>
            </a:r>
          </a:p>
        </p:txBody>
      </p:sp>
      <p:pic>
        <p:nvPicPr>
          <p:cNvPr id="2097152" name="Picture 2097151"/>
          <p:cNvPicPr>
            <a:picLocks/>
          </p:cNvPicPr>
          <p:nvPr/>
        </p:nvPicPr>
        <p:blipFill>
          <a:blip r:embed="rId2"/>
          <a:stretch>
            <a:fillRect/>
          </a:stretch>
        </p:blipFill>
        <p:spPr>
          <a:xfrm>
            <a:off x="1095279" y="0"/>
            <a:ext cx="7503839" cy="28056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ctrTitle"/>
          </p:nvPr>
        </p:nvSpPr>
        <p:spPr>
          <a:xfrm>
            <a:off x="1944915" y="1059544"/>
            <a:ext cx="9559698" cy="3717838"/>
          </a:xfrm>
        </p:spPr>
        <p:txBody>
          <a:bodyPr>
            <a:normAutofit/>
          </a:bodyPr>
          <a:lstStyle/>
          <a:p>
            <a:r>
              <a:rPr lang="en-US" b="1" dirty="0">
                <a:solidFill>
                  <a:schemeClr val="accent1"/>
                </a:solidFill>
                <a:latin typeface="Bahnschrift SemiBold" pitchFamily="34" charset="0"/>
              </a:rPr>
              <a:t>PROGRAM FOR MEMORY MANAGEMENT USING PAGING AND SEGMENTATION</a:t>
            </a:r>
          </a:p>
        </p:txBody>
      </p:sp>
      <p:sp>
        <p:nvSpPr>
          <p:cNvPr id="1048650" name="Subtitle 2"/>
          <p:cNvSpPr>
            <a:spLocks noGrp="1"/>
          </p:cNvSpPr>
          <p:nvPr>
            <p:ph type="subTitle"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Rectangle 1"/>
          <p:cNvSpPr/>
          <p:nvPr/>
        </p:nvSpPr>
        <p:spPr>
          <a:xfrm>
            <a:off x="1553592" y="0"/>
            <a:ext cx="10478610" cy="7064073"/>
          </a:xfrm>
          <a:prstGeom prst="rect">
            <a:avLst/>
          </a:prstGeom>
        </p:spPr>
        <p:txBody>
          <a:bodyPr wrap="square">
            <a:spAutoFit/>
          </a:bodyPr>
          <a:lstStyle/>
          <a:p>
            <a:r>
              <a:rPr lang="en-US" sz="3200" b="1" dirty="0">
                <a:solidFill>
                  <a:schemeClr val="accent1"/>
                </a:solidFill>
              </a:rPr>
              <a:t>Memory management using paging </a:t>
            </a:r>
          </a:p>
          <a:p>
            <a:r>
              <a:rPr lang="en-US" b="1" dirty="0"/>
              <a:t>#include &lt;</a:t>
            </a:r>
            <a:r>
              <a:rPr lang="en-US" b="1" dirty="0" err="1"/>
              <a:t>stdio.h</a:t>
            </a:r>
            <a:r>
              <a:rPr lang="en-US" b="1" dirty="0"/>
              <a:t>&gt;</a:t>
            </a:r>
          </a:p>
          <a:p>
            <a:r>
              <a:rPr lang="en-US" b="1" dirty="0"/>
              <a:t>#include &lt;</a:t>
            </a:r>
            <a:r>
              <a:rPr lang="en-US" b="1" dirty="0" err="1"/>
              <a:t>stdlib.h</a:t>
            </a:r>
            <a:r>
              <a:rPr lang="en-US" b="1" dirty="0"/>
              <a:t>&gt;</a:t>
            </a:r>
          </a:p>
          <a:p>
            <a:r>
              <a:rPr lang="en-US" b="1" dirty="0"/>
              <a:t>#define MAX 50</a:t>
            </a:r>
          </a:p>
          <a:p>
            <a:r>
              <a:rPr lang="en-US" b="1" dirty="0"/>
              <a:t>int main()</a:t>
            </a:r>
          </a:p>
          <a:p>
            <a:r>
              <a:rPr lang="en-US" b="1" dirty="0"/>
              <a:t>{</a:t>
            </a:r>
          </a:p>
          <a:p>
            <a:r>
              <a:rPr lang="en-US" b="1" dirty="0"/>
              <a:t>    int page[MAX], </a:t>
            </a:r>
            <a:r>
              <a:rPr lang="en-US" b="1" dirty="0" err="1"/>
              <a:t>i</a:t>
            </a:r>
            <a:r>
              <a:rPr lang="en-US" b="1" dirty="0"/>
              <a:t>, n, f, </a:t>
            </a:r>
            <a:r>
              <a:rPr lang="en-US" b="1" dirty="0" err="1"/>
              <a:t>ps</a:t>
            </a:r>
            <a:r>
              <a:rPr lang="en-US" b="1" dirty="0"/>
              <a:t>, off, </a:t>
            </a:r>
            <a:r>
              <a:rPr lang="en-US" b="1" dirty="0" err="1"/>
              <a:t>pno</a:t>
            </a:r>
            <a:r>
              <a:rPr lang="en-US" b="1" dirty="0"/>
              <a:t>;</a:t>
            </a:r>
          </a:p>
          <a:p>
            <a:r>
              <a:rPr lang="en-US" b="1" dirty="0"/>
              <a:t>    int choice = 0;</a:t>
            </a:r>
          </a:p>
          <a:p>
            <a:r>
              <a:rPr lang="en-US" b="1" dirty="0"/>
              <a:t>    </a:t>
            </a:r>
            <a:r>
              <a:rPr lang="en-US" b="1" dirty="0" err="1"/>
              <a:t>printf</a:t>
            </a:r>
            <a:r>
              <a:rPr lang="en-US" b="1" dirty="0"/>
              <a:t>("\</a:t>
            </a:r>
            <a:r>
              <a:rPr lang="en-US" b="1" dirty="0" err="1"/>
              <a:t>nEnter</a:t>
            </a:r>
            <a:r>
              <a:rPr lang="en-US" b="1" dirty="0"/>
              <a:t> the no of </a:t>
            </a:r>
            <a:r>
              <a:rPr lang="en-US" b="1" dirty="0" err="1"/>
              <a:t>peges</a:t>
            </a:r>
            <a:r>
              <a:rPr lang="en-US" b="1" dirty="0"/>
              <a:t> in memory: ");</a:t>
            </a:r>
          </a:p>
          <a:p>
            <a:r>
              <a:rPr lang="en-US" b="1" dirty="0"/>
              <a:t>    </a:t>
            </a:r>
            <a:r>
              <a:rPr lang="en-US" b="1" dirty="0" err="1"/>
              <a:t>scanf</a:t>
            </a:r>
            <a:r>
              <a:rPr lang="en-US" b="1" dirty="0"/>
              <a:t>("%d", &amp;n);</a:t>
            </a:r>
          </a:p>
          <a:p>
            <a:r>
              <a:rPr lang="en-US" b="1" dirty="0"/>
              <a:t>    </a:t>
            </a:r>
            <a:r>
              <a:rPr lang="en-US" b="1" dirty="0" err="1"/>
              <a:t>printf</a:t>
            </a:r>
            <a:r>
              <a:rPr lang="en-US" b="1" dirty="0"/>
              <a:t>("\</a:t>
            </a:r>
            <a:r>
              <a:rPr lang="en-US" b="1" dirty="0" err="1"/>
              <a:t>nEnter</a:t>
            </a:r>
            <a:r>
              <a:rPr lang="en-US" b="1" dirty="0"/>
              <a:t> page size: ");</a:t>
            </a:r>
          </a:p>
          <a:p>
            <a:r>
              <a:rPr lang="en-US" b="1" dirty="0"/>
              <a:t>    </a:t>
            </a:r>
            <a:r>
              <a:rPr lang="en-US" b="1" dirty="0" err="1"/>
              <a:t>scanf</a:t>
            </a:r>
            <a:r>
              <a:rPr lang="en-US" b="1" dirty="0"/>
              <a:t>("%d", &amp;</a:t>
            </a:r>
            <a:r>
              <a:rPr lang="en-US" b="1" dirty="0" err="1"/>
              <a:t>ps</a:t>
            </a:r>
            <a:r>
              <a:rPr lang="en-US" b="1" dirty="0"/>
              <a:t>);</a:t>
            </a:r>
          </a:p>
          <a:p>
            <a:r>
              <a:rPr lang="en-US" b="1" dirty="0"/>
              <a:t>    </a:t>
            </a:r>
            <a:r>
              <a:rPr lang="en-US" b="1" dirty="0" err="1"/>
              <a:t>printf</a:t>
            </a:r>
            <a:r>
              <a:rPr lang="en-US" b="1" dirty="0"/>
              <a:t>("\</a:t>
            </a:r>
            <a:r>
              <a:rPr lang="en-US" b="1" dirty="0" err="1"/>
              <a:t>nEnter</a:t>
            </a:r>
            <a:r>
              <a:rPr lang="en-US" b="1" dirty="0"/>
              <a:t> no of frames: ");</a:t>
            </a:r>
          </a:p>
          <a:p>
            <a:r>
              <a:rPr lang="en-US" b="1" dirty="0"/>
              <a:t>    </a:t>
            </a:r>
            <a:r>
              <a:rPr lang="en-US" b="1" dirty="0" err="1"/>
              <a:t>scanf</a:t>
            </a:r>
            <a:r>
              <a:rPr lang="en-US" b="1" dirty="0"/>
              <a:t>("%d", &amp;f);</a:t>
            </a:r>
          </a:p>
          <a:p>
            <a:r>
              <a:rPr lang="en-US" b="1" dirty="0"/>
              <a:t>    for (</a:t>
            </a:r>
            <a:r>
              <a:rPr lang="en-US" b="1" dirty="0" err="1"/>
              <a:t>i</a:t>
            </a:r>
            <a:r>
              <a:rPr lang="en-US" b="1" dirty="0"/>
              <a:t> = 0; </a:t>
            </a:r>
            <a:r>
              <a:rPr lang="en-US" b="1" dirty="0" err="1"/>
              <a:t>i</a:t>
            </a:r>
            <a:r>
              <a:rPr lang="en-US" b="1" dirty="0"/>
              <a:t> &lt; n; </a:t>
            </a:r>
            <a:r>
              <a:rPr lang="en-US" b="1" dirty="0" err="1"/>
              <a:t>i</a:t>
            </a:r>
            <a:r>
              <a:rPr lang="en-US" b="1" dirty="0"/>
              <a:t>++)</a:t>
            </a:r>
          </a:p>
          <a:p>
            <a:r>
              <a:rPr lang="en-US" b="1" dirty="0"/>
              <a:t>        page[</a:t>
            </a:r>
            <a:r>
              <a:rPr lang="en-US" b="1" dirty="0" err="1"/>
              <a:t>i</a:t>
            </a:r>
            <a:r>
              <a:rPr lang="en-US" b="1" dirty="0"/>
              <a:t>] = -1;</a:t>
            </a:r>
          </a:p>
          <a:p>
            <a:r>
              <a:rPr lang="en-US" b="1" dirty="0"/>
              <a:t>    </a:t>
            </a:r>
            <a:r>
              <a:rPr lang="en-US" b="1" dirty="0" err="1"/>
              <a:t>printf</a:t>
            </a:r>
            <a:r>
              <a:rPr lang="en-US" b="1" dirty="0"/>
              <a:t>("\</a:t>
            </a:r>
            <a:r>
              <a:rPr lang="en-US" b="1" dirty="0" err="1"/>
              <a:t>nEnter</a:t>
            </a:r>
            <a:r>
              <a:rPr lang="en-US" b="1" dirty="0"/>
              <a:t> the page table\n");</a:t>
            </a:r>
          </a:p>
          <a:p>
            <a:r>
              <a:rPr lang="en-US" b="1" dirty="0"/>
              <a:t>    </a:t>
            </a:r>
            <a:r>
              <a:rPr lang="en-US" b="1" dirty="0" err="1"/>
              <a:t>printf</a:t>
            </a:r>
            <a:r>
              <a:rPr lang="en-US" b="1" dirty="0"/>
              <a:t>("(Enter frame no as -1 if that page is not present in any frame)\n\n");</a:t>
            </a:r>
          </a:p>
          <a:p>
            <a:r>
              <a:rPr lang="en-US" b="1" dirty="0"/>
              <a:t>    </a:t>
            </a:r>
            <a:r>
              <a:rPr lang="en-US" b="1" dirty="0" err="1"/>
              <a:t>printf</a:t>
            </a:r>
            <a:r>
              <a:rPr lang="en-US" b="1" dirty="0"/>
              <a:t>("\</a:t>
            </a:r>
            <a:r>
              <a:rPr lang="en-US" b="1" dirty="0" err="1"/>
              <a:t>npageno</a:t>
            </a:r>
            <a:r>
              <a:rPr lang="en-US" b="1" dirty="0"/>
              <a:t>\</a:t>
            </a:r>
            <a:r>
              <a:rPr lang="en-US" b="1" dirty="0" err="1"/>
              <a:t>tframeno</a:t>
            </a:r>
            <a:r>
              <a:rPr lang="en-US" b="1" dirty="0"/>
              <a:t>\n-------\t-------");</a:t>
            </a:r>
          </a:p>
          <a:p>
            <a:r>
              <a:rPr lang="en-US" b="1" dirty="0"/>
              <a:t>    for (</a:t>
            </a:r>
            <a:r>
              <a:rPr lang="en-US" b="1" dirty="0" err="1"/>
              <a:t>i</a:t>
            </a:r>
            <a:r>
              <a:rPr lang="en-US" b="1" dirty="0"/>
              <a:t> = 0; </a:t>
            </a:r>
            <a:r>
              <a:rPr lang="en-US" b="1" dirty="0" err="1"/>
              <a:t>i</a:t>
            </a:r>
            <a:r>
              <a:rPr lang="en-US" b="1" dirty="0"/>
              <a:t> &lt; n; </a:t>
            </a:r>
            <a:r>
              <a:rPr lang="en-US" b="1" dirty="0" err="1"/>
              <a:t>i</a:t>
            </a:r>
            <a:r>
              <a:rPr lang="en-US" b="1" dirty="0"/>
              <a:t>++)</a:t>
            </a:r>
          </a:p>
          <a:p>
            <a:r>
              <a:rPr lang="en-US" b="1" dirty="0"/>
              <a:t>    {</a:t>
            </a:r>
          </a:p>
          <a:p>
            <a:r>
              <a:rPr lang="en-US" b="1" dirty="0"/>
              <a:t>        </a:t>
            </a:r>
            <a:r>
              <a:rPr lang="en-US" b="1" dirty="0" err="1"/>
              <a:t>printf</a:t>
            </a:r>
            <a:r>
              <a:rPr lang="en-US" b="1" dirty="0"/>
              <a:t>("\n\</a:t>
            </a:r>
            <a:r>
              <a:rPr lang="en-US" b="1" dirty="0" err="1"/>
              <a:t>n%d</a:t>
            </a:r>
            <a:r>
              <a:rPr lang="en-US" b="1" dirty="0"/>
              <a:t>\t\t", </a:t>
            </a:r>
            <a:r>
              <a:rPr lang="en-US" b="1" dirty="0" err="1"/>
              <a:t>i</a:t>
            </a:r>
            <a:r>
              <a:rPr lang="en-US" b="1" dirty="0"/>
              <a:t>);</a:t>
            </a:r>
          </a:p>
          <a:p>
            <a:r>
              <a:rPr lang="en-US" b="1" dirty="0"/>
              <a:t>        </a:t>
            </a:r>
            <a:r>
              <a:rPr lang="en-US" b="1" dirty="0" err="1"/>
              <a:t>scanf</a:t>
            </a:r>
            <a:r>
              <a:rPr lang="en-US" b="1" dirty="0"/>
              <a:t>("%d", &amp;page[</a:t>
            </a:r>
            <a:r>
              <a:rPr lang="en-US" b="1" dirty="0" err="1"/>
              <a:t>i</a:t>
            </a:r>
            <a:r>
              <a:rPr lang="en-US" b="1" dirty="0"/>
              <a:t>]);</a:t>
            </a:r>
          </a:p>
          <a:p>
            <a:r>
              <a:rPr lang="en-US" b="1"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Rectangle 3"/>
          <p:cNvSpPr/>
          <p:nvPr/>
        </p:nvSpPr>
        <p:spPr>
          <a:xfrm>
            <a:off x="1637718" y="164446"/>
            <a:ext cx="9318171" cy="6401753"/>
          </a:xfrm>
          <a:prstGeom prst="rect">
            <a:avLst/>
          </a:prstGeom>
        </p:spPr>
        <p:txBody>
          <a:bodyPr wrap="square">
            <a:spAutoFit/>
          </a:bodyPr>
          <a:lstStyle/>
          <a:p>
            <a:r>
              <a:rPr lang="en-US" b="1" dirty="0"/>
              <a:t>    do</a:t>
            </a:r>
          </a:p>
          <a:p>
            <a:r>
              <a:rPr lang="en-US" b="1" dirty="0"/>
              <a:t>    {</a:t>
            </a:r>
          </a:p>
          <a:p>
            <a:r>
              <a:rPr lang="en-US" b="1" dirty="0"/>
              <a:t>        </a:t>
            </a:r>
            <a:r>
              <a:rPr lang="en-US" b="1" dirty="0" err="1"/>
              <a:t>printf</a:t>
            </a:r>
            <a:r>
              <a:rPr lang="en-US" b="1" dirty="0"/>
              <a:t>("\n\</a:t>
            </a:r>
            <a:r>
              <a:rPr lang="en-US" b="1" dirty="0" err="1"/>
              <a:t>nEnter</a:t>
            </a:r>
            <a:r>
              <a:rPr lang="en-US" b="1" dirty="0"/>
              <a:t> the logical address(</a:t>
            </a:r>
            <a:r>
              <a:rPr lang="en-US" b="1" dirty="0" err="1"/>
              <a:t>i.e,page</a:t>
            </a:r>
            <a:r>
              <a:rPr lang="en-US" b="1" dirty="0"/>
              <a:t> no &amp; offset):");</a:t>
            </a:r>
          </a:p>
          <a:p>
            <a:r>
              <a:rPr lang="en-US" b="1" dirty="0"/>
              <a:t>        </a:t>
            </a:r>
            <a:r>
              <a:rPr lang="en-US" b="1" dirty="0" err="1"/>
              <a:t>scanf</a:t>
            </a:r>
            <a:r>
              <a:rPr lang="en-US" b="1" dirty="0"/>
              <a:t>("%</a:t>
            </a:r>
            <a:r>
              <a:rPr lang="en-US" b="1" dirty="0" err="1"/>
              <a:t>d%d</a:t>
            </a:r>
            <a:r>
              <a:rPr lang="en-US" b="1" dirty="0"/>
              <a:t>", &amp;</a:t>
            </a:r>
            <a:r>
              <a:rPr lang="en-US" b="1" dirty="0" err="1"/>
              <a:t>pno</a:t>
            </a:r>
            <a:r>
              <a:rPr lang="en-US" b="1" dirty="0"/>
              <a:t>, &amp;off);</a:t>
            </a:r>
          </a:p>
          <a:p>
            <a:r>
              <a:rPr lang="en-US" b="1" dirty="0"/>
              <a:t>        if (page[</a:t>
            </a:r>
            <a:r>
              <a:rPr lang="en-US" b="1" dirty="0" err="1"/>
              <a:t>pno</a:t>
            </a:r>
            <a:r>
              <a:rPr lang="en-US" b="1" dirty="0"/>
              <a:t>] == -1)</a:t>
            </a:r>
          </a:p>
          <a:p>
            <a:r>
              <a:rPr lang="en-US" b="1" dirty="0"/>
              <a:t>            </a:t>
            </a:r>
            <a:r>
              <a:rPr lang="en-US" b="1" dirty="0" err="1"/>
              <a:t>printf</a:t>
            </a:r>
            <a:r>
              <a:rPr lang="en-US" b="1" dirty="0"/>
              <a:t>("\n\</a:t>
            </a:r>
            <a:r>
              <a:rPr lang="en-US" b="1" dirty="0" err="1"/>
              <a:t>nThe</a:t>
            </a:r>
            <a:r>
              <a:rPr lang="en-US" b="1" dirty="0"/>
              <a:t> required page is not available in any of frames");</a:t>
            </a:r>
          </a:p>
          <a:p>
            <a:r>
              <a:rPr lang="en-US" b="1" dirty="0"/>
              <a:t>        else</a:t>
            </a:r>
          </a:p>
          <a:p>
            <a:r>
              <a:rPr lang="en-US" b="1" dirty="0"/>
              <a:t>            </a:t>
            </a:r>
            <a:r>
              <a:rPr lang="en-US" b="1" dirty="0" err="1"/>
              <a:t>printf</a:t>
            </a:r>
            <a:r>
              <a:rPr lang="en-US" b="1" dirty="0"/>
              <a:t>("\n\</a:t>
            </a:r>
            <a:r>
              <a:rPr lang="en-US" b="1" dirty="0" err="1"/>
              <a:t>nPhysical</a:t>
            </a:r>
            <a:r>
              <a:rPr lang="en-US" b="1" dirty="0"/>
              <a:t> address(</a:t>
            </a:r>
            <a:r>
              <a:rPr lang="en-US" b="1" dirty="0" err="1"/>
              <a:t>i.e,frame</a:t>
            </a:r>
            <a:r>
              <a:rPr lang="en-US" b="1" dirty="0"/>
              <a:t> no &amp; offset):%</a:t>
            </a:r>
            <a:r>
              <a:rPr lang="en-US" b="1" dirty="0" err="1"/>
              <a:t>d,%d</a:t>
            </a:r>
            <a:r>
              <a:rPr lang="en-US" b="1" dirty="0"/>
              <a:t>", page[</a:t>
            </a:r>
            <a:r>
              <a:rPr lang="en-US" b="1" dirty="0" err="1"/>
              <a:t>pno</a:t>
            </a:r>
            <a:r>
              <a:rPr lang="en-US" b="1" dirty="0"/>
              <a:t>], off);</a:t>
            </a:r>
          </a:p>
          <a:p>
            <a:r>
              <a:rPr lang="en-US" b="1" dirty="0"/>
              <a:t>        </a:t>
            </a:r>
            <a:r>
              <a:rPr lang="en-US" b="1" dirty="0" err="1"/>
              <a:t>printf</a:t>
            </a:r>
            <a:r>
              <a:rPr lang="en-US" b="1" dirty="0"/>
              <a:t>("\</a:t>
            </a:r>
            <a:r>
              <a:rPr lang="en-US" b="1" dirty="0" err="1"/>
              <a:t>nDo</a:t>
            </a:r>
            <a:r>
              <a:rPr lang="en-US" b="1" dirty="0"/>
              <a:t> you want to continue(1/0)?:");</a:t>
            </a:r>
          </a:p>
          <a:p>
            <a:r>
              <a:rPr lang="en-US" b="1" dirty="0"/>
              <a:t>        </a:t>
            </a:r>
            <a:r>
              <a:rPr lang="en-US" b="1" dirty="0" err="1"/>
              <a:t>scanf</a:t>
            </a:r>
            <a:r>
              <a:rPr lang="en-US" b="1" dirty="0"/>
              <a:t>("%d", &amp;choice);</a:t>
            </a:r>
          </a:p>
          <a:p>
            <a:r>
              <a:rPr lang="en-US" b="1" dirty="0"/>
              <a:t>    } while (choice == 1);</a:t>
            </a:r>
          </a:p>
          <a:p>
            <a:r>
              <a:rPr lang="en-US" b="1" dirty="0"/>
              <a:t>    return 1;</a:t>
            </a:r>
          </a:p>
          <a:p>
            <a:r>
              <a:rPr lang="en-US" b="1" dirty="0"/>
              <a:t>}</a:t>
            </a:r>
          </a:p>
          <a:p>
            <a:r>
              <a:rPr lang="en-US" sz="3200" b="1" dirty="0">
                <a:solidFill>
                  <a:schemeClr val="accent1"/>
                </a:solidFill>
              </a:rPr>
              <a:t>Memory management using segmentation</a:t>
            </a:r>
          </a:p>
          <a:p>
            <a:endParaRPr lang="en-US" b="1" dirty="0"/>
          </a:p>
          <a:p>
            <a:r>
              <a:rPr lang="en-US" b="1" dirty="0"/>
              <a:t>struct list</a:t>
            </a:r>
          </a:p>
          <a:p>
            <a:r>
              <a:rPr lang="en-US" b="1" dirty="0"/>
              <a:t>{</a:t>
            </a:r>
          </a:p>
          <a:p>
            <a:r>
              <a:rPr lang="en-US" b="1" dirty="0" err="1"/>
              <a:t>int</a:t>
            </a:r>
            <a:r>
              <a:rPr lang="en-US" b="1" dirty="0"/>
              <a:t> </a:t>
            </a:r>
            <a:r>
              <a:rPr lang="en-US" b="1" dirty="0" err="1"/>
              <a:t>seg</a:t>
            </a:r>
            <a:r>
              <a:rPr lang="en-US" b="1" dirty="0"/>
              <a:t>;</a:t>
            </a:r>
          </a:p>
          <a:p>
            <a:r>
              <a:rPr lang="en-US" b="1" dirty="0" err="1"/>
              <a:t>int</a:t>
            </a:r>
            <a:r>
              <a:rPr lang="en-US" b="1" dirty="0"/>
              <a:t> base;</a:t>
            </a:r>
          </a:p>
          <a:p>
            <a:r>
              <a:rPr lang="en-US" b="1" dirty="0" err="1"/>
              <a:t>int</a:t>
            </a:r>
            <a:r>
              <a:rPr lang="en-US" b="1" dirty="0"/>
              <a:t> limit;</a:t>
            </a:r>
          </a:p>
          <a:p>
            <a:r>
              <a:rPr lang="en-US" b="1" dirty="0" err="1"/>
              <a:t>struct</a:t>
            </a:r>
            <a:r>
              <a:rPr lang="en-US" b="1" dirty="0"/>
              <a:t> list *next;</a:t>
            </a:r>
          </a:p>
          <a:p>
            <a:r>
              <a:rPr lang="en-US" b="1" dirty="0"/>
              <a:t>} *p;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Rectangle 2"/>
          <p:cNvSpPr/>
          <p:nvPr/>
        </p:nvSpPr>
        <p:spPr>
          <a:xfrm>
            <a:off x="1517517" y="0"/>
            <a:ext cx="8955314" cy="6492239"/>
          </a:xfrm>
          <a:prstGeom prst="rect">
            <a:avLst/>
          </a:prstGeom>
        </p:spPr>
        <p:txBody>
          <a:bodyPr wrap="square">
            <a:spAutoFit/>
          </a:bodyPr>
          <a:lstStyle/>
          <a:p>
            <a:r>
              <a:rPr lang="en-US" b="1" dirty="0"/>
              <a:t>void insert(</a:t>
            </a:r>
            <a:r>
              <a:rPr lang="en-US" b="1" dirty="0" err="1"/>
              <a:t>struct</a:t>
            </a:r>
            <a:r>
              <a:rPr lang="en-US" b="1" dirty="0"/>
              <a:t> list *</a:t>
            </a:r>
            <a:r>
              <a:rPr lang="en-US" b="1" dirty="0" err="1"/>
              <a:t>q,int</a:t>
            </a:r>
            <a:r>
              <a:rPr lang="en-US" b="1" dirty="0"/>
              <a:t> </a:t>
            </a:r>
            <a:r>
              <a:rPr lang="en-US" b="1" dirty="0" err="1"/>
              <a:t>base,int</a:t>
            </a:r>
            <a:r>
              <a:rPr lang="en-US" b="1" dirty="0"/>
              <a:t> </a:t>
            </a:r>
            <a:r>
              <a:rPr lang="en-US" b="1" dirty="0" err="1"/>
              <a:t>limit,int</a:t>
            </a:r>
            <a:r>
              <a:rPr lang="en-US" b="1" dirty="0"/>
              <a:t> </a:t>
            </a:r>
            <a:r>
              <a:rPr lang="en-US" b="1" dirty="0" err="1"/>
              <a:t>seg</a:t>
            </a:r>
            <a:r>
              <a:rPr lang="en-US" b="1" dirty="0"/>
              <a:t>)</a:t>
            </a:r>
          </a:p>
          <a:p>
            <a:r>
              <a:rPr lang="en-US" b="1" dirty="0"/>
              <a:t>{</a:t>
            </a:r>
          </a:p>
          <a:p>
            <a:r>
              <a:rPr lang="en-US" b="1" dirty="0"/>
              <a:t>if(p==NULL)</a:t>
            </a:r>
          </a:p>
          <a:p>
            <a:r>
              <a:rPr lang="en-US" b="1" dirty="0"/>
              <a:t>{</a:t>
            </a:r>
          </a:p>
          <a:p>
            <a:r>
              <a:rPr lang="en-US" b="1" dirty="0"/>
              <a:t>p=</a:t>
            </a:r>
            <a:r>
              <a:rPr lang="en-US" b="1" dirty="0" err="1"/>
              <a:t>malloc</a:t>
            </a:r>
            <a:r>
              <a:rPr lang="en-US" b="1" dirty="0"/>
              <a:t>(</a:t>
            </a:r>
            <a:r>
              <a:rPr lang="en-US" b="1" dirty="0" err="1"/>
              <a:t>sizeof</a:t>
            </a:r>
            <a:r>
              <a:rPr lang="en-US" b="1" dirty="0"/>
              <a:t>(</a:t>
            </a:r>
            <a:r>
              <a:rPr lang="en-US" b="1" dirty="0" err="1"/>
              <a:t>struct</a:t>
            </a:r>
            <a:r>
              <a:rPr lang="en-US" b="1" dirty="0"/>
              <a:t> list));</a:t>
            </a:r>
          </a:p>
          <a:p>
            <a:r>
              <a:rPr lang="en-US" b="1" dirty="0"/>
              <a:t>p-&gt;limit=limit;</a:t>
            </a:r>
          </a:p>
          <a:p>
            <a:r>
              <a:rPr lang="en-US" b="1" dirty="0"/>
              <a:t>p-&gt;base=base;</a:t>
            </a:r>
          </a:p>
          <a:p>
            <a:r>
              <a:rPr lang="en-US" b="1" dirty="0"/>
              <a:t>p-&gt;</a:t>
            </a:r>
            <a:r>
              <a:rPr lang="en-US" b="1" dirty="0" err="1"/>
              <a:t>seg</a:t>
            </a:r>
            <a:r>
              <a:rPr lang="en-US" b="1" dirty="0"/>
              <a:t>=</a:t>
            </a:r>
            <a:r>
              <a:rPr lang="en-US" b="1" dirty="0" err="1"/>
              <a:t>seg</a:t>
            </a:r>
            <a:r>
              <a:rPr lang="en-US" b="1" dirty="0"/>
              <a:t>;</a:t>
            </a:r>
          </a:p>
          <a:p>
            <a:r>
              <a:rPr lang="en-US" b="1" dirty="0"/>
              <a:t>p-&gt;next=NULL;</a:t>
            </a:r>
          </a:p>
          <a:p>
            <a:r>
              <a:rPr lang="en-US" b="1" dirty="0"/>
              <a:t>}</a:t>
            </a:r>
          </a:p>
          <a:p>
            <a:r>
              <a:rPr lang="en-US" b="1" dirty="0"/>
              <a:t>else</a:t>
            </a:r>
          </a:p>
          <a:p>
            <a:r>
              <a:rPr lang="en-US" b="1" dirty="0"/>
              <a:t>{</a:t>
            </a:r>
          </a:p>
          <a:p>
            <a:r>
              <a:rPr lang="en-US" b="1" dirty="0"/>
              <a:t>while(q-&gt;next!=NULL)</a:t>
            </a:r>
          </a:p>
          <a:p>
            <a:r>
              <a:rPr lang="en-US" b="1" dirty="0"/>
              <a:t>{</a:t>
            </a:r>
          </a:p>
          <a:p>
            <a:r>
              <a:rPr lang="en-US" b="1" dirty="0"/>
              <a:t>q=q-&gt;next;</a:t>
            </a:r>
          </a:p>
          <a:p>
            <a:r>
              <a:rPr lang="en-US" b="1" dirty="0" err="1"/>
              <a:t>printf</a:t>
            </a:r>
            <a:r>
              <a:rPr lang="en-US" b="1" dirty="0"/>
              <a:t>(“yes");</a:t>
            </a:r>
          </a:p>
          <a:p>
            <a:r>
              <a:rPr lang="en-US" b="1" dirty="0"/>
              <a:t>}</a:t>
            </a:r>
          </a:p>
          <a:p>
            <a:r>
              <a:rPr lang="en-US" b="1" dirty="0"/>
              <a:t>q-&gt;next=</a:t>
            </a:r>
            <a:r>
              <a:rPr lang="en-US" b="1" dirty="0" err="1"/>
              <a:t>malloc</a:t>
            </a:r>
            <a:r>
              <a:rPr lang="en-US" b="1" dirty="0"/>
              <a:t>(</a:t>
            </a:r>
            <a:r>
              <a:rPr lang="en-US" b="1" dirty="0" err="1"/>
              <a:t>sizeof</a:t>
            </a:r>
            <a:r>
              <a:rPr lang="en-US" b="1" dirty="0"/>
              <a:t>(</a:t>
            </a:r>
            <a:r>
              <a:rPr lang="en-US" b="1" dirty="0" err="1"/>
              <a:t>struct</a:t>
            </a:r>
            <a:r>
              <a:rPr lang="en-US" b="1" dirty="0"/>
              <a:t> list));</a:t>
            </a:r>
          </a:p>
          <a:p>
            <a:r>
              <a:rPr lang="en-US" b="1" dirty="0"/>
              <a:t>q-&gt;next -&gt;limit=limit;</a:t>
            </a:r>
          </a:p>
          <a:p>
            <a:r>
              <a:rPr lang="en-US" b="1" dirty="0"/>
              <a:t>q-&gt;next -&gt;base=base;</a:t>
            </a:r>
          </a:p>
          <a:p>
            <a:r>
              <a:rPr lang="en-US" b="1" dirty="0"/>
              <a:t>q-&gt;next -&gt;</a:t>
            </a:r>
            <a:r>
              <a:rPr lang="en-US" b="1" dirty="0" err="1"/>
              <a:t>seg</a:t>
            </a:r>
            <a:r>
              <a:rPr lang="en-US" b="1" dirty="0"/>
              <a:t>=</a:t>
            </a:r>
            <a:r>
              <a:rPr lang="en-US" b="1" dirty="0" err="1"/>
              <a:t>seg</a:t>
            </a:r>
            <a:r>
              <a:rPr lang="en-US" b="1" dirty="0"/>
              <a:t>;</a:t>
            </a:r>
          </a:p>
          <a:p>
            <a:r>
              <a:rPr lang="en-US" b="1" dirty="0"/>
              <a:t>q-&gt;next -&gt;next=NULL;</a:t>
            </a:r>
          </a:p>
          <a:p>
            <a:r>
              <a:rPr lang="en-US" b="1" dirty="0"/>
              <a:t>}</a:t>
            </a:r>
          </a:p>
          <a:p>
            <a:r>
              <a:rPr lang="en-US" b="1"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Rectangle 1"/>
          <p:cNvSpPr/>
          <p:nvPr/>
        </p:nvSpPr>
        <p:spPr>
          <a:xfrm>
            <a:off x="1654629" y="514904"/>
            <a:ext cx="7489371" cy="5958841"/>
          </a:xfrm>
          <a:prstGeom prst="rect">
            <a:avLst/>
          </a:prstGeom>
        </p:spPr>
        <p:txBody>
          <a:bodyPr wrap="square">
            <a:spAutoFit/>
          </a:bodyPr>
          <a:lstStyle/>
          <a:p>
            <a:r>
              <a:rPr lang="en-US" b="1" dirty="0" err="1"/>
              <a:t>int</a:t>
            </a:r>
            <a:r>
              <a:rPr lang="en-US" b="1" dirty="0"/>
              <a:t> find(</a:t>
            </a:r>
            <a:r>
              <a:rPr lang="en-US" b="1" dirty="0" err="1"/>
              <a:t>struct</a:t>
            </a:r>
            <a:r>
              <a:rPr lang="en-US" b="1" dirty="0"/>
              <a:t> list *</a:t>
            </a:r>
            <a:r>
              <a:rPr lang="en-US" b="1" dirty="0" err="1"/>
              <a:t>q,int</a:t>
            </a:r>
            <a:r>
              <a:rPr lang="en-US" b="1" dirty="0"/>
              <a:t> </a:t>
            </a:r>
            <a:r>
              <a:rPr lang="en-US" b="1" dirty="0" err="1"/>
              <a:t>seg</a:t>
            </a:r>
            <a:r>
              <a:rPr lang="en-US" b="1" dirty="0"/>
              <a:t>)</a:t>
            </a:r>
          </a:p>
          <a:p>
            <a:r>
              <a:rPr lang="en-US" b="1" dirty="0"/>
              <a:t>{</a:t>
            </a:r>
          </a:p>
          <a:p>
            <a:r>
              <a:rPr lang="en-US" b="1" dirty="0"/>
              <a:t>while(q-&gt;</a:t>
            </a:r>
            <a:r>
              <a:rPr lang="en-US" b="1" dirty="0" err="1"/>
              <a:t>seg</a:t>
            </a:r>
            <a:r>
              <a:rPr lang="en-US" b="1" dirty="0"/>
              <a:t>!=</a:t>
            </a:r>
            <a:r>
              <a:rPr lang="en-US" b="1" dirty="0" err="1"/>
              <a:t>seg</a:t>
            </a:r>
            <a:r>
              <a:rPr lang="en-US" b="1" dirty="0"/>
              <a:t>)</a:t>
            </a:r>
          </a:p>
          <a:p>
            <a:r>
              <a:rPr lang="en-US" b="1" dirty="0"/>
              <a:t>{</a:t>
            </a:r>
          </a:p>
          <a:p>
            <a:r>
              <a:rPr lang="en-US" b="1" dirty="0"/>
              <a:t>q=q-&gt;next;</a:t>
            </a:r>
          </a:p>
          <a:p>
            <a:r>
              <a:rPr lang="en-US" b="1" dirty="0"/>
              <a:t>}</a:t>
            </a:r>
          </a:p>
          <a:p>
            <a:r>
              <a:rPr lang="en-US" b="1" dirty="0"/>
              <a:t>return q-&gt;limit;</a:t>
            </a:r>
          </a:p>
          <a:p>
            <a:r>
              <a:rPr lang="en-US" b="1" dirty="0"/>
              <a:t>}</a:t>
            </a:r>
          </a:p>
          <a:p>
            <a:r>
              <a:rPr lang="en-US" b="1" dirty="0" err="1"/>
              <a:t>int</a:t>
            </a:r>
            <a:r>
              <a:rPr lang="en-US" b="1" dirty="0"/>
              <a:t> search(</a:t>
            </a:r>
            <a:r>
              <a:rPr lang="en-US" b="1" dirty="0" err="1"/>
              <a:t>struct</a:t>
            </a:r>
            <a:r>
              <a:rPr lang="en-US" b="1" dirty="0"/>
              <a:t> list *</a:t>
            </a:r>
            <a:r>
              <a:rPr lang="en-US" b="1" dirty="0" err="1"/>
              <a:t>q,int</a:t>
            </a:r>
            <a:r>
              <a:rPr lang="en-US" b="1" dirty="0"/>
              <a:t> </a:t>
            </a:r>
            <a:r>
              <a:rPr lang="en-US" b="1" dirty="0" err="1"/>
              <a:t>seg</a:t>
            </a:r>
            <a:r>
              <a:rPr lang="en-US" b="1" dirty="0"/>
              <a:t>)</a:t>
            </a:r>
          </a:p>
          <a:p>
            <a:r>
              <a:rPr lang="en-US" b="1" dirty="0"/>
              <a:t>{</a:t>
            </a:r>
          </a:p>
          <a:p>
            <a:r>
              <a:rPr lang="en-US" b="1" dirty="0"/>
              <a:t>while(q-&gt;</a:t>
            </a:r>
            <a:r>
              <a:rPr lang="en-US" b="1" dirty="0" err="1"/>
              <a:t>seg</a:t>
            </a:r>
            <a:r>
              <a:rPr lang="en-US" b="1" dirty="0"/>
              <a:t>!=</a:t>
            </a:r>
            <a:r>
              <a:rPr lang="en-US" b="1" dirty="0" err="1"/>
              <a:t>seg</a:t>
            </a:r>
            <a:r>
              <a:rPr lang="en-US" b="1" dirty="0"/>
              <a:t>)</a:t>
            </a:r>
          </a:p>
          <a:p>
            <a:r>
              <a:rPr lang="en-US" b="1" dirty="0"/>
              <a:t>{</a:t>
            </a:r>
          </a:p>
          <a:p>
            <a:r>
              <a:rPr lang="en-US" b="1" dirty="0"/>
              <a:t>q=q-&gt;next;</a:t>
            </a:r>
          </a:p>
          <a:p>
            <a:r>
              <a:rPr lang="en-US" b="1" dirty="0"/>
              <a:t>}</a:t>
            </a:r>
          </a:p>
          <a:p>
            <a:r>
              <a:rPr lang="en-US" b="1" dirty="0"/>
              <a:t>return q-&gt;base;</a:t>
            </a:r>
          </a:p>
          <a:p>
            <a:r>
              <a:rPr lang="en-US" b="1" dirty="0"/>
              <a:t>}</a:t>
            </a:r>
          </a:p>
          <a:p>
            <a:r>
              <a:rPr lang="en-US" b="1" dirty="0"/>
              <a:t>void segmentation()</a:t>
            </a:r>
          </a:p>
          <a:p>
            <a:r>
              <a:rPr lang="en-US" b="1" dirty="0"/>
              <a:t>{</a:t>
            </a:r>
          </a:p>
          <a:p>
            <a:r>
              <a:rPr lang="en-US" b="1" dirty="0"/>
              <a:t>p=NULL;</a:t>
            </a:r>
          </a:p>
          <a:p>
            <a:r>
              <a:rPr lang="en-US" b="1" dirty="0" err="1"/>
              <a:t>int</a:t>
            </a:r>
            <a:r>
              <a:rPr lang="en-US" b="1" dirty="0"/>
              <a:t> </a:t>
            </a:r>
            <a:r>
              <a:rPr lang="en-US" b="1" dirty="0" err="1"/>
              <a:t>seg,offset,limit,base,c,s,physical</a:t>
            </a:r>
            <a:r>
              <a:rPr lang="en-US" b="1" dirty="0"/>
              <a:t>;</a:t>
            </a:r>
          </a:p>
          <a:p>
            <a:r>
              <a:rPr lang="en-US" b="1" dirty="0" err="1"/>
              <a:t>printf</a:t>
            </a:r>
            <a:r>
              <a:rPr lang="en-US" b="1" dirty="0"/>
              <a:t>("Enter segment table\n");</a:t>
            </a:r>
          </a:p>
          <a:p>
            <a:r>
              <a:rPr lang="en-US" b="1" dirty="0" err="1"/>
              <a:t>printf</a:t>
            </a:r>
            <a:r>
              <a:rPr lang="en-US" b="1" dirty="0"/>
              <a:t>("Enter -1 as segment value for termination\n");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Rectangle 1"/>
          <p:cNvSpPr/>
          <p:nvPr/>
        </p:nvSpPr>
        <p:spPr>
          <a:xfrm>
            <a:off x="1654629" y="-2267103"/>
            <a:ext cx="7489371" cy="6492239"/>
          </a:xfrm>
          <a:prstGeom prst="rect">
            <a:avLst/>
          </a:prstGeom>
        </p:spPr>
        <p:txBody>
          <a:bodyPr wrap="square">
            <a:spAutoFit/>
          </a:bodyPr>
          <a:lstStyle/>
          <a:p>
            <a:r>
              <a:rPr lang="en-US" b="1" dirty="0"/>
              <a:t>do</a:t>
            </a:r>
          </a:p>
          <a:p>
            <a:r>
              <a:rPr lang="en-US" b="1" dirty="0"/>
              <a:t>{</a:t>
            </a:r>
          </a:p>
          <a:p>
            <a:r>
              <a:rPr lang="en-US" b="1" dirty="0" err="1"/>
              <a:t>printf</a:t>
            </a:r>
            <a:r>
              <a:rPr lang="en-US" b="1" dirty="0"/>
              <a:t>("Enter segment number");</a:t>
            </a:r>
          </a:p>
          <a:p>
            <a:r>
              <a:rPr lang="en-US" b="1" dirty="0" err="1"/>
              <a:t>scanf</a:t>
            </a:r>
            <a:r>
              <a:rPr lang="en-US" b="1" dirty="0"/>
              <a:t>("%</a:t>
            </a:r>
            <a:r>
              <a:rPr lang="en-US" b="1" dirty="0" err="1"/>
              <a:t>d",&amp;seg</a:t>
            </a:r>
            <a:r>
              <a:rPr lang="en-US" b="1" dirty="0"/>
              <a:t>);</a:t>
            </a:r>
          </a:p>
          <a:p>
            <a:r>
              <a:rPr lang="en-US" b="1" dirty="0"/>
              <a:t>if(</a:t>
            </a:r>
            <a:r>
              <a:rPr lang="en-US" b="1" dirty="0" err="1"/>
              <a:t>seg</a:t>
            </a:r>
            <a:r>
              <a:rPr lang="en-US" b="1" dirty="0"/>
              <a:t>!=-1)</a:t>
            </a:r>
          </a:p>
          <a:p>
            <a:r>
              <a:rPr lang="en-US" b="1" dirty="0"/>
              <a:t>{</a:t>
            </a:r>
          </a:p>
          <a:p>
            <a:r>
              <a:rPr lang="en-US" b="1" dirty="0" err="1"/>
              <a:t>printf</a:t>
            </a:r>
            <a:r>
              <a:rPr lang="en-US" b="1" dirty="0"/>
              <a:t>("Enter base value:");</a:t>
            </a:r>
          </a:p>
          <a:p>
            <a:r>
              <a:rPr lang="en-US" b="1" dirty="0" err="1"/>
              <a:t>scanf</a:t>
            </a:r>
            <a:r>
              <a:rPr lang="en-US" b="1" dirty="0"/>
              <a:t>("%</a:t>
            </a:r>
            <a:r>
              <a:rPr lang="en-US" b="1" dirty="0" err="1"/>
              <a:t>d",&amp;base</a:t>
            </a:r>
            <a:r>
              <a:rPr lang="en-US" b="1" dirty="0"/>
              <a:t>);</a:t>
            </a:r>
          </a:p>
          <a:p>
            <a:r>
              <a:rPr lang="en-US" b="1" dirty="0" err="1"/>
              <a:t>printf</a:t>
            </a:r>
            <a:r>
              <a:rPr lang="en-US" b="1" dirty="0"/>
              <a:t>("Enter value for limit:");</a:t>
            </a:r>
          </a:p>
          <a:p>
            <a:r>
              <a:rPr lang="en-US" b="1" dirty="0" err="1"/>
              <a:t>scanf</a:t>
            </a:r>
            <a:r>
              <a:rPr lang="en-US" b="1" dirty="0"/>
              <a:t>("%</a:t>
            </a:r>
            <a:r>
              <a:rPr lang="en-US" b="1" dirty="0" err="1"/>
              <a:t>d",&amp;limit</a:t>
            </a:r>
            <a:r>
              <a:rPr lang="en-US" b="1" dirty="0"/>
              <a:t>);</a:t>
            </a:r>
          </a:p>
          <a:p>
            <a:r>
              <a:rPr lang="en-US" b="1" dirty="0"/>
              <a:t>insert(</a:t>
            </a:r>
            <a:r>
              <a:rPr lang="en-US" b="1" dirty="0" err="1"/>
              <a:t>p,base,limit,seg</a:t>
            </a:r>
            <a:r>
              <a:rPr lang="en-US" b="1" dirty="0"/>
              <a:t>);</a:t>
            </a:r>
          </a:p>
          <a:p>
            <a:r>
              <a:rPr lang="en-US" b="1" dirty="0"/>
              <a:t>}</a:t>
            </a:r>
          </a:p>
          <a:p>
            <a:r>
              <a:rPr lang="en-US" b="1" dirty="0"/>
              <a:t>}while(</a:t>
            </a:r>
            <a:r>
              <a:rPr lang="en-US" b="1" dirty="0" err="1"/>
              <a:t>seg</a:t>
            </a:r>
            <a:r>
              <a:rPr lang="en-US" b="1" dirty="0"/>
              <a:t>!=-1);</a:t>
            </a:r>
          </a:p>
          <a:p>
            <a:r>
              <a:rPr lang="en-US" b="1" dirty="0" err="1"/>
              <a:t>printf</a:t>
            </a:r>
            <a:r>
              <a:rPr lang="en-US" b="1" dirty="0"/>
              <a:t>("Enter offset:");</a:t>
            </a:r>
          </a:p>
          <a:p>
            <a:r>
              <a:rPr lang="en-US" b="1" dirty="0" err="1"/>
              <a:t>scanf</a:t>
            </a:r>
            <a:r>
              <a:rPr lang="en-US" b="1" dirty="0"/>
              <a:t>("%</a:t>
            </a:r>
            <a:r>
              <a:rPr lang="en-US" b="1" dirty="0" err="1"/>
              <a:t>d",&amp;offset</a:t>
            </a:r>
            <a:r>
              <a:rPr lang="en-US" b="1" dirty="0"/>
              <a:t>);</a:t>
            </a:r>
          </a:p>
          <a:p>
            <a:r>
              <a:rPr lang="en-US" b="1" dirty="0" err="1"/>
              <a:t>printf</a:t>
            </a:r>
            <a:r>
              <a:rPr lang="en-US" b="1" dirty="0"/>
              <a:t>("Enter </a:t>
            </a:r>
            <a:r>
              <a:rPr lang="en-US" b="1" dirty="0" err="1"/>
              <a:t>bsegmentation</a:t>
            </a:r>
            <a:r>
              <a:rPr lang="en-US" b="1" dirty="0"/>
              <a:t> number:");</a:t>
            </a:r>
          </a:p>
          <a:p>
            <a:r>
              <a:rPr lang="en-US" b="1" dirty="0" err="1"/>
              <a:t>scanf</a:t>
            </a:r>
            <a:r>
              <a:rPr lang="en-US" b="1" dirty="0"/>
              <a:t>("%</a:t>
            </a:r>
            <a:r>
              <a:rPr lang="en-US" b="1" dirty="0" err="1"/>
              <a:t>d",&amp;seg</a:t>
            </a:r>
            <a:r>
              <a:rPr lang="en-US" b="1" dirty="0"/>
              <a:t>);</a:t>
            </a:r>
          </a:p>
          <a:p>
            <a:r>
              <a:rPr lang="en-US" b="1" dirty="0"/>
              <a:t>c=find(</a:t>
            </a:r>
            <a:r>
              <a:rPr lang="en-US" b="1" dirty="0" err="1"/>
              <a:t>p,seg</a:t>
            </a:r>
            <a:r>
              <a:rPr lang="en-US" b="1" dirty="0"/>
              <a:t>);</a:t>
            </a:r>
          </a:p>
          <a:p>
            <a:r>
              <a:rPr lang="en-US" b="1" dirty="0"/>
              <a:t>s=search(</a:t>
            </a:r>
            <a:r>
              <a:rPr lang="en-US" b="1" dirty="0" err="1"/>
              <a:t>p,seg</a:t>
            </a:r>
            <a:r>
              <a:rPr lang="en-US" b="1" dirty="0"/>
              <a:t>);</a:t>
            </a:r>
          </a:p>
          <a:p>
            <a:r>
              <a:rPr lang="en-US" b="1" dirty="0"/>
              <a:t>if(offset&lt;c)</a:t>
            </a:r>
          </a:p>
          <a:p>
            <a:r>
              <a:rPr lang="en-US" b="1" dirty="0"/>
              <a:t>{</a:t>
            </a:r>
          </a:p>
          <a:p>
            <a:r>
              <a:rPr lang="en-US" b="1" dirty="0"/>
              <a:t>physical=</a:t>
            </a:r>
            <a:r>
              <a:rPr lang="en-US" b="1" dirty="0" err="1"/>
              <a:t>s+offset</a:t>
            </a:r>
            <a:r>
              <a:rPr lang="en-US" b="1" dirty="0"/>
              <a:t>;</a:t>
            </a:r>
          </a:p>
          <a:p>
            <a:r>
              <a:rPr lang="en-US" b="1" dirty="0" err="1"/>
              <a:t>printf</a:t>
            </a:r>
            <a:r>
              <a:rPr lang="en-US" b="1" dirty="0"/>
              <a:t>("Address in physical memory %d\</a:t>
            </a:r>
            <a:r>
              <a:rPr lang="en-US" b="1" dirty="0" err="1"/>
              <a:t>n",physical</a:t>
            </a:r>
            <a:r>
              <a:rPr lang="en-US" b="1" dirty="0"/>
              <a:t>);</a:t>
            </a:r>
          </a:p>
          <a:p>
            <a:r>
              <a:rPr lang="en-US" b="1"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Rectangle 2"/>
          <p:cNvSpPr/>
          <p:nvPr/>
        </p:nvSpPr>
        <p:spPr>
          <a:xfrm>
            <a:off x="1901372" y="0"/>
            <a:ext cx="6096000" cy="6606539"/>
          </a:xfrm>
          <a:prstGeom prst="rect">
            <a:avLst/>
          </a:prstGeom>
        </p:spPr>
        <p:txBody>
          <a:bodyPr>
            <a:spAutoFit/>
          </a:bodyPr>
          <a:lstStyle/>
          <a:p>
            <a:r>
              <a:rPr lang="en-US" sz="1600" b="1" dirty="0"/>
              <a:t>else</a:t>
            </a:r>
          </a:p>
          <a:p>
            <a:r>
              <a:rPr lang="en-US" sz="1600" b="1" dirty="0"/>
              <a:t>{</a:t>
            </a:r>
          </a:p>
          <a:p>
            <a:r>
              <a:rPr lang="en-US" sz="1600" b="1" dirty="0" err="1"/>
              <a:t>printf</a:t>
            </a:r>
            <a:r>
              <a:rPr lang="en-US" sz="1600" b="1" dirty="0"/>
              <a:t>("error");</a:t>
            </a:r>
          </a:p>
          <a:p>
            <a:r>
              <a:rPr lang="en-US" sz="1600" b="1" dirty="0"/>
              <a:t>}</a:t>
            </a:r>
          </a:p>
          <a:p>
            <a:r>
              <a:rPr lang="en-US" sz="1600" b="1" dirty="0"/>
              <a:t>}</a:t>
            </a:r>
          </a:p>
          <a:p>
            <a:endParaRPr lang="en-US" sz="1600" b="1" dirty="0"/>
          </a:p>
          <a:p>
            <a:r>
              <a:rPr lang="en-US" sz="1600" b="1" dirty="0" err="1"/>
              <a:t>int</a:t>
            </a:r>
            <a:r>
              <a:rPr lang="en-US" sz="1600" b="1" dirty="0"/>
              <a:t> main()</a:t>
            </a:r>
          </a:p>
          <a:p>
            <a:r>
              <a:rPr lang="en-US" sz="1600" b="1" dirty="0"/>
              <a:t>{</a:t>
            </a:r>
          </a:p>
          <a:p>
            <a:r>
              <a:rPr lang="en-US" sz="1600" b="1" dirty="0"/>
              <a:t>    </a:t>
            </a:r>
            <a:r>
              <a:rPr lang="en-US" sz="1600" b="1" dirty="0" err="1"/>
              <a:t>int</a:t>
            </a:r>
            <a:r>
              <a:rPr lang="en-US" sz="1600" b="1" dirty="0"/>
              <a:t> choice;</a:t>
            </a:r>
          </a:p>
          <a:p>
            <a:r>
              <a:rPr lang="en-US" sz="1600" b="1" dirty="0"/>
              <a:t>    while(choice!=3)</a:t>
            </a:r>
          </a:p>
          <a:p>
            <a:r>
              <a:rPr lang="en-US" sz="1600" b="1" dirty="0"/>
              <a:t>    {</a:t>
            </a:r>
          </a:p>
          <a:p>
            <a:r>
              <a:rPr lang="en-US" sz="1600" b="1" dirty="0"/>
              <a:t>        </a:t>
            </a:r>
            <a:r>
              <a:rPr lang="en-US" sz="1600" b="1" dirty="0" err="1"/>
              <a:t>printf</a:t>
            </a:r>
            <a:r>
              <a:rPr lang="en-US" sz="1600" b="1" dirty="0"/>
              <a:t>("1.paging \n 2.segmetation \n 3.quit \n enter your choice:");</a:t>
            </a:r>
          </a:p>
          <a:p>
            <a:r>
              <a:rPr lang="en-US" sz="1600" b="1" dirty="0"/>
              <a:t>        </a:t>
            </a:r>
            <a:r>
              <a:rPr lang="en-US" sz="1600" b="1" dirty="0" err="1"/>
              <a:t>scanf</a:t>
            </a:r>
            <a:r>
              <a:rPr lang="en-US" sz="1600" b="1" dirty="0"/>
              <a:t>("%</a:t>
            </a:r>
            <a:r>
              <a:rPr lang="en-US" sz="1600" b="1" dirty="0" err="1"/>
              <a:t>d",&amp;choice</a:t>
            </a:r>
            <a:r>
              <a:rPr lang="en-US" sz="1600" b="1" dirty="0"/>
              <a:t>);</a:t>
            </a:r>
          </a:p>
          <a:p>
            <a:r>
              <a:rPr lang="en-US" sz="1600" b="1" dirty="0"/>
              <a:t>        if(choice==1)</a:t>
            </a:r>
          </a:p>
          <a:p>
            <a:r>
              <a:rPr lang="en-US" sz="1600" b="1" dirty="0"/>
              <a:t>        {</a:t>
            </a:r>
          </a:p>
          <a:p>
            <a:r>
              <a:rPr lang="en-US" sz="1600" b="1" dirty="0"/>
              <a:t>            paging();</a:t>
            </a:r>
          </a:p>
          <a:p>
            <a:r>
              <a:rPr lang="en-US" sz="1600" b="1" dirty="0"/>
              <a:t>        }</a:t>
            </a:r>
          </a:p>
          <a:p>
            <a:r>
              <a:rPr lang="en-US" sz="1600" b="1" dirty="0"/>
              <a:t>        else if(choice==2)</a:t>
            </a:r>
          </a:p>
          <a:p>
            <a:r>
              <a:rPr lang="en-US" sz="1600" b="1" dirty="0"/>
              <a:t>        {</a:t>
            </a:r>
          </a:p>
          <a:p>
            <a:r>
              <a:rPr lang="en-US" sz="1600" b="1" dirty="0"/>
              <a:t>            segmentation();</a:t>
            </a:r>
          </a:p>
          <a:p>
            <a:r>
              <a:rPr lang="en-US" sz="1600" b="1" dirty="0"/>
              <a:t>        }</a:t>
            </a:r>
          </a:p>
          <a:p>
            <a:r>
              <a:rPr lang="en-US" sz="1600" b="1" dirty="0"/>
              <a:t>        else if(choice==3)</a:t>
            </a:r>
          </a:p>
          <a:p>
            <a:r>
              <a:rPr lang="en-US" sz="1600" b="1" dirty="0"/>
              <a:t>        </a:t>
            </a:r>
            <a:r>
              <a:rPr lang="en-US" sz="1600" b="1" dirty="0" err="1"/>
              <a:t>printf</a:t>
            </a:r>
            <a:r>
              <a:rPr lang="en-US" sz="1600" b="1" dirty="0"/>
              <a:t>("you quit");</a:t>
            </a:r>
          </a:p>
          <a:p>
            <a:r>
              <a:rPr lang="en-US" sz="1600" b="1" dirty="0"/>
              <a:t>        </a:t>
            </a:r>
          </a:p>
          <a:p>
            <a:r>
              <a:rPr lang="en-US" sz="1600" b="1" dirty="0"/>
              <a:t>    }</a:t>
            </a:r>
          </a:p>
          <a:p>
            <a:r>
              <a:rPr lang="en-US" sz="1600" b="1"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1" name="TextBox 1048740"/>
          <p:cNvSpPr txBox="1"/>
          <p:nvPr/>
        </p:nvSpPr>
        <p:spPr>
          <a:xfrm>
            <a:off x="4096000" y="3219450"/>
            <a:ext cx="4000000" cy="1094740"/>
          </a:xfrm>
          <a:prstGeom prst="rect">
            <a:avLst/>
          </a:prstGeom>
        </p:spPr>
        <p:txBody>
          <a:bodyPr wrap="square" rtlCol="0">
            <a:spAutoFit/>
          </a:bodyPr>
          <a:lstStyle/>
          <a:p>
            <a:r>
              <a:rPr lang="en-US" sz="6600">
                <a:solidFill>
                  <a:srgbClr val="000000"/>
                </a:solidFill>
                <a:latin typeface="Bond 4F"/>
              </a:rPr>
              <a:t>THANK YOU</a:t>
            </a:r>
            <a:endParaRPr lang="en-US" sz="2800">
              <a:solidFill>
                <a:srgbClr val="000000"/>
              </a:solidFill>
              <a:latin typeface="Bond 4F"/>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p:txBody>
          <a:bodyPr>
            <a:normAutofit/>
          </a:bodyPr>
          <a:lstStyle/>
          <a:p>
            <a:r>
              <a:rPr lang="en-IN" sz="4400" dirty="0"/>
              <a:t>CONTEXT</a:t>
            </a:r>
          </a:p>
        </p:txBody>
      </p:sp>
      <p:sp>
        <p:nvSpPr>
          <p:cNvPr id="1048625" name="Content Placeholder 2"/>
          <p:cNvSpPr>
            <a:spLocks noGrp="1"/>
          </p:cNvSpPr>
          <p:nvPr>
            <p:ph idx="1"/>
          </p:nvPr>
        </p:nvSpPr>
        <p:spPr/>
        <p:txBody>
          <a:bodyPr>
            <a:normAutofit/>
          </a:bodyPr>
          <a:lstStyle/>
          <a:p>
            <a:r>
              <a:rPr lang="en-IN" sz="2400" dirty="0">
                <a:latin typeface="Cascadia Mono SemiBold" panose="020B0609020000020004" pitchFamily="49" charset="0"/>
                <a:ea typeface="Cascadia Mono SemiBold" panose="020B0609020000020004" pitchFamily="49" charset="0"/>
                <a:cs typeface="Cascadia Mono SemiBold" panose="020B0609020000020004" pitchFamily="49" charset="0"/>
              </a:rPr>
              <a:t>1</a:t>
            </a:r>
            <a:r>
              <a:rPr lang="en-IN" sz="2400" dirty="0"/>
              <a:t>.</a:t>
            </a:r>
            <a:r>
              <a:rPr lang="en-IN" sz="2400" dirty="0">
                <a:latin typeface="Cascadia Mono" panose="020B0609020000020004" pitchFamily="49" charset="0"/>
                <a:ea typeface="Cascadia Mono" panose="020B0609020000020004" pitchFamily="49" charset="0"/>
                <a:cs typeface="Cascadia Mono" panose="020B0609020000020004" pitchFamily="49" charset="0"/>
              </a:rPr>
              <a:t>What is Memory Management</a:t>
            </a:r>
          </a:p>
          <a:p>
            <a:r>
              <a:rPr lang="en-IN" sz="2400" dirty="0">
                <a:latin typeface="Cascadia Mono" panose="020B0609020000020004" pitchFamily="49" charset="0"/>
                <a:ea typeface="Cascadia Mono" panose="020B0609020000020004" pitchFamily="49" charset="0"/>
                <a:cs typeface="Cascadia Mono" panose="020B0609020000020004" pitchFamily="49" charset="0"/>
              </a:rPr>
              <a:t>2.Paging</a:t>
            </a:r>
          </a:p>
          <a:p>
            <a:r>
              <a:rPr lang="en-IN" sz="2400" dirty="0">
                <a:latin typeface="Cascadia Mono" panose="020B0609020000020004" pitchFamily="49" charset="0"/>
                <a:ea typeface="Cascadia Mono" panose="020B0609020000020004" pitchFamily="49" charset="0"/>
                <a:cs typeface="Cascadia Mono" panose="020B0609020000020004" pitchFamily="49" charset="0"/>
              </a:rPr>
              <a:t>3.</a:t>
            </a:r>
            <a:r>
              <a:rPr lang="en-US" sz="2400" dirty="0">
                <a:latin typeface="Cascadia Mono" panose="020B0609020000020004" pitchFamily="49" charset="0"/>
                <a:ea typeface="Cascadia Mono" panose="020B0609020000020004" pitchFamily="49" charset="0"/>
                <a:cs typeface="Cascadia Mono" panose="020B0609020000020004" pitchFamily="49" charset="0"/>
              </a:rPr>
              <a:t>Paging: advantage &amp; disadvantage</a:t>
            </a:r>
            <a:endParaRPr lang="zh-CN" altLang="en-US"/>
          </a:p>
          <a:p>
            <a:r>
              <a:rPr lang="en-IN" sz="2400" dirty="0">
                <a:latin typeface="Cascadia Mono" panose="020B0609020000020004" pitchFamily="49" charset="0"/>
                <a:ea typeface="Cascadia Mono" panose="020B0609020000020004" pitchFamily="49" charset="0"/>
                <a:cs typeface="Cascadia Mono" panose="020B0609020000020004" pitchFamily="49" charset="0"/>
              </a:rPr>
              <a:t>4.</a:t>
            </a:r>
            <a:r>
              <a:rPr lang="en-US" sz="2400" dirty="0">
                <a:latin typeface="Cascadia Mono" panose="020B0609020000020004" pitchFamily="49" charset="0"/>
                <a:ea typeface="Cascadia Mono" panose="020B0609020000020004" pitchFamily="49" charset="0"/>
                <a:cs typeface="Cascadia Mono" panose="020B0609020000020004" pitchFamily="49" charset="0"/>
              </a:rPr>
              <a:t>Segmentation</a:t>
            </a:r>
            <a:endParaRPr lang="zh-CN" altLang="en-US"/>
          </a:p>
          <a:p>
            <a:r>
              <a:rPr lang="en-IN" sz="2400" dirty="0">
                <a:latin typeface="Cascadia Mono" panose="020B0609020000020004" pitchFamily="49" charset="0"/>
                <a:ea typeface="Cascadia Mono" panose="020B0609020000020004" pitchFamily="49" charset="0"/>
                <a:cs typeface="Cascadia Mono" panose="020B0609020000020004" pitchFamily="49" charset="0"/>
              </a:rPr>
              <a:t>5.</a:t>
            </a:r>
            <a:r>
              <a:rPr lang="en-US" sz="2400" dirty="0">
                <a:latin typeface="Cascadia Mono" panose="020B0609020000020004" pitchFamily="49" charset="0"/>
                <a:ea typeface="Cascadia Mono" panose="020B0609020000020004" pitchFamily="49" charset="0"/>
                <a:cs typeface="Cascadia Mono" panose="020B0609020000020004" pitchFamily="49" charset="0"/>
              </a:rPr>
              <a:t>Segmentation:Pros &amp;Cons</a:t>
            </a:r>
            <a:endParaRPr lang="zh-CN" altLang="en-US"/>
          </a:p>
          <a:p>
            <a:r>
              <a:rPr lang="en-US" altLang="en-US" sz="2400" dirty="0">
                <a:latin typeface="Cascadia Mono" panose="020B0609020000020004" pitchFamily="49" charset="0"/>
                <a:ea typeface="Cascadia Mono" panose="020B0609020000020004" pitchFamily="49" charset="0"/>
                <a:cs typeface="Cascadia Mono" panose="020B0609020000020004" pitchFamily="49" charset="0"/>
              </a:rPr>
              <a:t>6.Program</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
          <p:cNvSpPr>
            <a:spLocks noGrp="1"/>
          </p:cNvSpPr>
          <p:nvPr>
            <p:ph type="title"/>
          </p:nvPr>
        </p:nvSpPr>
        <p:spPr/>
        <p:txBody>
          <a:bodyPr>
            <a:normAutofit/>
          </a:bodyPr>
          <a:lstStyle/>
          <a:p>
            <a:r>
              <a:rPr lang="en-IN" sz="2800" dirty="0">
                <a:latin typeface="Arial Rounded MT Bold" panose="020F0704030504030204" pitchFamily="34" charset="0"/>
              </a:rPr>
              <a:t>WHAT IS MEMORY MANAGEMENT?</a:t>
            </a:r>
          </a:p>
        </p:txBody>
      </p:sp>
      <p:pic>
        <p:nvPicPr>
          <p:cNvPr id="2097153" name="Content Placeholder 5"/>
          <p:cNvPicPr>
            <a:picLocks noGrp="1" noChangeAspect="1"/>
          </p:cNvPicPr>
          <p:nvPr>
            <p:ph idx="1"/>
          </p:nvPr>
        </p:nvPicPr>
        <p:blipFill>
          <a:blip r:embed="rId2"/>
          <a:stretch>
            <a:fillRect/>
          </a:stretch>
        </p:blipFill>
        <p:spPr>
          <a:xfrm>
            <a:off x="6636327" y="1704108"/>
            <a:ext cx="5264728" cy="3269673"/>
          </a:xfrm>
        </p:spPr>
      </p:pic>
      <p:sp>
        <p:nvSpPr>
          <p:cNvPr id="1048634" name="Text Placeholder 3"/>
          <p:cNvSpPr>
            <a:spLocks noGrp="1"/>
          </p:cNvSpPr>
          <p:nvPr>
            <p:ph type="body" sz="half" idx="2"/>
          </p:nvPr>
        </p:nvSpPr>
        <p:spPr/>
        <p:txBody>
          <a:bodyPr>
            <a:normAutofit fontScale="95000" lnSpcReduction="20000"/>
          </a:bodyPr>
          <a:lstStyle/>
          <a:p>
            <a:endParaRPr lang="en-IN" sz="2000" dirty="0">
              <a:latin typeface="Roboto" panose="02000000000000000000" pitchFamily="2" charset="0"/>
              <a:ea typeface="Roboto" panose="02000000000000000000" pitchFamily="2" charset="0"/>
            </a:endParaRPr>
          </a:p>
          <a:p>
            <a:r>
              <a:rPr lang="en-US" sz="2000" b="0" i="0" dirty="0">
                <a:solidFill>
                  <a:srgbClr val="444444"/>
                </a:solidFill>
                <a:effectLst/>
                <a:latin typeface="Roboto" panose="02000000000000000000" pitchFamily="2" charset="0"/>
                <a:ea typeface="Roboto" panose="02000000000000000000" pitchFamily="2" charset="0"/>
              </a:rPr>
              <a:t>Memory management can be defined </a:t>
            </a:r>
            <a:r>
              <a:rPr lang="en-US" sz="2000" dirty="0">
                <a:solidFill>
                  <a:srgbClr val="444444"/>
                </a:solidFill>
                <a:latin typeface="Roboto" panose="02000000000000000000" pitchFamily="2" charset="0"/>
                <a:ea typeface="Roboto" panose="02000000000000000000" pitchFamily="2" charset="0"/>
              </a:rPr>
              <a:t>as </a:t>
            </a:r>
            <a:r>
              <a:rPr lang="en-US" sz="2000" b="0" i="0" dirty="0">
                <a:solidFill>
                  <a:srgbClr val="444444"/>
                </a:solidFill>
                <a:effectLst/>
                <a:latin typeface="Roboto" panose="02000000000000000000" pitchFamily="2" charset="0"/>
                <a:ea typeface="Roboto" panose="02000000000000000000" pitchFamily="2" charset="0"/>
              </a:rPr>
              <a:t>the process of controlling and coordinating computer memory, assigning portions that are referred  as blocks, to various running programs to improve the overall system performance. The operating system, programs, applications, and hardware all have memory management systems.</a:t>
            </a:r>
            <a:endParaRPr lang="en-IN" sz="2000" dirty="0">
              <a:latin typeface="Roboto" panose="02000000000000000000" pitchFamily="2" charset="0"/>
              <a:ea typeface="Roboto" panose="020000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ph type="title"/>
          </p:nvPr>
        </p:nvSpPr>
        <p:spPr/>
        <p:txBody>
          <a:bodyPr>
            <a:normAutofit/>
          </a:bodyPr>
          <a:lstStyle/>
          <a:p>
            <a:r>
              <a:rPr lang="en-IN" sz="3200" dirty="0">
                <a:latin typeface="Arial Rounded MT Bold" panose="020F0704030504030204" pitchFamily="34" charset="0"/>
              </a:rPr>
              <a:t>PAGING</a:t>
            </a:r>
          </a:p>
        </p:txBody>
      </p:sp>
      <p:sp>
        <p:nvSpPr>
          <p:cNvPr id="1048636" name="Content Placeholder 2"/>
          <p:cNvSpPr>
            <a:spLocks noGrp="1"/>
          </p:cNvSpPr>
          <p:nvPr>
            <p:ph idx="1"/>
          </p:nvPr>
        </p:nvSpPr>
        <p:spPr/>
        <p:txBody>
          <a:bodyPr>
            <a:normAutofit/>
          </a:bodyPr>
          <a:lstStyle/>
          <a:p>
            <a:r>
              <a:rPr lang="en-IN" sz="2400" dirty="0">
                <a:latin typeface="Roboto" panose="02000000000000000000" pitchFamily="2" charset="0"/>
                <a:ea typeface="Roboto" panose="02000000000000000000" pitchFamily="2" charset="0"/>
              </a:rPr>
              <a:t> </a:t>
            </a:r>
            <a:r>
              <a:rPr lang="en-US" sz="2400" b="0" i="0" dirty="0">
                <a:solidFill>
                  <a:schemeClr val="tx1"/>
                </a:solidFill>
                <a:effectLst/>
                <a:latin typeface="Roboto" panose="02000000000000000000" pitchFamily="2" charset="0"/>
                <a:ea typeface="Roboto" panose="02000000000000000000" pitchFamily="2" charset="0"/>
                <a:cs typeface="Arial" panose="020B0604020202020204" pitchFamily="34" charset="0"/>
              </a:rPr>
              <a:t>Paging is a memory management scheme that eliminates the need for contiguous allocation of physical memory. The process of retrieving processes in the form of pages from the secondary storage into the main memory is known as paging. The basic purpose of paging is to separate each procedure into pages.</a:t>
            </a:r>
            <a:endParaRPr lang="en-IN" sz="2400" dirty="0">
              <a:solidFill>
                <a:schemeClr val="tx1"/>
              </a:solidFill>
              <a:latin typeface="Roboto" panose="02000000000000000000" pitchFamily="2" charset="0"/>
              <a:ea typeface="Roboto" panose="02000000000000000000" pitchFamily="2"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1"/>
          <p:cNvSpPr>
            <a:spLocks noGrp="1"/>
          </p:cNvSpPr>
          <p:nvPr>
            <p:ph type="title"/>
          </p:nvPr>
        </p:nvSpPr>
        <p:spPr>
          <a:xfrm>
            <a:off x="1712686" y="0"/>
            <a:ext cx="8456611" cy="957943"/>
          </a:xfrm>
        </p:spPr>
        <p:txBody>
          <a:bodyPr>
            <a:normAutofit/>
          </a:bodyPr>
          <a:lstStyle/>
          <a:p>
            <a:r>
              <a:rPr lang="en-US" b="1" dirty="0"/>
              <a:t>Paging</a:t>
            </a:r>
          </a:p>
        </p:txBody>
      </p:sp>
      <p:sp>
        <p:nvSpPr>
          <p:cNvPr id="1048638" name="Content Placeholder 2"/>
          <p:cNvSpPr>
            <a:spLocks noGrp="1"/>
          </p:cNvSpPr>
          <p:nvPr>
            <p:ph idx="1"/>
          </p:nvPr>
        </p:nvSpPr>
        <p:spPr>
          <a:xfrm>
            <a:off x="1291771" y="957943"/>
            <a:ext cx="10212841" cy="5900057"/>
          </a:xfrm>
        </p:spPr>
        <p:txBody>
          <a:bodyPr>
            <a:normAutofit/>
          </a:bodyPr>
          <a:lstStyle/>
          <a:p>
            <a:pPr marL="0" indent="0" fontAlgn="base">
              <a:buNone/>
            </a:pPr>
            <a:r>
              <a:rPr lang="en-US" dirty="0">
                <a:latin typeface="Bahnschrift SemiBold" pitchFamily="34" charset="0"/>
              </a:rPr>
              <a:t>Paging is an example of non </a:t>
            </a:r>
            <a:r>
              <a:rPr lang="en-US" dirty="0" err="1">
                <a:latin typeface="Bahnschrift SemiBold" pitchFamily="34" charset="0"/>
              </a:rPr>
              <a:t>contignous</a:t>
            </a:r>
            <a:r>
              <a:rPr lang="en-US" dirty="0">
                <a:latin typeface="Bahnschrift SemiBold" pitchFamily="34" charset="0"/>
              </a:rPr>
              <a:t>-memory allocation.</a:t>
            </a:r>
          </a:p>
          <a:p>
            <a:pPr marL="0" indent="0" fontAlgn="base">
              <a:buNone/>
            </a:pPr>
            <a:r>
              <a:rPr lang="en-US" dirty="0">
                <a:latin typeface="Bahnschrift SemiBold" pitchFamily="34" charset="0"/>
              </a:rPr>
              <a:t>Non-</a:t>
            </a:r>
            <a:r>
              <a:rPr lang="en-US" dirty="0" err="1">
                <a:latin typeface="Bahnschrift SemiBold" pitchFamily="34" charset="0"/>
              </a:rPr>
              <a:t>contignous</a:t>
            </a:r>
            <a:r>
              <a:rPr lang="en-US" dirty="0">
                <a:latin typeface="Bahnschrift SemiBold" pitchFamily="34" charset="0"/>
              </a:rPr>
              <a:t> memory allocation means wherever is a free space then operating system can allocate the free space for the corresponding process.</a:t>
            </a:r>
          </a:p>
          <a:p>
            <a:pPr marL="0" indent="0" fontAlgn="base">
              <a:buNone/>
            </a:pPr>
            <a:r>
              <a:rPr lang="en-US" dirty="0">
                <a:latin typeface="Bahnschrift SemiBold" pitchFamily="34" charset="0"/>
              </a:rPr>
              <a:t>That means the memory location need not be in contiguous location</a:t>
            </a:r>
          </a:p>
          <a:p>
            <a:pPr marL="0" indent="0" fontAlgn="base">
              <a:buNone/>
            </a:pPr>
            <a:endParaRPr lang="en-US" dirty="0">
              <a:latin typeface="Bahnschrift SemiBold" pitchFamily="34" charset="0"/>
            </a:endParaRPr>
          </a:p>
          <a:p>
            <a:pPr marL="0" indent="0" fontAlgn="base">
              <a:buNone/>
            </a:pPr>
            <a:r>
              <a:rPr lang="en-US" sz="2400" b="1" dirty="0"/>
              <a:t>Pages </a:t>
            </a:r>
          </a:p>
          <a:p>
            <a:pPr marL="0" indent="0" fontAlgn="base">
              <a:buNone/>
            </a:pPr>
            <a:r>
              <a:rPr lang="en-US" dirty="0"/>
              <a:t>the process is divided into a </a:t>
            </a:r>
            <a:r>
              <a:rPr lang="en-US" dirty="0" err="1"/>
              <a:t>numbe</a:t>
            </a:r>
            <a:r>
              <a:rPr lang="en-US" dirty="0"/>
              <a:t> of partition called pages</a:t>
            </a:r>
          </a:p>
          <a:p>
            <a:pPr marL="0" indent="0" fontAlgn="base">
              <a:buNone/>
            </a:pPr>
            <a:r>
              <a:rPr lang="en-US" dirty="0"/>
              <a:t>The size of each page must be same</a:t>
            </a:r>
          </a:p>
          <a:p>
            <a:pPr marL="0" indent="0" fontAlgn="base">
              <a:buNone/>
            </a:pPr>
            <a:r>
              <a:rPr lang="en-US" dirty="0"/>
              <a:t>If page0 size is one 1KB then the remaining page size is also must be 1KB </a:t>
            </a:r>
          </a:p>
          <a:p>
            <a:pPr marL="0" indent="0" fontAlgn="base">
              <a:buNone/>
            </a:pPr>
            <a:r>
              <a:rPr lang="en-US" dirty="0"/>
              <a:t>The page size and frame size </a:t>
            </a:r>
          </a:p>
          <a:p>
            <a:pPr marL="0" indent="0" fontAlgn="base">
              <a:buNone/>
            </a:pPr>
            <a:endParaRPr lang="en-US" dirty="0"/>
          </a:p>
        </p:txBody>
      </p:sp>
      <p:pic>
        <p:nvPicPr>
          <p:cNvPr id="3" name="Picture 2">
            <a:extLst>
              <a:ext uri="{FF2B5EF4-FFF2-40B4-BE49-F238E27FC236}">
                <a16:creationId xmlns:a16="http://schemas.microsoft.com/office/drawing/2014/main" id="{1324DF2B-8394-8C6E-2B8B-1B6A418EF717}"/>
              </a:ext>
            </a:extLst>
          </p:cNvPr>
          <p:cNvPicPr>
            <a:picLocks noChangeAspect="1"/>
          </p:cNvPicPr>
          <p:nvPr/>
        </p:nvPicPr>
        <p:blipFill>
          <a:blip r:embed="rId2"/>
          <a:stretch>
            <a:fillRect/>
          </a:stretch>
        </p:blipFill>
        <p:spPr>
          <a:xfrm>
            <a:off x="4811989" y="4928105"/>
            <a:ext cx="3199896" cy="16207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6C7DD-A2F1-DF4A-CF40-18B006BCC212}"/>
              </a:ext>
            </a:extLst>
          </p:cNvPr>
          <p:cNvSpPr>
            <a:spLocks noGrp="1"/>
          </p:cNvSpPr>
          <p:nvPr>
            <p:ph type="title"/>
          </p:nvPr>
        </p:nvSpPr>
        <p:spPr>
          <a:xfrm>
            <a:off x="159658" y="6326414"/>
            <a:ext cx="4291012" cy="526143"/>
          </a:xfrm>
        </p:spPr>
        <p:txBody>
          <a:bodyPr>
            <a:noAutofit/>
          </a:bodyPr>
          <a:lstStyle/>
          <a:p>
            <a:endParaRPr lang="en-IN" dirty="0"/>
          </a:p>
        </p:txBody>
      </p:sp>
      <p:sp>
        <p:nvSpPr>
          <p:cNvPr id="3" name="Content Placeholder 2">
            <a:extLst>
              <a:ext uri="{FF2B5EF4-FFF2-40B4-BE49-F238E27FC236}">
                <a16:creationId xmlns:a16="http://schemas.microsoft.com/office/drawing/2014/main" id="{FDA30841-BA6F-F851-1280-26CAB786FA05}"/>
              </a:ext>
            </a:extLst>
          </p:cNvPr>
          <p:cNvSpPr>
            <a:spLocks noGrp="1"/>
          </p:cNvSpPr>
          <p:nvPr>
            <p:ph idx="1"/>
          </p:nvPr>
        </p:nvSpPr>
        <p:spPr>
          <a:xfrm>
            <a:off x="1567542" y="0"/>
            <a:ext cx="9937069" cy="6589486"/>
          </a:xfrm>
        </p:spPr>
        <p:txBody>
          <a:bodyPr>
            <a:normAutofit/>
          </a:bodyPr>
          <a:lstStyle/>
          <a:p>
            <a:pPr marL="0" indent="0">
              <a:buNone/>
            </a:pPr>
            <a:r>
              <a:rPr lang="en-US" sz="2400" b="1" dirty="0"/>
              <a:t>Main memory </a:t>
            </a:r>
            <a:r>
              <a:rPr lang="en-US" sz="2400" dirty="0"/>
              <a:t>is also divided into number of partitions called</a:t>
            </a:r>
          </a:p>
          <a:p>
            <a:pPr marL="0" indent="0">
              <a:buNone/>
            </a:pPr>
            <a:r>
              <a:rPr lang="en-US" sz="2400" b="1" dirty="0"/>
              <a:t>FRAMES </a:t>
            </a:r>
            <a:r>
              <a:rPr lang="en-US" sz="2400" dirty="0"/>
              <a:t> </a:t>
            </a:r>
          </a:p>
          <a:p>
            <a:pPr marL="0" indent="0">
              <a:buNone/>
            </a:pPr>
            <a:r>
              <a:rPr lang="en-US" sz="2400" dirty="0"/>
              <a:t>The size of each frame must be same that means if first frame size is 1KB the </a:t>
            </a:r>
            <a:r>
              <a:rPr lang="en-US" sz="2400" dirty="0" err="1"/>
              <a:t>the</a:t>
            </a:r>
            <a:r>
              <a:rPr lang="en-US" sz="2400" dirty="0"/>
              <a:t> remaining frame size also must be 1KB </a:t>
            </a:r>
          </a:p>
          <a:p>
            <a:pPr marL="0" indent="0">
              <a:buNone/>
            </a:pPr>
            <a:endParaRPr lang="en-US" sz="2400" dirty="0"/>
          </a:p>
          <a:p>
            <a:pPr marL="0" indent="0">
              <a:buNone/>
            </a:pPr>
            <a:endParaRPr lang="en-IN" sz="2400" dirty="0"/>
          </a:p>
        </p:txBody>
      </p:sp>
      <p:pic>
        <p:nvPicPr>
          <p:cNvPr id="5" name="Picture 4">
            <a:extLst>
              <a:ext uri="{FF2B5EF4-FFF2-40B4-BE49-F238E27FC236}">
                <a16:creationId xmlns:a16="http://schemas.microsoft.com/office/drawing/2014/main" id="{5867CFE9-ACFB-7B52-15F6-CC5BD95ACF08}"/>
              </a:ext>
            </a:extLst>
          </p:cNvPr>
          <p:cNvPicPr>
            <a:picLocks noChangeAspect="1"/>
          </p:cNvPicPr>
          <p:nvPr/>
        </p:nvPicPr>
        <p:blipFill>
          <a:blip r:embed="rId2"/>
          <a:stretch>
            <a:fillRect/>
          </a:stretch>
        </p:blipFill>
        <p:spPr>
          <a:xfrm>
            <a:off x="4450670" y="2303700"/>
            <a:ext cx="2774287" cy="3515066"/>
          </a:xfrm>
          <a:prstGeom prst="rect">
            <a:avLst/>
          </a:prstGeom>
        </p:spPr>
      </p:pic>
    </p:spTree>
    <p:extLst>
      <p:ext uri="{BB962C8B-B14F-4D97-AF65-F5344CB8AC3E}">
        <p14:creationId xmlns:p14="http://schemas.microsoft.com/office/powerpoint/2010/main" val="2785797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Title 1"/>
          <p:cNvSpPr>
            <a:spLocks noGrp="1"/>
          </p:cNvSpPr>
          <p:nvPr>
            <p:ph type="title"/>
          </p:nvPr>
        </p:nvSpPr>
        <p:spPr/>
        <p:txBody>
          <a:bodyPr/>
          <a:lstStyle/>
          <a:p>
            <a:endParaRPr lang="en-US" dirty="0"/>
          </a:p>
        </p:txBody>
      </p:sp>
      <p:pic>
        <p:nvPicPr>
          <p:cNvPr id="2097154" name="Picture 2"/>
          <p:cNvPicPr>
            <a:picLocks noGrp="1" noChangeAspect="1" noChangeArrowheads="1"/>
          </p:cNvPicPr>
          <p:nvPr>
            <p:ph idx="1"/>
          </p:nvPr>
        </p:nvPicPr>
        <p:blipFill>
          <a:blip r:embed="rId2"/>
          <a:srcRect/>
          <a:stretch>
            <a:fillRect/>
          </a:stretch>
        </p:blipFill>
        <p:spPr bwMode="auto">
          <a:xfrm>
            <a:off x="1291772" y="275771"/>
            <a:ext cx="10319658" cy="621211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itle 1"/>
          <p:cNvSpPr>
            <a:spLocks noGrp="1"/>
          </p:cNvSpPr>
          <p:nvPr>
            <p:ph type="title"/>
          </p:nvPr>
        </p:nvSpPr>
        <p:spPr/>
        <p:txBody>
          <a:bodyPr/>
          <a:lstStyle/>
          <a:p>
            <a:r>
              <a:rPr lang="en-IN" dirty="0">
                <a:latin typeface="Arial Rounded MT Bold" panose="020F0704030504030204" pitchFamily="34" charset="0"/>
              </a:rPr>
              <a:t>SEGMENTATION</a:t>
            </a:r>
          </a:p>
        </p:txBody>
      </p:sp>
      <p:sp>
        <p:nvSpPr>
          <p:cNvPr id="1048641" name="Content Placeholder 2"/>
          <p:cNvSpPr>
            <a:spLocks noGrp="1"/>
          </p:cNvSpPr>
          <p:nvPr>
            <p:ph idx="1"/>
          </p:nvPr>
        </p:nvSpPr>
        <p:spPr/>
        <p:txBody>
          <a:bodyPr>
            <a:normAutofit/>
          </a:bodyPr>
          <a:lstStyle/>
          <a:p>
            <a:r>
              <a:rPr lang="en-US" sz="2800" b="0" i="0" dirty="0">
                <a:solidFill>
                  <a:srgbClr val="444444"/>
                </a:solidFill>
                <a:effectLst/>
                <a:latin typeface="Roboto" panose="02000000000000000000" pitchFamily="2" charset="0"/>
              </a:rPr>
              <a:t>In Operating Systems, Segmentation is a memory management technique in which, the memory is divided into the variable size parts. Each part is known as segment which can be allocated to a process. The details about each segment are stored in a table called as segment table. Segment table is stored in one (or many) of the segments.</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title"/>
          </p:nvPr>
        </p:nvSpPr>
        <p:spPr/>
        <p:txBody>
          <a:bodyPr/>
          <a:lstStyle/>
          <a:p>
            <a:r>
              <a:rPr lang="en-US" dirty="0"/>
              <a:t>SEGMENTATION</a:t>
            </a:r>
          </a:p>
        </p:txBody>
      </p:sp>
      <p:pic>
        <p:nvPicPr>
          <p:cNvPr id="2097155" name="Picture 2"/>
          <p:cNvPicPr>
            <a:picLocks noGrp="1" noChangeAspect="1" noChangeArrowheads="1"/>
          </p:cNvPicPr>
          <p:nvPr>
            <p:ph idx="1"/>
          </p:nvPr>
        </p:nvPicPr>
        <p:blipFill>
          <a:blip r:embed="rId2"/>
          <a:srcRect/>
          <a:stretch>
            <a:fillRect/>
          </a:stretch>
        </p:blipFill>
        <p:spPr bwMode="auto">
          <a:xfrm>
            <a:off x="1647138" y="402169"/>
            <a:ext cx="10043905" cy="472344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1195</Words>
  <Application>Microsoft Office PowerPoint</Application>
  <PresentationFormat>Widescreen</PresentationFormat>
  <Paragraphs>178</Paragraphs>
  <Slides>17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Algerian</vt:lpstr>
      <vt:lpstr>Arial</vt:lpstr>
      <vt:lpstr>Arial Rounded MT Bold</vt:lpstr>
      <vt:lpstr>Bahnschrift SemiBold</vt:lpstr>
      <vt:lpstr>Baskerville Old Face</vt:lpstr>
      <vt:lpstr>Bond 4F</vt:lpstr>
      <vt:lpstr>Calibri</vt:lpstr>
      <vt:lpstr>Cascadia Mono</vt:lpstr>
      <vt:lpstr>Cascadia Mono SemiBold</vt:lpstr>
      <vt:lpstr>Century Gothic</vt:lpstr>
      <vt:lpstr>Roboto</vt:lpstr>
      <vt:lpstr>Wingdings 3</vt:lpstr>
      <vt:lpstr>Wisp</vt:lpstr>
      <vt:lpstr>PowerPoint Presentation</vt:lpstr>
      <vt:lpstr>CONTEXT</vt:lpstr>
      <vt:lpstr>WHAT IS MEMORY MANAGEMENT?</vt:lpstr>
      <vt:lpstr>PAGING</vt:lpstr>
      <vt:lpstr>Paging</vt:lpstr>
      <vt:lpstr>PowerPoint Presentation</vt:lpstr>
      <vt:lpstr>PowerPoint Presentation</vt:lpstr>
      <vt:lpstr>SEGMENTATION</vt:lpstr>
      <vt:lpstr>SEGMENTATION</vt:lpstr>
      <vt:lpstr>PROGRAM FOR MEMORY MANAGEMENT USING PAGING AND SEGMENTATION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INSTITUTE OF ENGINEERING AND TECHNOLOGY</dc:title>
  <dc:creator>12A23 Sanam</dc:creator>
  <cp:lastModifiedBy>Rahul</cp:lastModifiedBy>
  <cp:revision>4</cp:revision>
  <dcterms:created xsi:type="dcterms:W3CDTF">2022-11-26T17:48:46Z</dcterms:created>
  <dcterms:modified xsi:type="dcterms:W3CDTF">2022-12-22T05:38:52Z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cc2b7e113cae4ea9acfa501956be4320</vt:lpwstr>
  </property>
</Properties>
</file>