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horzBarState="maximized">
    <p:restoredLeft sz="15000" autoAdjust="0"/>
    <p:restoredTop sz="94660"/>
  </p:normalViewPr>
  <p:slideViewPr>
    <p:cSldViewPr snapToGrid="0">
      <p:cViewPr>
        <p:scale>
          <a:sx n="66" d="100"/>
          <a:sy n="66" d="100"/>
        </p:scale>
        <p:origin x="-90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6" name=""/>
        <p:cNvGrpSpPr/>
        <p:nvPr/>
      </p:nvGrpSpPr>
      <p:grpSpPr>
        <a:xfrm>
          <a:off x="0" y="0"/>
          <a:ext cx="0" cy="0"/>
          <a:chOff x="0" y="0"/>
          <a:chExt cx="0" cy="0"/>
        </a:xfrm>
      </p:grpSpPr>
      <p:sp>
        <p:nvSpPr>
          <p:cNvPr id="1048643"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
        <p:nvSpPr>
          <p:cNvPr id="1048644"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5"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46" name="Footer Placeholder 4"/>
          <p:cNvSpPr>
            <a:spLocks noGrp="1"/>
          </p:cNvSpPr>
          <p:nvPr>
            <p:ph type="ftr" sz="quarter" idx="11"/>
          </p:nvPr>
        </p:nvSpPr>
        <p:spPr/>
        <p:txBody>
          <a:bodyPr/>
          <a:p>
            <a:endParaRPr lang="en-IN"/>
          </a:p>
        </p:txBody>
      </p:sp>
      <p:sp>
        <p:nvSpPr>
          <p:cNvPr id="1048647"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48" name="Slide Number Placeholder 5"/>
          <p:cNvSpPr>
            <a:spLocks noGrp="1"/>
          </p:cNvSpPr>
          <p:nvPr>
            <p:ph type="sldNum" sz="quarter" idx="12"/>
          </p:nvPr>
        </p:nvSpPr>
        <p:spPr>
          <a:xfrm>
            <a:off x="531812" y="4529540"/>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709"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
        <p:nvSpPr>
          <p:cNvPr id="1048710"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1"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712" name="Footer Placeholder 4"/>
          <p:cNvSpPr>
            <a:spLocks noGrp="1"/>
          </p:cNvSpPr>
          <p:nvPr>
            <p:ph type="ftr" sz="quarter" idx="11"/>
          </p:nvPr>
        </p:nvSpPr>
        <p:spPr/>
        <p:txBody>
          <a:bodyPr/>
          <a:p>
            <a:endParaRPr lang="en-IN"/>
          </a:p>
        </p:txBody>
      </p:sp>
      <p:sp>
        <p:nvSpPr>
          <p:cNvPr id="1048713"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4" name="Slide Number Placeholder 5"/>
          <p:cNvSpPr>
            <a:spLocks noGrp="1"/>
          </p:cNvSpPr>
          <p:nvPr>
            <p:ph type="sldNum" sz="quarter" idx="12"/>
          </p:nvPr>
        </p:nvSpPr>
        <p:spPr>
          <a:xfrm>
            <a:off x="531812" y="3244139"/>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66"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67"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8"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9"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70" name="Footer Placeholder 4"/>
          <p:cNvSpPr>
            <a:spLocks noGrp="1"/>
          </p:cNvSpPr>
          <p:nvPr>
            <p:ph type="ftr" sz="quarter" idx="11"/>
          </p:nvPr>
        </p:nvSpPr>
        <p:spPr/>
        <p:txBody>
          <a:bodyPr/>
          <a:p>
            <a:endParaRPr lang="en-IN"/>
          </a:p>
        </p:txBody>
      </p:sp>
      <p:sp>
        <p:nvSpPr>
          <p:cNvPr id="1048671"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2" name="Slide Number Placeholder 5"/>
          <p:cNvSpPr>
            <a:spLocks noGrp="1"/>
          </p:cNvSpPr>
          <p:nvPr>
            <p:ph type="sldNum" sz="quarter" idx="12"/>
          </p:nvPr>
        </p:nvSpPr>
        <p:spPr>
          <a:xfrm>
            <a:off x="531812" y="3244139"/>
            <a:ext cx="779767" cy="365125"/>
          </a:xfrm>
        </p:spPr>
        <p:txBody>
          <a:bodyPr/>
          <a:p>
            <a:fld id="{F96C8475-DB51-4DBA-82B1-B21B417EF9F8}" type="slidenum">
              <a:rPr lang="en-IN" smtClean="0"/>
              <a:t>‹#›</a:t>
            </a:fld>
            <a:endParaRPr lang="en-IN"/>
          </a:p>
        </p:txBody>
      </p:sp>
      <p:sp>
        <p:nvSpPr>
          <p:cNvPr id="1048673"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74"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703"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
        <p:nvSpPr>
          <p:cNvPr id="1048704"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05"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706" name="Footer Placeholder 5"/>
          <p:cNvSpPr>
            <a:spLocks noGrp="1"/>
          </p:cNvSpPr>
          <p:nvPr>
            <p:ph type="ftr" sz="quarter" idx="11"/>
          </p:nvPr>
        </p:nvSpPr>
        <p:spPr/>
        <p:txBody>
          <a:bodyPr/>
          <a:p>
            <a:endParaRPr lang="en-IN"/>
          </a:p>
        </p:txBody>
      </p:sp>
      <p:sp>
        <p:nvSpPr>
          <p:cNvPr id="1048707"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8" name="Slide Number Placeholder 6"/>
          <p:cNvSpPr>
            <a:spLocks noGrp="1"/>
          </p:cNvSpPr>
          <p:nvPr>
            <p:ph type="sldNum" sz="quarter" idx="12"/>
          </p:nvPr>
        </p:nvSpPr>
        <p:spPr>
          <a:xfrm>
            <a:off x="531812" y="4983087"/>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30" name=""/>
        <p:cNvGrpSpPr/>
        <p:nvPr/>
      </p:nvGrpSpPr>
      <p:grpSpPr>
        <a:xfrm>
          <a:off x="0" y="0"/>
          <a:ext cx="0" cy="0"/>
          <a:chOff x="0" y="0"/>
          <a:chExt cx="0" cy="0"/>
        </a:xfrm>
      </p:grpSpPr>
      <p:sp>
        <p:nvSpPr>
          <p:cNvPr id="1048606"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07"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08"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609"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610" name="Footer Placeholder 5"/>
          <p:cNvSpPr>
            <a:spLocks noGrp="1"/>
          </p:cNvSpPr>
          <p:nvPr>
            <p:ph type="ftr" sz="quarter" idx="11"/>
          </p:nvPr>
        </p:nvSpPr>
        <p:spPr/>
        <p:txBody>
          <a:bodyPr/>
          <a:p>
            <a:endParaRPr lang="en-IN"/>
          </a:p>
        </p:txBody>
      </p:sp>
      <p:sp>
        <p:nvSpPr>
          <p:cNvPr id="1048611"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2" name="Slide Number Placeholder 6"/>
          <p:cNvSpPr>
            <a:spLocks noGrp="1"/>
          </p:cNvSpPr>
          <p:nvPr>
            <p:ph type="sldNum" sz="quarter" idx="12"/>
          </p:nvPr>
        </p:nvSpPr>
        <p:spPr>
          <a:xfrm>
            <a:off x="531812" y="4983087"/>
            <a:ext cx="779767" cy="365125"/>
          </a:xfrm>
        </p:spPr>
        <p:txBody>
          <a:bodyPr/>
          <a:p>
            <a:fld id="{F96C8475-DB51-4DBA-82B1-B21B417EF9F8}" type="slidenum">
              <a:rPr lang="en-IN" smtClean="0"/>
              <a:t>‹#›</a:t>
            </a:fld>
            <a:endParaRPr lang="en-IN"/>
          </a:p>
        </p:txBody>
      </p:sp>
      <p:sp>
        <p:nvSpPr>
          <p:cNvPr id="1048613"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14"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4" name=""/>
        <p:cNvGrpSpPr/>
        <p:nvPr/>
      </p:nvGrpSpPr>
      <p:grpSpPr>
        <a:xfrm>
          <a:off x="0" y="0"/>
          <a:ext cx="0" cy="0"/>
          <a:chOff x="0" y="0"/>
          <a:chExt cx="0" cy="0"/>
        </a:xfrm>
      </p:grpSpPr>
      <p:sp>
        <p:nvSpPr>
          <p:cNvPr id="1048722"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
        <p:nvSpPr>
          <p:cNvPr id="1048723"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24"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25"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726" name="Footer Placeholder 5"/>
          <p:cNvSpPr>
            <a:spLocks noGrp="1"/>
          </p:cNvSpPr>
          <p:nvPr>
            <p:ph type="ftr" sz="quarter" idx="11"/>
          </p:nvPr>
        </p:nvSpPr>
        <p:spPr/>
        <p:txBody>
          <a:bodyPr/>
          <a:p>
            <a:endParaRPr lang="en-IN"/>
          </a:p>
        </p:txBody>
      </p:sp>
      <p:sp>
        <p:nvSpPr>
          <p:cNvPr id="1048727"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8" name="Slide Number Placeholder 6"/>
          <p:cNvSpPr>
            <a:spLocks noGrp="1"/>
          </p:cNvSpPr>
          <p:nvPr>
            <p:ph type="sldNum" sz="quarter" idx="12"/>
          </p:nvPr>
        </p:nvSpPr>
        <p:spPr>
          <a:xfrm>
            <a:off x="531812" y="4983087"/>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85" name="Footer Placeholder 4"/>
          <p:cNvSpPr>
            <a:spLocks noGrp="1"/>
          </p:cNvSpPr>
          <p:nvPr>
            <p:ph type="ftr" sz="quarter" idx="11"/>
          </p:nvPr>
        </p:nvSpPr>
        <p:spPr/>
        <p:txBody>
          <a:bodyPr/>
          <a:p>
            <a:endParaRPr lang="en-IN"/>
          </a:p>
        </p:txBody>
      </p:sp>
      <p:sp>
        <p:nvSpPr>
          <p:cNvPr id="104868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5"/>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729"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
        <p:nvSpPr>
          <p:cNvPr id="1048730"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732" name="Footer Placeholder 4"/>
          <p:cNvSpPr>
            <a:spLocks noGrp="1"/>
          </p:cNvSpPr>
          <p:nvPr>
            <p:ph type="ftr" sz="quarter" idx="11"/>
          </p:nvPr>
        </p:nvSpPr>
        <p:spPr/>
        <p:txBody>
          <a:bodyPr/>
          <a:p>
            <a:endParaRPr lang="en-IN"/>
          </a:p>
        </p:txBody>
      </p:sp>
      <p:sp>
        <p:nvSpPr>
          <p:cNvPr id="104873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4" name="Slide Number Placeholder 5"/>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18" name="Title 1"/>
          <p:cNvSpPr>
            <a:spLocks noGrp="1"/>
          </p:cNvSpPr>
          <p:nvPr>
            <p:ph type="title"/>
          </p:nvPr>
        </p:nvSpPr>
        <p:spPr>
          <a:xfrm>
            <a:off x="2592925" y="624110"/>
            <a:ext cx="8911687" cy="1280890"/>
          </a:xfrm>
        </p:spPr>
        <p:txBody>
          <a:bodyPr/>
          <a:p>
            <a:r>
              <a:rPr lang="en-US"/>
              <a:t>Click to edit Master title style</a:t>
            </a:r>
            <a:endParaRPr dirty="0" lang="en-US"/>
          </a:p>
        </p:txBody>
      </p:sp>
      <p:sp>
        <p:nvSpPr>
          <p:cNvPr id="1048619"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0"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21" name="Footer Placeholder 4"/>
          <p:cNvSpPr>
            <a:spLocks noGrp="1"/>
          </p:cNvSpPr>
          <p:nvPr>
            <p:ph type="ftr" sz="quarter" idx="11"/>
          </p:nvPr>
        </p:nvSpPr>
        <p:spPr/>
        <p:txBody>
          <a:bodyPr/>
          <a:p>
            <a:endParaRPr lang="en-IN"/>
          </a:p>
        </p:txBody>
      </p:sp>
      <p:sp>
        <p:nvSpPr>
          <p:cNvPr id="104862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3" name="Slide Number Placeholder 5"/>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88"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
        <p:nvSpPr>
          <p:cNvPr id="1048689"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91" name="Footer Placeholder 4"/>
          <p:cNvSpPr>
            <a:spLocks noGrp="1"/>
          </p:cNvSpPr>
          <p:nvPr>
            <p:ph type="ftr" sz="quarter" idx="11"/>
          </p:nvPr>
        </p:nvSpPr>
        <p:spPr/>
        <p:txBody>
          <a:bodyPr/>
          <a:p>
            <a:endParaRPr lang="en-IN"/>
          </a:p>
        </p:txBody>
      </p:sp>
      <p:sp>
        <p:nvSpPr>
          <p:cNvPr id="1048692"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3" name="Slide Number Placeholder 5"/>
          <p:cNvSpPr>
            <a:spLocks noGrp="1"/>
          </p:cNvSpPr>
          <p:nvPr>
            <p:ph type="sldNum" sz="quarter" idx="12"/>
          </p:nvPr>
        </p:nvSpPr>
        <p:spPr>
          <a:xfrm>
            <a:off x="531812" y="3244139"/>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715" name="Title 7"/>
          <p:cNvSpPr>
            <a:spLocks noGrp="1"/>
          </p:cNvSpPr>
          <p:nvPr>
            <p:ph type="title"/>
          </p:nvPr>
        </p:nvSpPr>
        <p:spPr/>
        <p:txBody>
          <a:bodyPr/>
          <a:p>
            <a:r>
              <a:rPr lang="en-US"/>
              <a:t>Click to edit Master title style</a:t>
            </a:r>
            <a:endParaRPr dirty="0" lang="en-US"/>
          </a:p>
        </p:txBody>
      </p:sp>
      <p:sp>
        <p:nvSpPr>
          <p:cNvPr id="1048716"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8"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719" name="Footer Placeholder 5"/>
          <p:cNvSpPr>
            <a:spLocks noGrp="1"/>
          </p:cNvSpPr>
          <p:nvPr>
            <p:ph type="ftr" sz="quarter" idx="11"/>
          </p:nvPr>
        </p:nvSpPr>
        <p:spPr/>
        <p:txBody>
          <a:bodyPr/>
          <a:p>
            <a:endParaRPr lang="en-IN"/>
          </a:p>
        </p:txBody>
      </p:sp>
      <p:sp>
        <p:nvSpPr>
          <p:cNvPr id="104872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1" name="Slide Number Placeholder 5"/>
          <p:cNvSpPr>
            <a:spLocks noGrp="1"/>
          </p:cNvSpPr>
          <p:nvPr>
            <p:ph type="sldNum" sz="quarter" idx="12"/>
          </p:nvPr>
        </p:nvSpPr>
        <p:spPr>
          <a:xfrm>
            <a:off x="531812" y="787782"/>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94" name="Title 9"/>
          <p:cNvSpPr>
            <a:spLocks noGrp="1"/>
          </p:cNvSpPr>
          <p:nvPr>
            <p:ph type="title"/>
          </p:nvPr>
        </p:nvSpPr>
        <p:spPr/>
        <p:txBody>
          <a:bodyPr/>
          <a:p>
            <a:r>
              <a:rPr lang="en-US"/>
              <a:t>Click to edit Master title style</a:t>
            </a:r>
            <a:endParaRPr dirty="0" lang="en-US"/>
          </a:p>
        </p:txBody>
      </p:sp>
      <p:sp>
        <p:nvSpPr>
          <p:cNvPr id="1048695"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6"/>
          <p:cNvSpPr>
            <a:spLocks noGrp="1"/>
          </p:cNvSpPr>
          <p:nvPr>
            <p:ph type="dt" sz="half" idx="10"/>
          </p:nvPr>
        </p:nvSpPr>
        <p:spPr/>
        <p:txBody>
          <a:bodyPr/>
          <a:p>
            <a:fld id="{01AD22D9-31BD-4D01-B1BB-204968245BB1}" type="datetimeFigureOut">
              <a:rPr lang="en-IN" smtClean="0"/>
              <a:t>19-12-2022</a:t>
            </a:fld>
            <a:endParaRPr lang="en-IN"/>
          </a:p>
        </p:txBody>
      </p:sp>
      <p:sp>
        <p:nvSpPr>
          <p:cNvPr id="1048700" name="Footer Placeholder 7"/>
          <p:cNvSpPr>
            <a:spLocks noGrp="1"/>
          </p:cNvSpPr>
          <p:nvPr>
            <p:ph type="ftr" sz="quarter" idx="11"/>
          </p:nvPr>
        </p:nvSpPr>
        <p:spPr/>
        <p:txBody>
          <a:bodyPr/>
          <a:p>
            <a:endParaRPr lang="en-IN"/>
          </a:p>
        </p:txBody>
      </p:sp>
      <p:sp>
        <p:nvSpPr>
          <p:cNvPr id="104870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2" name="Slide Number Placeholder 5"/>
          <p:cNvSpPr>
            <a:spLocks noGrp="1"/>
          </p:cNvSpPr>
          <p:nvPr>
            <p:ph type="sldNum" sz="quarter" idx="12"/>
          </p:nvPr>
        </p:nvSpPr>
        <p:spPr>
          <a:xfrm>
            <a:off x="531812" y="787782"/>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Date Placeholder 2"/>
          <p:cNvSpPr>
            <a:spLocks noGrp="1"/>
          </p:cNvSpPr>
          <p:nvPr>
            <p:ph type="dt" sz="half" idx="10"/>
          </p:nvPr>
        </p:nvSpPr>
        <p:spPr/>
        <p:txBody>
          <a:bodyPr/>
          <a:p>
            <a:fld id="{01AD22D9-31BD-4D01-B1BB-204968245BB1}" type="datetimeFigureOut">
              <a:rPr lang="en-IN" smtClean="0"/>
              <a:t>19-12-2022</a:t>
            </a:fld>
            <a:endParaRPr lang="en-IN"/>
          </a:p>
        </p:txBody>
      </p:sp>
      <p:sp>
        <p:nvSpPr>
          <p:cNvPr id="1048663" name="Footer Placeholder 3"/>
          <p:cNvSpPr>
            <a:spLocks noGrp="1"/>
          </p:cNvSpPr>
          <p:nvPr>
            <p:ph type="ftr" sz="quarter" idx="11"/>
          </p:nvPr>
        </p:nvSpPr>
        <p:spPr/>
        <p:txBody>
          <a:bodyPr/>
          <a:p>
            <a:endParaRPr lang="en-IN"/>
          </a:p>
        </p:txBody>
      </p:sp>
      <p:sp>
        <p:nvSpPr>
          <p:cNvPr id="1048664"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5" name="Slide Number Placeholder 4"/>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51" name="Date Placeholder 1"/>
          <p:cNvSpPr>
            <a:spLocks noGrp="1"/>
          </p:cNvSpPr>
          <p:nvPr>
            <p:ph type="dt" sz="half" idx="10"/>
          </p:nvPr>
        </p:nvSpPr>
        <p:spPr/>
        <p:txBody>
          <a:bodyPr/>
          <a:p>
            <a:fld id="{01AD22D9-31BD-4D01-B1BB-204968245BB1}" type="datetimeFigureOut">
              <a:rPr lang="en-IN" smtClean="0"/>
              <a:t>19-12-2022</a:t>
            </a:fld>
            <a:endParaRPr lang="en-IN"/>
          </a:p>
        </p:txBody>
      </p:sp>
      <p:sp>
        <p:nvSpPr>
          <p:cNvPr id="1048652" name="Footer Placeholder 2"/>
          <p:cNvSpPr>
            <a:spLocks noGrp="1"/>
          </p:cNvSpPr>
          <p:nvPr>
            <p:ph type="ftr" sz="quarter" idx="11"/>
          </p:nvPr>
        </p:nvSpPr>
        <p:spPr/>
        <p:txBody>
          <a:bodyPr/>
          <a:p>
            <a:endParaRPr lang="en-IN"/>
          </a:p>
        </p:txBody>
      </p:sp>
      <p:sp>
        <p:nvSpPr>
          <p:cNvPr id="104865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4" name="Slide Number Placeholder 3"/>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9" name=""/>
        <p:cNvGrpSpPr/>
        <p:nvPr/>
      </p:nvGrpSpPr>
      <p:grpSpPr>
        <a:xfrm>
          <a:off x="0" y="0"/>
          <a:ext cx="0" cy="0"/>
          <a:chOff x="0" y="0"/>
          <a:chExt cx="0" cy="0"/>
        </a:xfrm>
      </p:grpSpPr>
      <p:sp>
        <p:nvSpPr>
          <p:cNvPr id="1048626"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
        <p:nvSpPr>
          <p:cNvPr id="1048627"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630" name="Footer Placeholder 5"/>
          <p:cNvSpPr>
            <a:spLocks noGrp="1"/>
          </p:cNvSpPr>
          <p:nvPr>
            <p:ph type="ftr" sz="quarter" idx="11"/>
          </p:nvPr>
        </p:nvSpPr>
        <p:spPr/>
        <p:txBody>
          <a:bodyPr/>
          <a:p>
            <a:endParaRPr lang="en-IN"/>
          </a:p>
        </p:txBody>
      </p:sp>
      <p:sp>
        <p:nvSpPr>
          <p:cNvPr id="104863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32" name="Slide Number Placeholder 6"/>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75"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679" name="Footer Placeholder 5"/>
          <p:cNvSpPr>
            <a:spLocks noGrp="1"/>
          </p:cNvSpPr>
          <p:nvPr>
            <p:ph type="ftr" sz="quarter" idx="11"/>
          </p:nvPr>
        </p:nvSpPr>
        <p:spPr/>
        <p:txBody>
          <a:bodyPr/>
          <a:p>
            <a:endParaRPr lang="en-IN"/>
          </a:p>
        </p:txBody>
      </p:sp>
      <p:sp>
        <p:nvSpPr>
          <p:cNvPr id="1048680"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1" name="Slide Number Placeholder 6"/>
          <p:cNvSpPr>
            <a:spLocks noGrp="1"/>
          </p:cNvSpPr>
          <p:nvPr>
            <p:ph type="sldNum" sz="quarter" idx="12"/>
          </p:nvPr>
        </p:nvSpPr>
        <p:spPr>
          <a:xfrm>
            <a:off x="531812" y="4983087"/>
            <a:ext cx="779767" cy="365125"/>
          </a:xfrm>
        </p:spPr>
        <p:txBody>
          <a:bodyPr/>
          <a:p>
            <a:fld id="{F96C8475-DB51-4DBA-82B1-B21B417EF9F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01AD22D9-31BD-4D01-B1BB-204968245BB1}" type="datetimeFigureOut">
              <a:rPr lang="en-IN" smtClean="0"/>
              <a:t>19-12-2022</a:t>
            </a:fld>
            <a:endParaRPr lang="en-IN"/>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605" name="Slide Number Placeholder 5"/>
          <p:cNvSpPr>
            <a:spLocks noGrp="1"/>
          </p:cNvSpPr>
          <p:nvPr>
            <p:ph type="sldNum" sz="quarter" idx="4"/>
          </p:nvPr>
        </p:nvSpPr>
        <p:spPr>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F96C8475-DB51-4DBA-82B1-B21B417EF9F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5" name="Title 1"/>
          <p:cNvSpPr>
            <a:spLocks noGrp="1"/>
          </p:cNvSpPr>
          <p:nvPr>
            <p:ph type="title"/>
          </p:nvPr>
        </p:nvSpPr>
        <p:spPr>
          <a:xfrm>
            <a:off x="-258253" y="0"/>
            <a:ext cx="12163265" cy="2680360"/>
          </a:xfrm>
        </p:spPr>
        <p:txBody>
          <a:bodyPr>
            <a:normAutofit/>
          </a:bodyPr>
          <a:p>
            <a:endParaRPr dirty="0" sz="4000" lang="en-IN">
              <a:latin typeface="Algerian" panose="04020705040A02060702" pitchFamily="82" charset="0"/>
            </a:endParaRPr>
          </a:p>
        </p:txBody>
      </p:sp>
      <p:sp>
        <p:nvSpPr>
          <p:cNvPr id="1048616" name="Text Placeholder 2"/>
          <p:cNvSpPr>
            <a:spLocks noGrp="1"/>
          </p:cNvSpPr>
          <p:nvPr>
            <p:ph type="body" sz="quarter" idx="13"/>
          </p:nvPr>
        </p:nvSpPr>
        <p:spPr>
          <a:xfrm>
            <a:off x="513669" y="3363686"/>
            <a:ext cx="8915400" cy="838200"/>
          </a:xfrm>
        </p:spPr>
        <p:txBody>
          <a:bodyPr/>
          <a:p>
            <a:r>
              <a:rPr dirty="0" sz="3600" lang="en-IN"/>
              <a:t>MEMORY MANAGEMENT USING PAGING AND SEGMENTATION</a:t>
            </a:r>
          </a:p>
        </p:txBody>
      </p:sp>
      <p:sp>
        <p:nvSpPr>
          <p:cNvPr id="1048617" name="Text Placeholder 3"/>
          <p:cNvSpPr>
            <a:spLocks noGrp="1"/>
          </p:cNvSpPr>
          <p:nvPr>
            <p:ph type="body" sz="half" idx="2"/>
          </p:nvPr>
        </p:nvSpPr>
        <p:spPr>
          <a:xfrm>
            <a:off x="5811383" y="5050972"/>
            <a:ext cx="6380617" cy="1676400"/>
          </a:xfrm>
        </p:spPr>
        <p:txBody>
          <a:bodyPr>
            <a:normAutofit fontScale="94444" lnSpcReduction="20000"/>
          </a:bodyPr>
          <a:p>
            <a:r>
              <a:rPr dirty="0" lang="en-IN">
                <a:latin typeface="Bahnschrift SemiBold" panose="020B0502040204020203" pitchFamily="34" charset="0"/>
              </a:rPr>
              <a:t>SUBMITTED BY –                  SUBMITTED TO –</a:t>
            </a:r>
          </a:p>
          <a:p>
            <a:r>
              <a:rPr dirty="0" lang="en-IN">
                <a:latin typeface="Baskerville Old Face" panose="02020602080505020303" pitchFamily="18" charset="0"/>
              </a:rPr>
              <a:t>SANAM BHARDWAJ            ASS.PROF MISS. PRAGTI  JAMWAL</a:t>
            </a:r>
          </a:p>
          <a:p>
            <a:r>
              <a:rPr dirty="0" lang="en-IN">
                <a:latin typeface="Baskerville Old Face" panose="02020602080505020303" pitchFamily="18" charset="0"/>
              </a:rPr>
              <a:t>RAHUL SHARMA</a:t>
            </a:r>
          </a:p>
          <a:p>
            <a:r>
              <a:rPr dirty="0" lang="en-IN">
                <a:latin typeface="Baskerville Old Face" panose="02020602080505020303" pitchFamily="18" charset="0"/>
              </a:rPr>
              <a:t>ADITYA SHARMA</a:t>
            </a:r>
          </a:p>
          <a:p>
            <a:r>
              <a:rPr dirty="0" lang="en-IN">
                <a:latin typeface="Baskerville Old Face" panose="02020602080505020303" pitchFamily="18" charset="0"/>
              </a:rPr>
              <a:t>VAIBHAV JAMWAL </a:t>
            </a:r>
          </a:p>
        </p:txBody>
      </p:sp>
      <p:pic>
        <p:nvPicPr>
          <p:cNvPr id="2097155" name=""/>
          <p:cNvPicPr>
            <a:picLocks/>
          </p:cNvPicPr>
          <p:nvPr/>
        </p:nvPicPr>
        <p:blipFill>
          <a:blip xmlns:r="http://schemas.openxmlformats.org/officeDocument/2006/relationships" r:embed="rId1"/>
          <a:stretch>
            <a:fillRect/>
          </a:stretch>
        </p:blipFill>
        <p:spPr>
          <a:xfrm rot="0">
            <a:off x="1095279" y="0"/>
            <a:ext cx="7503839" cy="2805628"/>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5" name="Rectangle 1"/>
          <p:cNvSpPr/>
          <p:nvPr/>
        </p:nvSpPr>
        <p:spPr>
          <a:xfrm>
            <a:off x="1553029" y="58847"/>
            <a:ext cx="10638971" cy="6225540"/>
          </a:xfrm>
          <a:prstGeom prst="rect"/>
        </p:spPr>
        <p:txBody>
          <a:bodyPr wrap="square">
            <a:spAutoFit/>
          </a:bodyPr>
          <a:p>
            <a:r>
              <a:rPr b="1" dirty="0" lang="en-US" smtClean="0"/>
              <a:t>#include&lt;</a:t>
            </a:r>
            <a:r>
              <a:rPr b="1" dirty="0" lang="en-US" err="1" smtClean="0"/>
              <a:t>stdio.h</a:t>
            </a:r>
            <a:r>
              <a:rPr b="1" dirty="0" lang="en-US" smtClean="0"/>
              <a:t>&gt;</a:t>
            </a:r>
          </a:p>
          <a:p>
            <a:r>
              <a:rPr b="1" dirty="0" lang="en-US" smtClean="0"/>
              <a:t>#include&lt;</a:t>
            </a:r>
            <a:r>
              <a:rPr b="1" dirty="0" lang="en-US" err="1" smtClean="0"/>
              <a:t>stdlib.h</a:t>
            </a:r>
            <a:r>
              <a:rPr b="1" dirty="0" lang="en-US" smtClean="0"/>
              <a:t>&gt;</a:t>
            </a:r>
          </a:p>
          <a:p>
            <a:r>
              <a:rPr b="1" dirty="0" lang="en-US" smtClean="0"/>
              <a:t>#define MAX 50</a:t>
            </a:r>
          </a:p>
          <a:p>
            <a:r>
              <a:rPr b="1" dirty="0" lang="en-US" err="1" smtClean="0"/>
              <a:t>int</a:t>
            </a:r>
            <a:r>
              <a:rPr b="1" dirty="0" lang="en-US" smtClean="0"/>
              <a:t> paging()</a:t>
            </a:r>
          </a:p>
          <a:p>
            <a:r>
              <a:rPr b="1" dirty="0" lang="en-US" smtClean="0"/>
              <a:t>{</a:t>
            </a:r>
          </a:p>
          <a:p>
            <a:r>
              <a:rPr b="1" dirty="0" lang="en-US" err="1" smtClean="0"/>
              <a:t>int</a:t>
            </a:r>
            <a:r>
              <a:rPr b="1" dirty="0" lang="en-US" smtClean="0"/>
              <a:t> page[MAX],</a:t>
            </a:r>
            <a:r>
              <a:rPr b="1" dirty="0" lang="en-US" err="1" smtClean="0"/>
              <a:t>i,n,f,ps,off,pno</a:t>
            </a:r>
            <a:r>
              <a:rPr b="1" dirty="0" lang="en-US" smtClean="0"/>
              <a:t>;</a:t>
            </a:r>
          </a:p>
          <a:p>
            <a:r>
              <a:rPr b="1" dirty="0" lang="en-US" err="1" smtClean="0"/>
              <a:t>int</a:t>
            </a:r>
            <a:r>
              <a:rPr b="1" dirty="0" lang="en-US" smtClean="0"/>
              <a:t> choice=0;</a:t>
            </a:r>
          </a:p>
          <a:p>
            <a:r>
              <a:rPr b="1" dirty="0" lang="en-US" err="1" smtClean="0"/>
              <a:t>printf</a:t>
            </a:r>
            <a:r>
              <a:rPr b="1" dirty="0" lang="en-US" smtClean="0"/>
              <a:t>("\</a:t>
            </a:r>
            <a:r>
              <a:rPr b="1" dirty="0" lang="en-US" err="1" smtClean="0"/>
              <a:t>nEnter</a:t>
            </a:r>
            <a:r>
              <a:rPr b="1" dirty="0" lang="en-US" smtClean="0"/>
              <a:t> the no of  </a:t>
            </a:r>
            <a:r>
              <a:rPr b="1" dirty="0" lang="en-US" err="1" smtClean="0"/>
              <a:t>peges</a:t>
            </a:r>
            <a:r>
              <a:rPr b="1" dirty="0" lang="en-US" smtClean="0"/>
              <a:t> in memory: ");</a:t>
            </a:r>
          </a:p>
          <a:p>
            <a:r>
              <a:rPr b="1" dirty="0" lang="en-US" err="1" smtClean="0"/>
              <a:t>scanf</a:t>
            </a:r>
            <a:r>
              <a:rPr b="1" dirty="0" lang="en-US" smtClean="0"/>
              <a:t>("%</a:t>
            </a:r>
            <a:r>
              <a:rPr b="1" dirty="0" lang="en-US" err="1" smtClean="0"/>
              <a:t>d",&amp;n</a:t>
            </a:r>
            <a:r>
              <a:rPr b="1" dirty="0" lang="en-US" smtClean="0"/>
              <a:t>);</a:t>
            </a:r>
          </a:p>
          <a:p>
            <a:r>
              <a:rPr b="1" dirty="0" lang="en-US" err="1" smtClean="0"/>
              <a:t>printf</a:t>
            </a:r>
            <a:r>
              <a:rPr b="1" dirty="0" lang="en-US" smtClean="0"/>
              <a:t>("\</a:t>
            </a:r>
            <a:r>
              <a:rPr b="1" dirty="0" lang="en-US" err="1" smtClean="0"/>
              <a:t>nEnter</a:t>
            </a:r>
            <a:r>
              <a:rPr b="1" dirty="0" lang="en-US" smtClean="0"/>
              <a:t> page size: ");</a:t>
            </a:r>
          </a:p>
          <a:p>
            <a:r>
              <a:rPr b="1" dirty="0" lang="en-US" err="1" smtClean="0"/>
              <a:t>scanf</a:t>
            </a:r>
            <a:r>
              <a:rPr b="1" dirty="0" lang="en-US" smtClean="0"/>
              <a:t>("%</a:t>
            </a:r>
            <a:r>
              <a:rPr b="1" dirty="0" lang="en-US" err="1" smtClean="0"/>
              <a:t>d",&amp;ps</a:t>
            </a:r>
            <a:r>
              <a:rPr b="1" dirty="0" lang="en-US" smtClean="0"/>
              <a:t>);</a:t>
            </a:r>
          </a:p>
          <a:p>
            <a:r>
              <a:rPr b="1" dirty="0" lang="en-US" err="1" smtClean="0"/>
              <a:t>printf</a:t>
            </a:r>
            <a:r>
              <a:rPr b="1" dirty="0" lang="en-US" smtClean="0"/>
              <a:t>("\</a:t>
            </a:r>
            <a:r>
              <a:rPr b="1" dirty="0" lang="en-US" err="1" smtClean="0"/>
              <a:t>nEnter</a:t>
            </a:r>
            <a:r>
              <a:rPr b="1" dirty="0" lang="en-US" smtClean="0"/>
              <a:t> no of frames: ");</a:t>
            </a:r>
          </a:p>
          <a:p>
            <a:r>
              <a:rPr b="1" dirty="0" lang="en-US" err="1" smtClean="0"/>
              <a:t>scanf</a:t>
            </a:r>
            <a:r>
              <a:rPr b="1" dirty="0" lang="en-US" smtClean="0"/>
              <a:t>("%</a:t>
            </a:r>
            <a:r>
              <a:rPr b="1" dirty="0" lang="en-US" err="1" smtClean="0"/>
              <a:t>d",&amp;f</a:t>
            </a:r>
            <a:r>
              <a:rPr b="1" dirty="0" lang="en-US" smtClean="0"/>
              <a:t>);</a:t>
            </a:r>
          </a:p>
          <a:p>
            <a:r>
              <a:rPr b="1" dirty="0" lang="en-US" smtClean="0"/>
              <a:t>for(</a:t>
            </a:r>
            <a:r>
              <a:rPr b="1" dirty="0" lang="en-US" err="1" smtClean="0"/>
              <a:t>i</a:t>
            </a:r>
            <a:r>
              <a:rPr b="1" dirty="0" lang="en-US" smtClean="0"/>
              <a:t>=0;i&lt;</a:t>
            </a:r>
            <a:r>
              <a:rPr b="1" dirty="0" lang="en-US" err="1" smtClean="0"/>
              <a:t>n;i</a:t>
            </a:r>
            <a:r>
              <a:rPr b="1" dirty="0" lang="en-US" smtClean="0"/>
              <a:t>++)</a:t>
            </a:r>
          </a:p>
          <a:p>
            <a:r>
              <a:rPr b="1" dirty="0" lang="en-US" smtClean="0"/>
              <a:t>page[</a:t>
            </a:r>
            <a:r>
              <a:rPr b="1" dirty="0" lang="en-US" err="1" smtClean="0"/>
              <a:t>i</a:t>
            </a:r>
            <a:r>
              <a:rPr b="1" dirty="0" lang="en-US" smtClean="0"/>
              <a:t>]=-1;</a:t>
            </a:r>
          </a:p>
          <a:p>
            <a:r>
              <a:rPr b="1" dirty="0" lang="en-US" err="1" smtClean="0"/>
              <a:t>printf</a:t>
            </a:r>
            <a:r>
              <a:rPr b="1" dirty="0" lang="en-US" smtClean="0"/>
              <a:t>("\</a:t>
            </a:r>
            <a:r>
              <a:rPr b="1" dirty="0" lang="en-US" err="1" smtClean="0"/>
              <a:t>nEnter</a:t>
            </a:r>
            <a:r>
              <a:rPr b="1" dirty="0" lang="en-US" smtClean="0"/>
              <a:t> the page table\n");</a:t>
            </a:r>
          </a:p>
          <a:p>
            <a:r>
              <a:rPr b="1" dirty="0" lang="en-US" err="1" smtClean="0"/>
              <a:t>printf</a:t>
            </a:r>
            <a:r>
              <a:rPr b="1" dirty="0" lang="en-US" smtClean="0"/>
              <a:t>("(Enter frame no as -1 if that page is not present in any frame)\n\n");</a:t>
            </a:r>
          </a:p>
          <a:p>
            <a:r>
              <a:rPr b="1" dirty="0" lang="en-US" err="1" smtClean="0"/>
              <a:t>printf</a:t>
            </a:r>
            <a:r>
              <a:rPr b="1" dirty="0" lang="en-US" smtClean="0"/>
              <a:t>("\</a:t>
            </a:r>
            <a:r>
              <a:rPr b="1" dirty="0" lang="en-US" err="1" smtClean="0"/>
              <a:t>npageno</a:t>
            </a:r>
            <a:r>
              <a:rPr b="1" dirty="0" lang="en-US" smtClean="0"/>
              <a:t>\</a:t>
            </a:r>
            <a:r>
              <a:rPr b="1" dirty="0" lang="en-US" err="1" smtClean="0"/>
              <a:t>tframeno</a:t>
            </a:r>
            <a:r>
              <a:rPr b="1" dirty="0" lang="en-US" smtClean="0"/>
              <a:t>\n-------\t-------");</a:t>
            </a:r>
          </a:p>
          <a:p>
            <a:r>
              <a:rPr b="1" dirty="0" lang="en-US" smtClean="0"/>
              <a:t>for(</a:t>
            </a:r>
            <a:r>
              <a:rPr b="1" dirty="0" lang="en-US" err="1" smtClean="0"/>
              <a:t>i</a:t>
            </a:r>
            <a:r>
              <a:rPr b="1" dirty="0" lang="en-US" smtClean="0"/>
              <a:t>=0;i&lt;</a:t>
            </a:r>
            <a:r>
              <a:rPr b="1" dirty="0" lang="en-US" err="1" smtClean="0"/>
              <a:t>n;i</a:t>
            </a:r>
            <a:r>
              <a:rPr b="1" dirty="0" lang="en-US" smtClean="0"/>
              <a:t>++)</a:t>
            </a:r>
          </a:p>
          <a:p>
            <a:r>
              <a:rPr b="1" dirty="0" lang="en-US" smtClean="0"/>
              <a:t>{</a:t>
            </a:r>
          </a:p>
          <a:p>
            <a:r>
              <a:rPr b="1" dirty="0" lang="en-US" err="1" smtClean="0"/>
              <a:t>printf</a:t>
            </a:r>
            <a:r>
              <a:rPr b="1" dirty="0" lang="en-US" smtClean="0"/>
              <a:t>("\n\</a:t>
            </a:r>
            <a:r>
              <a:rPr b="1" dirty="0" lang="en-US" err="1" smtClean="0"/>
              <a:t>n%d</a:t>
            </a:r>
            <a:r>
              <a:rPr b="1" dirty="0" lang="en-US" smtClean="0"/>
              <a:t>\t\</a:t>
            </a:r>
            <a:r>
              <a:rPr b="1" dirty="0" lang="en-US" err="1" smtClean="0"/>
              <a:t>t",i</a:t>
            </a:r>
            <a:r>
              <a:rPr b="1" dirty="0" lang="en-US" smtClean="0"/>
              <a:t>);</a:t>
            </a:r>
          </a:p>
          <a:p>
            <a:r>
              <a:rPr b="1" dirty="0" lang="en-US" err="1" smtClean="0"/>
              <a:t>scanf</a:t>
            </a:r>
            <a:r>
              <a:rPr b="1" dirty="0" lang="en-US" smtClean="0"/>
              <a:t>("%</a:t>
            </a:r>
            <a:r>
              <a:rPr b="1" dirty="0" lang="en-US" err="1" smtClean="0"/>
              <a:t>d",&amp;page</a:t>
            </a:r>
            <a:r>
              <a:rPr b="1" dirty="0" lang="en-US" smtClean="0"/>
              <a:t>[</a:t>
            </a:r>
            <a:r>
              <a:rPr b="1" dirty="0" lang="en-US" err="1" smtClean="0"/>
              <a:t>i</a:t>
            </a:r>
            <a:r>
              <a:rPr b="1" dirty="0" lang="en-US" smtClean="0"/>
              <a:t>]);</a:t>
            </a:r>
          </a:p>
          <a:p>
            <a:r>
              <a:rPr b="1" dirty="0" lang="en-US" smtClean="0"/>
              <a:t>}</a:t>
            </a:r>
            <a:endParaRPr b="1"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6" name="Rectangle 3"/>
          <p:cNvSpPr/>
          <p:nvPr/>
        </p:nvSpPr>
        <p:spPr>
          <a:xfrm>
            <a:off x="1611085" y="217713"/>
            <a:ext cx="9318171" cy="5958841"/>
          </a:xfrm>
          <a:prstGeom prst="rect"/>
        </p:spPr>
        <p:txBody>
          <a:bodyPr wrap="square">
            <a:spAutoFit/>
          </a:bodyPr>
          <a:p>
            <a:r>
              <a:rPr b="1" dirty="0" lang="en-US" smtClean="0"/>
              <a:t>do</a:t>
            </a:r>
          </a:p>
          <a:p>
            <a:r>
              <a:rPr b="1" dirty="0" lang="en-US" smtClean="0"/>
              <a:t>{</a:t>
            </a:r>
          </a:p>
          <a:p>
            <a:r>
              <a:rPr b="1" dirty="0" lang="en-US" err="1" smtClean="0"/>
              <a:t>printf</a:t>
            </a:r>
            <a:r>
              <a:rPr b="1" dirty="0" lang="en-US" smtClean="0"/>
              <a:t>("\n\</a:t>
            </a:r>
            <a:r>
              <a:rPr b="1" dirty="0" lang="en-US" err="1" smtClean="0"/>
              <a:t>nEnter</a:t>
            </a:r>
            <a:r>
              <a:rPr b="1" dirty="0" lang="en-US" smtClean="0"/>
              <a:t> the logical address(</a:t>
            </a:r>
            <a:r>
              <a:rPr b="1" dirty="0" lang="en-US" err="1" smtClean="0"/>
              <a:t>i.e,page</a:t>
            </a:r>
            <a:r>
              <a:rPr b="1" dirty="0" lang="en-US" smtClean="0"/>
              <a:t> no &amp; offset):");</a:t>
            </a:r>
          </a:p>
          <a:p>
            <a:r>
              <a:rPr b="1" dirty="0" lang="en-US" err="1" smtClean="0"/>
              <a:t>scanf</a:t>
            </a:r>
            <a:r>
              <a:rPr b="1" dirty="0" lang="en-US" smtClean="0"/>
              <a:t>("%</a:t>
            </a:r>
            <a:r>
              <a:rPr b="1" dirty="0" lang="en-US" err="1" smtClean="0"/>
              <a:t>d%d",&amp;pno,&amp;off</a:t>
            </a:r>
            <a:r>
              <a:rPr b="1" dirty="0" lang="en-US" smtClean="0"/>
              <a:t>);</a:t>
            </a:r>
          </a:p>
          <a:p>
            <a:r>
              <a:rPr b="1" dirty="0" lang="en-US" smtClean="0"/>
              <a:t>if(page[</a:t>
            </a:r>
            <a:r>
              <a:rPr b="1" dirty="0" lang="en-US" err="1" smtClean="0"/>
              <a:t>pno</a:t>
            </a:r>
            <a:r>
              <a:rPr b="1" dirty="0" lang="en-US" smtClean="0"/>
              <a:t>]==-1)</a:t>
            </a:r>
          </a:p>
          <a:p>
            <a:r>
              <a:rPr b="1" dirty="0" lang="en-US" err="1" smtClean="0"/>
              <a:t>printf</a:t>
            </a:r>
            <a:r>
              <a:rPr b="1" dirty="0" lang="en-US" smtClean="0"/>
              <a:t>("\n\</a:t>
            </a:r>
            <a:r>
              <a:rPr b="1" dirty="0" lang="en-US" err="1" smtClean="0"/>
              <a:t>nThe</a:t>
            </a:r>
            <a:r>
              <a:rPr b="1" dirty="0" lang="en-US" smtClean="0"/>
              <a:t> required page is not available in any of frames");</a:t>
            </a:r>
          </a:p>
          <a:p>
            <a:r>
              <a:rPr b="1" dirty="0" lang="en-US" smtClean="0"/>
              <a:t>else</a:t>
            </a:r>
          </a:p>
          <a:p>
            <a:r>
              <a:rPr b="1" dirty="0" lang="en-US" err="1" smtClean="0"/>
              <a:t>printf</a:t>
            </a:r>
            <a:r>
              <a:rPr b="1" dirty="0" lang="en-US" smtClean="0"/>
              <a:t>("\n\</a:t>
            </a:r>
            <a:r>
              <a:rPr b="1" dirty="0" lang="en-US" err="1" smtClean="0"/>
              <a:t>nPhysical</a:t>
            </a:r>
            <a:r>
              <a:rPr b="1" dirty="0" lang="en-US" smtClean="0"/>
              <a:t> address(</a:t>
            </a:r>
            <a:r>
              <a:rPr b="1" dirty="0" lang="en-US" err="1" smtClean="0"/>
              <a:t>i.e,frame</a:t>
            </a:r>
            <a:r>
              <a:rPr b="1" dirty="0" lang="en-US" smtClean="0"/>
              <a:t> no &amp; offset):%</a:t>
            </a:r>
            <a:r>
              <a:rPr b="1" dirty="0" lang="en-US" err="1" smtClean="0"/>
              <a:t>d,%d",page</a:t>
            </a:r>
            <a:r>
              <a:rPr b="1" dirty="0" lang="en-US" smtClean="0"/>
              <a:t>[</a:t>
            </a:r>
            <a:r>
              <a:rPr b="1" dirty="0" lang="en-US" err="1" smtClean="0"/>
              <a:t>pno</a:t>
            </a:r>
            <a:r>
              <a:rPr b="1" dirty="0" lang="en-US" smtClean="0"/>
              <a:t>],off);</a:t>
            </a:r>
          </a:p>
          <a:p>
            <a:r>
              <a:rPr b="1" dirty="0" lang="en-US" err="1" smtClean="0"/>
              <a:t>printf</a:t>
            </a:r>
            <a:r>
              <a:rPr b="1" dirty="0" lang="en-US" smtClean="0"/>
              <a:t>("\</a:t>
            </a:r>
            <a:r>
              <a:rPr b="1" dirty="0" lang="en-US" err="1" smtClean="0"/>
              <a:t>nDo</a:t>
            </a:r>
            <a:r>
              <a:rPr b="1" dirty="0" lang="en-US" smtClean="0"/>
              <a:t> you want to continue(1/0)?:");</a:t>
            </a:r>
          </a:p>
          <a:p>
            <a:r>
              <a:rPr b="1" dirty="0" lang="en-US" err="1" smtClean="0"/>
              <a:t>scanf</a:t>
            </a:r>
            <a:r>
              <a:rPr b="1" dirty="0" lang="en-US" smtClean="0"/>
              <a:t>("%</a:t>
            </a:r>
            <a:r>
              <a:rPr b="1" dirty="0" lang="en-US" err="1" smtClean="0"/>
              <a:t>d",&amp;choice</a:t>
            </a:r>
            <a:r>
              <a:rPr b="1" dirty="0" lang="en-US" smtClean="0"/>
              <a:t>);</a:t>
            </a:r>
          </a:p>
          <a:p>
            <a:r>
              <a:rPr b="1" dirty="0" lang="en-US" smtClean="0"/>
              <a:t>}while(choice==1);</a:t>
            </a:r>
          </a:p>
          <a:p>
            <a:r>
              <a:rPr b="1" dirty="0" lang="en-US" smtClean="0"/>
              <a:t>return 1;</a:t>
            </a:r>
          </a:p>
          <a:p>
            <a:r>
              <a:rPr b="1" dirty="0" lang="en-US" smtClean="0"/>
              <a:t>}</a:t>
            </a:r>
          </a:p>
          <a:p>
            <a:endParaRPr b="1" dirty="0" lang="en-US" smtClean="0"/>
          </a:p>
          <a:p>
            <a:endParaRPr b="1" dirty="0" lang="en-US" smtClean="0"/>
          </a:p>
          <a:p>
            <a:r>
              <a:rPr b="1" dirty="0" lang="en-US" err="1" smtClean="0"/>
              <a:t>struct</a:t>
            </a:r>
            <a:r>
              <a:rPr b="1" dirty="0" lang="en-US" smtClean="0"/>
              <a:t> list</a:t>
            </a:r>
          </a:p>
          <a:p>
            <a:r>
              <a:rPr b="1" dirty="0" lang="en-US" smtClean="0"/>
              <a:t>{</a:t>
            </a:r>
          </a:p>
          <a:p>
            <a:r>
              <a:rPr b="1" dirty="0" lang="en-US" err="1" smtClean="0"/>
              <a:t>int</a:t>
            </a:r>
            <a:r>
              <a:rPr b="1" dirty="0" lang="en-US" smtClean="0"/>
              <a:t> </a:t>
            </a:r>
            <a:r>
              <a:rPr b="1" dirty="0" lang="en-US" err="1" smtClean="0"/>
              <a:t>seg</a:t>
            </a:r>
            <a:r>
              <a:rPr b="1" dirty="0" lang="en-US" smtClean="0"/>
              <a:t>;</a:t>
            </a:r>
          </a:p>
          <a:p>
            <a:r>
              <a:rPr b="1" dirty="0" lang="en-US" err="1" smtClean="0"/>
              <a:t>int</a:t>
            </a:r>
            <a:r>
              <a:rPr b="1" dirty="0" lang="en-US" smtClean="0"/>
              <a:t> base;</a:t>
            </a:r>
          </a:p>
          <a:p>
            <a:r>
              <a:rPr b="1" dirty="0" lang="en-US" err="1" smtClean="0"/>
              <a:t>int</a:t>
            </a:r>
            <a:r>
              <a:rPr b="1" dirty="0" lang="en-US" smtClean="0"/>
              <a:t> limit;</a:t>
            </a:r>
          </a:p>
          <a:p>
            <a:r>
              <a:rPr b="1" dirty="0" lang="en-US" err="1" smtClean="0"/>
              <a:t>struct</a:t>
            </a:r>
            <a:r>
              <a:rPr b="1" dirty="0" lang="en-US" smtClean="0"/>
              <a:t> list *next;</a:t>
            </a:r>
          </a:p>
          <a:p>
            <a:r>
              <a:rPr b="1" dirty="0" lang="en-US" smtClean="0"/>
              <a:t>} *p;</a:t>
            </a:r>
            <a:endParaRPr b="1"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7" name="Rectangle 2"/>
          <p:cNvSpPr/>
          <p:nvPr/>
        </p:nvSpPr>
        <p:spPr>
          <a:xfrm>
            <a:off x="1553028" y="117693"/>
            <a:ext cx="8955314" cy="6492239"/>
          </a:xfrm>
          <a:prstGeom prst="rect"/>
        </p:spPr>
        <p:txBody>
          <a:bodyPr wrap="square">
            <a:spAutoFit/>
          </a:bodyPr>
          <a:p>
            <a:r>
              <a:rPr b="1" dirty="0" lang="en-US" smtClean="0"/>
              <a:t>void insert(</a:t>
            </a:r>
            <a:r>
              <a:rPr b="1" dirty="0" lang="en-US" err="1" smtClean="0"/>
              <a:t>struct</a:t>
            </a:r>
            <a:r>
              <a:rPr b="1" dirty="0" lang="en-US" smtClean="0"/>
              <a:t> list *</a:t>
            </a:r>
            <a:r>
              <a:rPr b="1" dirty="0" lang="en-US" err="1" smtClean="0"/>
              <a:t>q,int</a:t>
            </a:r>
            <a:r>
              <a:rPr b="1" dirty="0" lang="en-US" smtClean="0"/>
              <a:t> </a:t>
            </a:r>
            <a:r>
              <a:rPr b="1" dirty="0" lang="en-US" err="1" smtClean="0"/>
              <a:t>base,int</a:t>
            </a:r>
            <a:r>
              <a:rPr b="1" dirty="0" lang="en-US" smtClean="0"/>
              <a:t> </a:t>
            </a:r>
            <a:r>
              <a:rPr b="1" dirty="0" lang="en-US" err="1" smtClean="0"/>
              <a:t>limit,int</a:t>
            </a:r>
            <a:r>
              <a:rPr b="1" dirty="0" lang="en-US" smtClean="0"/>
              <a:t> </a:t>
            </a:r>
            <a:r>
              <a:rPr b="1" dirty="0" lang="en-US" err="1" smtClean="0"/>
              <a:t>seg</a:t>
            </a:r>
            <a:r>
              <a:rPr b="1" dirty="0" lang="en-US" smtClean="0"/>
              <a:t>)</a:t>
            </a:r>
          </a:p>
          <a:p>
            <a:r>
              <a:rPr b="1" dirty="0" lang="en-US" smtClean="0"/>
              <a:t>{</a:t>
            </a:r>
          </a:p>
          <a:p>
            <a:r>
              <a:rPr b="1" dirty="0" lang="en-US" smtClean="0"/>
              <a:t>if(p==NULL)</a:t>
            </a:r>
          </a:p>
          <a:p>
            <a:r>
              <a:rPr b="1" dirty="0" lang="en-US" smtClean="0"/>
              <a:t>{</a:t>
            </a:r>
          </a:p>
          <a:p>
            <a:r>
              <a:rPr b="1" dirty="0" lang="en-US" smtClean="0"/>
              <a:t>p=</a:t>
            </a:r>
            <a:r>
              <a:rPr b="1" dirty="0" lang="en-US" err="1" smtClean="0"/>
              <a:t>malloc</a:t>
            </a:r>
            <a:r>
              <a:rPr b="1" dirty="0" lang="en-US" smtClean="0"/>
              <a:t>(</a:t>
            </a:r>
            <a:r>
              <a:rPr b="1" dirty="0" lang="en-US" err="1" smtClean="0"/>
              <a:t>sizeof</a:t>
            </a:r>
            <a:r>
              <a:rPr b="1" dirty="0" lang="en-US" smtClean="0"/>
              <a:t>(</a:t>
            </a:r>
            <a:r>
              <a:rPr b="1" dirty="0" lang="en-US" err="1" smtClean="0"/>
              <a:t>struct</a:t>
            </a:r>
            <a:r>
              <a:rPr b="1" dirty="0" lang="en-US" smtClean="0"/>
              <a:t> list));</a:t>
            </a:r>
          </a:p>
          <a:p>
            <a:r>
              <a:rPr b="1" dirty="0" lang="en-US" smtClean="0"/>
              <a:t>p-&gt;limit=limit;</a:t>
            </a:r>
          </a:p>
          <a:p>
            <a:r>
              <a:rPr b="1" dirty="0" lang="en-US" smtClean="0"/>
              <a:t>p-&gt;base=base;</a:t>
            </a:r>
          </a:p>
          <a:p>
            <a:r>
              <a:rPr b="1" dirty="0" lang="en-US" smtClean="0"/>
              <a:t>p-&gt;</a:t>
            </a:r>
            <a:r>
              <a:rPr b="1" dirty="0" lang="en-US" err="1" smtClean="0"/>
              <a:t>seg</a:t>
            </a:r>
            <a:r>
              <a:rPr b="1" dirty="0" lang="en-US" smtClean="0"/>
              <a:t>=</a:t>
            </a:r>
            <a:r>
              <a:rPr b="1" dirty="0" lang="en-US" err="1" smtClean="0"/>
              <a:t>seg</a:t>
            </a:r>
            <a:r>
              <a:rPr b="1" dirty="0" lang="en-US" smtClean="0"/>
              <a:t>;</a:t>
            </a:r>
          </a:p>
          <a:p>
            <a:r>
              <a:rPr b="1" dirty="0" lang="en-US" smtClean="0"/>
              <a:t>p-&gt;next=NULL;</a:t>
            </a:r>
          </a:p>
          <a:p>
            <a:r>
              <a:rPr b="1" dirty="0" lang="en-US" smtClean="0"/>
              <a:t>}</a:t>
            </a:r>
          </a:p>
          <a:p>
            <a:r>
              <a:rPr b="1" dirty="0" lang="en-US" smtClean="0"/>
              <a:t>else</a:t>
            </a:r>
          </a:p>
          <a:p>
            <a:r>
              <a:rPr b="1" dirty="0" lang="en-US" smtClean="0"/>
              <a:t>{</a:t>
            </a:r>
          </a:p>
          <a:p>
            <a:r>
              <a:rPr b="1" dirty="0" lang="en-US" smtClean="0"/>
              <a:t>while(q-&gt;next!=NULL)</a:t>
            </a:r>
          </a:p>
          <a:p>
            <a:r>
              <a:rPr b="1" dirty="0" lang="en-US" smtClean="0"/>
              <a:t>{</a:t>
            </a:r>
          </a:p>
          <a:p>
            <a:r>
              <a:rPr b="1" dirty="0" lang="en-US" smtClean="0"/>
              <a:t>q=q-&gt;next;</a:t>
            </a:r>
          </a:p>
          <a:p>
            <a:r>
              <a:rPr b="1" dirty="0" lang="en-US" err="1" smtClean="0"/>
              <a:t>printf</a:t>
            </a:r>
            <a:r>
              <a:rPr b="1" dirty="0" lang="en-US" smtClean="0"/>
              <a:t>(“yes");</a:t>
            </a:r>
          </a:p>
          <a:p>
            <a:r>
              <a:rPr b="1" dirty="0" lang="en-US" smtClean="0"/>
              <a:t>}</a:t>
            </a:r>
          </a:p>
          <a:p>
            <a:r>
              <a:rPr b="1" dirty="0" lang="en-US" smtClean="0"/>
              <a:t>q-&gt;next=</a:t>
            </a:r>
            <a:r>
              <a:rPr b="1" dirty="0" lang="en-US" err="1" smtClean="0"/>
              <a:t>malloc</a:t>
            </a:r>
            <a:r>
              <a:rPr b="1" dirty="0" lang="en-US" smtClean="0"/>
              <a:t>(</a:t>
            </a:r>
            <a:r>
              <a:rPr b="1" dirty="0" lang="en-US" err="1" smtClean="0"/>
              <a:t>sizeof</a:t>
            </a:r>
            <a:r>
              <a:rPr b="1" dirty="0" lang="en-US" smtClean="0"/>
              <a:t>(</a:t>
            </a:r>
            <a:r>
              <a:rPr b="1" dirty="0" lang="en-US" err="1" smtClean="0"/>
              <a:t>struct</a:t>
            </a:r>
            <a:r>
              <a:rPr b="1" dirty="0" lang="en-US" smtClean="0"/>
              <a:t> list));</a:t>
            </a:r>
          </a:p>
          <a:p>
            <a:r>
              <a:rPr b="1" dirty="0" lang="en-US" smtClean="0"/>
              <a:t>q-&gt;next -&gt;limit=limit;</a:t>
            </a:r>
          </a:p>
          <a:p>
            <a:r>
              <a:rPr b="1" dirty="0" lang="en-US" smtClean="0"/>
              <a:t>q-&gt;next -&gt;base=base;</a:t>
            </a:r>
          </a:p>
          <a:p>
            <a:r>
              <a:rPr b="1" dirty="0" lang="en-US" smtClean="0"/>
              <a:t>q-&gt;next -&gt;</a:t>
            </a:r>
            <a:r>
              <a:rPr b="1" dirty="0" lang="en-US" err="1" smtClean="0"/>
              <a:t>seg</a:t>
            </a:r>
            <a:r>
              <a:rPr b="1" dirty="0" lang="en-US" smtClean="0"/>
              <a:t>=</a:t>
            </a:r>
            <a:r>
              <a:rPr b="1" dirty="0" lang="en-US" err="1" smtClean="0"/>
              <a:t>seg</a:t>
            </a:r>
            <a:r>
              <a:rPr b="1" dirty="0" lang="en-US" smtClean="0"/>
              <a:t>;</a:t>
            </a:r>
          </a:p>
          <a:p>
            <a:r>
              <a:rPr b="1" dirty="0" lang="en-US" smtClean="0"/>
              <a:t>q-&gt;next -&gt;next=NULL;</a:t>
            </a:r>
          </a:p>
          <a:p>
            <a:r>
              <a:rPr b="1" dirty="0" lang="en-US" smtClean="0"/>
              <a:t>}</a:t>
            </a:r>
          </a:p>
          <a:p>
            <a:r>
              <a:rPr b="1" dirty="0" lang="en-US" smtClean="0"/>
              <a:t>}</a:t>
            </a:r>
            <a:endParaRPr b="1"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8" name="Rectangle 1"/>
          <p:cNvSpPr/>
          <p:nvPr/>
        </p:nvSpPr>
        <p:spPr>
          <a:xfrm>
            <a:off x="1654629" y="0"/>
            <a:ext cx="7489371" cy="5958841"/>
          </a:xfrm>
          <a:prstGeom prst="rect"/>
        </p:spPr>
        <p:txBody>
          <a:bodyPr wrap="square">
            <a:spAutoFit/>
          </a:bodyPr>
          <a:p>
            <a:r>
              <a:rPr b="1" dirty="0" lang="en-US" err="1" smtClean="0"/>
              <a:t>int</a:t>
            </a:r>
            <a:r>
              <a:rPr b="1" dirty="0" lang="en-US" smtClean="0"/>
              <a:t> find(</a:t>
            </a:r>
            <a:r>
              <a:rPr b="1" dirty="0" lang="en-US" err="1" smtClean="0"/>
              <a:t>struct</a:t>
            </a:r>
            <a:r>
              <a:rPr b="1" dirty="0" lang="en-US" smtClean="0"/>
              <a:t> list *</a:t>
            </a:r>
            <a:r>
              <a:rPr b="1" dirty="0" lang="en-US" err="1" smtClean="0"/>
              <a:t>q,int</a:t>
            </a:r>
            <a:r>
              <a:rPr b="1" dirty="0" lang="en-US" smtClean="0"/>
              <a:t> </a:t>
            </a:r>
            <a:r>
              <a:rPr b="1" dirty="0" lang="en-US" err="1" smtClean="0"/>
              <a:t>seg</a:t>
            </a:r>
            <a:r>
              <a:rPr b="1" dirty="0" lang="en-US" smtClean="0"/>
              <a:t>)</a:t>
            </a:r>
          </a:p>
          <a:p>
            <a:r>
              <a:rPr b="1" dirty="0" lang="en-US" smtClean="0"/>
              <a:t>{</a:t>
            </a:r>
          </a:p>
          <a:p>
            <a:r>
              <a:rPr b="1" dirty="0" lang="en-US" smtClean="0"/>
              <a:t>while(q-&gt;</a:t>
            </a:r>
            <a:r>
              <a:rPr b="1" dirty="0" lang="en-US" err="1" smtClean="0"/>
              <a:t>seg</a:t>
            </a:r>
            <a:r>
              <a:rPr b="1" dirty="0" lang="en-US" smtClean="0"/>
              <a:t>!=</a:t>
            </a:r>
            <a:r>
              <a:rPr b="1" dirty="0" lang="en-US" err="1" smtClean="0"/>
              <a:t>seg</a:t>
            </a:r>
            <a:r>
              <a:rPr b="1" dirty="0" lang="en-US" smtClean="0"/>
              <a:t>)</a:t>
            </a:r>
          </a:p>
          <a:p>
            <a:r>
              <a:rPr b="1" dirty="0" lang="en-US" smtClean="0"/>
              <a:t>{</a:t>
            </a:r>
          </a:p>
          <a:p>
            <a:r>
              <a:rPr b="1" dirty="0" lang="en-US" smtClean="0"/>
              <a:t>q=q-&gt;next;</a:t>
            </a:r>
          </a:p>
          <a:p>
            <a:r>
              <a:rPr b="1" dirty="0" lang="en-US" smtClean="0"/>
              <a:t>}</a:t>
            </a:r>
          </a:p>
          <a:p>
            <a:r>
              <a:rPr b="1" dirty="0" lang="en-US" smtClean="0"/>
              <a:t>return q-&gt;limit;</a:t>
            </a:r>
          </a:p>
          <a:p>
            <a:r>
              <a:rPr b="1" dirty="0" lang="en-US" smtClean="0"/>
              <a:t>}</a:t>
            </a:r>
          </a:p>
          <a:p>
            <a:r>
              <a:rPr b="1" dirty="0" lang="en-US" err="1" smtClean="0"/>
              <a:t>int</a:t>
            </a:r>
            <a:r>
              <a:rPr b="1" dirty="0" lang="en-US" smtClean="0"/>
              <a:t> search(</a:t>
            </a:r>
            <a:r>
              <a:rPr b="1" dirty="0" lang="en-US" err="1" smtClean="0"/>
              <a:t>struct</a:t>
            </a:r>
            <a:r>
              <a:rPr b="1" dirty="0" lang="en-US" smtClean="0"/>
              <a:t> list *</a:t>
            </a:r>
            <a:r>
              <a:rPr b="1" dirty="0" lang="en-US" err="1" smtClean="0"/>
              <a:t>q,int</a:t>
            </a:r>
            <a:r>
              <a:rPr b="1" dirty="0" lang="en-US" smtClean="0"/>
              <a:t> </a:t>
            </a:r>
            <a:r>
              <a:rPr b="1" dirty="0" lang="en-US" err="1" smtClean="0"/>
              <a:t>seg</a:t>
            </a:r>
            <a:r>
              <a:rPr b="1" dirty="0" lang="en-US" smtClean="0"/>
              <a:t>)</a:t>
            </a:r>
          </a:p>
          <a:p>
            <a:r>
              <a:rPr b="1" dirty="0" lang="en-US" smtClean="0"/>
              <a:t>{</a:t>
            </a:r>
          </a:p>
          <a:p>
            <a:r>
              <a:rPr b="1" dirty="0" lang="en-US" smtClean="0"/>
              <a:t>while(q-&gt;</a:t>
            </a:r>
            <a:r>
              <a:rPr b="1" dirty="0" lang="en-US" err="1" smtClean="0"/>
              <a:t>seg</a:t>
            </a:r>
            <a:r>
              <a:rPr b="1" dirty="0" lang="en-US" smtClean="0"/>
              <a:t>!=</a:t>
            </a:r>
            <a:r>
              <a:rPr b="1" dirty="0" lang="en-US" err="1" smtClean="0"/>
              <a:t>seg</a:t>
            </a:r>
            <a:r>
              <a:rPr b="1" dirty="0" lang="en-US" smtClean="0"/>
              <a:t>)</a:t>
            </a:r>
          </a:p>
          <a:p>
            <a:r>
              <a:rPr b="1" dirty="0" lang="en-US" smtClean="0"/>
              <a:t>{</a:t>
            </a:r>
          </a:p>
          <a:p>
            <a:r>
              <a:rPr b="1" dirty="0" lang="en-US" smtClean="0"/>
              <a:t>q=q-&gt;next;</a:t>
            </a:r>
          </a:p>
          <a:p>
            <a:r>
              <a:rPr b="1" dirty="0" lang="en-US" smtClean="0"/>
              <a:t>}</a:t>
            </a:r>
          </a:p>
          <a:p>
            <a:r>
              <a:rPr b="1" dirty="0" lang="en-US" smtClean="0"/>
              <a:t>return q-&gt;base;</a:t>
            </a:r>
          </a:p>
          <a:p>
            <a:r>
              <a:rPr b="1" dirty="0" lang="en-US" smtClean="0"/>
              <a:t>}</a:t>
            </a:r>
          </a:p>
          <a:p>
            <a:r>
              <a:rPr b="1" dirty="0" lang="en-US" smtClean="0"/>
              <a:t>void segmentation()</a:t>
            </a:r>
          </a:p>
          <a:p>
            <a:r>
              <a:rPr b="1" dirty="0" lang="en-US" smtClean="0"/>
              <a:t>{</a:t>
            </a:r>
          </a:p>
          <a:p>
            <a:r>
              <a:rPr b="1" dirty="0" lang="en-US" smtClean="0"/>
              <a:t>p=NULL;</a:t>
            </a:r>
          </a:p>
          <a:p>
            <a:r>
              <a:rPr b="1" dirty="0" lang="en-US" err="1" smtClean="0"/>
              <a:t>int</a:t>
            </a:r>
            <a:r>
              <a:rPr b="1" dirty="0" lang="en-US" smtClean="0"/>
              <a:t> </a:t>
            </a:r>
            <a:r>
              <a:rPr b="1" dirty="0" lang="en-US" err="1" smtClean="0"/>
              <a:t>seg,offset,limit,base,c,s,physical</a:t>
            </a:r>
            <a:r>
              <a:rPr b="1" dirty="0" lang="en-US" smtClean="0"/>
              <a:t>;</a:t>
            </a:r>
          </a:p>
          <a:p>
            <a:r>
              <a:rPr b="1" dirty="0" lang="en-US" err="1" smtClean="0"/>
              <a:t>printf</a:t>
            </a:r>
            <a:r>
              <a:rPr b="1" dirty="0" lang="en-US" smtClean="0"/>
              <a:t>("Enter segment table\n");</a:t>
            </a:r>
          </a:p>
          <a:p>
            <a:r>
              <a:rPr b="1" dirty="0" lang="en-US" err="1" smtClean="0"/>
              <a:t>printf</a:t>
            </a:r>
            <a:r>
              <a:rPr b="1" dirty="0" lang="en-US" smtClean="0"/>
              <a:t>("Enter -1 as segment value for termination\n");</a:t>
            </a:r>
            <a:endParaRPr b="1"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9" name="Rectangle 1"/>
          <p:cNvSpPr/>
          <p:nvPr/>
        </p:nvSpPr>
        <p:spPr>
          <a:xfrm>
            <a:off x="1654629" y="58847"/>
            <a:ext cx="7489371" cy="6492239"/>
          </a:xfrm>
          <a:prstGeom prst="rect"/>
        </p:spPr>
        <p:txBody>
          <a:bodyPr wrap="square">
            <a:spAutoFit/>
          </a:bodyPr>
          <a:p>
            <a:r>
              <a:rPr b="1" dirty="0" lang="en-US" smtClean="0"/>
              <a:t>do</a:t>
            </a:r>
          </a:p>
          <a:p>
            <a:r>
              <a:rPr b="1" dirty="0" lang="en-US" smtClean="0"/>
              <a:t>{</a:t>
            </a:r>
          </a:p>
          <a:p>
            <a:r>
              <a:rPr b="1" dirty="0" lang="en-US" err="1" smtClean="0"/>
              <a:t>printf</a:t>
            </a:r>
            <a:r>
              <a:rPr b="1" dirty="0" lang="en-US" smtClean="0"/>
              <a:t>("Enter segment number");</a:t>
            </a:r>
          </a:p>
          <a:p>
            <a:r>
              <a:rPr b="1" dirty="0" lang="en-US" err="1" smtClean="0"/>
              <a:t>scanf</a:t>
            </a:r>
            <a:r>
              <a:rPr b="1" dirty="0" lang="en-US" smtClean="0"/>
              <a:t>("%</a:t>
            </a:r>
            <a:r>
              <a:rPr b="1" dirty="0" lang="en-US" err="1" smtClean="0"/>
              <a:t>d",&amp;seg</a:t>
            </a:r>
            <a:r>
              <a:rPr b="1" dirty="0" lang="en-US" smtClean="0"/>
              <a:t>);</a:t>
            </a:r>
          </a:p>
          <a:p>
            <a:r>
              <a:rPr b="1" dirty="0" lang="en-US" smtClean="0"/>
              <a:t>if(</a:t>
            </a:r>
            <a:r>
              <a:rPr b="1" dirty="0" lang="en-US" err="1" smtClean="0"/>
              <a:t>seg</a:t>
            </a:r>
            <a:r>
              <a:rPr b="1" dirty="0" lang="en-US" smtClean="0"/>
              <a:t>!=-1)</a:t>
            </a:r>
          </a:p>
          <a:p>
            <a:r>
              <a:rPr b="1" dirty="0" lang="en-US" smtClean="0"/>
              <a:t>{</a:t>
            </a:r>
          </a:p>
          <a:p>
            <a:r>
              <a:rPr b="1" dirty="0" lang="en-US" err="1" smtClean="0"/>
              <a:t>printf</a:t>
            </a:r>
            <a:r>
              <a:rPr b="1" dirty="0" lang="en-US" smtClean="0"/>
              <a:t>("Enter base value:");</a:t>
            </a:r>
          </a:p>
          <a:p>
            <a:r>
              <a:rPr b="1" dirty="0" lang="en-US" err="1" smtClean="0"/>
              <a:t>scanf</a:t>
            </a:r>
            <a:r>
              <a:rPr b="1" dirty="0" lang="en-US" smtClean="0"/>
              <a:t>("%</a:t>
            </a:r>
            <a:r>
              <a:rPr b="1" dirty="0" lang="en-US" err="1" smtClean="0"/>
              <a:t>d",&amp;base</a:t>
            </a:r>
            <a:r>
              <a:rPr b="1" dirty="0" lang="en-US" smtClean="0"/>
              <a:t>);</a:t>
            </a:r>
          </a:p>
          <a:p>
            <a:r>
              <a:rPr b="1" dirty="0" lang="en-US" err="1" smtClean="0"/>
              <a:t>printf</a:t>
            </a:r>
            <a:r>
              <a:rPr b="1" dirty="0" lang="en-US" smtClean="0"/>
              <a:t>("Enter value for limit:");</a:t>
            </a:r>
          </a:p>
          <a:p>
            <a:r>
              <a:rPr b="1" dirty="0" lang="en-US" err="1" smtClean="0"/>
              <a:t>scanf</a:t>
            </a:r>
            <a:r>
              <a:rPr b="1" dirty="0" lang="en-US" smtClean="0"/>
              <a:t>("%</a:t>
            </a:r>
            <a:r>
              <a:rPr b="1" dirty="0" lang="en-US" err="1" smtClean="0"/>
              <a:t>d",&amp;limit</a:t>
            </a:r>
            <a:r>
              <a:rPr b="1" dirty="0" lang="en-US" smtClean="0"/>
              <a:t>);</a:t>
            </a:r>
          </a:p>
          <a:p>
            <a:r>
              <a:rPr b="1" dirty="0" lang="en-US" smtClean="0"/>
              <a:t>insert(</a:t>
            </a:r>
            <a:r>
              <a:rPr b="1" dirty="0" lang="en-US" err="1" smtClean="0"/>
              <a:t>p,base,limit,seg</a:t>
            </a:r>
            <a:r>
              <a:rPr b="1" dirty="0" lang="en-US" smtClean="0"/>
              <a:t>);</a:t>
            </a:r>
          </a:p>
          <a:p>
            <a:r>
              <a:rPr b="1" dirty="0" lang="en-US" smtClean="0"/>
              <a:t>}</a:t>
            </a:r>
          </a:p>
          <a:p>
            <a:r>
              <a:rPr b="1" dirty="0" lang="en-US" smtClean="0"/>
              <a:t>}while(</a:t>
            </a:r>
            <a:r>
              <a:rPr b="1" dirty="0" lang="en-US" err="1" smtClean="0"/>
              <a:t>seg</a:t>
            </a:r>
            <a:r>
              <a:rPr b="1" dirty="0" lang="en-US" smtClean="0"/>
              <a:t>!=-1);</a:t>
            </a:r>
          </a:p>
          <a:p>
            <a:r>
              <a:rPr b="1" dirty="0" lang="en-US" err="1" smtClean="0"/>
              <a:t>printf</a:t>
            </a:r>
            <a:r>
              <a:rPr b="1" dirty="0" lang="en-US" smtClean="0"/>
              <a:t>("Enter offset:");</a:t>
            </a:r>
          </a:p>
          <a:p>
            <a:r>
              <a:rPr b="1" dirty="0" lang="en-US" err="1" smtClean="0"/>
              <a:t>scanf</a:t>
            </a:r>
            <a:r>
              <a:rPr b="1" dirty="0" lang="en-US" smtClean="0"/>
              <a:t>("%</a:t>
            </a:r>
            <a:r>
              <a:rPr b="1" dirty="0" lang="en-US" err="1" smtClean="0"/>
              <a:t>d",&amp;offset</a:t>
            </a:r>
            <a:r>
              <a:rPr b="1" dirty="0" lang="en-US" smtClean="0"/>
              <a:t>);</a:t>
            </a:r>
          </a:p>
          <a:p>
            <a:r>
              <a:rPr b="1" dirty="0" lang="en-US" err="1" smtClean="0"/>
              <a:t>printf</a:t>
            </a:r>
            <a:r>
              <a:rPr b="1" dirty="0" lang="en-US" smtClean="0"/>
              <a:t>("Enter </a:t>
            </a:r>
            <a:r>
              <a:rPr b="1" dirty="0" lang="en-US" err="1" smtClean="0"/>
              <a:t>bsegmentation</a:t>
            </a:r>
            <a:r>
              <a:rPr b="1" dirty="0" lang="en-US" smtClean="0"/>
              <a:t> number:");</a:t>
            </a:r>
          </a:p>
          <a:p>
            <a:r>
              <a:rPr b="1" dirty="0" lang="en-US" err="1" smtClean="0"/>
              <a:t>scanf</a:t>
            </a:r>
            <a:r>
              <a:rPr b="1" dirty="0" lang="en-US" smtClean="0"/>
              <a:t>("%</a:t>
            </a:r>
            <a:r>
              <a:rPr b="1" dirty="0" lang="en-US" err="1" smtClean="0"/>
              <a:t>d",&amp;seg</a:t>
            </a:r>
            <a:r>
              <a:rPr b="1" dirty="0" lang="en-US" smtClean="0"/>
              <a:t>);</a:t>
            </a:r>
          </a:p>
          <a:p>
            <a:r>
              <a:rPr b="1" dirty="0" lang="en-US" smtClean="0"/>
              <a:t>c=find(</a:t>
            </a:r>
            <a:r>
              <a:rPr b="1" dirty="0" lang="en-US" err="1" smtClean="0"/>
              <a:t>p,seg</a:t>
            </a:r>
            <a:r>
              <a:rPr b="1" dirty="0" lang="en-US" smtClean="0"/>
              <a:t>);</a:t>
            </a:r>
          </a:p>
          <a:p>
            <a:r>
              <a:rPr b="1" dirty="0" lang="en-US" smtClean="0"/>
              <a:t>s=search(</a:t>
            </a:r>
            <a:r>
              <a:rPr b="1" dirty="0" lang="en-US" err="1" smtClean="0"/>
              <a:t>p,seg</a:t>
            </a:r>
            <a:r>
              <a:rPr b="1" dirty="0" lang="en-US" smtClean="0"/>
              <a:t>);</a:t>
            </a:r>
          </a:p>
          <a:p>
            <a:r>
              <a:rPr b="1" dirty="0" lang="en-US" smtClean="0"/>
              <a:t>if(offset&lt;c)</a:t>
            </a:r>
          </a:p>
          <a:p>
            <a:r>
              <a:rPr b="1" dirty="0" lang="en-US" smtClean="0"/>
              <a:t>{</a:t>
            </a:r>
          </a:p>
          <a:p>
            <a:r>
              <a:rPr b="1" dirty="0" lang="en-US" smtClean="0"/>
              <a:t>physical=</a:t>
            </a:r>
            <a:r>
              <a:rPr b="1" dirty="0" lang="en-US" err="1" smtClean="0"/>
              <a:t>s+offset</a:t>
            </a:r>
            <a:r>
              <a:rPr b="1" dirty="0" lang="en-US" smtClean="0"/>
              <a:t>;</a:t>
            </a:r>
          </a:p>
          <a:p>
            <a:r>
              <a:rPr b="1" dirty="0" lang="en-US" err="1" smtClean="0"/>
              <a:t>printf</a:t>
            </a:r>
            <a:r>
              <a:rPr b="1" dirty="0" lang="en-US" smtClean="0"/>
              <a:t>("Address in physical memory %d\</a:t>
            </a:r>
            <a:r>
              <a:rPr b="1" dirty="0" lang="en-US" err="1" smtClean="0"/>
              <a:t>n",physical</a:t>
            </a:r>
            <a:r>
              <a:rPr b="1" dirty="0" lang="en-US" smtClean="0"/>
              <a:t>);</a:t>
            </a:r>
          </a:p>
          <a:p>
            <a:r>
              <a:rPr b="1" dirty="0" lang="en-US" smtClean="0"/>
              <a:t>}</a:t>
            </a:r>
            <a:endParaRPr b="1"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0" name="Rectangle 2"/>
          <p:cNvSpPr/>
          <p:nvPr/>
        </p:nvSpPr>
        <p:spPr>
          <a:xfrm>
            <a:off x="1901372" y="0"/>
            <a:ext cx="6096000" cy="6606539"/>
          </a:xfrm>
          <a:prstGeom prst="rect"/>
        </p:spPr>
        <p:txBody>
          <a:bodyPr>
            <a:spAutoFit/>
          </a:bodyPr>
          <a:p>
            <a:r>
              <a:rPr b="1" dirty="0" sz="1600" lang="en-US" smtClean="0"/>
              <a:t>else</a:t>
            </a:r>
          </a:p>
          <a:p>
            <a:r>
              <a:rPr b="1" dirty="0" sz="1600" lang="en-US" smtClean="0"/>
              <a:t>{</a:t>
            </a:r>
          </a:p>
          <a:p>
            <a:r>
              <a:rPr b="1" dirty="0" sz="1600" lang="en-US" err="1" smtClean="0"/>
              <a:t>printf</a:t>
            </a:r>
            <a:r>
              <a:rPr b="1" dirty="0" sz="1600" lang="en-US" smtClean="0"/>
              <a:t>("error");</a:t>
            </a:r>
          </a:p>
          <a:p>
            <a:r>
              <a:rPr b="1" dirty="0" sz="1600" lang="en-US" smtClean="0"/>
              <a:t>}</a:t>
            </a:r>
          </a:p>
          <a:p>
            <a:r>
              <a:rPr b="1" dirty="0" sz="1600" lang="en-US" smtClean="0"/>
              <a:t>}</a:t>
            </a:r>
          </a:p>
          <a:p>
            <a:endParaRPr b="1" dirty="0" sz="1600" lang="en-US" smtClean="0"/>
          </a:p>
          <a:p>
            <a:r>
              <a:rPr b="1" dirty="0" sz="1600" lang="en-US" err="1" smtClean="0"/>
              <a:t>int</a:t>
            </a:r>
            <a:r>
              <a:rPr b="1" dirty="0" sz="1600" lang="en-US" smtClean="0"/>
              <a:t> main()</a:t>
            </a:r>
          </a:p>
          <a:p>
            <a:r>
              <a:rPr b="1" dirty="0" sz="1600" lang="en-US" smtClean="0"/>
              <a:t>{</a:t>
            </a:r>
          </a:p>
          <a:p>
            <a:r>
              <a:rPr b="1" dirty="0" sz="1600" lang="en-US" smtClean="0"/>
              <a:t>    </a:t>
            </a:r>
            <a:r>
              <a:rPr b="1" dirty="0" sz="1600" lang="en-US" err="1" smtClean="0"/>
              <a:t>int</a:t>
            </a:r>
            <a:r>
              <a:rPr b="1" dirty="0" sz="1600" lang="en-US" smtClean="0"/>
              <a:t> choice;</a:t>
            </a:r>
          </a:p>
          <a:p>
            <a:r>
              <a:rPr b="1" dirty="0" sz="1600" lang="en-US" smtClean="0"/>
              <a:t>    while(choice!=3)</a:t>
            </a:r>
          </a:p>
          <a:p>
            <a:r>
              <a:rPr b="1" dirty="0" sz="1600" lang="en-US" smtClean="0"/>
              <a:t>    {</a:t>
            </a:r>
          </a:p>
          <a:p>
            <a:r>
              <a:rPr b="1" dirty="0" sz="1600" lang="en-US" smtClean="0"/>
              <a:t>        </a:t>
            </a:r>
            <a:r>
              <a:rPr b="1" dirty="0" sz="1600" lang="en-US" err="1" smtClean="0"/>
              <a:t>printf</a:t>
            </a:r>
            <a:r>
              <a:rPr b="1" dirty="0" sz="1600" lang="en-US" smtClean="0"/>
              <a:t>("1.paging \n 2.segmetation \n 3.quit \n enter your choice:");</a:t>
            </a:r>
          </a:p>
          <a:p>
            <a:r>
              <a:rPr b="1" dirty="0" sz="1600" lang="en-US" smtClean="0"/>
              <a:t>        </a:t>
            </a:r>
            <a:r>
              <a:rPr b="1" dirty="0" sz="1600" lang="en-US" err="1" smtClean="0"/>
              <a:t>scanf</a:t>
            </a:r>
            <a:r>
              <a:rPr b="1" dirty="0" sz="1600" lang="en-US" smtClean="0"/>
              <a:t>("%</a:t>
            </a:r>
            <a:r>
              <a:rPr b="1" dirty="0" sz="1600" lang="en-US" err="1" smtClean="0"/>
              <a:t>d",&amp;choice</a:t>
            </a:r>
            <a:r>
              <a:rPr b="1" dirty="0" sz="1600" lang="en-US" smtClean="0"/>
              <a:t>);</a:t>
            </a:r>
          </a:p>
          <a:p>
            <a:r>
              <a:rPr b="1" dirty="0" sz="1600" lang="en-US" smtClean="0"/>
              <a:t>        if(choice==1)</a:t>
            </a:r>
          </a:p>
          <a:p>
            <a:r>
              <a:rPr b="1" dirty="0" sz="1600" lang="en-US" smtClean="0"/>
              <a:t>        {</a:t>
            </a:r>
          </a:p>
          <a:p>
            <a:r>
              <a:rPr b="1" dirty="0" sz="1600" lang="en-US" smtClean="0"/>
              <a:t>            paging();</a:t>
            </a:r>
          </a:p>
          <a:p>
            <a:r>
              <a:rPr b="1" dirty="0" sz="1600" lang="en-US" smtClean="0"/>
              <a:t>        }</a:t>
            </a:r>
          </a:p>
          <a:p>
            <a:r>
              <a:rPr b="1" dirty="0" sz="1600" lang="en-US" smtClean="0"/>
              <a:t>        else if(choice==2)</a:t>
            </a:r>
          </a:p>
          <a:p>
            <a:r>
              <a:rPr b="1" dirty="0" sz="1600" lang="en-US" smtClean="0"/>
              <a:t>        {</a:t>
            </a:r>
          </a:p>
          <a:p>
            <a:r>
              <a:rPr b="1" dirty="0" sz="1600" lang="en-US" smtClean="0"/>
              <a:t>            segmentation();</a:t>
            </a:r>
          </a:p>
          <a:p>
            <a:r>
              <a:rPr b="1" dirty="0" sz="1600" lang="en-US" smtClean="0"/>
              <a:t>        }</a:t>
            </a:r>
          </a:p>
          <a:p>
            <a:r>
              <a:rPr b="1" dirty="0" sz="1600" lang="en-US" smtClean="0"/>
              <a:t>        else if(choice==3)</a:t>
            </a:r>
          </a:p>
          <a:p>
            <a:r>
              <a:rPr b="1" dirty="0" sz="1600" lang="en-US" smtClean="0"/>
              <a:t>        </a:t>
            </a:r>
            <a:r>
              <a:rPr b="1" dirty="0" sz="1600" lang="en-US" err="1" smtClean="0"/>
              <a:t>printf</a:t>
            </a:r>
            <a:r>
              <a:rPr b="1" dirty="0" sz="1600" lang="en-US" smtClean="0"/>
              <a:t>("you quit");</a:t>
            </a:r>
          </a:p>
          <a:p>
            <a:r>
              <a:rPr b="1" dirty="0" sz="1600" lang="en-US" smtClean="0"/>
              <a:t>        </a:t>
            </a:r>
          </a:p>
          <a:p>
            <a:r>
              <a:rPr b="1" dirty="0" sz="1600" lang="en-US" smtClean="0"/>
              <a:t>    }</a:t>
            </a:r>
          </a:p>
          <a:p>
            <a:r>
              <a:rPr b="1" dirty="0" sz="1600" lang="en-US" smtClean="0"/>
              <a:t>}</a:t>
            </a:r>
            <a:endParaRPr b="1" dirty="0" sz="16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4" name="Title 1"/>
          <p:cNvSpPr>
            <a:spLocks noGrp="1"/>
          </p:cNvSpPr>
          <p:nvPr>
            <p:ph type="title"/>
          </p:nvPr>
        </p:nvSpPr>
        <p:spPr/>
        <p:txBody>
          <a:bodyPr>
            <a:normAutofit/>
          </a:bodyPr>
          <a:p>
            <a:r>
              <a:rPr dirty="0" sz="4400" lang="en-IN"/>
              <a:t>CONTEXT</a:t>
            </a:r>
          </a:p>
        </p:txBody>
      </p:sp>
      <p:sp>
        <p:nvSpPr>
          <p:cNvPr id="1048625" name="Content Placeholder 2"/>
          <p:cNvSpPr>
            <a:spLocks noGrp="1"/>
          </p:cNvSpPr>
          <p:nvPr>
            <p:ph idx="1"/>
          </p:nvPr>
        </p:nvSpPr>
        <p:spPr/>
        <p:txBody>
          <a:bodyPr>
            <a:normAutofit/>
          </a:bodyPr>
          <a:p>
            <a:r>
              <a:rPr dirty="0" sz="2400" lang="en-IN">
                <a:latin typeface="Cascadia Mono SemiBold" panose="020B0609020000020004" pitchFamily="49" charset="0"/>
                <a:ea typeface="Cascadia Mono SemiBold" panose="020B0609020000020004" pitchFamily="49" charset="0"/>
                <a:cs typeface="Cascadia Mono SemiBold" panose="020B0609020000020004" pitchFamily="49" charset="0"/>
              </a:rPr>
              <a:t>1</a:t>
            </a:r>
            <a:r>
              <a:rPr dirty="0" sz="2400" lang="en-IN"/>
              <a:t>.</a:t>
            </a:r>
            <a:r>
              <a:rPr dirty="0" sz="2400" lang="en-IN">
                <a:latin typeface="Cascadia Mono" panose="020B0609020000020004" pitchFamily="49" charset="0"/>
                <a:ea typeface="Cascadia Mono" panose="020B0609020000020004" pitchFamily="49" charset="0"/>
                <a:cs typeface="Cascadia Mono" panose="020B0609020000020004" pitchFamily="49" charset="0"/>
              </a:rPr>
              <a:t>What is Memory Management</a:t>
            </a:r>
          </a:p>
          <a:p>
            <a:r>
              <a:rPr dirty="0" sz="2400" lang="en-IN">
                <a:latin typeface="Cascadia Mono" panose="020B0609020000020004" pitchFamily="49" charset="0"/>
                <a:ea typeface="Cascadia Mono" panose="020B0609020000020004" pitchFamily="49" charset="0"/>
                <a:cs typeface="Cascadia Mono" panose="020B0609020000020004" pitchFamily="49" charset="0"/>
              </a:rPr>
              <a:t>2.Paging</a:t>
            </a:r>
          </a:p>
          <a:p>
            <a:r>
              <a:rPr dirty="0" sz="2400" lang="en-IN">
                <a:latin typeface="Cascadia Mono" panose="020B0609020000020004" pitchFamily="49" charset="0"/>
                <a:ea typeface="Cascadia Mono" panose="020B0609020000020004" pitchFamily="49" charset="0"/>
                <a:cs typeface="Cascadia Mono" panose="020B0609020000020004" pitchFamily="49" charset="0"/>
              </a:rPr>
              <a:t>3.</a:t>
            </a:r>
            <a:r>
              <a:rPr dirty="0" sz="2400" lang="en-US">
                <a:latin typeface="Cascadia Mono" panose="020B0609020000020004" pitchFamily="49" charset="0"/>
                <a:ea typeface="Cascadia Mono" panose="020B0609020000020004" pitchFamily="49" charset="0"/>
                <a:cs typeface="Cascadia Mono" panose="020B0609020000020004" pitchFamily="49" charset="0"/>
              </a:rPr>
              <a:t>P</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i</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a:t>
            </a:r>
            <a:r>
              <a:rPr dirty="0" sz="2400" lang="en-US">
                <a:latin typeface="Cascadia Mono" panose="020B0609020000020004" pitchFamily="49" charset="0"/>
                <a:ea typeface="Cascadia Mono" panose="020B0609020000020004" pitchFamily="49" charset="0"/>
                <a:cs typeface="Cascadia Mono" panose="020B0609020000020004" pitchFamily="49" charset="0"/>
              </a:rPr>
              <a:t> </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d</a:t>
            </a:r>
            <a:r>
              <a:rPr dirty="0" sz="2400" lang="en-US">
                <a:latin typeface="Cascadia Mono" panose="020B0609020000020004" pitchFamily="49" charset="0"/>
                <a:ea typeface="Cascadia Mono" panose="020B0609020000020004" pitchFamily="49" charset="0"/>
                <a:cs typeface="Cascadia Mono" panose="020B0609020000020004" pitchFamily="49" charset="0"/>
              </a:rPr>
              <a:t>v</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age</a:t>
            </a:r>
            <a:r>
              <a:rPr dirty="0" sz="2400" lang="en-US">
                <a:latin typeface="Cascadia Mono" panose="020B0609020000020004" pitchFamily="49" charset="0"/>
                <a:ea typeface="Cascadia Mono" panose="020B0609020000020004" pitchFamily="49" charset="0"/>
                <a:cs typeface="Cascadia Mono" panose="020B0609020000020004" pitchFamily="49" charset="0"/>
              </a:rPr>
              <a:t> </a:t>
            </a:r>
            <a:r>
              <a:rPr dirty="0" sz="2400" lang="en-US">
                <a:latin typeface="Cascadia Mono" panose="020B0609020000020004" pitchFamily="49" charset="0"/>
                <a:ea typeface="Cascadia Mono" panose="020B0609020000020004" pitchFamily="49" charset="0"/>
                <a:cs typeface="Cascadia Mono" panose="020B0609020000020004" pitchFamily="49" charset="0"/>
              </a:rPr>
              <a:t>&amp;</a:t>
            </a:r>
            <a:r>
              <a:rPr dirty="0" sz="2400" lang="en-US">
                <a:latin typeface="Cascadia Mono" panose="020B0609020000020004" pitchFamily="49" charset="0"/>
                <a:ea typeface="Cascadia Mono" panose="020B0609020000020004" pitchFamily="49" charset="0"/>
                <a:cs typeface="Cascadia Mono" panose="020B0609020000020004" pitchFamily="49" charset="0"/>
              </a:rPr>
              <a:t> </a:t>
            </a:r>
            <a:r>
              <a:rPr dirty="0" sz="2400" lang="en-US">
                <a:latin typeface="Cascadia Mono" panose="020B0609020000020004" pitchFamily="49" charset="0"/>
                <a:ea typeface="Cascadia Mono" panose="020B0609020000020004" pitchFamily="49" charset="0"/>
                <a:cs typeface="Cascadia Mono" panose="020B0609020000020004" pitchFamily="49" charset="0"/>
              </a:rPr>
              <a:t>d</a:t>
            </a:r>
            <a:r>
              <a:rPr dirty="0" sz="2400" lang="en-US">
                <a:latin typeface="Cascadia Mono" panose="020B0609020000020004" pitchFamily="49" charset="0"/>
                <a:ea typeface="Cascadia Mono" panose="020B0609020000020004" pitchFamily="49" charset="0"/>
                <a:cs typeface="Cascadia Mono" panose="020B0609020000020004" pitchFamily="49" charset="0"/>
              </a:rPr>
              <a:t>i</a:t>
            </a:r>
            <a:r>
              <a:rPr dirty="0" sz="2400" lang="en-US">
                <a:latin typeface="Cascadia Mono" panose="020B0609020000020004" pitchFamily="49" charset="0"/>
                <a:ea typeface="Cascadia Mono" panose="020B0609020000020004" pitchFamily="49" charset="0"/>
                <a:cs typeface="Cascadia Mono" panose="020B0609020000020004" pitchFamily="49" charset="0"/>
              </a:rPr>
              <a:t>s</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d</a:t>
            </a:r>
            <a:r>
              <a:rPr dirty="0" sz="2400" lang="en-US">
                <a:latin typeface="Cascadia Mono" panose="020B0609020000020004" pitchFamily="49" charset="0"/>
                <a:ea typeface="Cascadia Mono" panose="020B0609020000020004" pitchFamily="49" charset="0"/>
                <a:cs typeface="Cascadia Mono" panose="020B0609020000020004" pitchFamily="49" charset="0"/>
              </a:rPr>
              <a:t>v</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endParaRPr altLang="en-US" lang="zh-CN"/>
          </a:p>
          <a:p>
            <a:r>
              <a:rPr dirty="0" sz="2400" lang="en-IN">
                <a:latin typeface="Cascadia Mono" panose="020B0609020000020004" pitchFamily="49" charset="0"/>
                <a:ea typeface="Cascadia Mono" panose="020B0609020000020004" pitchFamily="49" charset="0"/>
                <a:cs typeface="Cascadia Mono" panose="020B0609020000020004" pitchFamily="49" charset="0"/>
              </a:rPr>
              <a:t>4.</a:t>
            </a:r>
            <a:r>
              <a:rPr dirty="0" sz="2400" lang="en-US">
                <a:latin typeface="Cascadia Mono" panose="020B0609020000020004" pitchFamily="49" charset="0"/>
                <a:ea typeface="Cascadia Mono" panose="020B0609020000020004" pitchFamily="49" charset="0"/>
                <a:cs typeface="Cascadia Mono" panose="020B0609020000020004" pitchFamily="49" charset="0"/>
              </a:rPr>
              <a:t>S</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m</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i</a:t>
            </a:r>
            <a:r>
              <a:rPr dirty="0" sz="2400" lang="en-US">
                <a:latin typeface="Cascadia Mono" panose="020B0609020000020004" pitchFamily="49" charset="0"/>
                <a:ea typeface="Cascadia Mono" panose="020B0609020000020004" pitchFamily="49" charset="0"/>
                <a:cs typeface="Cascadia Mono" panose="020B0609020000020004" pitchFamily="49" charset="0"/>
              </a:rPr>
              <a:t>o</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endParaRPr altLang="en-US" lang="zh-CN"/>
          </a:p>
          <a:p>
            <a:r>
              <a:rPr dirty="0" sz="2400" lang="en-IN">
                <a:latin typeface="Cascadia Mono" panose="020B0609020000020004" pitchFamily="49" charset="0"/>
                <a:ea typeface="Cascadia Mono" panose="020B0609020000020004" pitchFamily="49" charset="0"/>
                <a:cs typeface="Cascadia Mono" panose="020B0609020000020004" pitchFamily="49" charset="0"/>
              </a:rPr>
              <a:t>5.</a:t>
            </a:r>
            <a:r>
              <a:rPr dirty="0" sz="2400" lang="en-US">
                <a:latin typeface="Cascadia Mono" panose="020B0609020000020004" pitchFamily="49" charset="0"/>
                <a:ea typeface="Cascadia Mono" panose="020B0609020000020004" pitchFamily="49" charset="0"/>
                <a:cs typeface="Cascadia Mono" panose="020B0609020000020004" pitchFamily="49" charset="0"/>
              </a:rPr>
              <a:t>S</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m</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i</a:t>
            </a:r>
            <a:r>
              <a:rPr dirty="0" sz="2400" lang="en-US">
                <a:latin typeface="Cascadia Mono" panose="020B0609020000020004" pitchFamily="49" charset="0"/>
                <a:ea typeface="Cascadia Mono" panose="020B0609020000020004" pitchFamily="49" charset="0"/>
                <a:cs typeface="Cascadia Mono" panose="020B0609020000020004" pitchFamily="49" charset="0"/>
              </a:rPr>
              <a:t>o</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a:t>
            </a:r>
            <a:r>
              <a:rPr dirty="0" sz="2400" lang="en-US">
                <a:latin typeface="Cascadia Mono" panose="020B0609020000020004" pitchFamily="49" charset="0"/>
                <a:ea typeface="Cascadia Mono" panose="020B0609020000020004" pitchFamily="49" charset="0"/>
                <a:cs typeface="Cascadia Mono" panose="020B0609020000020004" pitchFamily="49" charset="0"/>
              </a:rPr>
              <a:t>Pro</a:t>
            </a:r>
            <a:r>
              <a:rPr dirty="0" sz="2400" lang="en-US">
                <a:latin typeface="Cascadia Mono" panose="020B0609020000020004" pitchFamily="49" charset="0"/>
                <a:ea typeface="Cascadia Mono" panose="020B0609020000020004" pitchFamily="49" charset="0"/>
                <a:cs typeface="Cascadia Mono" panose="020B0609020000020004" pitchFamily="49" charset="0"/>
              </a:rPr>
              <a:t>s</a:t>
            </a:r>
            <a:r>
              <a:rPr dirty="0" sz="2400" lang="en-US">
                <a:latin typeface="Cascadia Mono" panose="020B0609020000020004" pitchFamily="49" charset="0"/>
                <a:ea typeface="Cascadia Mono" panose="020B0609020000020004" pitchFamily="49" charset="0"/>
                <a:cs typeface="Cascadia Mono" panose="020B0609020000020004" pitchFamily="49" charset="0"/>
              </a:rPr>
              <a:t> </a:t>
            </a:r>
            <a:r>
              <a:rPr dirty="0" sz="2400" lang="en-US">
                <a:latin typeface="Cascadia Mono" panose="020B0609020000020004" pitchFamily="49" charset="0"/>
                <a:ea typeface="Cascadia Mono" panose="020B0609020000020004" pitchFamily="49" charset="0"/>
                <a:cs typeface="Cascadia Mono" panose="020B0609020000020004" pitchFamily="49" charset="0"/>
              </a:rPr>
              <a:t>&amp;</a:t>
            </a:r>
            <a:r>
              <a:rPr dirty="0" sz="2400" lang="en-US">
                <a:latin typeface="Cascadia Mono" panose="020B0609020000020004" pitchFamily="49" charset="0"/>
                <a:ea typeface="Cascadia Mono" panose="020B0609020000020004" pitchFamily="49" charset="0"/>
                <a:cs typeface="Cascadia Mono" panose="020B0609020000020004" pitchFamily="49" charset="0"/>
              </a:rPr>
              <a:t>Cons</a:t>
            </a:r>
            <a:endParaRPr altLang="en-US" lang="zh-CN"/>
          </a:p>
          <a:p>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6</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P</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r</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o</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g</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r</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a</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m</a:t>
            </a: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33" name="Title 1"/>
          <p:cNvSpPr>
            <a:spLocks noGrp="1"/>
          </p:cNvSpPr>
          <p:nvPr>
            <p:ph type="title"/>
          </p:nvPr>
        </p:nvSpPr>
        <p:spPr/>
        <p:txBody>
          <a:bodyPr>
            <a:normAutofit/>
          </a:bodyPr>
          <a:p>
            <a:r>
              <a:rPr dirty="0" sz="2800" lang="en-IN">
                <a:latin typeface="Arial Rounded MT Bold" panose="020F0704030504030204" pitchFamily="34" charset="0"/>
              </a:rPr>
              <a:t>WHAT IS MEMORY MANAGEMENT?</a:t>
            </a:r>
          </a:p>
        </p:txBody>
      </p:sp>
      <p:pic>
        <p:nvPicPr>
          <p:cNvPr id="2097152" name="Content Placeholder 5"/>
          <p:cNvPicPr>
            <a:picLocks noChangeAspect="1" noGrp="1"/>
          </p:cNvPicPr>
          <p:nvPr>
            <p:ph idx="1"/>
          </p:nvPr>
        </p:nvPicPr>
        <p:blipFill>
          <a:blip xmlns:r="http://schemas.openxmlformats.org/officeDocument/2006/relationships" r:embed="rId1"/>
          <a:stretch>
            <a:fillRect/>
          </a:stretch>
        </p:blipFill>
        <p:spPr>
          <a:xfrm>
            <a:off x="6636327" y="1704108"/>
            <a:ext cx="5264728" cy="3269673"/>
          </a:xfrm>
        </p:spPr>
      </p:pic>
      <p:sp>
        <p:nvSpPr>
          <p:cNvPr id="1048634" name="Text Placeholder 3"/>
          <p:cNvSpPr>
            <a:spLocks noGrp="1"/>
          </p:cNvSpPr>
          <p:nvPr>
            <p:ph type="body" sz="half" idx="2"/>
          </p:nvPr>
        </p:nvSpPr>
        <p:spPr/>
        <p:txBody>
          <a:bodyPr>
            <a:normAutofit fontScale="95000" lnSpcReduction="20000"/>
          </a:bodyPr>
          <a:p>
            <a:endParaRPr dirty="0" sz="2000" lang="en-IN">
              <a:latin typeface="Roboto" panose="02000000000000000000" pitchFamily="2" charset="0"/>
              <a:ea typeface="Roboto" panose="02000000000000000000" pitchFamily="2" charset="0"/>
            </a:endParaRPr>
          </a:p>
          <a:p>
            <a:r>
              <a:rPr b="0" dirty="0" sz="2000" i="0" lang="en-US">
                <a:solidFill>
                  <a:srgbClr val="444444"/>
                </a:solidFill>
                <a:effectLst/>
                <a:latin typeface="Roboto" panose="02000000000000000000" pitchFamily="2" charset="0"/>
                <a:ea typeface="Roboto" panose="02000000000000000000" pitchFamily="2" charset="0"/>
              </a:rPr>
              <a:t>Memory management can be defined </a:t>
            </a:r>
            <a:r>
              <a:rPr dirty="0" sz="2000" lang="en-US">
                <a:solidFill>
                  <a:srgbClr val="444444"/>
                </a:solidFill>
                <a:latin typeface="Roboto" panose="02000000000000000000" pitchFamily="2" charset="0"/>
                <a:ea typeface="Roboto" panose="02000000000000000000" pitchFamily="2" charset="0"/>
              </a:rPr>
              <a:t>as </a:t>
            </a:r>
            <a:r>
              <a:rPr b="0" dirty="0" sz="2000" i="0" lang="en-US">
                <a:solidFill>
                  <a:srgbClr val="444444"/>
                </a:solidFill>
                <a:effectLst/>
                <a:latin typeface="Roboto" panose="02000000000000000000" pitchFamily="2" charset="0"/>
                <a:ea typeface="Roboto" panose="02000000000000000000" pitchFamily="2" charset="0"/>
              </a:rPr>
              <a:t>the process of controlling and coordinating computer memory, assigning portions that are referred  as blocks, to various running programs to improve the overall system performance. The operating system, programs, applications, and hardware all have memory management systems.</a:t>
            </a:r>
            <a:endParaRPr dirty="0" sz="2000" lang="en-IN">
              <a:latin typeface="Roboto" panose="02000000000000000000" pitchFamily="2" charset="0"/>
              <a:ea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5" name="Title 1"/>
          <p:cNvSpPr>
            <a:spLocks noGrp="1"/>
          </p:cNvSpPr>
          <p:nvPr>
            <p:ph type="title"/>
          </p:nvPr>
        </p:nvSpPr>
        <p:spPr/>
        <p:txBody>
          <a:bodyPr>
            <a:normAutofit/>
          </a:bodyPr>
          <a:p>
            <a:r>
              <a:rPr dirty="0" sz="3200" lang="en-IN">
                <a:latin typeface="Arial Rounded MT Bold" panose="020F0704030504030204" pitchFamily="34" charset="0"/>
              </a:rPr>
              <a:t>PAGING</a:t>
            </a:r>
          </a:p>
        </p:txBody>
      </p:sp>
      <p:sp>
        <p:nvSpPr>
          <p:cNvPr id="1048636" name="Content Placeholder 2"/>
          <p:cNvSpPr>
            <a:spLocks noGrp="1"/>
          </p:cNvSpPr>
          <p:nvPr>
            <p:ph idx="1"/>
          </p:nvPr>
        </p:nvSpPr>
        <p:spPr/>
        <p:txBody>
          <a:bodyPr>
            <a:normAutofit/>
          </a:bodyPr>
          <a:p>
            <a:r>
              <a:rPr dirty="0" sz="2400" lang="en-IN">
                <a:latin typeface="Roboto" panose="02000000000000000000" pitchFamily="2" charset="0"/>
                <a:ea typeface="Roboto" panose="02000000000000000000" pitchFamily="2" charset="0"/>
              </a:rPr>
              <a:t> </a:t>
            </a:r>
            <a:r>
              <a:rPr b="0" dirty="0" sz="2400" i="0" lang="en-US">
                <a:solidFill>
                  <a:schemeClr val="tx1"/>
                </a:solidFill>
                <a:effectLst/>
                <a:latin typeface="Roboto" panose="02000000000000000000" pitchFamily="2" charset="0"/>
                <a:ea typeface="Roboto" panose="02000000000000000000" pitchFamily="2" charset="0"/>
                <a:cs typeface="Arial" panose="020B0604020202020204" pitchFamily="34" charset="0"/>
              </a:rPr>
              <a:t>Paging is a memory management scheme that eliminates the need for contiguous allocation of physical memory. The process of retrieving processes in the form of pages from the secondary storage into the main memory is known as paging. The basic purpose of paging is to separate each procedure into pages.</a:t>
            </a:r>
            <a:endParaRPr dirty="0" sz="2400" lang="en-IN">
              <a:solidFill>
                <a:schemeClr val="tx1"/>
              </a:solidFill>
              <a:latin typeface="Roboto" panose="02000000000000000000" pitchFamily="2" charset="0"/>
              <a:ea typeface="Roboto" panose="02000000000000000000" pitchFamily="2"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7" name="Title 1"/>
          <p:cNvSpPr>
            <a:spLocks noGrp="1"/>
          </p:cNvSpPr>
          <p:nvPr>
            <p:ph type="title"/>
          </p:nvPr>
        </p:nvSpPr>
        <p:spPr>
          <a:xfrm>
            <a:off x="1712686" y="0"/>
            <a:ext cx="8456611" cy="957943"/>
          </a:xfrm>
        </p:spPr>
        <p:txBody>
          <a:bodyPr>
            <a:normAutofit fontScale="90000"/>
          </a:bodyPr>
          <a:p>
            <a:r>
              <a:rPr dirty="0" lang="en-US" smtClean="0"/>
              <a:t>Let us look some important terminologies:</a:t>
            </a:r>
            <a:br>
              <a:rPr dirty="0" lang="en-US" smtClean="0"/>
            </a:br>
            <a:endParaRPr dirty="0" lang="en-US"/>
          </a:p>
        </p:txBody>
      </p:sp>
      <p:sp>
        <p:nvSpPr>
          <p:cNvPr id="1048638" name="Content Placeholder 2"/>
          <p:cNvSpPr>
            <a:spLocks noGrp="1"/>
          </p:cNvSpPr>
          <p:nvPr>
            <p:ph idx="1"/>
          </p:nvPr>
        </p:nvSpPr>
        <p:spPr>
          <a:xfrm>
            <a:off x="1291771" y="957943"/>
            <a:ext cx="10212841" cy="5900057"/>
          </a:xfrm>
        </p:spPr>
        <p:txBody>
          <a:bodyPr>
            <a:normAutofit/>
          </a:bodyPr>
          <a:p>
            <a:pPr fontAlgn="base"/>
            <a:r>
              <a:rPr dirty="0" lang="en-US" smtClean="0">
                <a:latin typeface="Bahnschrift SemiBold" pitchFamily="34" charset="0"/>
              </a:rPr>
              <a:t>Logical </a:t>
            </a:r>
            <a:r>
              <a:rPr dirty="0" lang="en-US" smtClean="0">
                <a:latin typeface="Bahnschrift SemiBold" pitchFamily="34" charset="0"/>
              </a:rPr>
              <a:t>Address or Virtual Address (represented in bits): An address generated by the CPU</a:t>
            </a:r>
          </a:p>
          <a:p>
            <a:pPr fontAlgn="base"/>
            <a:r>
              <a:rPr dirty="0" lang="en-US" smtClean="0">
                <a:latin typeface="Bahnschrift SemiBold" pitchFamily="34" charset="0"/>
              </a:rPr>
              <a:t>Logical Address Space or Virtual Address Space( represented in words or bytes): The set of all logical addresses generated by a program</a:t>
            </a:r>
          </a:p>
          <a:p>
            <a:pPr fontAlgn="base"/>
            <a:r>
              <a:rPr dirty="0" lang="en-US" smtClean="0">
                <a:latin typeface="Bahnschrift SemiBold" pitchFamily="34" charset="0"/>
              </a:rPr>
              <a:t>Physical Address (represented in bits): An address actually available on memory unit</a:t>
            </a:r>
          </a:p>
          <a:p>
            <a:pPr fontAlgn="base"/>
            <a:r>
              <a:rPr dirty="0" lang="en-US" smtClean="0">
                <a:latin typeface="Bahnschrift SemiBold" pitchFamily="34" charset="0"/>
              </a:rPr>
              <a:t>Physical Address Space (represented in words or bytes): The set of all physical addresses corresponding to the logical addresses</a:t>
            </a:r>
          </a:p>
          <a:p>
            <a:pPr fontAlgn="base"/>
            <a:r>
              <a:rPr b="1" dirty="0" lang="en-US" smtClean="0">
                <a:latin typeface="Bahnschrift SemiBold" pitchFamily="34" charset="0"/>
              </a:rPr>
              <a:t>Example: </a:t>
            </a:r>
            <a:endParaRPr dirty="0" lang="en-US" smtClean="0">
              <a:latin typeface="Bahnschrift SemiBold" pitchFamily="34" charset="0"/>
            </a:endParaRPr>
          </a:p>
          <a:p>
            <a:pPr fontAlgn="base"/>
            <a:r>
              <a:rPr dirty="0" lang="en-US" smtClean="0">
                <a:latin typeface="Bahnschrift SemiBold" pitchFamily="34" charset="0"/>
              </a:rPr>
              <a:t>If Logical Address = 31 bit, then Logical Address Space = 2</a:t>
            </a:r>
            <a:r>
              <a:rPr baseline="30000" dirty="0" lang="en-US" smtClean="0">
                <a:latin typeface="Bahnschrift SemiBold" pitchFamily="34" charset="0"/>
              </a:rPr>
              <a:t>31</a:t>
            </a:r>
            <a:r>
              <a:rPr dirty="0" lang="en-US" smtClean="0">
                <a:latin typeface="Bahnschrift SemiBold" pitchFamily="34" charset="0"/>
              </a:rPr>
              <a:t> words = 2 G words (1 G = 2</a:t>
            </a:r>
            <a:r>
              <a:rPr baseline="30000" dirty="0" lang="en-US" smtClean="0">
                <a:latin typeface="Bahnschrift SemiBold" pitchFamily="34" charset="0"/>
              </a:rPr>
              <a:t>30</a:t>
            </a:r>
            <a:r>
              <a:rPr dirty="0" lang="en-US" smtClean="0">
                <a:latin typeface="Bahnschrift SemiBold" pitchFamily="34" charset="0"/>
              </a:rPr>
              <a:t>)</a:t>
            </a:r>
          </a:p>
          <a:p>
            <a:pPr fontAlgn="base"/>
            <a:r>
              <a:rPr dirty="0" lang="en-US" smtClean="0">
                <a:latin typeface="Bahnschrift SemiBold" pitchFamily="34" charset="0"/>
              </a:rPr>
              <a:t>If Logical Address Space = 128 M words = 2</a:t>
            </a:r>
            <a:r>
              <a:rPr baseline="30000" dirty="0" lang="en-US" smtClean="0">
                <a:latin typeface="Bahnschrift SemiBold" pitchFamily="34" charset="0"/>
              </a:rPr>
              <a:t>7</a:t>
            </a:r>
            <a:r>
              <a:rPr dirty="0" lang="en-US" smtClean="0">
                <a:latin typeface="Bahnschrift SemiBold" pitchFamily="34" charset="0"/>
              </a:rPr>
              <a:t> * 2</a:t>
            </a:r>
            <a:r>
              <a:rPr baseline="30000" dirty="0" lang="en-US" smtClean="0">
                <a:latin typeface="Bahnschrift SemiBold" pitchFamily="34" charset="0"/>
              </a:rPr>
              <a:t>20</a:t>
            </a:r>
            <a:r>
              <a:rPr dirty="0" lang="en-US" smtClean="0">
                <a:latin typeface="Bahnschrift SemiBold" pitchFamily="34" charset="0"/>
              </a:rPr>
              <a:t> words, then Logical Address = log</a:t>
            </a:r>
            <a:r>
              <a:rPr baseline="-25000" dirty="0" lang="en-US" smtClean="0">
                <a:latin typeface="Bahnschrift SemiBold" pitchFamily="34" charset="0"/>
              </a:rPr>
              <a:t>2</a:t>
            </a:r>
            <a:r>
              <a:rPr dirty="0" lang="en-US" smtClean="0">
                <a:latin typeface="Bahnschrift SemiBold" pitchFamily="34" charset="0"/>
              </a:rPr>
              <a:t> 2</a:t>
            </a:r>
            <a:r>
              <a:rPr baseline="30000" dirty="0" lang="en-US" smtClean="0">
                <a:latin typeface="Bahnschrift SemiBold" pitchFamily="34" charset="0"/>
              </a:rPr>
              <a:t>27</a:t>
            </a:r>
            <a:r>
              <a:rPr dirty="0" lang="en-US" smtClean="0">
                <a:latin typeface="Bahnschrift SemiBold" pitchFamily="34" charset="0"/>
              </a:rPr>
              <a:t> = 27 bits</a:t>
            </a:r>
          </a:p>
          <a:p>
            <a:pPr fontAlgn="base"/>
            <a:r>
              <a:rPr dirty="0" lang="en-US" smtClean="0">
                <a:latin typeface="Bahnschrift SemiBold" pitchFamily="34" charset="0"/>
              </a:rPr>
              <a:t>If Physical Address = 22 bit, then Physical Address Space = 2</a:t>
            </a:r>
            <a:r>
              <a:rPr baseline="30000" dirty="0" lang="en-US" smtClean="0">
                <a:latin typeface="Bahnschrift SemiBold" pitchFamily="34" charset="0"/>
              </a:rPr>
              <a:t>22</a:t>
            </a:r>
            <a:r>
              <a:rPr dirty="0" lang="en-US" smtClean="0">
                <a:latin typeface="Bahnschrift SemiBold" pitchFamily="34" charset="0"/>
              </a:rPr>
              <a:t> words = 4 M words (1 M = 2</a:t>
            </a:r>
            <a:r>
              <a:rPr baseline="30000" dirty="0" lang="en-US" smtClean="0">
                <a:latin typeface="Bahnschrift SemiBold" pitchFamily="34" charset="0"/>
              </a:rPr>
              <a:t>20</a:t>
            </a:r>
            <a:r>
              <a:rPr dirty="0" lang="en-US" smtClean="0">
                <a:latin typeface="Bahnschrift SemiBold" pitchFamily="34" charset="0"/>
              </a:rPr>
              <a:t>)</a:t>
            </a:r>
          </a:p>
          <a:p>
            <a:pPr fontAlgn="base"/>
            <a:r>
              <a:rPr dirty="0" lang="en-US" smtClean="0">
                <a:latin typeface="Bahnschrift SemiBold" pitchFamily="34" charset="0"/>
              </a:rPr>
              <a:t>If Physical Address Space = 16 M words = 2</a:t>
            </a:r>
            <a:r>
              <a:rPr baseline="30000" dirty="0" lang="en-US" smtClean="0">
                <a:latin typeface="Bahnschrift SemiBold" pitchFamily="34" charset="0"/>
              </a:rPr>
              <a:t>4</a:t>
            </a:r>
            <a:r>
              <a:rPr dirty="0" lang="en-US" smtClean="0">
                <a:latin typeface="Bahnschrift SemiBold" pitchFamily="34" charset="0"/>
              </a:rPr>
              <a:t> * 2</a:t>
            </a:r>
            <a:r>
              <a:rPr baseline="30000" dirty="0" lang="en-US" smtClean="0">
                <a:latin typeface="Bahnschrift SemiBold" pitchFamily="34" charset="0"/>
              </a:rPr>
              <a:t>20</a:t>
            </a:r>
            <a:r>
              <a:rPr dirty="0" lang="en-US" smtClean="0">
                <a:latin typeface="Bahnschrift SemiBold" pitchFamily="34" charset="0"/>
              </a:rPr>
              <a:t> words, then Physical Address = log</a:t>
            </a:r>
            <a:r>
              <a:rPr baseline="-25000" dirty="0" lang="en-US" smtClean="0">
                <a:latin typeface="Bahnschrift SemiBold" pitchFamily="34" charset="0"/>
              </a:rPr>
              <a:t>2</a:t>
            </a:r>
            <a:r>
              <a:rPr dirty="0" lang="en-US" smtClean="0">
                <a:latin typeface="Bahnschrift SemiBold" pitchFamily="34" charset="0"/>
              </a:rPr>
              <a:t> 2</a:t>
            </a:r>
            <a:r>
              <a:rPr baseline="30000" dirty="0" lang="en-US" smtClean="0">
                <a:latin typeface="Bahnschrift SemiBold" pitchFamily="34" charset="0"/>
              </a:rPr>
              <a:t>24</a:t>
            </a:r>
            <a:r>
              <a:rPr dirty="0" lang="en-US" smtClean="0">
                <a:latin typeface="Bahnschrift SemiBold" pitchFamily="34" charset="0"/>
              </a:rPr>
              <a:t> = 24 bits</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9" name="Title 1"/>
          <p:cNvSpPr>
            <a:spLocks noGrp="1"/>
          </p:cNvSpPr>
          <p:nvPr>
            <p:ph type="title"/>
          </p:nvPr>
        </p:nvSpPr>
        <p:spPr/>
        <p:txBody>
          <a:bodyPr/>
          <a:p>
            <a:endParaRPr dirty="0" lang="en-US"/>
          </a:p>
        </p:txBody>
      </p:sp>
      <p:pic>
        <p:nvPicPr>
          <p:cNvPr id="209715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291772" y="275771"/>
            <a:ext cx="10319658" cy="6212115"/>
          </a:xfrm>
          <a:prstGeom prst="rect"/>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0" name="Title 1"/>
          <p:cNvSpPr>
            <a:spLocks noGrp="1"/>
          </p:cNvSpPr>
          <p:nvPr>
            <p:ph type="title"/>
          </p:nvPr>
        </p:nvSpPr>
        <p:spPr/>
        <p:txBody>
          <a:bodyPr/>
          <a:p>
            <a:r>
              <a:rPr dirty="0" lang="en-IN">
                <a:latin typeface="Arial Rounded MT Bold" panose="020F0704030504030204" pitchFamily="34" charset="0"/>
              </a:rPr>
              <a:t>SEGMENTATION</a:t>
            </a:r>
          </a:p>
        </p:txBody>
      </p:sp>
      <p:sp>
        <p:nvSpPr>
          <p:cNvPr id="1048641" name="Content Placeholder 2"/>
          <p:cNvSpPr>
            <a:spLocks noGrp="1"/>
          </p:cNvSpPr>
          <p:nvPr>
            <p:ph idx="1"/>
          </p:nvPr>
        </p:nvSpPr>
        <p:spPr/>
        <p:txBody>
          <a:bodyPr>
            <a:normAutofit/>
          </a:bodyPr>
          <a:p>
            <a:r>
              <a:rPr b="0" dirty="0" sz="2800" i="0" lang="en-US">
                <a:solidFill>
                  <a:srgbClr val="444444"/>
                </a:solidFill>
                <a:effectLst/>
                <a:latin typeface="Roboto" panose="02000000000000000000" pitchFamily="2" charset="0"/>
              </a:rPr>
              <a:t>In Operating Systems, Segmentation is a memory management technique in which, the memory is divided into the variable size parts. Each part is known as segment which can be allocated to a process. The details about each segment are stored in a table called as segment table. Segment table is stored in one (or many) of the segments.</a:t>
            </a:r>
            <a:endParaRPr dirty="0" sz="28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dirty="0" lang="en-US" smtClean="0"/>
              <a:t>SEGMENTATION</a:t>
            </a:r>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512795" y="1378857"/>
            <a:ext cx="10043905" cy="4723445"/>
          </a:xfrm>
          <a:prstGeom prst="rect"/>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9" name="Title 1"/>
          <p:cNvSpPr>
            <a:spLocks noGrp="1"/>
          </p:cNvSpPr>
          <p:nvPr>
            <p:ph type="ctrTitle"/>
          </p:nvPr>
        </p:nvSpPr>
        <p:spPr>
          <a:xfrm>
            <a:off x="1944915" y="1059544"/>
            <a:ext cx="9559698" cy="3717838"/>
          </a:xfrm>
        </p:spPr>
        <p:txBody>
          <a:bodyPr>
            <a:normAutofit/>
          </a:bodyPr>
          <a:p>
            <a:r>
              <a:rPr b="1" dirty="0" lang="en-US" smtClean="0">
                <a:solidFill>
                  <a:schemeClr val="accent1"/>
                </a:solidFill>
                <a:latin typeface="Bahnschrift SemiBold" pitchFamily="34" charset="0"/>
              </a:rPr>
              <a:t>PROGRAM FOR MEMORY MANAGEMENT USING PAGING AND SEGMENTATION</a:t>
            </a:r>
            <a:endParaRPr b="1" dirty="0" lang="en-US">
              <a:solidFill>
                <a:schemeClr val="accent1"/>
              </a:solidFill>
              <a:latin typeface="Bahnschrift SemiBold" pitchFamily="34" charset="0"/>
            </a:endParaRPr>
          </a:p>
        </p:txBody>
      </p:sp>
      <p:sp>
        <p:nvSpPr>
          <p:cNvPr id="1048650" name="Subtitle 2"/>
          <p:cNvSpPr>
            <a:spLocks noGrp="1"/>
          </p:cNvSpPr>
          <p:nvPr>
            <p:ph type="subTitle" idx="1"/>
          </p:nvPr>
        </p:nvSpPr>
        <p:spPr/>
        <p:txBody>
          <a:bodyPr/>
          <a:p>
            <a:endParaRPr lang="en-US"/>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MODEL INSTITUTE OF ENGINEERING AND TECHNOLOGY</dc:title>
  <dc:creator>12A23 Sanam</dc:creator>
  <cp:lastModifiedBy>student</cp:lastModifiedBy>
  <dcterms:created xsi:type="dcterms:W3CDTF">2022-11-27T04:48:46Z</dcterms:created>
  <dcterms:modified xsi:type="dcterms:W3CDTF">2022-12-21T05:51:45Z</dcterms:modified>
</cp:coreProperties>
</file>