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2" autoAdjust="0"/>
    <p:restoredTop sz="94619" autoAdjust="0"/>
  </p:normalViewPr>
  <p:slideViewPr>
    <p:cSldViewPr snapToGrid="0">
      <p:cViewPr varScale="1">
        <p:scale>
          <a:sx n="73" d="100"/>
          <a:sy n="73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EF7BF-8677-4414-86E1-BB2AAF45A13B}" type="datetime1">
              <a:rPr lang="ru-RU" smtClean="0"/>
              <a:t>03.02.2023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2A696-3C21-4250-AD61-03F1E1BF326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9855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28083-36D7-4636-A812-907FF9D7C267}" type="datetime1">
              <a:rPr lang="ru-RU" smtClean="0"/>
              <a:pPr/>
              <a:t>03.02.2023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121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ru-RU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90E520-686D-4C71-8133-4EA692C955A9}" type="datetime1">
              <a:rPr lang="ru-RU" noProof="0" smtClean="0"/>
              <a:t>03.02.2023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246B87-8E16-4093-801D-C24D9D7EC119}" type="datetime1">
              <a:rPr lang="ru-RU" noProof="0" smtClean="0"/>
              <a:t>03.02.2023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8C2FC-11E6-47DA-8531-957371E4E221}" type="datetime1">
              <a:rPr lang="ru-RU" noProof="0" smtClean="0"/>
              <a:t>03.02.2023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2" name="Текст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 rtl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ABFD61-962E-4157-977B-58AAA58B15E2}" type="datetime1">
              <a:rPr lang="ru-RU" noProof="0" smtClean="0"/>
              <a:t>03.02.2023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1" name="Надпись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«</a:t>
            </a:r>
          </a:p>
        </p:txBody>
      </p:sp>
      <p:sp>
        <p:nvSpPr>
          <p:cNvPr id="13" name="Надпись 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FC0D30-2288-4C22-9F23-799DF7591430}" type="datetime1">
              <a:rPr lang="ru-RU" noProof="0" smtClean="0"/>
              <a:t>03.02.2023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CE77A-153C-497F-9BB1-25A9DFFF5F3F}" type="datetime1">
              <a:rPr lang="ru-RU" noProof="0" smtClean="0"/>
              <a:t>03.02.2023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Рисунок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Рисунок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Заголовок 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9" name="Текст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0" name="Рисунок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6" name="Рисунок 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EEEF43-3400-4A9E-81BF-C7BEEADDFE41}" type="datetime1">
              <a:rPr lang="ru-RU" noProof="0" smtClean="0"/>
              <a:t>03.02.2023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3A72F9-4256-4359-B342-64C7E8DCC659}" type="datetime1">
              <a:rPr lang="ru-RU" noProof="0" smtClean="0"/>
              <a:t>03.02.2023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C6FF0E-EB4C-439A-A443-070F1507FB7E}" type="datetime1">
              <a:rPr lang="ru-RU" noProof="0" smtClean="0"/>
              <a:t>03.02.2023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DD90D4-56AF-4E6B-B35D-872C35047082}" type="datetime1">
              <a:rPr lang="ru-RU" noProof="0" smtClean="0"/>
              <a:t>03.02.2023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Рисунок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AC35DE-DDDF-490A-8410-1A39B9D9ACED}" type="datetime1">
              <a:rPr lang="ru-RU" noProof="0" smtClean="0"/>
              <a:t>03.02.2023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7BDB06-5E9D-4BFC-B202-8D78BF6A8453}" type="datetime1">
              <a:rPr lang="ru-RU" noProof="0" smtClean="0"/>
              <a:t>03.02.2023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C874C4-3349-4618-A49A-57DEFB6F7BFB}" type="datetime1">
              <a:rPr lang="ru-RU" noProof="0" smtClean="0"/>
              <a:t>03.02.2023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A705E8-F76D-47F7-8C93-B438C95088DE}" type="datetime1">
              <a:rPr lang="ru-RU" noProof="0" smtClean="0"/>
              <a:t>03.02.2023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04A2CF-2624-43E6-98B0-2BA1BDD73BD5}" type="datetime1">
              <a:rPr lang="ru-RU" noProof="0" smtClean="0"/>
              <a:t>03.02.2023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fld id="{798B96AE-99FB-476F-9A0D-2322D8B66A52}" type="datetime1">
              <a:rPr lang="ru-RU" noProof="0" smtClean="0"/>
              <a:t>03.02.2023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Полилиния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ru-RU" sz="4000" dirty="0"/>
              <a:t>Кейс «6». Фильмы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ru-RU" dirty="0"/>
              <a:t>Санан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Прямоугольник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3" y="10"/>
            <a:ext cx="12200622" cy="6857990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220" y="435433"/>
            <a:ext cx="3316545" cy="861593"/>
          </a:xfrm>
        </p:spPr>
        <p:txBody>
          <a:bodyPr rtlCol="0" anchor="b">
            <a:normAutofit/>
          </a:bodyPr>
          <a:lstStyle/>
          <a:p>
            <a:pPr algn="l"/>
            <a:r>
              <a:rPr lang="ru-RU" sz="4000" dirty="0">
                <a:solidFill>
                  <a:schemeClr val="bg1"/>
                </a:solidFill>
              </a:rPr>
              <a:t>Вопрос:</a:t>
            </a:r>
          </a:p>
        </p:txBody>
      </p:sp>
      <p:sp>
        <p:nvSpPr>
          <p:cNvPr id="24" name="Объект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4074" y="1732449"/>
            <a:ext cx="6725902" cy="4058751"/>
          </a:xfrm>
        </p:spPr>
        <p:txBody>
          <a:bodyPr rtlCol="0" anchor="t">
            <a:normAutofit/>
          </a:bodyPr>
          <a:lstStyle/>
          <a:p>
            <a:pPr rtl="0"/>
            <a:r>
              <a:rPr lang="ru-RU" sz="2400" dirty="0">
                <a:solidFill>
                  <a:schemeClr val="bg1"/>
                </a:solidFill>
                <a:highlight>
                  <a:srgbClr val="FFFF00"/>
                </a:highlight>
              </a:rPr>
              <a:t>У кого самые большие рейтинги фильмов на </a:t>
            </a:r>
            <a:r>
              <a:rPr lang="ru-RU" sz="2400" dirty="0" err="1">
                <a:solidFill>
                  <a:schemeClr val="bg1"/>
                </a:solidFill>
                <a:highlight>
                  <a:srgbClr val="FFFF00"/>
                </a:highlight>
              </a:rPr>
              <a:t>Metascore</a:t>
            </a:r>
            <a:r>
              <a:rPr lang="ru-RU" sz="2400" dirty="0">
                <a:solidFill>
                  <a:schemeClr val="bg1"/>
                </a:solidFill>
                <a:highlight>
                  <a:srgbClr val="FFFF00"/>
                </a:highlight>
              </a:rPr>
              <a:t>? 6 лучших фильмов Джонни Деппа, Роберта-</a:t>
            </a:r>
            <a:r>
              <a:rPr lang="ru-RU" sz="2400" dirty="0" err="1">
                <a:solidFill>
                  <a:schemeClr val="bg1"/>
                </a:solidFill>
                <a:highlight>
                  <a:srgbClr val="FFFF00"/>
                </a:highlight>
              </a:rPr>
              <a:t>дауни</a:t>
            </a:r>
            <a:r>
              <a:rPr lang="ru-RU" sz="2400" dirty="0">
                <a:solidFill>
                  <a:schemeClr val="bg1"/>
                </a:solidFill>
                <a:highlight>
                  <a:srgbClr val="FFFF00"/>
                </a:highlight>
              </a:rPr>
              <a:t> Мл., Леонардо Ди Каприо или у Дензела Вашингтона?</a:t>
            </a:r>
          </a:p>
        </p:txBody>
      </p:sp>
      <p:pic>
        <p:nvPicPr>
          <p:cNvPr id="5" name="Рисунок 4" descr="Вопросительный знак со сплошной заливкой">
            <a:extLst>
              <a:ext uri="{FF2B5EF4-FFF2-40B4-BE49-F238E27FC236}">
                <a16:creationId xmlns:a16="http://schemas.microsoft.com/office/drawing/2014/main" id="{82766DAF-207C-7AF3-C689-A8B2636C63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51800" y="3925388"/>
            <a:ext cx="1210449" cy="121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0D98C1-E23C-D492-AFBA-6E50A206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Начало проекта: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5F697A-2D11-39CC-FC4D-68B17E829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631" y="1787434"/>
            <a:ext cx="5075763" cy="3034936"/>
          </a:xfrm>
        </p:spPr>
        <p:txBody>
          <a:bodyPr/>
          <a:lstStyle/>
          <a:p>
            <a:r>
              <a:rPr lang="ru-RU" dirty="0"/>
              <a:t>Подключаем нужные </a:t>
            </a:r>
            <a:r>
              <a:rPr lang="ru-RU" dirty="0" err="1"/>
              <a:t>библеотеки</a:t>
            </a:r>
            <a:endParaRPr lang="ru-RU" dirty="0"/>
          </a:p>
          <a:p>
            <a:r>
              <a:rPr lang="ru-RU" dirty="0"/>
              <a:t>Подключаем сам список информации</a:t>
            </a:r>
          </a:p>
          <a:p>
            <a:r>
              <a:rPr lang="ru-RU" dirty="0"/>
              <a:t>Очищаем его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7FD57D-566E-3F06-34ED-1C84E1507A99}"/>
              </a:ext>
            </a:extLst>
          </p:cNvPr>
          <p:cNvSpPr txBox="1"/>
          <p:nvPr/>
        </p:nvSpPr>
        <p:spPr>
          <a:xfrm>
            <a:off x="1361804" y="1866900"/>
            <a:ext cx="58619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791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999F9F"/>
                </a:solidFill>
                <a:effectLst/>
                <a:latin typeface="Consolas" panose="020B0609020204030204" pitchFamily="49" charset="0"/>
              </a:rPr>
              <a:t> pandas </a:t>
            </a:r>
            <a:r>
              <a:rPr lang="en-US" b="0" dirty="0">
                <a:solidFill>
                  <a:srgbClr val="C7910C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999F9F"/>
                </a:solidFill>
                <a:effectLst/>
                <a:latin typeface="Consolas" panose="020B0609020204030204" pitchFamily="49" charset="0"/>
              </a:rPr>
              <a:t> pd</a:t>
            </a:r>
            <a:endParaRPr lang="en-US" b="0" dirty="0">
              <a:solidFill>
                <a:srgbClr val="AEB2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791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999F9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99F9F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en-US" b="0" dirty="0" err="1">
                <a:solidFill>
                  <a:srgbClr val="AEB2B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4770C"/>
                </a:solidFill>
                <a:effectLst/>
                <a:latin typeface="Consolas" panose="020B0609020204030204" pitchFamily="49" charset="0"/>
              </a:rPr>
              <a:t>pyplot</a:t>
            </a:r>
            <a:r>
              <a:rPr lang="en-US" b="0" dirty="0">
                <a:solidFill>
                  <a:srgbClr val="999F9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7910C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999F9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99F9F"/>
                </a:solidFill>
                <a:effectLst/>
                <a:latin typeface="Consolas" panose="020B0609020204030204" pitchFamily="49" charset="0"/>
              </a:rPr>
              <a:t>plt</a:t>
            </a:r>
            <a:endParaRPr lang="en-US" b="0" dirty="0">
              <a:solidFill>
                <a:srgbClr val="AEB2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AEB2B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99F9F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999F9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7910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99F9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99F9F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b="0" dirty="0" err="1">
                <a:solidFill>
                  <a:srgbClr val="AEB2B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11B7D4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US" b="0" dirty="0">
                <a:solidFill>
                  <a:srgbClr val="AEB2B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A884"/>
                </a:solidFill>
                <a:effectLst/>
                <a:latin typeface="Consolas" panose="020B0609020204030204" pitchFamily="49" charset="0"/>
              </a:rPr>
              <a:t>'IMDB-Movie-Data.csv'</a:t>
            </a:r>
            <a:r>
              <a:rPr lang="en-US" b="0" dirty="0">
                <a:solidFill>
                  <a:srgbClr val="AEB2B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999F9F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 err="1">
                <a:solidFill>
                  <a:srgbClr val="AEB2B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11B7D4"/>
                </a:solidFill>
                <a:effectLst/>
                <a:latin typeface="Consolas" panose="020B0609020204030204" pitchFamily="49" charset="0"/>
              </a:rPr>
              <a:t>fillna</a:t>
            </a:r>
            <a:r>
              <a:rPr lang="en-US" b="0" dirty="0">
                <a:solidFill>
                  <a:srgbClr val="AEB2B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7910C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4770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AEB2B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11B7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62F52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US" b="0" dirty="0">
                <a:solidFill>
                  <a:srgbClr val="11B7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7910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11B7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3553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AEB2B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999F9F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 err="1">
                <a:solidFill>
                  <a:srgbClr val="AEB2B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11B7D4"/>
                </a:solidFill>
                <a:effectLst/>
                <a:latin typeface="Consolas" panose="020B0609020204030204" pitchFamily="49" charset="0"/>
              </a:rPr>
              <a:t>dropna</a:t>
            </a:r>
            <a:r>
              <a:rPr lang="en-US" b="0" dirty="0">
                <a:solidFill>
                  <a:srgbClr val="AEB2B2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999F9F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AEB2B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11B7D4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b="0" dirty="0">
                <a:solidFill>
                  <a:srgbClr val="AEB2B2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7" name="Рисунок 6" descr="Швабра и ведро со сплошной заливкой">
            <a:extLst>
              <a:ext uri="{FF2B5EF4-FFF2-40B4-BE49-F238E27FC236}">
                <a16:creationId xmlns:a16="http://schemas.microsoft.com/office/drawing/2014/main" id="{D3D01E8C-4632-FB6A-B579-B4AE6BFB1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2411" y="3874105"/>
            <a:ext cx="1896529" cy="189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768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1AA837-A924-E636-2C4C-9CE7AB99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8838"/>
            <a:ext cx="10353762" cy="1257300"/>
          </a:xfrm>
        </p:spPr>
        <p:txBody>
          <a:bodyPr/>
          <a:lstStyle/>
          <a:p>
            <a:r>
              <a:rPr lang="ru-RU" dirty="0"/>
              <a:t>Следующее :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23C42F-621A-3F98-BBA7-1418EF259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0766" y="1273521"/>
            <a:ext cx="4879820" cy="453316"/>
          </a:xfrm>
        </p:spPr>
        <p:txBody>
          <a:bodyPr/>
          <a:lstStyle/>
          <a:p>
            <a:r>
              <a:rPr lang="ru-RU" dirty="0"/>
              <a:t>Список для проверки фильмов </a:t>
            </a:r>
            <a:endParaRPr lang="ru-KZ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46AD91-DC95-4436-7138-052B8F326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1213802"/>
            <a:ext cx="2393252" cy="64537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5E91964-9B9C-8E20-0B6F-64CAF9AE9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43" y="2245072"/>
            <a:ext cx="5292798" cy="32430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F15FD8-350A-48EA-C1BF-78BD59594D42}"/>
              </a:ext>
            </a:extLst>
          </p:cNvPr>
          <p:cNvSpPr txBox="1"/>
          <p:nvPr/>
        </p:nvSpPr>
        <p:spPr>
          <a:xfrm>
            <a:off x="6359036" y="2016331"/>
            <a:ext cx="3540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highlight>
                  <a:srgbClr val="FFFF00"/>
                </a:highlight>
              </a:rPr>
              <a:t>Просмотр рейтингов фильмов Джонни Деппа</a:t>
            </a:r>
            <a:endParaRPr lang="ru-KZ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pic>
        <p:nvPicPr>
          <p:cNvPr id="12" name="Рисунок 11" descr="Лупа контур">
            <a:extLst>
              <a:ext uri="{FF2B5EF4-FFF2-40B4-BE49-F238E27FC236}">
                <a16:creationId xmlns:a16="http://schemas.microsoft.com/office/drawing/2014/main" id="{F87BA038-2551-E12F-69E1-D316CCA3F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1871" y="759031"/>
            <a:ext cx="914400" cy="914400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11A6C82-D5DE-9E9C-B835-54D37EC1FE76}"/>
              </a:ext>
            </a:extLst>
          </p:cNvPr>
          <p:cNvSpPr/>
          <p:nvPr/>
        </p:nvSpPr>
        <p:spPr>
          <a:xfrm>
            <a:off x="1802674" y="3866606"/>
            <a:ext cx="2259875" cy="2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1E2ABAE-E1D9-6709-1A26-B53272B308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4519" y="2662662"/>
            <a:ext cx="3429102" cy="379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35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DFD09A-DF69-6F22-52B6-0E9910612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13266"/>
            <a:ext cx="10353762" cy="1257300"/>
          </a:xfrm>
        </p:spPr>
        <p:txBody>
          <a:bodyPr/>
          <a:lstStyle/>
          <a:p>
            <a:r>
              <a:rPr lang="ru-RU" dirty="0"/>
              <a:t>Далее: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876B0A-2BF3-326A-1488-DE3CFF28A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9685" y="1607383"/>
            <a:ext cx="4914476" cy="792669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  <a:highlight>
                  <a:srgbClr val="FFFF00"/>
                </a:highlight>
              </a:rPr>
              <a:t>Просмотр рейтингов фильмов </a:t>
            </a:r>
            <a:r>
              <a:rPr lang="ru-RU" dirty="0" err="1">
                <a:solidFill>
                  <a:schemeClr val="bg1"/>
                </a:solidFill>
                <a:highlight>
                  <a:srgbClr val="FFFF00"/>
                </a:highlight>
              </a:rPr>
              <a:t>Робберта-дауни</a:t>
            </a:r>
            <a:r>
              <a:rPr lang="ru-RU" dirty="0">
                <a:solidFill>
                  <a:schemeClr val="bg1"/>
                </a:solidFill>
                <a:highlight>
                  <a:srgbClr val="FFFF00"/>
                </a:highlight>
              </a:rPr>
              <a:t> Мл.</a:t>
            </a:r>
            <a:endParaRPr lang="ru-KZ" dirty="0">
              <a:solidFill>
                <a:schemeClr val="bg1"/>
              </a:solidFill>
              <a:highlight>
                <a:srgbClr val="FFFF00"/>
              </a:highlight>
            </a:endParaRPr>
          </a:p>
          <a:p>
            <a:endParaRPr lang="ru-KZ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0DBC0A-936D-127A-387D-B658A9347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39" y="1751370"/>
            <a:ext cx="5300339" cy="335526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6D8386B-35B7-F10B-DF6F-B63D84937A4A}"/>
              </a:ext>
            </a:extLst>
          </p:cNvPr>
          <p:cNvSpPr/>
          <p:nvPr/>
        </p:nvSpPr>
        <p:spPr>
          <a:xfrm>
            <a:off x="1005840" y="3108960"/>
            <a:ext cx="2560320" cy="222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D6C19D6-341F-737B-3B1D-AA4AC5C7B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882" y="2400052"/>
            <a:ext cx="3175846" cy="398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9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CF97F7-EBE4-36F8-442A-1013A7F1D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71" y="609600"/>
            <a:ext cx="5752049" cy="33083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06F98E-AB63-80E6-F9C1-0E35178D2C0E}"/>
              </a:ext>
            </a:extLst>
          </p:cNvPr>
          <p:cNvSpPr txBox="1"/>
          <p:nvPr/>
        </p:nvSpPr>
        <p:spPr>
          <a:xfrm>
            <a:off x="6483532" y="10832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highlight>
                  <a:srgbClr val="FFFF00"/>
                </a:highlight>
              </a:rPr>
              <a:t>Просмотр рейтингов фильмов Леонардо Ди Каприо.</a:t>
            </a:r>
            <a:endParaRPr lang="ru-KZ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33BE7B7-4F1C-774D-3A10-16FDFD191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716" y="1696702"/>
            <a:ext cx="3645403" cy="444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58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E3E0F7-472E-9E3F-EB2A-DBA83476B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8" y="798718"/>
            <a:ext cx="5823102" cy="29046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7D9B46-08E1-4B82-7CB4-F780A345C30E}"/>
              </a:ext>
            </a:extLst>
          </p:cNvPr>
          <p:cNvSpPr txBox="1"/>
          <p:nvPr/>
        </p:nvSpPr>
        <p:spPr>
          <a:xfrm>
            <a:off x="6508569" y="798718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highlight>
                  <a:srgbClr val="FFFF00"/>
                </a:highlight>
              </a:rPr>
              <a:t>Просмотр рейтингов фильмов Дензела Вашингтона</a:t>
            </a:r>
            <a:endParaRPr lang="ru-KZ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943E62D-9223-55D0-FC43-2CBDA1C22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569" y="1522884"/>
            <a:ext cx="2975065" cy="46533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9BD59D-EEA5-6DC5-B264-6F7609974E4D}"/>
              </a:ext>
            </a:extLst>
          </p:cNvPr>
          <p:cNvSpPr txBox="1"/>
          <p:nvPr/>
        </p:nvSpPr>
        <p:spPr>
          <a:xfrm>
            <a:off x="9483634" y="4323806"/>
            <a:ext cx="211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  <a:highlight>
                  <a:srgbClr val="FFFF00"/>
                </a:highlight>
              </a:rPr>
              <a:t>--------- Нет оценки</a:t>
            </a:r>
            <a:endParaRPr lang="ru-KZ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2" name="Рисунок 11" descr="Знак одобрения со сплошной заливкой">
            <a:extLst>
              <a:ext uri="{FF2B5EF4-FFF2-40B4-BE49-F238E27FC236}">
                <a16:creationId xmlns:a16="http://schemas.microsoft.com/office/drawing/2014/main" id="{F9633DD3-5CF6-8846-82B2-E2A3AABB47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3349" y="43695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1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C91CDD-7649-333A-14EF-19765044E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361" y="113212"/>
            <a:ext cx="10353762" cy="1257300"/>
          </a:xfrm>
        </p:spPr>
        <p:txBody>
          <a:bodyPr/>
          <a:lstStyle/>
          <a:p>
            <a:r>
              <a:rPr lang="ru-RU" dirty="0"/>
              <a:t>Подводим итоги:</a:t>
            </a:r>
            <a:endParaRPr lang="ru-KZ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FB148AE-F751-220C-B66E-668020D93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9854" y="1370512"/>
            <a:ext cx="6387506" cy="15855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299FF4-95E5-08E2-3EFA-B6D4987B9B6B}"/>
              </a:ext>
            </a:extLst>
          </p:cNvPr>
          <p:cNvSpPr txBox="1"/>
          <p:nvPr/>
        </p:nvSpPr>
        <p:spPr>
          <a:xfrm>
            <a:off x="3611325" y="3920975"/>
            <a:ext cx="5826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63.67 &lt; 68.34 &lt; 73 &lt; 76.67</a:t>
            </a:r>
            <a:endParaRPr lang="ru-KZ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423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77CB0D-9539-2825-30E5-C100CED2AB8A}"/>
              </a:ext>
            </a:extLst>
          </p:cNvPr>
          <p:cNvSpPr txBox="1"/>
          <p:nvPr/>
        </p:nvSpPr>
        <p:spPr>
          <a:xfrm>
            <a:off x="927463" y="4790945"/>
            <a:ext cx="109858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highlight>
                  <a:srgbClr val="FFFF00"/>
                </a:highlight>
              </a:rPr>
              <a:t>У Леонардо Ди Каприо оценки фильмов на </a:t>
            </a:r>
            <a:r>
              <a:rPr lang="en-US" sz="2800" dirty="0" err="1">
                <a:solidFill>
                  <a:schemeClr val="bg1"/>
                </a:solidFill>
                <a:highlight>
                  <a:srgbClr val="FFFF00"/>
                </a:highlight>
              </a:rPr>
              <a:t>Metascore</a:t>
            </a:r>
            <a:r>
              <a:rPr lang="ru-RU" sz="2800" dirty="0">
                <a:solidFill>
                  <a:schemeClr val="bg1"/>
                </a:solidFill>
                <a:highlight>
                  <a:srgbClr val="FFFF00"/>
                </a:highlight>
              </a:rPr>
              <a:t> больше всех</a:t>
            </a:r>
            <a:r>
              <a:rPr lang="ru-RU" sz="2400" dirty="0">
                <a:highlight>
                  <a:srgbClr val="FFFF00"/>
                </a:highlight>
              </a:rPr>
              <a:t>!</a:t>
            </a:r>
            <a:r>
              <a:rPr lang="en-US" sz="2400" dirty="0">
                <a:highlight>
                  <a:srgbClr val="FFFF00"/>
                </a:highlight>
              </a:rPr>
              <a:t> </a:t>
            </a:r>
            <a:endParaRPr lang="ru-KZ" sz="2400" dirty="0">
              <a:highlight>
                <a:srgbClr val="FFFF00"/>
              </a:highlight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E109431-CF71-F838-F532-2162BBBDE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074" y="300015"/>
            <a:ext cx="5658640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6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1_TF55705232.potx" id="{C98A10B3-D14C-4FE8-A340-4D708DD4B997}" vid="{AFA89DFD-EE24-4CEA-9681-B0785EAC41E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openxmlformats.org/package/2006/metadata/core-properties"/>
    <ds:schemaRef ds:uri="http://www.w3.org/XML/1998/namespace"/>
    <ds:schemaRef ds:uri="http://purl.org/dc/elements/1.1/"/>
    <ds:schemaRef ds:uri="http://purl.org/dc/dcmitype/"/>
    <ds:schemaRef ds:uri="http://schemas.microsoft.com/office/2006/metadata/properties"/>
    <ds:schemaRef ds:uri="71af3243-3dd4-4a8d-8c0d-dd76da1f02a5"/>
    <ds:schemaRef ds:uri="http://schemas.microsoft.com/office/2006/documentManagement/types"/>
    <ds:schemaRef ds:uri="http://schemas.microsoft.com/office/infopath/2007/PartnerControls"/>
    <ds:schemaRef ds:uri="16c05727-aa75-4e4a-9b5f-8a80a1165891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{0C5C5663-718A-43D9-823A-D2E7810E9B29}tf55705232_win32</Template>
  <TotalTime>22</TotalTime>
  <Words>144</Words>
  <Application>Microsoft Office PowerPoint</Application>
  <PresentationFormat>Широкоэкранный</PresentationFormat>
  <Paragraphs>27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Calibri</vt:lpstr>
      <vt:lpstr>Consolas</vt:lpstr>
      <vt:lpstr>Goudy Old Style</vt:lpstr>
      <vt:lpstr>Times New Roman</vt:lpstr>
      <vt:lpstr>Wingdings 2</vt:lpstr>
      <vt:lpstr>СланецVTI</vt:lpstr>
      <vt:lpstr>Кейс «6». Фильмы</vt:lpstr>
      <vt:lpstr>Вопрос:</vt:lpstr>
      <vt:lpstr>Начало проекта:</vt:lpstr>
      <vt:lpstr>Следующее :</vt:lpstr>
      <vt:lpstr>Далее:</vt:lpstr>
      <vt:lpstr>Презентация PowerPoint</vt:lpstr>
      <vt:lpstr>Презентация PowerPoint</vt:lpstr>
      <vt:lpstr>Подводим итоги: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Кейс «6». Фильмы</dc:title>
  <dc:creator>Санан Гафланзаде</dc:creator>
  <cp:lastModifiedBy>Санан Гафланзаде</cp:lastModifiedBy>
  <cp:revision>2</cp:revision>
  <dcterms:created xsi:type="dcterms:W3CDTF">2023-02-03T14:04:27Z</dcterms:created>
  <dcterms:modified xsi:type="dcterms:W3CDTF">2023-02-03T14:28:32Z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