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8" r:id="rId5"/>
    <p:sldId id="279" r:id="rId6"/>
    <p:sldId id="281" r:id="rId7"/>
    <p:sldId id="280" r:id="rId8"/>
    <p:sldId id="282" r:id="rId9"/>
    <p:sldId id="283" r:id="rId10"/>
    <p:sldId id="284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12.10.2022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12.10.2022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12.10.2022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12.10.2022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12.10.2022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12.10.2022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12.10.2022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12.10.2022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12.10.2022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12.10.2022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12.10.2022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12.10.2022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12.10.2022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12.10.2022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12.10.2022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12.10.2022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12.10.2022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12.10.2022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ru-RU" sz="4000" dirty="0"/>
              <a:t>Проект </a:t>
            </a:r>
            <a:r>
              <a:rPr lang="en-US" sz="4000" dirty="0"/>
              <a:t>“</a:t>
            </a:r>
            <a:r>
              <a:rPr lang="ru-RU" sz="4000" dirty="0"/>
              <a:t>Умные заметки</a:t>
            </a:r>
            <a:r>
              <a:rPr lang="en-US" sz="4000" dirty="0"/>
              <a:t>”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ru-RU" sz="2300" dirty="0"/>
              <a:t>Гафланзаде Санан</a:t>
            </a:r>
            <a:br>
              <a:rPr lang="ru-RU" sz="2300" dirty="0"/>
            </a:br>
            <a:r>
              <a:rPr lang="ru-RU" sz="2300" dirty="0"/>
              <a:t>Преподаватель : </a:t>
            </a:r>
            <a:r>
              <a:rPr lang="ru-RU" b="0" i="0" dirty="0">
                <a:solidFill>
                  <a:srgbClr val="FFFFFF"/>
                </a:solidFill>
                <a:effectLst/>
                <a:latin typeface="-apple-system"/>
              </a:rPr>
              <a:t>Труфанов Владислав</a:t>
            </a:r>
            <a:endParaRPr lang="ru-RU" sz="2300" dirty="0"/>
          </a:p>
        </p:txBody>
      </p:sp>
      <p:sp>
        <p:nvSpPr>
          <p:cNvPr id="8" name="Дуга 7">
            <a:extLst>
              <a:ext uri="{FF2B5EF4-FFF2-40B4-BE49-F238E27FC236}">
                <a16:creationId xmlns:a16="http://schemas.microsoft.com/office/drawing/2014/main" id="{9E1C5619-697F-3EBB-DF0C-E015450DC4D2}"/>
              </a:ext>
            </a:extLst>
          </p:cNvPr>
          <p:cNvSpPr/>
          <p:nvPr/>
        </p:nvSpPr>
        <p:spPr>
          <a:xfrm>
            <a:off x="-1" y="1547484"/>
            <a:ext cx="4100418" cy="4031414"/>
          </a:xfrm>
          <a:prstGeom prst="arc">
            <a:avLst>
              <a:gd name="adj1" fmla="val 1040666"/>
              <a:gd name="adj2" fmla="val 20291400"/>
            </a:avLst>
          </a:prstGeom>
          <a:ln w="6350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7681FBE-C273-F7F3-7339-3DE6DBAA7AD1}"/>
              </a:ext>
            </a:extLst>
          </p:cNvPr>
          <p:cNvSpPr/>
          <p:nvPr/>
        </p:nvSpPr>
        <p:spPr>
          <a:xfrm>
            <a:off x="1739153" y="3065929"/>
            <a:ext cx="762000" cy="779930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">
                <a:schemeClr val="accent6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3025">
            <a:solidFill>
              <a:srgbClr val="7030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256493" y="10"/>
            <a:ext cx="3935505" cy="685799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610" y="1422240"/>
            <a:ext cx="3613768" cy="1244965"/>
          </a:xfrm>
        </p:spPr>
        <p:txBody>
          <a:bodyPr rtlCol="0" anchor="b"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</a:rPr>
              <a:t>Вид самого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51A897-511C-0440-B757-D5DC5C3B0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633" y="956606"/>
            <a:ext cx="7083075" cy="4944788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35D909F-C854-4412-5E16-66BFEE303E60}"/>
              </a:ext>
            </a:extLst>
          </p:cNvPr>
          <p:cNvCxnSpPr>
            <a:cxnSpLocks/>
          </p:cNvCxnSpPr>
          <p:nvPr/>
        </p:nvCxnSpPr>
        <p:spPr>
          <a:xfrm flipH="1">
            <a:off x="8637201" y="3429000"/>
            <a:ext cx="2838320" cy="0"/>
          </a:xfrm>
          <a:prstGeom prst="straightConnector1">
            <a:avLst/>
          </a:prstGeom>
          <a:ln w="190500" cap="flat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4DED5-BE8D-39D2-BCE5-FF82BDB8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66" y="587230"/>
            <a:ext cx="5520561" cy="959141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Подключение библиотек</a:t>
            </a:r>
            <a:br>
              <a:rPr lang="ru-RU" dirty="0"/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896922-274A-5064-7C23-8134BE54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34" y="2265939"/>
            <a:ext cx="7005412" cy="55769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highlight>
                  <a:srgbClr val="00FF00"/>
                </a:highlight>
              </a:rPr>
              <a:t>Что бы все работало, необходимо подключить это:</a:t>
            </a:r>
            <a:endParaRPr lang="ru-KZ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91260C-9753-5A8D-5521-FF5E01A5F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" b="38377"/>
          <a:stretch/>
        </p:blipFill>
        <p:spPr>
          <a:xfrm>
            <a:off x="215234" y="2997240"/>
            <a:ext cx="11761532" cy="557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E0275D-794F-1E69-B43E-BC9FE180D833}"/>
              </a:ext>
            </a:extLst>
          </p:cNvPr>
          <p:cNvSpPr txBox="1"/>
          <p:nvPr/>
        </p:nvSpPr>
        <p:spPr>
          <a:xfrm>
            <a:off x="3993160" y="3866455"/>
            <a:ext cx="4026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highlight>
                  <a:srgbClr val="00FF00"/>
                </a:highlight>
              </a:rPr>
              <a:t>И импортировать файл </a:t>
            </a:r>
            <a:r>
              <a:rPr lang="en-US" sz="2800" dirty="0">
                <a:solidFill>
                  <a:srgbClr val="FF0000"/>
                </a:solidFill>
                <a:highlight>
                  <a:srgbClr val="00FF00"/>
                </a:highlight>
                <a:latin typeface="Amasis MT Pro Black" panose="02040A04050005020304" pitchFamily="18" charset="0"/>
              </a:rPr>
              <a:t>J</a:t>
            </a:r>
            <a:r>
              <a:rPr lang="en-US" sz="2800" dirty="0">
                <a:solidFill>
                  <a:srgbClr val="FF0000"/>
                </a:solidFill>
                <a:highlight>
                  <a:srgbClr val="00FF00"/>
                </a:highlight>
                <a:latin typeface="Amasis MT Pro Black" panose="020B0604020202020204" pitchFamily="18" charset="0"/>
              </a:rPr>
              <a:t>SON</a:t>
            </a:r>
            <a:endParaRPr lang="ru-KZ" sz="2800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EAF00F-C04A-1C61-BD2A-59B9D780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6" y="5501806"/>
            <a:ext cx="5042390" cy="930148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27926DA-2D52-54EB-3FE0-9856805EC845}"/>
              </a:ext>
            </a:extLst>
          </p:cNvPr>
          <p:cNvCxnSpPr>
            <a:cxnSpLocks/>
          </p:cNvCxnSpPr>
          <p:nvPr/>
        </p:nvCxnSpPr>
        <p:spPr>
          <a:xfrm>
            <a:off x="4655890" y="4885913"/>
            <a:ext cx="0" cy="5360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076EA9-A05A-7B1B-C6FC-DE65A26D3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011" y="3830802"/>
            <a:ext cx="2849459" cy="284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6F0B79-DCC3-84CF-5CCA-633BD16400DC}"/>
              </a:ext>
            </a:extLst>
          </p:cNvPr>
          <p:cNvSpPr txBox="1"/>
          <p:nvPr/>
        </p:nvSpPr>
        <p:spPr>
          <a:xfrm>
            <a:off x="5444456" y="717380"/>
            <a:ext cx="361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0FF00"/>
                </a:highlight>
              </a:rPr>
              <a:t>Создание приложения</a:t>
            </a:r>
            <a:endParaRPr lang="ru-KZ" sz="2400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3E88CF3-94E0-2262-BBB4-91D59D18F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627" y="1404391"/>
            <a:ext cx="4500217" cy="5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3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15410-FFAF-BFDC-85CF-2EBDCF57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43" y="248873"/>
            <a:ext cx="5361169" cy="1286311"/>
          </a:xfrm>
        </p:spPr>
        <p:txBody>
          <a:bodyPr>
            <a:normAutofit/>
          </a:bodyPr>
          <a:lstStyle/>
          <a:p>
            <a:r>
              <a:rPr lang="ru-RU" dirty="0"/>
              <a:t>Состав интерфейса</a:t>
            </a:r>
            <a:endParaRPr lang="ru-K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5B7645-07DA-7846-7D07-350C533F2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79"/>
          <a:stretch/>
        </p:blipFill>
        <p:spPr>
          <a:xfrm>
            <a:off x="564926" y="1267632"/>
            <a:ext cx="4082340" cy="251110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34DF684-5662-B063-ECD3-B23EC5B59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736" y="413623"/>
            <a:ext cx="2829320" cy="26006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183539-6B0D-9F82-C8A8-9EB721932AA9}"/>
              </a:ext>
            </a:extLst>
          </p:cNvPr>
          <p:cNvSpPr txBox="1"/>
          <p:nvPr/>
        </p:nvSpPr>
        <p:spPr>
          <a:xfrm>
            <a:off x="1066716" y="3986094"/>
            <a:ext cx="307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FFFF00"/>
                </a:highlight>
              </a:rPr>
              <a:t>Содержание кнопок</a:t>
            </a:r>
            <a:endParaRPr lang="ru-KZ" sz="24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63A99D-443F-B5A6-D7F4-ED615725338A}"/>
              </a:ext>
            </a:extLst>
          </p:cNvPr>
          <p:cNvSpPr txBox="1"/>
          <p:nvPr/>
        </p:nvSpPr>
        <p:spPr>
          <a:xfrm>
            <a:off x="7776548" y="3244334"/>
            <a:ext cx="236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Их местоположение </a:t>
            </a:r>
            <a:endParaRPr lang="ru-KZ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7D1829-6E81-DD75-42AA-6D7495780FC6}"/>
              </a:ext>
            </a:extLst>
          </p:cNvPr>
          <p:cNvSpPr txBox="1"/>
          <p:nvPr/>
        </p:nvSpPr>
        <p:spPr>
          <a:xfrm>
            <a:off x="5297001" y="4019575"/>
            <a:ext cx="360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highlight>
                  <a:srgbClr val="00FF00"/>
                </a:highlight>
              </a:rPr>
              <a:t>То что из этого выходит</a:t>
            </a:r>
            <a:endParaRPr lang="ru-KZ" sz="2400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858EB8F-58BB-35B0-AB18-2F53E949B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100" y="4647370"/>
            <a:ext cx="6816683" cy="90124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17C3BEF-B54D-0B7F-D4F5-D99310D8E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2100" y="5600895"/>
            <a:ext cx="6816683" cy="9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A7744-2938-DB64-642E-8E81501C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50084"/>
          </a:xfrm>
        </p:spPr>
        <p:txBody>
          <a:bodyPr/>
          <a:lstStyle/>
          <a:p>
            <a:r>
              <a:rPr lang="ru-RU" dirty="0"/>
              <a:t>Функционал</a:t>
            </a:r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FB33B-9E65-F2EA-3F37-A21D34EB3BED}"/>
              </a:ext>
            </a:extLst>
          </p:cNvPr>
          <p:cNvSpPr txBox="1"/>
          <p:nvPr/>
        </p:nvSpPr>
        <p:spPr>
          <a:xfrm>
            <a:off x="3867326" y="1514212"/>
            <a:ext cx="740023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------- </a:t>
            </a:r>
            <a:r>
              <a:rPr lang="ru-RU" sz="2000" dirty="0"/>
              <a:t>Добавление заметки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------- Ее показ</a:t>
            </a:r>
          </a:p>
          <a:p>
            <a:endParaRPr lang="ru-RU" sz="2000" dirty="0"/>
          </a:p>
          <a:p>
            <a:r>
              <a:rPr lang="ru-RU" sz="2000" dirty="0"/>
              <a:t>------- Сохранение заметки</a:t>
            </a:r>
          </a:p>
          <a:p>
            <a:endParaRPr lang="ru-RU" sz="2000" dirty="0"/>
          </a:p>
          <a:p>
            <a:r>
              <a:rPr lang="ru-RU" sz="2000" dirty="0"/>
              <a:t>------- Ее удаление</a:t>
            </a:r>
          </a:p>
          <a:p>
            <a:endParaRPr lang="ru-RU" sz="2000" dirty="0"/>
          </a:p>
          <a:p>
            <a:r>
              <a:rPr lang="ru-RU" sz="2000" dirty="0"/>
              <a:t>------- Добавление тега</a:t>
            </a:r>
          </a:p>
          <a:p>
            <a:endParaRPr lang="ru-RU" sz="2000" dirty="0"/>
          </a:p>
          <a:p>
            <a:r>
              <a:rPr lang="ru-RU" sz="2000" dirty="0"/>
              <a:t>------ Удаление тега</a:t>
            </a:r>
          </a:p>
          <a:p>
            <a:endParaRPr lang="ru-RU" sz="2000" dirty="0"/>
          </a:p>
          <a:p>
            <a:r>
              <a:rPr lang="ru-RU" sz="2000" dirty="0"/>
              <a:t>------- Поиск по тегу</a:t>
            </a:r>
          </a:p>
          <a:p>
            <a:endParaRPr lang="ru-KZ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F7CAD3-8FC2-5D38-99C8-20755CB2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65" y="1514212"/>
            <a:ext cx="3243261" cy="45510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4BFF27-BE86-39FB-D027-E1EED3463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003096" y="10"/>
            <a:ext cx="4188903" cy="685799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349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03A05-153A-5441-BB23-DA4A6E95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Обработчики событий: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0F94D6-6D81-7588-BF66-4D4CFF8D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63" y="1866900"/>
            <a:ext cx="5740626" cy="46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7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4BB5F-FF5B-11C4-2A47-1A48A1E6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170" y="4790550"/>
            <a:ext cx="10353762" cy="12573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ru-K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A8DF8A-3C19-5AC5-219E-601AC2078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779" b="7530"/>
          <a:stretch/>
        </p:blipFill>
        <p:spPr bwMode="auto">
          <a:xfrm>
            <a:off x="4178765" y="558820"/>
            <a:ext cx="3583311" cy="4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01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{4B61A0DA-4B7B-45BC-86A1-BF768D30A8DC}tf55705232_win32</Template>
  <TotalTime>64</TotalTime>
  <Words>76</Words>
  <Application>Microsoft Office PowerPoint</Application>
  <PresentationFormat>Широкоэкранный</PresentationFormat>
  <Paragraphs>30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Amasis MT Pro Black</vt:lpstr>
      <vt:lpstr>-apple-system</vt:lpstr>
      <vt:lpstr>Arial</vt:lpstr>
      <vt:lpstr>Calibri</vt:lpstr>
      <vt:lpstr>Goudy Old Style</vt:lpstr>
      <vt:lpstr>Times New Roman</vt:lpstr>
      <vt:lpstr>Wingdings 2</vt:lpstr>
      <vt:lpstr>СланецVTI</vt:lpstr>
      <vt:lpstr>Проект “Умные заметки”</vt:lpstr>
      <vt:lpstr>Вид самого проекта</vt:lpstr>
      <vt:lpstr>Подключение библиотек </vt:lpstr>
      <vt:lpstr>Состав интерфейса</vt:lpstr>
      <vt:lpstr>Функционал</vt:lpstr>
      <vt:lpstr>Обработчики событий: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“Умные заметки”</dc:title>
  <dc:creator>Санан Гафланзаде</dc:creator>
  <cp:lastModifiedBy>Санан Гафланзаде</cp:lastModifiedBy>
  <cp:revision>1</cp:revision>
  <dcterms:created xsi:type="dcterms:W3CDTF">2022-10-12T15:15:16Z</dcterms:created>
  <dcterms:modified xsi:type="dcterms:W3CDTF">2022-10-12T16:20:16Z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