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56" r:id="rId3"/>
    <p:sldId id="429" r:id="rId4"/>
    <p:sldId id="281" r:id="rId5"/>
    <p:sldId id="358" r:id="rId6"/>
    <p:sldId id="356" r:id="rId7"/>
    <p:sldId id="432" r:id="rId8"/>
    <p:sldId id="430" r:id="rId9"/>
    <p:sldId id="428" r:id="rId10"/>
    <p:sldId id="264" r:id="rId11"/>
    <p:sldId id="426" r:id="rId12"/>
    <p:sldId id="269" r:id="rId13"/>
    <p:sldId id="359" r:id="rId14"/>
    <p:sldId id="418" r:id="rId15"/>
    <p:sldId id="419" r:id="rId16"/>
    <p:sldId id="433" r:id="rId17"/>
    <p:sldId id="425" r:id="rId18"/>
    <p:sldId id="417" r:id="rId19"/>
    <p:sldId id="266" r:id="rId20"/>
    <p:sldId id="267" r:id="rId21"/>
    <p:sldId id="268" r:id="rId22"/>
    <p:sldId id="354" r:id="rId23"/>
    <p:sldId id="422" r:id="rId24"/>
    <p:sldId id="423" r:id="rId25"/>
    <p:sldId id="424" r:id="rId26"/>
    <p:sldId id="278" r:id="rId27"/>
    <p:sldId id="3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88939" autoAdjust="0"/>
  </p:normalViewPr>
  <p:slideViewPr>
    <p:cSldViewPr snapToGrid="0">
      <p:cViewPr varScale="1">
        <p:scale>
          <a:sx n="59" d="100"/>
          <a:sy n="59" d="100"/>
        </p:scale>
        <p:origin x="9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jwala talanki" userId="f96f43d5c5067f3b" providerId="LiveId" clId="{54C19B3C-A681-451A-8AA6-542C550151B5}"/>
    <pc:docChg chg="undo custSel addSld delSld modSld">
      <pc:chgData name="prajwala talanki" userId="f96f43d5c5067f3b" providerId="LiveId" clId="{54C19B3C-A681-451A-8AA6-542C550151B5}" dt="2023-07-31T09:24:31.634" v="547" actId="47"/>
      <pc:docMkLst>
        <pc:docMk/>
      </pc:docMkLst>
      <pc:sldChg chg="delSp modSp mod">
        <pc:chgData name="prajwala talanki" userId="f96f43d5c5067f3b" providerId="LiveId" clId="{54C19B3C-A681-451A-8AA6-542C550151B5}" dt="2023-07-31T09:24:17.477" v="546" actId="20577"/>
        <pc:sldMkLst>
          <pc:docMk/>
          <pc:sldMk cId="3210851004" sldId="281"/>
        </pc:sldMkLst>
        <pc:spChg chg="mod">
          <ac:chgData name="prajwala talanki" userId="f96f43d5c5067f3b" providerId="LiveId" clId="{54C19B3C-A681-451A-8AA6-542C550151B5}" dt="2023-07-31T09:24:17.477" v="546" actId="20577"/>
          <ac:spMkLst>
            <pc:docMk/>
            <pc:sldMk cId="3210851004" sldId="281"/>
            <ac:spMk id="14" creationId="{585D8B7B-5B60-4808-A096-FB24198F96E9}"/>
          </ac:spMkLst>
        </pc:spChg>
        <pc:picChg chg="del">
          <ac:chgData name="prajwala talanki" userId="f96f43d5c5067f3b" providerId="LiveId" clId="{54C19B3C-A681-451A-8AA6-542C550151B5}" dt="2023-07-31T09:12:30.655" v="326" actId="478"/>
          <ac:picMkLst>
            <pc:docMk/>
            <pc:sldMk cId="3210851004" sldId="281"/>
            <ac:picMk id="3" creationId="{E1E73D9A-217B-41AC-A22C-AC6CF9C3BA1F}"/>
          </ac:picMkLst>
        </pc:picChg>
      </pc:sldChg>
      <pc:sldChg chg="addSp delSp modSp mod">
        <pc:chgData name="prajwala talanki" userId="f96f43d5c5067f3b" providerId="LiveId" clId="{54C19B3C-A681-451A-8AA6-542C550151B5}" dt="2023-07-31T09:14:02.249" v="355"/>
        <pc:sldMkLst>
          <pc:docMk/>
          <pc:sldMk cId="3469077664" sldId="354"/>
        </pc:sldMkLst>
        <pc:picChg chg="add mod">
          <ac:chgData name="prajwala talanki" userId="f96f43d5c5067f3b" providerId="LiveId" clId="{54C19B3C-A681-451A-8AA6-542C550151B5}" dt="2023-07-31T09:14:02.249" v="355"/>
          <ac:picMkLst>
            <pc:docMk/>
            <pc:sldMk cId="3469077664" sldId="354"/>
            <ac:picMk id="2" creationId="{6E5F7A0D-C58E-9622-0D06-535B3E2045B3}"/>
          </ac:picMkLst>
        </pc:picChg>
        <pc:picChg chg="del">
          <ac:chgData name="prajwala talanki" userId="f96f43d5c5067f3b" providerId="LiveId" clId="{54C19B3C-A681-451A-8AA6-542C550151B5}" dt="2023-07-31T09:14:01.796" v="354" actId="478"/>
          <ac:picMkLst>
            <pc:docMk/>
            <pc:sldMk cId="3469077664" sldId="354"/>
            <ac:picMk id="7" creationId="{8ECFAEA0-E793-4CFA-9926-5571619C38FA}"/>
          </ac:picMkLst>
        </pc:picChg>
      </pc:sldChg>
      <pc:sldChg chg="addSp delSp modSp mod">
        <pc:chgData name="prajwala talanki" userId="f96f43d5c5067f3b" providerId="LiveId" clId="{54C19B3C-A681-451A-8AA6-542C550151B5}" dt="2023-07-31T09:23:02.034" v="523" actId="20577"/>
        <pc:sldMkLst>
          <pc:docMk/>
          <pc:sldMk cId="3201421706" sldId="356"/>
        </pc:sldMkLst>
        <pc:spChg chg="mod">
          <ac:chgData name="prajwala talanki" userId="f96f43d5c5067f3b" providerId="LiveId" clId="{54C19B3C-A681-451A-8AA6-542C550151B5}" dt="2023-07-31T09:23:02.034" v="523" actId="20577"/>
          <ac:spMkLst>
            <pc:docMk/>
            <pc:sldMk cId="3201421706" sldId="356"/>
            <ac:spMk id="2" creationId="{F748C215-2F6A-4A93-B439-4C87A4432BBF}"/>
          </ac:spMkLst>
        </pc:spChg>
        <pc:picChg chg="add mod">
          <ac:chgData name="prajwala talanki" userId="f96f43d5c5067f3b" providerId="LiveId" clId="{54C19B3C-A681-451A-8AA6-542C550151B5}" dt="2023-07-31T09:13:17.845" v="334" actId="14100"/>
          <ac:picMkLst>
            <pc:docMk/>
            <pc:sldMk cId="3201421706" sldId="356"/>
            <ac:picMk id="4" creationId="{423F90D5-AA04-DE70-661B-B7C21A01E2EE}"/>
          </ac:picMkLst>
        </pc:picChg>
        <pc:picChg chg="del">
          <ac:chgData name="prajwala talanki" userId="f96f43d5c5067f3b" providerId="LiveId" clId="{54C19B3C-A681-451A-8AA6-542C550151B5}" dt="2023-07-31T09:13:09.684" v="330" actId="478"/>
          <ac:picMkLst>
            <pc:docMk/>
            <pc:sldMk cId="3201421706" sldId="356"/>
            <ac:picMk id="7" creationId="{7947BC59-2C90-4D7E-A20C-31BC35E7FE0C}"/>
          </ac:picMkLst>
        </pc:picChg>
      </pc:sldChg>
      <pc:sldChg chg="addSp delSp modSp del mod">
        <pc:chgData name="prajwala talanki" userId="f96f43d5c5067f3b" providerId="LiveId" clId="{54C19B3C-A681-451A-8AA6-542C550151B5}" dt="2023-07-31T09:24:31.634" v="547" actId="47"/>
        <pc:sldMkLst>
          <pc:docMk/>
          <pc:sldMk cId="2075175076" sldId="357"/>
        </pc:sldMkLst>
        <pc:picChg chg="add mod">
          <ac:chgData name="prajwala talanki" userId="f96f43d5c5067f3b" providerId="LiveId" clId="{54C19B3C-A681-451A-8AA6-542C550151B5}" dt="2023-07-31T09:13:27.711" v="340" actId="1076"/>
          <ac:picMkLst>
            <pc:docMk/>
            <pc:sldMk cId="2075175076" sldId="357"/>
            <ac:picMk id="4" creationId="{E7A1F266-8239-8676-3F25-59A3B547DF96}"/>
          </ac:picMkLst>
        </pc:picChg>
        <pc:picChg chg="del">
          <ac:chgData name="prajwala talanki" userId="f96f43d5c5067f3b" providerId="LiveId" clId="{54C19B3C-A681-451A-8AA6-542C550151B5}" dt="2023-07-31T09:13:21.422" v="335" actId="478"/>
          <ac:picMkLst>
            <pc:docMk/>
            <pc:sldMk cId="2075175076" sldId="357"/>
            <ac:picMk id="7" creationId="{84199BC4-C4C6-46A6-9BC1-12CF11D89B82}"/>
          </ac:picMkLst>
        </pc:picChg>
      </pc:sldChg>
      <pc:sldChg chg="addSp delSp modSp mod">
        <pc:chgData name="prajwala talanki" userId="f96f43d5c5067f3b" providerId="LiveId" clId="{54C19B3C-A681-451A-8AA6-542C550151B5}" dt="2023-07-31T09:13:07.095" v="329" actId="1076"/>
        <pc:sldMkLst>
          <pc:docMk/>
          <pc:sldMk cId="2885880464" sldId="358"/>
        </pc:sldMkLst>
        <pc:picChg chg="add mod">
          <ac:chgData name="prajwala talanki" userId="f96f43d5c5067f3b" providerId="LiveId" clId="{54C19B3C-A681-451A-8AA6-542C550151B5}" dt="2023-07-31T09:13:07.095" v="329" actId="1076"/>
          <ac:picMkLst>
            <pc:docMk/>
            <pc:sldMk cId="2885880464" sldId="358"/>
            <ac:picMk id="4" creationId="{B469CED0-5C9C-C1DE-86C8-1DEEFE7460F3}"/>
          </ac:picMkLst>
        </pc:picChg>
        <pc:picChg chg="del">
          <ac:chgData name="prajwala talanki" userId="f96f43d5c5067f3b" providerId="LiveId" clId="{54C19B3C-A681-451A-8AA6-542C550151B5}" dt="2023-07-31T09:13:04.286" v="327" actId="478"/>
          <ac:picMkLst>
            <pc:docMk/>
            <pc:sldMk cId="2885880464" sldId="358"/>
            <ac:picMk id="7" creationId="{0F1554FC-59E7-470D-94D1-77AF7C57498C}"/>
          </ac:picMkLst>
        </pc:picChg>
      </pc:sldChg>
      <pc:sldChg chg="addSp delSp modSp mod">
        <pc:chgData name="prajwala talanki" userId="f96f43d5c5067f3b" providerId="LiveId" clId="{54C19B3C-A681-451A-8AA6-542C550151B5}" dt="2023-07-31T09:13:34.802" v="344" actId="1076"/>
        <pc:sldMkLst>
          <pc:docMk/>
          <pc:sldMk cId="3845036547" sldId="359"/>
        </pc:sldMkLst>
        <pc:picChg chg="add mod">
          <ac:chgData name="prajwala talanki" userId="f96f43d5c5067f3b" providerId="LiveId" clId="{54C19B3C-A681-451A-8AA6-542C550151B5}" dt="2023-07-31T09:13:34.802" v="344" actId="1076"/>
          <ac:picMkLst>
            <pc:docMk/>
            <pc:sldMk cId="3845036547" sldId="359"/>
            <ac:picMk id="3" creationId="{24288E46-5F2C-363C-F0B8-EDED057EB3D2}"/>
          </ac:picMkLst>
        </pc:picChg>
        <pc:picChg chg="del">
          <ac:chgData name="prajwala talanki" userId="f96f43d5c5067f3b" providerId="LiveId" clId="{54C19B3C-A681-451A-8AA6-542C550151B5}" dt="2023-07-31T09:13:31.740" v="341" actId="478"/>
          <ac:picMkLst>
            <pc:docMk/>
            <pc:sldMk cId="3845036547" sldId="359"/>
            <ac:picMk id="24" creationId="{0F1554FC-59E7-470D-94D1-77AF7C57498C}"/>
          </ac:picMkLst>
        </pc:picChg>
      </pc:sldChg>
      <pc:sldChg chg="addSp delSp modSp mod">
        <pc:chgData name="prajwala talanki" userId="f96f43d5c5067f3b" providerId="LiveId" clId="{54C19B3C-A681-451A-8AA6-542C550151B5}" dt="2023-07-31T09:14:13.104" v="360" actId="14100"/>
        <pc:sldMkLst>
          <pc:docMk/>
          <pc:sldMk cId="3929389715" sldId="360"/>
        </pc:sldMkLst>
        <pc:spChg chg="del mod">
          <ac:chgData name="prajwala talanki" userId="f96f43d5c5067f3b" providerId="LiveId" clId="{54C19B3C-A681-451A-8AA6-542C550151B5}" dt="2023-07-27T09:02:32.411" v="25"/>
          <ac:spMkLst>
            <pc:docMk/>
            <pc:sldMk cId="3929389715" sldId="360"/>
            <ac:spMk id="11" creationId="{00000000-0000-0000-0000-000000000000}"/>
          </ac:spMkLst>
        </pc:spChg>
        <pc:spChg chg="mod">
          <ac:chgData name="prajwala talanki" userId="f96f43d5c5067f3b" providerId="LiveId" clId="{54C19B3C-A681-451A-8AA6-542C550151B5}" dt="2023-07-27T09:02:27.695" v="22" actId="20577"/>
          <ac:spMkLst>
            <pc:docMk/>
            <pc:sldMk cId="3929389715" sldId="360"/>
            <ac:spMk id="20" creationId="{00000000-0000-0000-0000-000000000000}"/>
          </ac:spMkLst>
        </pc:spChg>
        <pc:picChg chg="add mod">
          <ac:chgData name="prajwala talanki" userId="f96f43d5c5067f3b" providerId="LiveId" clId="{54C19B3C-A681-451A-8AA6-542C550151B5}" dt="2023-07-31T09:14:13.104" v="360" actId="14100"/>
          <ac:picMkLst>
            <pc:docMk/>
            <pc:sldMk cId="3929389715" sldId="360"/>
            <ac:picMk id="2" creationId="{96F9C841-38F6-B78D-62FE-CD5A4D18033B}"/>
          </ac:picMkLst>
        </pc:picChg>
        <pc:picChg chg="del">
          <ac:chgData name="prajwala talanki" userId="f96f43d5c5067f3b" providerId="LiveId" clId="{54C19B3C-A681-451A-8AA6-542C550151B5}" dt="2023-07-31T09:14:06.955" v="356" actId="478"/>
          <ac:picMkLst>
            <pc:docMk/>
            <pc:sldMk cId="3929389715" sldId="360"/>
            <ac:picMk id="18" creationId="{00000000-0000-0000-0000-000000000000}"/>
          </ac:picMkLst>
        </pc:picChg>
      </pc:sldChg>
      <pc:sldChg chg="del">
        <pc:chgData name="prajwala talanki" userId="f96f43d5c5067f3b" providerId="LiveId" clId="{54C19B3C-A681-451A-8AA6-542C550151B5}" dt="2023-07-27T09:11:15.133" v="319" actId="47"/>
        <pc:sldMkLst>
          <pc:docMk/>
          <pc:sldMk cId="1446597299" sldId="362"/>
        </pc:sldMkLst>
      </pc:sldChg>
      <pc:sldChg chg="modSp del">
        <pc:chgData name="prajwala talanki" userId="f96f43d5c5067f3b" providerId="LiveId" clId="{54C19B3C-A681-451A-8AA6-542C550151B5}" dt="2023-07-27T09:08:28.560" v="58" actId="47"/>
        <pc:sldMkLst>
          <pc:docMk/>
          <pc:sldMk cId="2121388835" sldId="366"/>
        </pc:sldMkLst>
        <pc:spChg chg="mod">
          <ac:chgData name="prajwala talanki" userId="f96f43d5c5067f3b" providerId="LiveId" clId="{54C19B3C-A681-451A-8AA6-542C550151B5}" dt="2023-07-27T09:00:16.381" v="3" actId="14100"/>
          <ac:spMkLst>
            <pc:docMk/>
            <pc:sldMk cId="2121388835" sldId="366"/>
            <ac:spMk id="29702" creationId="{00000000-0000-0000-0000-000000000000}"/>
          </ac:spMkLst>
        </pc:spChg>
      </pc:sldChg>
      <pc:sldChg chg="del">
        <pc:chgData name="prajwala talanki" userId="f96f43d5c5067f3b" providerId="LiveId" clId="{54C19B3C-A681-451A-8AA6-542C550151B5}" dt="2023-07-27T09:22:24.607" v="325" actId="47"/>
        <pc:sldMkLst>
          <pc:docMk/>
          <pc:sldMk cId="2297078339" sldId="415"/>
        </pc:sldMkLst>
      </pc:sldChg>
      <pc:sldChg chg="new del">
        <pc:chgData name="prajwala talanki" userId="f96f43d5c5067f3b" providerId="LiveId" clId="{54C19B3C-A681-451A-8AA6-542C550151B5}" dt="2023-07-27T08:59:56.097" v="1" actId="680"/>
        <pc:sldMkLst>
          <pc:docMk/>
          <pc:sldMk cId="427697788" sldId="416"/>
        </pc:sldMkLst>
      </pc:sldChg>
      <pc:sldChg chg="add del">
        <pc:chgData name="prajwala talanki" userId="f96f43d5c5067f3b" providerId="LiveId" clId="{54C19B3C-A681-451A-8AA6-542C550151B5}" dt="2023-07-27T09:06:39.268" v="27" actId="47"/>
        <pc:sldMkLst>
          <pc:docMk/>
          <pc:sldMk cId="4244202915" sldId="416"/>
        </pc:sldMkLst>
      </pc:sldChg>
      <pc:sldChg chg="addSp delSp modSp add mod">
        <pc:chgData name="prajwala talanki" userId="f96f43d5c5067f3b" providerId="LiveId" clId="{54C19B3C-A681-451A-8AA6-542C550151B5}" dt="2023-07-31T09:14:38.506" v="367" actId="14100"/>
        <pc:sldMkLst>
          <pc:docMk/>
          <pc:sldMk cId="318707980" sldId="417"/>
        </pc:sldMkLst>
        <pc:spChg chg="mod">
          <ac:chgData name="prajwala talanki" userId="f96f43d5c5067f3b" providerId="LiveId" clId="{54C19B3C-A681-451A-8AA6-542C550151B5}" dt="2023-07-31T09:14:30.863" v="364" actId="6549"/>
          <ac:spMkLst>
            <pc:docMk/>
            <pc:sldMk cId="318707980" sldId="417"/>
            <ac:spMk id="9" creationId="{00000000-0000-0000-0000-000000000000}"/>
          </ac:spMkLst>
        </pc:spChg>
        <pc:picChg chg="add mod">
          <ac:chgData name="prajwala talanki" userId="f96f43d5c5067f3b" providerId="LiveId" clId="{54C19B3C-A681-451A-8AA6-542C550151B5}" dt="2023-07-31T09:13:58.972" v="353"/>
          <ac:picMkLst>
            <pc:docMk/>
            <pc:sldMk cId="318707980" sldId="417"/>
            <ac:picMk id="3" creationId="{30C5BFAE-54B5-C889-BFF8-3CB9316EC8DB}"/>
          </ac:picMkLst>
        </pc:picChg>
        <pc:picChg chg="mod">
          <ac:chgData name="prajwala talanki" userId="f96f43d5c5067f3b" providerId="LiveId" clId="{54C19B3C-A681-451A-8AA6-542C550151B5}" dt="2023-07-31T09:14:38.506" v="367" actId="14100"/>
          <ac:picMkLst>
            <pc:docMk/>
            <pc:sldMk cId="318707980" sldId="417"/>
            <ac:picMk id="4" creationId="{00000000-0000-0000-0000-000000000000}"/>
          </ac:picMkLst>
        </pc:picChg>
        <pc:picChg chg="del">
          <ac:chgData name="prajwala talanki" userId="f96f43d5c5067f3b" providerId="LiveId" clId="{54C19B3C-A681-451A-8AA6-542C550151B5}" dt="2023-07-31T09:14:25.183" v="361" actId="478"/>
          <ac:picMkLst>
            <pc:docMk/>
            <pc:sldMk cId="318707980" sldId="417"/>
            <ac:picMk id="8" creationId="{00000000-0000-0000-0000-000000000000}"/>
          </ac:picMkLst>
        </pc:picChg>
        <pc:picChg chg="del">
          <ac:chgData name="prajwala talanki" userId="f96f43d5c5067f3b" providerId="LiveId" clId="{54C19B3C-A681-451A-8AA6-542C550151B5}" dt="2023-07-31T09:13:58.490" v="352" actId="478"/>
          <ac:picMkLst>
            <pc:docMk/>
            <pc:sldMk cId="318707980" sldId="417"/>
            <ac:picMk id="10" creationId="{6727F4C1-5802-414C-BEF9-8F8DC7D7B656}"/>
          </ac:picMkLst>
        </pc:picChg>
      </pc:sldChg>
      <pc:sldChg chg="add del">
        <pc:chgData name="prajwala talanki" userId="f96f43d5c5067f3b" providerId="LiveId" clId="{54C19B3C-A681-451A-8AA6-542C550151B5}" dt="2023-07-27T09:00:27.853" v="5"/>
        <pc:sldMkLst>
          <pc:docMk/>
          <pc:sldMk cId="3712615552" sldId="417"/>
        </pc:sldMkLst>
      </pc:sldChg>
      <pc:sldChg chg="addSp delSp modSp add mod">
        <pc:chgData name="prajwala talanki" userId="f96f43d5c5067f3b" providerId="LiveId" clId="{54C19B3C-A681-451A-8AA6-542C550151B5}" dt="2023-07-31T09:13:49.938" v="349" actId="1076"/>
        <pc:sldMkLst>
          <pc:docMk/>
          <pc:sldMk cId="1597053812" sldId="418"/>
        </pc:sldMkLst>
        <pc:spChg chg="del mod">
          <ac:chgData name="prajwala talanki" userId="f96f43d5c5067f3b" providerId="LiveId" clId="{54C19B3C-A681-451A-8AA6-542C550151B5}" dt="2023-07-27T09:07:55.434" v="35"/>
          <ac:spMkLst>
            <pc:docMk/>
            <pc:sldMk cId="1597053812" sldId="418"/>
            <ac:spMk id="5" creationId="{00000000-0000-0000-0000-000000000000}"/>
          </ac:spMkLst>
        </pc:spChg>
        <pc:spChg chg="del mod">
          <ac:chgData name="prajwala talanki" userId="f96f43d5c5067f3b" providerId="LiveId" clId="{54C19B3C-A681-451A-8AA6-542C550151B5}" dt="2023-07-27T09:07:55.434" v="37"/>
          <ac:spMkLst>
            <pc:docMk/>
            <pc:sldMk cId="1597053812" sldId="418"/>
            <ac:spMk id="9" creationId="{00000000-0000-0000-0000-000000000000}"/>
          </ac:spMkLst>
        </pc:spChg>
        <pc:spChg chg="add mod">
          <ac:chgData name="prajwala talanki" userId="f96f43d5c5067f3b" providerId="LiveId" clId="{54C19B3C-A681-451A-8AA6-542C550151B5}" dt="2023-07-27T09:08:25.401" v="57" actId="20577"/>
          <ac:spMkLst>
            <pc:docMk/>
            <pc:sldMk cId="1597053812" sldId="418"/>
            <ac:spMk id="11" creationId="{8B918800-ACDE-58E4-A8C7-46D41C88548F}"/>
          </ac:spMkLst>
        </pc:spChg>
        <pc:picChg chg="add mod">
          <ac:chgData name="prajwala talanki" userId="f96f43d5c5067f3b" providerId="LiveId" clId="{54C19B3C-A681-451A-8AA6-542C550151B5}" dt="2023-07-27T09:08:03.872" v="39" actId="1076"/>
          <ac:picMkLst>
            <pc:docMk/>
            <pc:sldMk cId="1597053812" sldId="418"/>
            <ac:picMk id="3" creationId="{5CDBDB52-5116-D233-3904-07EE676ED2EF}"/>
          </ac:picMkLst>
        </pc:picChg>
        <pc:picChg chg="del">
          <ac:chgData name="prajwala talanki" userId="f96f43d5c5067f3b" providerId="LiveId" clId="{54C19B3C-A681-451A-8AA6-542C550151B5}" dt="2023-07-27T09:07:47.907" v="30" actId="478"/>
          <ac:picMkLst>
            <pc:docMk/>
            <pc:sldMk cId="1597053812" sldId="418"/>
            <ac:picMk id="4" creationId="{00000000-0000-0000-0000-000000000000}"/>
          </ac:picMkLst>
        </pc:picChg>
        <pc:picChg chg="add mod">
          <ac:chgData name="prajwala talanki" userId="f96f43d5c5067f3b" providerId="LiveId" clId="{54C19B3C-A681-451A-8AA6-542C550151B5}" dt="2023-07-31T09:13:49.938" v="349" actId="1076"/>
          <ac:picMkLst>
            <pc:docMk/>
            <pc:sldMk cId="1597053812" sldId="418"/>
            <ac:picMk id="5" creationId="{7F11ED1A-F854-07E7-3B8B-603975411723}"/>
          </ac:picMkLst>
        </pc:picChg>
        <pc:picChg chg="del">
          <ac:chgData name="prajwala talanki" userId="f96f43d5c5067f3b" providerId="LiveId" clId="{54C19B3C-A681-451A-8AA6-542C550151B5}" dt="2023-07-27T09:07:46.337" v="29" actId="478"/>
          <ac:picMkLst>
            <pc:docMk/>
            <pc:sldMk cId="1597053812" sldId="418"/>
            <ac:picMk id="8" creationId="{00000000-0000-0000-0000-000000000000}"/>
          </ac:picMkLst>
        </pc:picChg>
        <pc:picChg chg="del">
          <ac:chgData name="prajwala talanki" userId="f96f43d5c5067f3b" providerId="LiveId" clId="{54C19B3C-A681-451A-8AA6-542C550151B5}" dt="2023-07-31T09:13:44.730" v="347" actId="478"/>
          <ac:picMkLst>
            <pc:docMk/>
            <pc:sldMk cId="1597053812" sldId="418"/>
            <ac:picMk id="10" creationId="{6727F4C1-5802-414C-BEF9-8F8DC7D7B656}"/>
          </ac:picMkLst>
        </pc:picChg>
      </pc:sldChg>
      <pc:sldChg chg="addSp delSp modSp add mod">
        <pc:chgData name="prajwala talanki" userId="f96f43d5c5067f3b" providerId="LiveId" clId="{54C19B3C-A681-451A-8AA6-542C550151B5}" dt="2023-07-31T09:13:54.345" v="351"/>
        <pc:sldMkLst>
          <pc:docMk/>
          <pc:sldMk cId="4173005564" sldId="419"/>
        </pc:sldMkLst>
        <pc:spChg chg="mod">
          <ac:chgData name="prajwala talanki" userId="f96f43d5c5067f3b" providerId="LiveId" clId="{54C19B3C-A681-451A-8AA6-542C550151B5}" dt="2023-07-27T09:11:30.018" v="324" actId="20577"/>
          <ac:spMkLst>
            <pc:docMk/>
            <pc:sldMk cId="4173005564" sldId="419"/>
            <ac:spMk id="11" creationId="{8B918800-ACDE-58E4-A8C7-46D41C88548F}"/>
          </ac:spMkLst>
        </pc:spChg>
        <pc:picChg chg="del">
          <ac:chgData name="prajwala talanki" userId="f96f43d5c5067f3b" providerId="LiveId" clId="{54C19B3C-A681-451A-8AA6-542C550151B5}" dt="2023-07-27T09:08:35.786" v="60" actId="478"/>
          <ac:picMkLst>
            <pc:docMk/>
            <pc:sldMk cId="4173005564" sldId="419"/>
            <ac:picMk id="3" creationId="{5CDBDB52-5116-D233-3904-07EE676ED2EF}"/>
          </ac:picMkLst>
        </pc:picChg>
        <pc:picChg chg="add mod">
          <ac:chgData name="prajwala talanki" userId="f96f43d5c5067f3b" providerId="LiveId" clId="{54C19B3C-A681-451A-8AA6-542C550151B5}" dt="2023-07-31T09:13:54.345" v="351"/>
          <ac:picMkLst>
            <pc:docMk/>
            <pc:sldMk cId="4173005564" sldId="419"/>
            <ac:picMk id="3" creationId="{74D77FB9-0FC7-F7A5-0CD5-4B08FDB9C2A6}"/>
          </ac:picMkLst>
        </pc:picChg>
        <pc:picChg chg="del">
          <ac:chgData name="prajwala talanki" userId="f96f43d5c5067f3b" providerId="LiveId" clId="{54C19B3C-A681-451A-8AA6-542C550151B5}" dt="2023-07-31T09:13:53.718" v="350" actId="478"/>
          <ac:picMkLst>
            <pc:docMk/>
            <pc:sldMk cId="4173005564" sldId="419"/>
            <ac:picMk id="10" creationId="{6727F4C1-5802-414C-BEF9-8F8DC7D7B656}"/>
          </ac:picMkLst>
        </pc:picChg>
      </pc:sldChg>
      <pc:sldMasterChg chg="delSldLayout">
        <pc:chgData name="prajwala talanki" userId="f96f43d5c5067f3b" providerId="LiveId" clId="{54C19B3C-A681-451A-8AA6-542C550151B5}" dt="2023-07-27T09:08:28.560" v="58" actId="47"/>
        <pc:sldMasterMkLst>
          <pc:docMk/>
          <pc:sldMasterMk cId="769147106" sldId="2147483648"/>
        </pc:sldMasterMkLst>
        <pc:sldLayoutChg chg="del">
          <pc:chgData name="prajwala talanki" userId="f96f43d5c5067f3b" providerId="LiveId" clId="{54C19B3C-A681-451A-8AA6-542C550151B5}" dt="2023-07-27T09:08:28.560" v="58" actId="47"/>
          <pc:sldLayoutMkLst>
            <pc:docMk/>
            <pc:sldMasterMk cId="769147106" sldId="2147483648"/>
            <pc:sldLayoutMk cId="1722871277" sldId="2147483672"/>
          </pc:sldLayoutMkLst>
        </pc:sldLayoutChg>
      </pc:sldMasterChg>
    </pc:docChg>
  </pc:docChgLst>
  <pc:docChgLst>
    <pc:chgData name="prajwala talanki" userId="f96f43d5c5067f3b" providerId="LiveId" clId="{8F4EA74B-295E-4E83-BB0A-E8BA10931273}"/>
    <pc:docChg chg="custSel addSld modSld">
      <pc:chgData name="prajwala talanki" userId="f96f43d5c5067f3b" providerId="LiveId" clId="{8F4EA74B-295E-4E83-BB0A-E8BA10931273}" dt="2021-08-19T09:46:43.470" v="44" actId="255"/>
      <pc:docMkLst>
        <pc:docMk/>
      </pc:docMkLst>
      <pc:sldChg chg="addSp delSp modSp new mod">
        <pc:chgData name="prajwala talanki" userId="f96f43d5c5067f3b" providerId="LiveId" clId="{8F4EA74B-295E-4E83-BB0A-E8BA10931273}" dt="2021-08-19T09:46:43.470" v="44" actId="255"/>
        <pc:sldMkLst>
          <pc:docMk/>
          <pc:sldMk cId="3072686973" sldId="361"/>
        </pc:sldMkLst>
        <pc:spChg chg="add mod">
          <ac:chgData name="prajwala talanki" userId="f96f43d5c5067f3b" providerId="LiveId" clId="{8F4EA74B-295E-4E83-BB0A-E8BA10931273}" dt="2021-08-19T09:46:43.470" v="44" actId="255"/>
          <ac:spMkLst>
            <pc:docMk/>
            <pc:sldMk cId="3072686973" sldId="361"/>
            <ac:spMk id="4" creationId="{31FD78C6-9AC3-4338-99C7-DE698CD0E151}"/>
          </ac:spMkLst>
        </pc:spChg>
        <pc:picChg chg="add mod">
          <ac:chgData name="prajwala talanki" userId="f96f43d5c5067f3b" providerId="LiveId" clId="{8F4EA74B-295E-4E83-BB0A-E8BA10931273}" dt="2021-08-19T09:43:33.815" v="4" actId="14100"/>
          <ac:picMkLst>
            <pc:docMk/>
            <pc:sldMk cId="3072686973" sldId="361"/>
            <ac:picMk id="3" creationId="{5CABA3B5-E1C7-4F44-BA24-15134D9F42D3}"/>
          </ac:picMkLst>
        </pc:picChg>
        <pc:picChg chg="add del mod">
          <ac:chgData name="prajwala talanki" userId="f96f43d5c5067f3b" providerId="LiveId" clId="{8F4EA74B-295E-4E83-BB0A-E8BA10931273}" dt="2021-08-19T09:45:14.595" v="20" actId="21"/>
          <ac:picMkLst>
            <pc:docMk/>
            <pc:sldMk cId="3072686973" sldId="361"/>
            <ac:picMk id="6" creationId="{9ABF6166-E2BB-4C52-B04D-11682B0EDEEA}"/>
          </ac:picMkLst>
        </pc:picChg>
      </pc:sldChg>
      <pc:sldChg chg="addSp modSp new mod">
        <pc:chgData name="prajwala talanki" userId="f96f43d5c5067f3b" providerId="LiveId" clId="{8F4EA74B-295E-4E83-BB0A-E8BA10931273}" dt="2021-08-19T09:46:27.927" v="41" actId="20577"/>
        <pc:sldMkLst>
          <pc:docMk/>
          <pc:sldMk cId="1446597299" sldId="362"/>
        </pc:sldMkLst>
        <pc:spChg chg="add mod">
          <ac:chgData name="prajwala talanki" userId="f96f43d5c5067f3b" providerId="LiveId" clId="{8F4EA74B-295E-4E83-BB0A-E8BA10931273}" dt="2021-08-19T09:46:27.927" v="41" actId="20577"/>
          <ac:spMkLst>
            <pc:docMk/>
            <pc:sldMk cId="1446597299" sldId="362"/>
            <ac:spMk id="3" creationId="{B86D763C-613A-41EA-AA40-4D799A2F2174}"/>
          </ac:spMkLst>
        </pc:spChg>
        <pc:picChg chg="add mod">
          <ac:chgData name="prajwala talanki" userId="f96f43d5c5067f3b" providerId="LiveId" clId="{8F4EA74B-295E-4E83-BB0A-E8BA10931273}" dt="2021-08-19T09:45:18.604" v="22" actId="1076"/>
          <ac:picMkLst>
            <pc:docMk/>
            <pc:sldMk cId="1446597299" sldId="362"/>
            <ac:picMk id="2" creationId="{C6E87074-ED07-46AD-BBB3-985D3FF03BDA}"/>
          </ac:picMkLst>
        </pc:picChg>
      </pc:sldChg>
    </pc:docChg>
  </pc:docChgLst>
  <pc:docChgLst>
    <pc:chgData name="prajwala talanki" userId="f96f43d5c5067f3b" providerId="LiveId" clId="{E1C55007-F277-4FCC-8A83-DA51CBACD8F9}"/>
    <pc:docChg chg="addSld delSld modSld">
      <pc:chgData name="prajwala talanki" userId="f96f43d5c5067f3b" providerId="LiveId" clId="{E1C55007-F277-4FCC-8A83-DA51CBACD8F9}" dt="2023-08-25T07:01:34.216" v="70" actId="1036"/>
      <pc:docMkLst>
        <pc:docMk/>
      </pc:docMkLst>
      <pc:sldChg chg="modSp mod">
        <pc:chgData name="prajwala talanki" userId="f96f43d5c5067f3b" providerId="LiveId" clId="{E1C55007-F277-4FCC-8A83-DA51CBACD8F9}" dt="2023-08-07T03:45:49.891" v="1" actId="14100"/>
        <pc:sldMkLst>
          <pc:docMk/>
          <pc:sldMk cId="0" sldId="256"/>
        </pc:sldMkLst>
        <pc:spChg chg="mod">
          <ac:chgData name="prajwala talanki" userId="f96f43d5c5067f3b" providerId="LiveId" clId="{E1C55007-F277-4FCC-8A83-DA51CBACD8F9}" dt="2023-08-07T03:45:49.891" v="1" actId="14100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prajwala talanki" userId="f96f43d5c5067f3b" providerId="LiveId" clId="{E1C55007-F277-4FCC-8A83-DA51CBACD8F9}" dt="2023-08-25T06:49:01.939" v="69" actId="14100"/>
        <pc:sldMkLst>
          <pc:docMk/>
          <pc:sldMk cId="3201421706" sldId="356"/>
        </pc:sldMkLst>
        <pc:picChg chg="mod">
          <ac:chgData name="prajwala talanki" userId="f96f43d5c5067f3b" providerId="LiveId" clId="{E1C55007-F277-4FCC-8A83-DA51CBACD8F9}" dt="2023-08-25T06:49:01.939" v="69" actId="14100"/>
          <ac:picMkLst>
            <pc:docMk/>
            <pc:sldMk cId="3201421706" sldId="356"/>
            <ac:picMk id="3" creationId="{8F601B80-44F9-3711-9CE9-41428F46CDCE}"/>
          </ac:picMkLst>
        </pc:picChg>
      </pc:sldChg>
      <pc:sldChg chg="modSp mod">
        <pc:chgData name="prajwala talanki" userId="f96f43d5c5067f3b" providerId="LiveId" clId="{E1C55007-F277-4FCC-8A83-DA51CBACD8F9}" dt="2023-08-25T07:01:34.216" v="70" actId="1036"/>
        <pc:sldMkLst>
          <pc:docMk/>
          <pc:sldMk cId="2885880464" sldId="358"/>
        </pc:sldMkLst>
        <pc:picChg chg="mod">
          <ac:chgData name="prajwala talanki" userId="f96f43d5c5067f3b" providerId="LiveId" clId="{E1C55007-F277-4FCC-8A83-DA51CBACD8F9}" dt="2023-08-25T07:01:34.216" v="70" actId="1036"/>
          <ac:picMkLst>
            <pc:docMk/>
            <pc:sldMk cId="2885880464" sldId="358"/>
            <ac:picMk id="4" creationId="{B469CED0-5C9C-C1DE-86C8-1DEEFE7460F3}"/>
          </ac:picMkLst>
        </pc:picChg>
      </pc:sldChg>
      <pc:sldChg chg="modSp new mod">
        <pc:chgData name="prajwala talanki" userId="f96f43d5c5067f3b" providerId="LiveId" clId="{E1C55007-F277-4FCC-8A83-DA51CBACD8F9}" dt="2023-08-07T03:59:05.098" v="68" actId="20577"/>
        <pc:sldMkLst>
          <pc:docMk/>
          <pc:sldMk cId="973151771" sldId="420"/>
        </pc:sldMkLst>
        <pc:spChg chg="mod">
          <ac:chgData name="prajwala talanki" userId="f96f43d5c5067f3b" providerId="LiveId" clId="{E1C55007-F277-4FCC-8A83-DA51CBACD8F9}" dt="2023-08-07T03:59:05.098" v="68" actId="20577"/>
          <ac:spMkLst>
            <pc:docMk/>
            <pc:sldMk cId="973151771" sldId="420"/>
            <ac:spMk id="3" creationId="{62CC104E-B9FB-909D-D063-9DCB85B6D187}"/>
          </ac:spMkLst>
        </pc:spChg>
      </pc:sldChg>
      <pc:sldChg chg="modSp new del mod">
        <pc:chgData name="prajwala talanki" userId="f96f43d5c5067f3b" providerId="LiveId" clId="{E1C55007-F277-4FCC-8A83-DA51CBACD8F9}" dt="2023-08-07T03:55:44.369" v="17" actId="47"/>
        <pc:sldMkLst>
          <pc:docMk/>
          <pc:sldMk cId="3164775205" sldId="420"/>
        </pc:sldMkLst>
        <pc:spChg chg="mod">
          <ac:chgData name="prajwala talanki" userId="f96f43d5c5067f3b" providerId="LiveId" clId="{E1C55007-F277-4FCC-8A83-DA51CBACD8F9}" dt="2023-08-07T03:55:42.232" v="16" actId="20577"/>
          <ac:spMkLst>
            <pc:docMk/>
            <pc:sldMk cId="3164775205" sldId="420"/>
            <ac:spMk id="3" creationId="{72DF424F-A67B-341C-8D2A-7F63291F2C52}"/>
          </ac:spMkLst>
        </pc:spChg>
      </pc:sldChg>
      <pc:sldChg chg="new del">
        <pc:chgData name="prajwala talanki" userId="f96f43d5c5067f3b" providerId="LiveId" clId="{E1C55007-F277-4FCC-8A83-DA51CBACD8F9}" dt="2023-08-07T03:50:24.781" v="3" actId="47"/>
        <pc:sldMkLst>
          <pc:docMk/>
          <pc:sldMk cId="3574338705" sldId="420"/>
        </pc:sldMkLst>
      </pc:sldChg>
      <pc:sldChg chg="modSp new del mod">
        <pc:chgData name="prajwala talanki" userId="f96f43d5c5067f3b" providerId="LiveId" clId="{E1C55007-F277-4FCC-8A83-DA51CBACD8F9}" dt="2023-08-07T03:50:35.797" v="10" actId="47"/>
        <pc:sldMkLst>
          <pc:docMk/>
          <pc:sldMk cId="3841160721" sldId="420"/>
        </pc:sldMkLst>
        <pc:spChg chg="mod">
          <ac:chgData name="prajwala talanki" userId="f96f43d5c5067f3b" providerId="LiveId" clId="{E1C55007-F277-4FCC-8A83-DA51CBACD8F9}" dt="2023-08-07T03:50:34.079" v="9" actId="5793"/>
          <ac:spMkLst>
            <pc:docMk/>
            <pc:sldMk cId="3841160721" sldId="420"/>
            <ac:spMk id="3" creationId="{EFDD113F-B812-B342-FF87-9631D294A21A}"/>
          </ac:spMkLst>
        </pc:spChg>
      </pc:sldChg>
    </pc:docChg>
  </pc:docChgLst>
  <pc:docChgLst>
    <pc:chgData name="prajwala talanki" userId="f96f43d5c5067f3b" providerId="LiveId" clId="{1A481565-6431-48FC-820B-E7A118416545}"/>
    <pc:docChg chg="custSel addSld delSld modSld">
      <pc:chgData name="prajwala talanki" userId="f96f43d5c5067f3b" providerId="LiveId" clId="{1A481565-6431-48FC-820B-E7A118416545}" dt="2022-08-09T13:05:49.402" v="192" actId="27636"/>
      <pc:docMkLst>
        <pc:docMk/>
      </pc:docMkLst>
      <pc:sldChg chg="del modNotesTx">
        <pc:chgData name="prajwala talanki" userId="f96f43d5c5067f3b" providerId="LiveId" clId="{1A481565-6431-48FC-820B-E7A118416545}" dt="2022-08-09T12:53:33.137" v="152" actId="47"/>
        <pc:sldMkLst>
          <pc:docMk/>
          <pc:sldMk cId="3072686973" sldId="361"/>
        </pc:sldMkLst>
      </pc:sldChg>
      <pc:sldChg chg="addSp delSp modSp">
        <pc:chgData name="prajwala talanki" userId="f96f43d5c5067f3b" providerId="LiveId" clId="{1A481565-6431-48FC-820B-E7A118416545}" dt="2022-08-08T06:56:49.900" v="149"/>
        <pc:sldMkLst>
          <pc:docMk/>
          <pc:sldMk cId="1446597299" sldId="362"/>
        </pc:sldMkLst>
        <pc:graphicFrameChg chg="add del mod">
          <ac:chgData name="prajwala talanki" userId="f96f43d5c5067f3b" providerId="LiveId" clId="{1A481565-6431-48FC-820B-E7A118416545}" dt="2022-08-08T06:56:49.900" v="149"/>
          <ac:graphicFrameMkLst>
            <pc:docMk/>
            <pc:sldMk cId="1446597299" sldId="362"/>
            <ac:graphicFrameMk id="4" creationId="{4407DD64-B06D-3E78-1C3A-C1C2E7593BD4}"/>
          </ac:graphicFrameMkLst>
        </pc:graphicFrameChg>
      </pc:sldChg>
      <pc:sldChg chg="add">
        <pc:chgData name="prajwala talanki" userId="f96f43d5c5067f3b" providerId="LiveId" clId="{1A481565-6431-48FC-820B-E7A118416545}" dt="2022-08-09T12:53:29.217" v="151"/>
        <pc:sldMkLst>
          <pc:docMk/>
          <pc:sldMk cId="2121388835" sldId="366"/>
        </pc:sldMkLst>
      </pc:sldChg>
      <pc:sldChg chg="modSp add mod">
        <pc:chgData name="prajwala talanki" userId="f96f43d5c5067f3b" providerId="LiveId" clId="{1A481565-6431-48FC-820B-E7A118416545}" dt="2022-08-09T13:05:49.402" v="192" actId="27636"/>
        <pc:sldMkLst>
          <pc:docMk/>
          <pc:sldMk cId="2297078339" sldId="415"/>
        </pc:sldMkLst>
        <pc:spChg chg="mod">
          <ac:chgData name="prajwala talanki" userId="f96f43d5c5067f3b" providerId="LiveId" clId="{1A481565-6431-48FC-820B-E7A118416545}" dt="2022-08-09T13:05:49.402" v="192" actId="27636"/>
          <ac:spMkLst>
            <pc:docMk/>
            <pc:sldMk cId="2297078339" sldId="415"/>
            <ac:spMk id="2" creationId="{00000000-0000-0000-0000-000000000000}"/>
          </ac:spMkLst>
        </pc:spChg>
      </pc:sldChg>
    </pc:docChg>
  </pc:docChgLst>
  <pc:docChgLst>
    <pc:chgData name="prajwala talanki" userId="f96f43d5c5067f3b" providerId="LiveId" clId="{D8E4D481-E58E-4CBC-9BDD-B372002AA74A}"/>
    <pc:docChg chg="undo redo custSel addSld delSld modSld">
      <pc:chgData name="prajwala talanki" userId="f96f43d5c5067f3b" providerId="LiveId" clId="{D8E4D481-E58E-4CBC-9BDD-B372002AA74A}" dt="2023-07-31T11:59:58.644" v="97"/>
      <pc:docMkLst>
        <pc:docMk/>
      </pc:docMkLst>
      <pc:sldChg chg="addSp delSp modSp add mod">
        <pc:chgData name="prajwala talanki" userId="f96f43d5c5067f3b" providerId="LiveId" clId="{D8E4D481-E58E-4CBC-9BDD-B372002AA74A}" dt="2023-07-31T11:59:11.094" v="91" actId="1076"/>
        <pc:sldMkLst>
          <pc:docMk/>
          <pc:sldMk cId="0" sldId="264"/>
        </pc:sldMkLst>
        <pc:spChg chg="mod">
          <ac:chgData name="prajwala talanki" userId="f96f43d5c5067f3b" providerId="LiveId" clId="{D8E4D481-E58E-4CBC-9BDD-B372002AA74A}" dt="2023-07-31T11:53:54.910" v="2" actId="14100"/>
          <ac:spMkLst>
            <pc:docMk/>
            <pc:sldMk cId="0" sldId="264"/>
            <ac:spMk id="4" creationId="{00000000-0000-0000-0000-000000000000}"/>
          </ac:spMkLst>
        </pc:spChg>
        <pc:picChg chg="del">
          <ac:chgData name="prajwala talanki" userId="f96f43d5c5067f3b" providerId="LiveId" clId="{D8E4D481-E58E-4CBC-9BDD-B372002AA74A}" dt="2023-07-31T11:59:08.789" v="89" actId="478"/>
          <ac:picMkLst>
            <pc:docMk/>
            <pc:sldMk cId="0" sldId="264"/>
            <ac:picMk id="2" creationId="{00000000-0000-0000-0000-000000000000}"/>
          </ac:picMkLst>
        </pc:picChg>
        <pc:picChg chg="del">
          <ac:chgData name="prajwala talanki" userId="f96f43d5c5067f3b" providerId="LiveId" clId="{D8E4D481-E58E-4CBC-9BDD-B372002AA74A}" dt="2023-07-31T11:54:18.718" v="5"/>
          <ac:picMkLst>
            <pc:docMk/>
            <pc:sldMk cId="0" sldId="264"/>
            <ac:picMk id="32" creationId="{4FF09853-E774-FB97-B8EB-F75FE2E46197}"/>
          </ac:picMkLst>
        </pc:picChg>
        <pc:picChg chg="add mod">
          <ac:chgData name="prajwala talanki" userId="f96f43d5c5067f3b" providerId="LiveId" clId="{D8E4D481-E58E-4CBC-9BDD-B372002AA74A}" dt="2023-07-31T11:59:11.094" v="91" actId="1076"/>
          <ac:picMkLst>
            <pc:docMk/>
            <pc:sldMk cId="0" sldId="264"/>
            <ac:picMk id="33" creationId="{2BD3CCEA-C62A-59DA-E08E-05A6A44D960B}"/>
          </ac:picMkLst>
        </pc:picChg>
      </pc:sldChg>
      <pc:sldChg chg="addSp delSp modSp add del mod">
        <pc:chgData name="prajwala talanki" userId="f96f43d5c5067f3b" providerId="LiveId" clId="{D8E4D481-E58E-4CBC-9BDD-B372002AA74A}" dt="2023-07-31T11:59:36.312" v="93" actId="14100"/>
        <pc:sldMkLst>
          <pc:docMk/>
          <pc:sldMk cId="0" sldId="269"/>
        </pc:sldMkLst>
        <pc:spChg chg="del mod">
          <ac:chgData name="prajwala talanki" userId="f96f43d5c5067f3b" providerId="LiveId" clId="{D8E4D481-E58E-4CBC-9BDD-B372002AA74A}" dt="2023-07-31T11:55:14.942" v="31" actId="478"/>
          <ac:spMkLst>
            <pc:docMk/>
            <pc:sldMk cId="0" sldId="269"/>
            <ac:spMk id="3" creationId="{00000000-0000-0000-0000-000000000000}"/>
          </ac:spMkLst>
        </pc:spChg>
        <pc:spChg chg="mod">
          <ac:chgData name="prajwala talanki" userId="f96f43d5c5067f3b" providerId="LiveId" clId="{D8E4D481-E58E-4CBC-9BDD-B372002AA74A}" dt="2023-07-31T11:56:18.225" v="54" actId="20577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prajwala talanki" userId="f96f43d5c5067f3b" providerId="LiveId" clId="{D8E4D481-E58E-4CBC-9BDD-B372002AA74A}" dt="2023-07-31T11:54:55.219" v="20"/>
          <ac:spMkLst>
            <pc:docMk/>
            <pc:sldMk cId="0" sldId="269"/>
            <ac:spMk id="8" creationId="{00000000-0000-0000-0000-000000000000}"/>
          </ac:spMkLst>
        </pc:spChg>
        <pc:spChg chg="del mod">
          <ac:chgData name="prajwala talanki" userId="f96f43d5c5067f3b" providerId="LiveId" clId="{D8E4D481-E58E-4CBC-9BDD-B372002AA74A}" dt="2023-07-31T11:54:38.762" v="10" actId="478"/>
          <ac:spMkLst>
            <pc:docMk/>
            <pc:sldMk cId="0" sldId="269"/>
            <ac:spMk id="9" creationId="{00000000-0000-0000-0000-000000000000}"/>
          </ac:spMkLst>
        </pc:spChg>
        <pc:spChg chg="del mod">
          <ac:chgData name="prajwala talanki" userId="f96f43d5c5067f3b" providerId="LiveId" clId="{D8E4D481-E58E-4CBC-9BDD-B372002AA74A}" dt="2023-07-31T11:54:55.219" v="22"/>
          <ac:spMkLst>
            <pc:docMk/>
            <pc:sldMk cId="0" sldId="269"/>
            <ac:spMk id="13" creationId="{00000000-0000-0000-0000-000000000000}"/>
          </ac:spMkLst>
        </pc:spChg>
        <pc:spChg chg="del mod">
          <ac:chgData name="prajwala talanki" userId="f96f43d5c5067f3b" providerId="LiveId" clId="{D8E4D481-E58E-4CBC-9BDD-B372002AA74A}" dt="2023-07-31T11:54:55.219" v="18"/>
          <ac:spMkLst>
            <pc:docMk/>
            <pc:sldMk cId="0" sldId="269"/>
            <ac:spMk id="17" creationId="{00000000-0000-0000-0000-000000000000}"/>
          </ac:spMkLst>
        </pc:spChg>
        <pc:spChg chg="mod">
          <ac:chgData name="prajwala talanki" userId="f96f43d5c5067f3b" providerId="LiveId" clId="{D8E4D481-E58E-4CBC-9BDD-B372002AA74A}" dt="2023-07-31T11:55:57.849" v="46"/>
          <ac:spMkLst>
            <pc:docMk/>
            <pc:sldMk cId="0" sldId="269"/>
            <ac:spMk id="19" creationId="{02806D38-D269-5526-E511-E88E87359065}"/>
          </ac:spMkLst>
        </pc:spChg>
        <pc:grpChg chg="del">
          <ac:chgData name="prajwala talanki" userId="f96f43d5c5067f3b" providerId="LiveId" clId="{D8E4D481-E58E-4CBC-9BDD-B372002AA74A}" dt="2023-07-31T11:54:40.112" v="11" actId="478"/>
          <ac:grpSpMkLst>
            <pc:docMk/>
            <pc:sldMk cId="0" sldId="269"/>
            <ac:grpSpMk id="14" creationId="{00000000-0000-0000-0000-000000000000}"/>
          </ac:grpSpMkLst>
        </pc:grpChg>
        <pc:grpChg chg="add mod">
          <ac:chgData name="prajwala talanki" userId="f96f43d5c5067f3b" providerId="LiveId" clId="{D8E4D481-E58E-4CBC-9BDD-B372002AA74A}" dt="2023-07-31T11:56:07.507" v="51" actId="14100"/>
          <ac:grpSpMkLst>
            <pc:docMk/>
            <pc:sldMk cId="0" sldId="269"/>
            <ac:grpSpMk id="18" creationId="{DE24EF2D-736B-9737-EC30-530942CD5DC5}"/>
          </ac:grpSpMkLst>
        </pc:grpChg>
        <pc:picChg chg="del">
          <ac:chgData name="prajwala talanki" userId="f96f43d5c5067f3b" providerId="LiveId" clId="{D8E4D481-E58E-4CBC-9BDD-B372002AA74A}" dt="2023-07-31T11:59:01.307" v="86" actId="478"/>
          <ac:picMkLst>
            <pc:docMk/>
            <pc:sldMk cId="0" sldId="269"/>
            <ac:picMk id="2" creationId="{00000000-0000-0000-0000-000000000000}"/>
          </ac:picMkLst>
        </pc:picChg>
        <pc:picChg chg="del">
          <ac:chgData name="prajwala talanki" userId="f96f43d5c5067f3b" providerId="LiveId" clId="{D8E4D481-E58E-4CBC-9BDD-B372002AA74A}" dt="2023-07-31T11:55:03.956" v="27" actId="478"/>
          <ac:picMkLst>
            <pc:docMk/>
            <pc:sldMk cId="0" sldId="269"/>
            <ac:picMk id="6" creationId="{00000000-0000-0000-0000-000000000000}"/>
          </ac:picMkLst>
        </pc:picChg>
        <pc:picChg chg="del">
          <ac:chgData name="prajwala talanki" userId="f96f43d5c5067f3b" providerId="LiveId" clId="{D8E4D481-E58E-4CBC-9BDD-B372002AA74A}" dt="2023-07-31T11:55:01.916" v="26" actId="478"/>
          <ac:picMkLst>
            <pc:docMk/>
            <pc:sldMk cId="0" sldId="269"/>
            <ac:picMk id="7" creationId="{00000000-0000-0000-0000-000000000000}"/>
          </ac:picMkLst>
        </pc:picChg>
        <pc:picChg chg="del">
          <ac:chgData name="prajwala talanki" userId="f96f43d5c5067f3b" providerId="LiveId" clId="{D8E4D481-E58E-4CBC-9BDD-B372002AA74A}" dt="2023-07-31T11:55:00.190" v="25" actId="478"/>
          <ac:picMkLst>
            <pc:docMk/>
            <pc:sldMk cId="0" sldId="269"/>
            <ac:picMk id="10" creationId="{00000000-0000-0000-0000-000000000000}"/>
          </ac:picMkLst>
        </pc:picChg>
        <pc:picChg chg="del">
          <ac:chgData name="prajwala talanki" userId="f96f43d5c5067f3b" providerId="LiveId" clId="{D8E4D481-E58E-4CBC-9BDD-B372002AA74A}" dt="2023-07-31T11:54:58.543" v="24" actId="478"/>
          <ac:picMkLst>
            <pc:docMk/>
            <pc:sldMk cId="0" sldId="269"/>
            <ac:picMk id="11" creationId="{00000000-0000-0000-0000-000000000000}"/>
          </ac:picMkLst>
        </pc:picChg>
        <pc:picChg chg="del">
          <ac:chgData name="prajwala talanki" userId="f96f43d5c5067f3b" providerId="LiveId" clId="{D8E4D481-E58E-4CBC-9BDD-B372002AA74A}" dt="2023-07-31T11:54:57.022" v="23" actId="478"/>
          <ac:picMkLst>
            <pc:docMk/>
            <pc:sldMk cId="0" sldId="269"/>
            <ac:picMk id="12" creationId="{00000000-0000-0000-0000-000000000000}"/>
          </ac:picMkLst>
        </pc:picChg>
        <pc:picChg chg="mod">
          <ac:chgData name="prajwala talanki" userId="f96f43d5c5067f3b" providerId="LiveId" clId="{D8E4D481-E58E-4CBC-9BDD-B372002AA74A}" dt="2023-07-31T11:55:57.849" v="46"/>
          <ac:picMkLst>
            <pc:docMk/>
            <pc:sldMk cId="0" sldId="269"/>
            <ac:picMk id="20" creationId="{551C85FE-55E9-11C0-5249-20DE7B374867}"/>
          </ac:picMkLst>
        </pc:picChg>
        <pc:picChg chg="add mod">
          <ac:chgData name="prajwala talanki" userId="f96f43d5c5067f3b" providerId="LiveId" clId="{D8E4D481-E58E-4CBC-9BDD-B372002AA74A}" dt="2023-07-31T11:59:36.312" v="93" actId="14100"/>
          <ac:picMkLst>
            <pc:docMk/>
            <pc:sldMk cId="0" sldId="269"/>
            <ac:picMk id="21" creationId="{ED1D9991-9F8E-317A-3343-4E1B65EE0920}"/>
          </ac:picMkLst>
        </pc:picChg>
      </pc:sldChg>
      <pc:sldChg chg="addSp delSp modSp add mod">
        <pc:chgData name="prajwala talanki" userId="f96f43d5c5067f3b" providerId="LiveId" clId="{D8E4D481-E58E-4CBC-9BDD-B372002AA74A}" dt="2023-07-31T11:59:58.644" v="97"/>
        <pc:sldMkLst>
          <pc:docMk/>
          <pc:sldMk cId="0" sldId="274"/>
        </pc:sldMkLst>
        <pc:spChg chg="del mod">
          <ac:chgData name="prajwala talanki" userId="f96f43d5c5067f3b" providerId="LiveId" clId="{D8E4D481-E58E-4CBC-9BDD-B372002AA74A}" dt="2023-07-31T11:57:16.354" v="57" actId="478"/>
          <ac:spMkLst>
            <pc:docMk/>
            <pc:sldMk cId="0" sldId="274"/>
            <ac:spMk id="3" creationId="{00000000-0000-0000-0000-000000000000}"/>
          </ac:spMkLst>
        </pc:spChg>
        <pc:spChg chg="mod">
          <ac:chgData name="prajwala talanki" userId="f96f43d5c5067f3b" providerId="LiveId" clId="{D8E4D481-E58E-4CBC-9BDD-B372002AA74A}" dt="2023-07-31T11:57:45.711" v="68" actId="12"/>
          <ac:spMkLst>
            <pc:docMk/>
            <pc:sldMk cId="0" sldId="274"/>
            <ac:spMk id="6" creationId="{00000000-0000-0000-0000-000000000000}"/>
          </ac:spMkLst>
        </pc:spChg>
        <pc:spChg chg="mod">
          <ac:chgData name="prajwala talanki" userId="f96f43d5c5067f3b" providerId="LiveId" clId="{D8E4D481-E58E-4CBC-9BDD-B372002AA74A}" dt="2023-07-31T11:57:34.976" v="61" actId="20577"/>
          <ac:spMkLst>
            <pc:docMk/>
            <pc:sldMk cId="0" sldId="274"/>
            <ac:spMk id="12" creationId="{00000000-0000-0000-0000-000000000000}"/>
          </ac:spMkLst>
        </pc:spChg>
        <pc:picChg chg="del">
          <ac:chgData name="prajwala talanki" userId="f96f43d5c5067f3b" providerId="LiveId" clId="{D8E4D481-E58E-4CBC-9BDD-B372002AA74A}" dt="2023-07-31T11:58:47.537" v="81" actId="478"/>
          <ac:picMkLst>
            <pc:docMk/>
            <pc:sldMk cId="0" sldId="274"/>
            <ac:picMk id="2" creationId="{00000000-0000-0000-0000-000000000000}"/>
          </ac:picMkLst>
        </pc:picChg>
        <pc:picChg chg="add del mod">
          <ac:chgData name="prajwala talanki" userId="f96f43d5c5067f3b" providerId="LiveId" clId="{D8E4D481-E58E-4CBC-9BDD-B372002AA74A}" dt="2023-07-31T11:59:57.562" v="96" actId="478"/>
          <ac:picMkLst>
            <pc:docMk/>
            <pc:sldMk cId="0" sldId="274"/>
            <ac:picMk id="13" creationId="{491F2C1B-28CF-2FB1-E10F-75B4A1677648}"/>
          </ac:picMkLst>
        </pc:picChg>
        <pc:picChg chg="add mod">
          <ac:chgData name="prajwala talanki" userId="f96f43d5c5067f3b" providerId="LiveId" clId="{D8E4D481-E58E-4CBC-9BDD-B372002AA74A}" dt="2023-07-31T11:59:58.644" v="97"/>
          <ac:picMkLst>
            <pc:docMk/>
            <pc:sldMk cId="0" sldId="274"/>
            <ac:picMk id="14" creationId="{9BC4CB5D-5DF5-DB27-CA91-1B92DE98E235}"/>
          </ac:picMkLst>
        </pc:picChg>
      </pc:sldChg>
      <pc:sldChg chg="addSp delSp modSp add mod">
        <pc:chgData name="prajwala talanki" userId="f96f43d5c5067f3b" providerId="LiveId" clId="{D8E4D481-E58E-4CBC-9BDD-B372002AA74A}" dt="2023-07-31T11:58:41.311" v="80" actId="14100"/>
        <pc:sldMkLst>
          <pc:docMk/>
          <pc:sldMk cId="0" sldId="278"/>
        </pc:sldMkLst>
        <pc:spChg chg="del mod">
          <ac:chgData name="prajwala talanki" userId="f96f43d5c5067f3b" providerId="LiveId" clId="{D8E4D481-E58E-4CBC-9BDD-B372002AA74A}" dt="2023-07-31T11:58:11.828" v="73" actId="478"/>
          <ac:spMkLst>
            <pc:docMk/>
            <pc:sldMk cId="0" sldId="278"/>
            <ac:spMk id="3" creationId="{00000000-0000-0000-0000-000000000000}"/>
          </ac:spMkLst>
        </pc:spChg>
        <pc:picChg chg="del mod">
          <ac:chgData name="prajwala talanki" userId="f96f43d5c5067f3b" providerId="LiveId" clId="{D8E4D481-E58E-4CBC-9BDD-B372002AA74A}" dt="2023-07-31T11:58:27.102" v="75" actId="478"/>
          <ac:picMkLst>
            <pc:docMk/>
            <pc:sldMk cId="0" sldId="278"/>
            <ac:picMk id="2" creationId="{00000000-0000-0000-0000-000000000000}"/>
          </ac:picMkLst>
        </pc:picChg>
        <pc:picChg chg="add mod">
          <ac:chgData name="prajwala talanki" userId="f96f43d5c5067f3b" providerId="LiveId" clId="{D8E4D481-E58E-4CBC-9BDD-B372002AA74A}" dt="2023-07-31T11:58:41.311" v="80" actId="14100"/>
          <ac:picMkLst>
            <pc:docMk/>
            <pc:sldMk cId="0" sldId="278"/>
            <ac:picMk id="9" creationId="{571B622A-0D35-DA54-C467-850B3028EFE7}"/>
          </ac:picMkLst>
        </pc:picChg>
      </pc:sldChg>
      <pc:sldChg chg="addSp delSp modSp mod">
        <pc:chgData name="prajwala talanki" userId="f96f43d5c5067f3b" providerId="LiveId" clId="{D8E4D481-E58E-4CBC-9BDD-B372002AA74A}" dt="2023-07-31T11:59:41.518" v="95"/>
        <pc:sldMkLst>
          <pc:docMk/>
          <pc:sldMk cId="3201421706" sldId="356"/>
        </pc:sldMkLst>
        <pc:picChg chg="add mod">
          <ac:chgData name="prajwala talanki" userId="f96f43d5c5067f3b" providerId="LiveId" clId="{D8E4D481-E58E-4CBC-9BDD-B372002AA74A}" dt="2023-07-31T11:59:41.518" v="95"/>
          <ac:picMkLst>
            <pc:docMk/>
            <pc:sldMk cId="3201421706" sldId="356"/>
            <ac:picMk id="3" creationId="{8F601B80-44F9-3711-9CE9-41428F46CDCE}"/>
          </ac:picMkLst>
        </pc:picChg>
        <pc:picChg chg="del">
          <ac:chgData name="prajwala talanki" userId="f96f43d5c5067f3b" providerId="LiveId" clId="{D8E4D481-E58E-4CBC-9BDD-B372002AA74A}" dt="2023-07-31T11:59:41.063" v="94" actId="478"/>
          <ac:picMkLst>
            <pc:docMk/>
            <pc:sldMk cId="3201421706" sldId="356"/>
            <ac:picMk id="4" creationId="{423F90D5-AA04-DE70-661B-B7C21A01E2EE}"/>
          </ac:picMkLst>
        </pc:picChg>
      </pc:sldChg>
      <pc:sldChg chg="add del">
        <pc:chgData name="prajwala talanki" userId="f96f43d5c5067f3b" providerId="LiveId" clId="{D8E4D481-E58E-4CBC-9BDD-B372002AA74A}" dt="2023-07-31T11:58:29.060" v="77"/>
        <pc:sldMkLst>
          <pc:docMk/>
          <pc:sldMk cId="973151771" sldId="420"/>
        </pc:sldMkLst>
      </pc:sldChg>
      <pc:sldChg chg="new del">
        <pc:chgData name="prajwala talanki" userId="f96f43d5c5067f3b" providerId="LiveId" clId="{D8E4D481-E58E-4CBC-9BDD-B372002AA74A}" dt="2023-07-31T11:58:05.282" v="70" actId="680"/>
        <pc:sldMkLst>
          <pc:docMk/>
          <pc:sldMk cId="1361072890" sldId="4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EA8A38-A379-45EE-9983-FE48540BFDB7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AA847-7191-40AB-B4EB-1CE7A23E3C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8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825eba33bd63fa6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7825eba33bd63fa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d4b20cd22_0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6d4b20cd2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d4b20cd22_0_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g36d4b20cd2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E5B8-8C25-4DDB-B611-8F764B342E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73183-57CB-4364-B04A-B0B86FCA5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73FE0-B990-402F-BF4D-B3753807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6A66A-F55B-456B-99A9-2252F374A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AE2C7-1427-4D1B-B625-E05D5B89A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08F0A-2444-4CED-A8FE-6802A48F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C0CC27-0807-4DC1-BDED-2262080DE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FA37F-9ADE-4F34-A4A4-1F4CAAC59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7111-D4BD-4EDB-9387-34AFD72DC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AC1B5-3122-453D-8CEA-4356C89A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9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0FD82-2B05-4209-97B5-3AC82639B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3FC04-390C-4417-9366-22CBADB8C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C4EC1-33F7-40F8-87AE-7DA712FF2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F71F3-3123-4977-8E95-917172562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2F31-2494-4966-AF4D-94C8C1D4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6437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240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031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20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4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3378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577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6510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0432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455A2-B828-4DF1-B484-352A7011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4795-4E3B-47CA-BE0D-32E3FD0AE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BDE56-5C07-4C52-BB52-93A5113AC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C9741-64B8-4087-942C-5FFA9F044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E97DF-2675-4C84-A3F8-ADD651FE8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739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9898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9921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069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B5EBF-5951-421C-83F8-6439BBC6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41009-DF56-4E05-BE69-E438BA01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CBF8A-FDF9-43EB-AE58-FEEFDCDA6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FA5A-B308-4C41-B7CB-CDBAE3DC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C99B8-476D-4152-8272-6621FDF6B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08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9A0DE-3714-473F-AA81-20218FCEE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C5C5-5C74-49B4-8671-340F82AC6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D92E1-08BA-493B-808A-04554F290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68FA8-0698-4BEF-804A-978243283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1EEE3-B73B-4741-85BD-51C6CA6AE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47F4C-D5DF-4375-BD27-C5350A95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279FA-9DB7-490E-B725-B88EDEEE6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157B01-889C-4920-A00E-6186FEE88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AB61E-198D-42BA-9AF1-F055C0B48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570BB-A4D0-4EFA-8B5D-FAFDC12D2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11476-11FC-409A-8E26-D1B009B418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864BA-0E95-417E-A8F3-334911C04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F6C46-999F-4761-BB1E-ABB6FA063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3FCB55-2ED7-4ECF-B22E-E044E373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829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7E4FE-5263-439D-BEA7-F04C2B811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368D4-EC8D-4A49-9261-47790C5A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835B6-60CF-4E84-8CA3-CEE34D367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59964-9072-45E1-B29A-A5D1A8A2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81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8C21BD-1269-4207-B72E-0B527313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BB487-947A-4098-A1C1-192445C3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37FAA-FF08-44D9-8F57-B2A9FF606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0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2C9DC-6023-4BC5-9414-9E3F091F7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77282-63B2-4B78-B2FD-B1AB9F0D5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33C69-7850-41ED-B63C-4E6150E10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ECC086-2866-402E-B913-533845DA5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679D6-51C4-4CE6-8807-03358331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29B5E-AC7F-4D75-BF27-1BF226045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72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28889-7105-4B2E-9C21-AEC7683A9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256BD7-FA58-4490-9B04-FDEC1557B5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9321CF-F1B8-4EDC-A16C-C1B66DA1E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FD450F-D7A7-4BCA-BD7D-070721B19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85241-B05A-431A-8625-C918CF07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3CC729-7E9E-43BB-89D2-5220B54D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077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15D7E8-6025-428E-90A3-963B45C7F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EE11C-FC75-4CD8-BF2A-80F625505D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8FE7-FF57-4A08-A907-F997D16398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A48AC-53CB-4A20-9781-82C7BC1A28B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23F67-AF8A-4D2D-9D38-976F5CD2A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51EC6-5953-425B-B68D-C4F7820D36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1E851-FE5B-4B08-A75E-D397BE806F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7A1C5-95F7-4229-A93B-29F7FF3DA000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04-08-2025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729C9-FBBD-4916-93BC-8B48DFD0D00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10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3411" y="5402135"/>
            <a:ext cx="1065607" cy="1065607"/>
          </a:xfrm>
          <a:custGeom>
            <a:avLst/>
            <a:gdLst/>
            <a:ahLst/>
            <a:cxnLst/>
            <a:rect l="l" t="t" r="r" b="b"/>
            <a:pathLst>
              <a:path w="504190" h="504189">
                <a:moveTo>
                  <a:pt x="0" y="0"/>
                </a:moveTo>
                <a:lnTo>
                  <a:pt x="0" y="504006"/>
                </a:lnTo>
                <a:lnTo>
                  <a:pt x="504006" y="504006"/>
                </a:lnTo>
              </a:path>
            </a:pathLst>
          </a:custGeom>
          <a:ln w="19800">
            <a:solidFill>
              <a:srgbClr val="C55911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3" name="object 3"/>
          <p:cNvSpPr/>
          <p:nvPr/>
        </p:nvSpPr>
        <p:spPr>
          <a:xfrm>
            <a:off x="10731254" y="380386"/>
            <a:ext cx="1065607" cy="1065607"/>
          </a:xfrm>
          <a:custGeom>
            <a:avLst/>
            <a:gdLst/>
            <a:ahLst/>
            <a:cxnLst/>
            <a:rect l="l" t="t" r="r" b="b"/>
            <a:pathLst>
              <a:path w="504189" h="504190">
                <a:moveTo>
                  <a:pt x="0" y="0"/>
                </a:moveTo>
                <a:lnTo>
                  <a:pt x="504006" y="0"/>
                </a:lnTo>
                <a:lnTo>
                  <a:pt x="504006" y="504006"/>
                </a:lnTo>
              </a:path>
            </a:pathLst>
          </a:custGeom>
          <a:ln w="19800">
            <a:solidFill>
              <a:srgbClr val="C55911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5" name="object 5"/>
          <p:cNvSpPr/>
          <p:nvPr/>
        </p:nvSpPr>
        <p:spPr>
          <a:xfrm>
            <a:off x="4796462" y="4108654"/>
            <a:ext cx="4565737" cy="0"/>
          </a:xfrm>
          <a:custGeom>
            <a:avLst/>
            <a:gdLst/>
            <a:ahLst/>
            <a:cxnLst/>
            <a:rect l="l" t="t" r="r" b="b"/>
            <a:pathLst>
              <a:path w="2160270">
                <a:moveTo>
                  <a:pt x="0" y="0"/>
                </a:moveTo>
                <a:lnTo>
                  <a:pt x="2160027" y="0"/>
                </a:lnTo>
              </a:path>
            </a:pathLst>
          </a:custGeom>
          <a:ln w="19800">
            <a:solidFill>
              <a:srgbClr val="C55911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6434" y="2055612"/>
            <a:ext cx="6526425" cy="1138352"/>
          </a:xfrm>
          <a:prstGeom prst="rect">
            <a:avLst/>
          </a:prstGeom>
        </p:spPr>
        <p:txBody>
          <a:bodyPr vert="horz" wrap="square" lIns="0" tIns="24157" rIns="0" bIns="0" rtlCol="0" anchor="ctr">
            <a:spAutoFit/>
          </a:bodyPr>
          <a:lstStyle/>
          <a:p>
            <a:pPr marL="26841">
              <a:lnSpc>
                <a:spcPts val="4257"/>
              </a:lnSpc>
              <a:spcBef>
                <a:spcPts val="190"/>
              </a:spcBef>
            </a:pPr>
            <a:r>
              <a:rPr b="1" spc="-53" dirty="0">
                <a:solidFill>
                  <a:srgbClr val="C55911"/>
                </a:solidFill>
              </a:rPr>
              <a:t>DIGITAL</a:t>
            </a:r>
            <a:r>
              <a:rPr b="1" spc="306" dirty="0">
                <a:solidFill>
                  <a:srgbClr val="C55911"/>
                </a:solidFill>
              </a:rPr>
              <a:t> </a:t>
            </a:r>
            <a:r>
              <a:rPr b="1" spc="-21" dirty="0">
                <a:solidFill>
                  <a:srgbClr val="C55911"/>
                </a:solidFill>
              </a:rPr>
              <a:t>DESIGN</a:t>
            </a:r>
            <a:r>
              <a:rPr b="1" spc="306" dirty="0">
                <a:solidFill>
                  <a:srgbClr val="C55911"/>
                </a:solidFill>
              </a:rPr>
              <a:t> </a:t>
            </a:r>
            <a:r>
              <a:rPr b="1" spc="-11" dirty="0">
                <a:solidFill>
                  <a:srgbClr val="C55911"/>
                </a:solidFill>
              </a:rPr>
              <a:t>AND</a:t>
            </a:r>
          </a:p>
          <a:p>
            <a:pPr marL="26841">
              <a:lnSpc>
                <a:spcPts val="4257"/>
              </a:lnSpc>
            </a:pPr>
            <a:r>
              <a:rPr b="1" spc="-21" dirty="0">
                <a:solidFill>
                  <a:srgbClr val="C55911"/>
                </a:solidFill>
              </a:rPr>
              <a:t>COMPUTER</a:t>
            </a:r>
            <a:r>
              <a:rPr b="1" spc="306" dirty="0">
                <a:solidFill>
                  <a:srgbClr val="C55911"/>
                </a:solidFill>
              </a:rPr>
              <a:t> </a:t>
            </a:r>
            <a:r>
              <a:rPr b="1" spc="-42" dirty="0">
                <a:solidFill>
                  <a:srgbClr val="C55911"/>
                </a:solidFill>
              </a:rPr>
              <a:t>ORGANIZATION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926435" y="3296496"/>
            <a:ext cx="5117330" cy="2481797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</a:pPr>
            <a:r>
              <a:rPr lang="en-US" sz="3593" b="1" spc="-21" dirty="0">
                <a:solidFill>
                  <a:srgbClr val="2E5497"/>
                </a:solidFill>
                <a:latin typeface="Calibri"/>
                <a:cs typeface="Calibri"/>
              </a:rPr>
              <a:t>Introduction</a:t>
            </a:r>
            <a:endParaRPr sz="3593" dirty="0">
              <a:latin typeface="Calibri"/>
              <a:cs typeface="Calibri"/>
            </a:endParaRPr>
          </a:p>
          <a:p>
            <a:pPr>
              <a:spcBef>
                <a:spcPts val="11"/>
              </a:spcBef>
            </a:pPr>
            <a:endParaRPr sz="2959" dirty="0">
              <a:latin typeface="Calibri"/>
              <a:cs typeface="Calibri"/>
            </a:endParaRPr>
          </a:p>
          <a:p>
            <a:pPr marL="26841" marR="10737">
              <a:lnSpc>
                <a:spcPts val="2938"/>
              </a:lnSpc>
              <a:spcBef>
                <a:spcPts val="1268"/>
              </a:spcBef>
            </a:pPr>
            <a:r>
              <a:rPr lang="en-US" sz="2536" spc="-11" dirty="0">
                <a:latin typeface="Calibri"/>
                <a:cs typeface="Calibri"/>
              </a:rPr>
              <a:t>Team DDCO</a:t>
            </a:r>
          </a:p>
          <a:p>
            <a:pPr marL="26841" marR="10737">
              <a:lnSpc>
                <a:spcPts val="2938"/>
              </a:lnSpc>
              <a:spcBef>
                <a:spcPts val="1268"/>
              </a:spcBef>
            </a:pPr>
            <a:r>
              <a:rPr sz="2536" spc="-11" dirty="0">
                <a:latin typeface="Calibri"/>
                <a:cs typeface="Calibri"/>
              </a:rPr>
              <a:t>Department</a:t>
            </a:r>
            <a:r>
              <a:rPr sz="2536" spc="232" dirty="0">
                <a:latin typeface="Calibri"/>
                <a:cs typeface="Calibri"/>
              </a:rPr>
              <a:t> </a:t>
            </a:r>
            <a:r>
              <a:rPr sz="2536" spc="-11" dirty="0">
                <a:latin typeface="Calibri"/>
                <a:cs typeface="Calibri"/>
              </a:rPr>
              <a:t>of</a:t>
            </a:r>
            <a:r>
              <a:rPr sz="2536" spc="241" dirty="0">
                <a:latin typeface="Calibri"/>
                <a:cs typeface="Calibri"/>
              </a:rPr>
              <a:t> </a:t>
            </a:r>
            <a:r>
              <a:rPr sz="2536" spc="-11" dirty="0">
                <a:latin typeface="Calibri"/>
                <a:cs typeface="Calibri"/>
              </a:rPr>
              <a:t>Computer</a:t>
            </a:r>
            <a:r>
              <a:rPr sz="2536" spc="241" dirty="0">
                <a:latin typeface="Calibri"/>
                <a:cs typeface="Calibri"/>
              </a:rPr>
              <a:t> </a:t>
            </a:r>
            <a:r>
              <a:rPr sz="2536" spc="-11" dirty="0">
                <a:latin typeface="Calibri"/>
                <a:cs typeface="Calibri"/>
              </a:rPr>
              <a:t>Science</a:t>
            </a:r>
            <a:r>
              <a:rPr sz="2536" spc="241" dirty="0">
                <a:latin typeface="Calibri"/>
                <a:cs typeface="Calibri"/>
              </a:rPr>
              <a:t> </a:t>
            </a:r>
            <a:r>
              <a:rPr sz="2536" spc="-11" dirty="0">
                <a:latin typeface="Calibri"/>
                <a:cs typeface="Calibri"/>
              </a:rPr>
              <a:t>and </a:t>
            </a:r>
            <a:r>
              <a:rPr sz="2536" spc="-550" dirty="0">
                <a:latin typeface="Calibri"/>
                <a:cs typeface="Calibri"/>
              </a:rPr>
              <a:t> </a:t>
            </a:r>
            <a:r>
              <a:rPr sz="2536" spc="-11" dirty="0">
                <a:latin typeface="Calibri"/>
                <a:cs typeface="Calibri"/>
              </a:rPr>
              <a:t>Engineering</a:t>
            </a:r>
            <a:endParaRPr sz="2536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1D9991-9F8E-317A-3343-4E1B65EE0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54" y="1862588"/>
            <a:ext cx="3140454" cy="2867816"/>
          </a:xfrm>
          <a:prstGeom prst="rect">
            <a:avLst/>
          </a:prstGeom>
        </p:spPr>
      </p:pic>
    </p:spTree>
  </p:cSld>
  <p:clrMapOvr>
    <a:masterClrMapping/>
  </p:clrMapOvr>
  <p:transition advTm="670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9479" y="1286529"/>
            <a:ext cx="11571290" cy="1061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55326" y="80798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472C4">
                    <a:lumMod val="75000"/>
                  </a:srgbClr>
                </a:solidFill>
              </a:rPr>
              <a:t>Perquisites-DDCO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464DC-14FA-C25B-9969-4CD37E95C28A}"/>
              </a:ext>
            </a:extLst>
          </p:cNvPr>
          <p:cNvSpPr txBox="1"/>
          <p:nvPr/>
        </p:nvSpPr>
        <p:spPr>
          <a:xfrm>
            <a:off x="685800" y="1840230"/>
            <a:ext cx="1141857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Basic Electronics- the unit 3 of Basic electronics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/>
              <a:t>Digital Electronics: Basic gates(review), Boolean Algebra, Boolean laws and theorems, Simplification of Boolean expressions, Universal gates – NAND and NOR- This is the basics for solving K maps and representing them in circuits in Unit 1 of DDCO.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Arithmetic building blocks – Half and Full Adder, Multiplexers, Demultiplexers, RS Flip-Flop – Basic idea, NAND Gate latch, Clocked RS and D Flip-Flops. – This is used in sequential Logic design of circuits in unit2 of DDCO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this knowledge the data path and control path of ALU is designed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Basics of C programming is desired knowledge for Lab-The Verilog language used in created of simple circuits like adders, multiplexers decoders and design of ALU has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syntax similar to the C programming language.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029720-4212-7AF4-940F-8BFDEA9DCE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3499" y="269259"/>
            <a:ext cx="1017270" cy="1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446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653" y="1671634"/>
            <a:ext cx="137803" cy="1378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-23863" y="300860"/>
            <a:ext cx="9974297" cy="7452067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26841">
              <a:spcBef>
                <a:spcPts val="190"/>
              </a:spcBef>
              <a:tabLst>
                <a:tab pos="492541" algn="l"/>
                <a:tab pos="8311453" algn="l"/>
              </a:tabLs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</a:p>
          <a:p>
            <a:pPr marL="26841">
              <a:spcBef>
                <a:spcPts val="190"/>
              </a:spcBef>
              <a:tabLst>
                <a:tab pos="492541" algn="l"/>
                <a:tab pos="8311453" algn="l"/>
              </a:tabLst>
            </a:pPr>
            <a:r>
              <a:rPr sz="28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cs typeface="Calibri"/>
              </a:rPr>
              <a:t>What is the course about?</a:t>
            </a:r>
            <a:endParaRPr lang="en-IN" sz="2800" b="1" spc="-21" dirty="0">
              <a:solidFill>
                <a:srgbClr val="C55911"/>
              </a:solidFill>
              <a:uFill>
                <a:solidFill>
                  <a:srgbClr val="C55911"/>
                </a:solidFill>
              </a:uFill>
              <a:latin typeface="Calibri"/>
              <a:cs typeface="Calibri"/>
            </a:endParaRPr>
          </a:p>
          <a:p>
            <a:pPr marL="904557">
              <a:spcBef>
                <a:spcPts val="1828"/>
              </a:spcBef>
            </a:pPr>
            <a:r>
              <a:rPr sz="2000" spc="-11" dirty="0">
                <a:latin typeface="Calibri"/>
                <a:cs typeface="Calibri"/>
              </a:rPr>
              <a:t>Digital</a:t>
            </a:r>
            <a:r>
              <a:rPr sz="2000" spc="-21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Design 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1" dirty="0">
                <a:latin typeface="Calibri"/>
                <a:cs typeface="Calibri"/>
              </a:rPr>
              <a:t>Computer </a:t>
            </a:r>
            <a:r>
              <a:rPr sz="2000" spc="-21" dirty="0">
                <a:latin typeface="Calibri"/>
                <a:cs typeface="Calibri"/>
              </a:rPr>
              <a:t>Organization: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21" dirty="0">
                <a:latin typeface="Calibri"/>
                <a:cs typeface="Calibri"/>
              </a:rPr>
              <a:t>What</a:t>
            </a:r>
            <a:r>
              <a:rPr sz="2000" spc="-11" dirty="0">
                <a:latin typeface="Calibri"/>
                <a:cs typeface="Calibri"/>
              </a:rPr>
              <a:t> is the </a:t>
            </a:r>
            <a:r>
              <a:rPr sz="2000" spc="-21" dirty="0">
                <a:latin typeface="Calibri"/>
                <a:cs typeface="Calibri"/>
              </a:rPr>
              <a:t>course</a:t>
            </a:r>
            <a:r>
              <a:rPr sz="2000" spc="-11" dirty="0">
                <a:latin typeface="Calibri"/>
                <a:cs typeface="Calibri"/>
              </a:rPr>
              <a:t> about</a:t>
            </a:r>
            <a:r>
              <a:rPr lang="en-IN" sz="2000" spc="-11" dirty="0">
                <a:latin typeface="Calibri"/>
                <a:cs typeface="Calibri"/>
              </a:rPr>
              <a:t>?</a:t>
            </a:r>
            <a:endParaRPr lang="en-US" sz="2000" spc="-11" dirty="0">
              <a:latin typeface="Calibri"/>
              <a:cs typeface="Calibri"/>
            </a:endParaRPr>
          </a:p>
          <a:p>
            <a:pPr marL="904557">
              <a:spcBef>
                <a:spcPts val="1828"/>
              </a:spcBef>
            </a:pPr>
            <a:r>
              <a:rPr lang="en-US" sz="2000" spc="-11" dirty="0">
                <a:latin typeface="Calibri"/>
                <a:cs typeface="Calibri"/>
              </a:rPr>
              <a:t>You have learnt programming in C</a:t>
            </a:r>
          </a:p>
          <a:p>
            <a:pPr marL="904557">
              <a:spcBef>
                <a:spcPts val="1828"/>
              </a:spcBef>
            </a:pPr>
            <a:r>
              <a:rPr lang="en-US" sz="2000" spc="-11" dirty="0">
                <a:latin typeface="Calibri"/>
                <a:cs typeface="Calibri"/>
              </a:rPr>
              <a:t>Compile </a:t>
            </a:r>
            <a:r>
              <a:rPr lang="en-US" sz="2000" spc="-11" dirty="0" err="1">
                <a:latin typeface="Calibri"/>
                <a:cs typeface="Calibri"/>
              </a:rPr>
              <a:t>hello_world.c</a:t>
            </a:r>
            <a:endParaRPr lang="en-US" sz="2000" spc="-11" dirty="0">
              <a:latin typeface="Calibri"/>
              <a:cs typeface="Calibri"/>
            </a:endParaRPr>
          </a:p>
          <a:p>
            <a:pPr marL="904557">
              <a:spcBef>
                <a:spcPts val="1828"/>
              </a:spcBef>
            </a:pPr>
            <a:r>
              <a:rPr lang="en-US" sz="2000" spc="-11" dirty="0">
                <a:latin typeface="Calibri"/>
                <a:cs typeface="Calibri"/>
              </a:rPr>
              <a:t> Running program outputs “Hello World!”</a:t>
            </a:r>
          </a:p>
          <a:p>
            <a:pPr marL="904557">
              <a:spcBef>
                <a:spcPts val="1828"/>
              </a:spcBef>
            </a:pPr>
            <a:r>
              <a:rPr lang="en-US" sz="2000" spc="-11" dirty="0">
                <a:latin typeface="Calibri"/>
                <a:cs typeface="Calibri"/>
              </a:rPr>
              <a:t>From starting a program to the time it displays output  What goes on inside your computer?</a:t>
            </a:r>
          </a:p>
          <a:p>
            <a:pPr marL="904557">
              <a:spcBef>
                <a:spcPts val="1828"/>
              </a:spcBef>
            </a:pPr>
            <a:r>
              <a:rPr lang="en-US" sz="2000" spc="-11" dirty="0">
                <a:latin typeface="Calibri"/>
                <a:cs typeface="Calibri"/>
              </a:rPr>
              <a:t>That in a nutshell is what DDCO is about</a:t>
            </a:r>
          </a:p>
          <a:p>
            <a:pPr marL="904557">
              <a:spcBef>
                <a:spcPts val="1828"/>
              </a:spcBef>
            </a:pPr>
            <a:r>
              <a:rPr lang="en-US" sz="2000" spc="-5" dirty="0">
                <a:latin typeface="Calibri"/>
                <a:cs typeface="Calibri"/>
              </a:rPr>
              <a:t>Design,</a:t>
            </a:r>
            <a:r>
              <a:rPr lang="en-US" sz="2000" spc="-10" dirty="0">
                <a:latin typeface="Calibri"/>
                <a:cs typeface="Calibri"/>
              </a:rPr>
              <a:t> organization</a:t>
            </a:r>
            <a:r>
              <a:rPr lang="en-US" sz="2000" spc="-5" dirty="0">
                <a:latin typeface="Calibri"/>
                <a:cs typeface="Calibri"/>
              </a:rPr>
              <a:t> and </a:t>
            </a:r>
            <a:r>
              <a:rPr lang="en-US" sz="2000" spc="-10" dirty="0">
                <a:latin typeface="Calibri"/>
                <a:cs typeface="Calibri"/>
              </a:rPr>
              <a:t>operation</a:t>
            </a:r>
            <a:r>
              <a:rPr lang="en-US" sz="2000" spc="-5" dirty="0">
                <a:latin typeface="Calibri"/>
                <a:cs typeface="Calibri"/>
              </a:rPr>
              <a:t> of various </a:t>
            </a:r>
            <a:r>
              <a:rPr lang="en-US" sz="2000" spc="-10" dirty="0">
                <a:latin typeface="Calibri"/>
                <a:cs typeface="Calibri"/>
              </a:rPr>
              <a:t>components</a:t>
            </a:r>
            <a:r>
              <a:rPr lang="en-US" sz="2000" spc="-5" dirty="0">
                <a:latin typeface="Calibri"/>
                <a:cs typeface="Calibri"/>
              </a:rPr>
              <a:t> in </a:t>
            </a:r>
            <a:r>
              <a:rPr lang="en-US" sz="2000" spc="-10" dirty="0">
                <a:latin typeface="Calibri"/>
                <a:cs typeface="Calibri"/>
              </a:rPr>
              <a:t>your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computer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at </a:t>
            </a:r>
            <a:r>
              <a:rPr lang="en-US" sz="2000" spc="-254" dirty="0">
                <a:latin typeface="Calibri"/>
                <a:cs typeface="Calibri"/>
              </a:rPr>
              <a:t> </a:t>
            </a:r>
            <a:r>
              <a:rPr lang="en-US" sz="2000" spc="-15" dirty="0">
                <a:latin typeface="Calibri"/>
                <a:cs typeface="Calibri"/>
              </a:rPr>
              <a:t>different</a:t>
            </a:r>
            <a:r>
              <a:rPr lang="en-US" sz="2000" spc="-5" dirty="0">
                <a:latin typeface="Calibri"/>
                <a:cs typeface="Calibri"/>
              </a:rPr>
              <a:t> </a:t>
            </a:r>
            <a:r>
              <a:rPr lang="en-US" sz="2000" spc="-10" dirty="0">
                <a:latin typeface="Calibri"/>
                <a:cs typeface="Calibri"/>
              </a:rPr>
              <a:t>levels</a:t>
            </a:r>
            <a:r>
              <a:rPr lang="en-US" sz="2000" spc="-5" dirty="0">
                <a:latin typeface="Calibri"/>
                <a:cs typeface="Calibri"/>
              </a:rPr>
              <a:t> of </a:t>
            </a:r>
            <a:r>
              <a:rPr lang="en-US" sz="2000" spc="-10" dirty="0">
                <a:latin typeface="Calibri"/>
                <a:cs typeface="Calibri"/>
              </a:rPr>
              <a:t>abstractions</a:t>
            </a:r>
            <a:endParaRPr lang="en-US" sz="2000" dirty="0">
              <a:latin typeface="Calibri"/>
              <a:cs typeface="Calibri"/>
            </a:endParaRPr>
          </a:p>
          <a:p>
            <a:pPr marL="904557">
              <a:spcBef>
                <a:spcPts val="1828"/>
              </a:spcBef>
            </a:pPr>
            <a:endParaRPr lang="en-US" sz="2000" spc="-11" dirty="0">
              <a:latin typeface="Calibri"/>
              <a:cs typeface="Calibri"/>
            </a:endParaRPr>
          </a:p>
          <a:p>
            <a:pPr marL="904557">
              <a:spcBef>
                <a:spcPts val="1828"/>
              </a:spcBef>
            </a:pPr>
            <a:endParaRPr lang="en-US" sz="2000" spc="-11" dirty="0">
              <a:latin typeface="Calibri"/>
              <a:cs typeface="Calibri"/>
            </a:endParaRPr>
          </a:p>
          <a:p>
            <a:pPr marL="904557">
              <a:spcBef>
                <a:spcPts val="1828"/>
              </a:spcBef>
            </a:pPr>
            <a:endParaRPr lang="en-IN" sz="2000" spc="-11" dirty="0">
              <a:latin typeface="Calibri"/>
              <a:cs typeface="Calibri"/>
            </a:endParaRPr>
          </a:p>
          <a:p>
            <a:pPr marL="904557">
              <a:spcBef>
                <a:spcPts val="1828"/>
              </a:spcBef>
            </a:pPr>
            <a:endParaRPr sz="2000" dirty="0">
              <a:latin typeface="Calibri"/>
              <a:cs typeface="Calibri"/>
            </a:endParaRPr>
          </a:p>
        </p:txBody>
      </p:sp>
      <p:grpSp>
        <p:nvGrpSpPr>
          <p:cNvPr id="18" name="object 14">
            <a:extLst>
              <a:ext uri="{FF2B5EF4-FFF2-40B4-BE49-F238E27FC236}">
                <a16:creationId xmlns:a16="http://schemas.microsoft.com/office/drawing/2014/main" id="{DE24EF2D-736B-9737-EC30-530942CD5DC5}"/>
              </a:ext>
            </a:extLst>
          </p:cNvPr>
          <p:cNvGrpSpPr/>
          <p:nvPr/>
        </p:nvGrpSpPr>
        <p:grpSpPr>
          <a:xfrm>
            <a:off x="6240780" y="1671634"/>
            <a:ext cx="3709654" cy="1643066"/>
            <a:chOff x="3650894" y="853618"/>
            <a:chExt cx="2109470" cy="739775"/>
          </a:xfrm>
        </p:grpSpPr>
        <p:sp>
          <p:nvSpPr>
            <p:cNvPr id="19" name="object 15">
              <a:extLst>
                <a:ext uri="{FF2B5EF4-FFF2-40B4-BE49-F238E27FC236}">
                  <a16:creationId xmlns:a16="http://schemas.microsoft.com/office/drawing/2014/main" id="{02806D38-D269-5526-E511-E88E87359065}"/>
                </a:ext>
              </a:extLst>
            </p:cNvPr>
            <p:cNvSpPr/>
            <p:nvPr/>
          </p:nvSpPr>
          <p:spPr>
            <a:xfrm>
              <a:off x="3650894" y="853618"/>
              <a:ext cx="2109470" cy="739775"/>
            </a:xfrm>
            <a:custGeom>
              <a:avLst/>
              <a:gdLst/>
              <a:ahLst/>
              <a:cxnLst/>
              <a:rect l="l" t="t" r="r" b="b"/>
              <a:pathLst>
                <a:path w="2109470" h="739775">
                  <a:moveTo>
                    <a:pt x="0" y="739223"/>
                  </a:moveTo>
                  <a:lnTo>
                    <a:pt x="2109101" y="739223"/>
                  </a:lnTo>
                  <a:lnTo>
                    <a:pt x="2109101" y="0"/>
                  </a:lnTo>
                  <a:lnTo>
                    <a:pt x="0" y="0"/>
                  </a:lnTo>
                  <a:lnTo>
                    <a:pt x="0" y="739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551C85FE-55E9-11C0-5249-20DE7B37486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2001" y="874768"/>
              <a:ext cx="2016068" cy="626434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ED1D9991-9F8E-317A-3343-4E1B65EE0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6990" y="197578"/>
            <a:ext cx="1485900" cy="1356902"/>
          </a:xfrm>
          <a:prstGeom prst="rect">
            <a:avLst/>
          </a:prstGeom>
        </p:spPr>
      </p:pic>
      <p:sp>
        <p:nvSpPr>
          <p:cNvPr id="2" name="object 3">
            <a:extLst>
              <a:ext uri="{FF2B5EF4-FFF2-40B4-BE49-F238E27FC236}">
                <a16:creationId xmlns:a16="http://schemas.microsoft.com/office/drawing/2014/main" id="{78D1EC8C-474F-1729-DEA9-E1CB2DD98A88}"/>
              </a:ext>
            </a:extLst>
          </p:cNvPr>
          <p:cNvSpPr/>
          <p:nvPr/>
        </p:nvSpPr>
        <p:spPr>
          <a:xfrm>
            <a:off x="0" y="1250293"/>
            <a:ext cx="8285967" cy="0"/>
          </a:xfrm>
          <a:custGeom>
            <a:avLst/>
            <a:gdLst/>
            <a:ahLst/>
            <a:cxnLst/>
            <a:rect l="l" t="t" r="r" b="b"/>
            <a:pathLst>
              <a:path w="3920490">
                <a:moveTo>
                  <a:pt x="0" y="0"/>
                </a:moveTo>
                <a:lnTo>
                  <a:pt x="3920450" y="0"/>
                </a:lnTo>
              </a:path>
            </a:pathLst>
          </a:custGeom>
          <a:ln w="19800">
            <a:solidFill>
              <a:srgbClr val="C55911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261" y="1215024"/>
            <a:ext cx="2154477" cy="64633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BASIC ELECTRONICS</a:t>
            </a:r>
          </a:p>
          <a:p>
            <a:r>
              <a:rPr lang="en-US" dirty="0">
                <a:solidFill>
                  <a:prstClr val="black"/>
                </a:solidFill>
              </a:rPr>
              <a:t>(1</a:t>
            </a:r>
            <a:r>
              <a:rPr lang="en-US" baseline="30000" dirty="0">
                <a:solidFill>
                  <a:prstClr val="black"/>
                </a:solidFill>
              </a:rPr>
              <a:t>ST</a:t>
            </a:r>
            <a:r>
              <a:rPr lang="en-US" dirty="0">
                <a:solidFill>
                  <a:prstClr val="black"/>
                </a:solidFill>
              </a:rPr>
              <a:t> SEMESTER)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5261" y="2086853"/>
            <a:ext cx="2154477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DIGITAL DESIGN AND COMPUTER ORGANISATION</a:t>
            </a:r>
          </a:p>
          <a:p>
            <a:r>
              <a:rPr lang="en-US" dirty="0">
                <a:solidFill>
                  <a:prstClr val="black"/>
                </a:solidFill>
              </a:rPr>
              <a:t>(3</a:t>
            </a:r>
            <a:r>
              <a:rPr lang="en-US" baseline="30000" dirty="0">
                <a:solidFill>
                  <a:prstClr val="black"/>
                </a:solidFill>
              </a:rPr>
              <a:t>RD </a:t>
            </a:r>
            <a:r>
              <a:rPr lang="en-US" dirty="0">
                <a:solidFill>
                  <a:prstClr val="black"/>
                </a:solidFill>
              </a:rPr>
              <a:t> SEMESTER)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2" name="Down Arrow 11"/>
          <p:cNvSpPr/>
          <p:nvPr/>
        </p:nvSpPr>
        <p:spPr>
          <a:xfrm>
            <a:off x="1114816" y="1861355"/>
            <a:ext cx="175365" cy="225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5261" y="3509773"/>
            <a:ext cx="2154477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MICROPROCESSOR AND COMPUTER ARCHITECTURE</a:t>
            </a:r>
          </a:p>
          <a:p>
            <a:r>
              <a:rPr lang="en-US" dirty="0">
                <a:solidFill>
                  <a:prstClr val="black"/>
                </a:solidFill>
              </a:rPr>
              <a:t>(4</a:t>
            </a:r>
            <a:r>
              <a:rPr lang="en-US" baseline="30000" dirty="0">
                <a:solidFill>
                  <a:prstClr val="black"/>
                </a:solidFill>
              </a:rPr>
              <a:t>TH</a:t>
            </a: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baseline="30000" dirty="0">
                <a:solidFill>
                  <a:prstClr val="black"/>
                </a:solidFill>
              </a:rPr>
              <a:t> </a:t>
            </a:r>
            <a:r>
              <a:rPr lang="en-US" dirty="0">
                <a:solidFill>
                  <a:prstClr val="black"/>
                </a:solidFill>
              </a:rPr>
              <a:t> SEMESTER)</a:t>
            </a:r>
            <a:endParaRPr lang="en-IN" dirty="0">
              <a:solidFill>
                <a:prstClr val="black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1096340" y="3287182"/>
            <a:ext cx="221085" cy="2254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2679418"/>
              </p:ext>
            </p:extLst>
          </p:nvPr>
        </p:nvGraphicFramePr>
        <p:xfrm>
          <a:off x="2805832" y="2517731"/>
          <a:ext cx="2004165" cy="411881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04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6971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NETWORKS 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(5TH   SEMESTER)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9057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INTRODUCTION TO OPERATING SYSTEMS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(5TH   SEMESTER)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MACHINE LEARNING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(5TH   SEMESTER)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704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GRAPHICS AND VISUALIZATION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(5TH   SEMESTER)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Right Arrow 16"/>
          <p:cNvSpPr/>
          <p:nvPr/>
        </p:nvSpPr>
        <p:spPr>
          <a:xfrm>
            <a:off x="2279738" y="3835765"/>
            <a:ext cx="526094" cy="28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633331"/>
              </p:ext>
            </p:extLst>
          </p:nvPr>
        </p:nvGraphicFramePr>
        <p:xfrm>
          <a:off x="5313123" y="2524178"/>
          <a:ext cx="1981201" cy="386008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243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COMPILER DESIGN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(6TH   SEMESTER)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243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 PERFORMANCE COMPUTING ARCHITECTURE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(6TH   SEMESTER)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243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PARALLEL COMPUTING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(6TH   SEMESTER)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243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DIGITAL IMAGE PROCESSING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(6TH   SEMESTER)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" name="Right Arrow 18"/>
          <p:cNvSpPr/>
          <p:nvPr/>
        </p:nvSpPr>
        <p:spPr>
          <a:xfrm>
            <a:off x="4787029" y="3835765"/>
            <a:ext cx="526094" cy="288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565329"/>
              </p:ext>
            </p:extLst>
          </p:nvPr>
        </p:nvGraphicFramePr>
        <p:xfrm>
          <a:off x="7697244" y="2578075"/>
          <a:ext cx="1981201" cy="2762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81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68243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COMPUTER VISION </a:t>
                      </a:r>
                      <a:endParaRPr lang="en-IN" dirty="0"/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(7TH   SEMESTER)</a:t>
                      </a:r>
                      <a:endParaRPr lang="en-IN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243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INFORMATION SECURITY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(7TH   SEMESTER)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243">
                <a:tc>
                  <a:txBody>
                    <a:bodyPr/>
                    <a:lstStyle/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COMPUTER SYSTEMS PERFORMANCE ANALYSIS</a:t>
                      </a:r>
                    </a:p>
                    <a:p>
                      <a:pPr marL="26035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(7TH   SEMESTER)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6858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Right Arrow 21"/>
          <p:cNvSpPr/>
          <p:nvPr/>
        </p:nvSpPr>
        <p:spPr>
          <a:xfrm>
            <a:off x="7283885" y="3835765"/>
            <a:ext cx="413359" cy="39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00030" y="127079"/>
            <a:ext cx="7497214" cy="918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472C4">
                    <a:lumMod val="75000"/>
                  </a:srgbClr>
                </a:solidFill>
              </a:rPr>
              <a:t>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</a:p>
          <a:p>
            <a:pPr marL="26841">
              <a:spcBef>
                <a:spcPts val="190"/>
              </a:spcBef>
              <a:tabLst>
                <a:tab pos="492541" algn="l"/>
                <a:tab pos="8311453" algn="l"/>
              </a:tabLst>
            </a:pPr>
            <a:r>
              <a:rPr lang="en-US" sz="28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cs typeface="Calibri"/>
              </a:rPr>
              <a:t>Course Flow 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5261" y="1045279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4288E46-5F2C-363C-F0B8-EDED057E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6168" y="466626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3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00509" cy="1136072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solidFill>
                  <a:srgbClr val="002060"/>
                </a:solidFill>
                <a:latin typeface="+mn-lt"/>
              </a:rPr>
            </a:br>
            <a:br>
              <a:rPr lang="en-US" sz="2400" b="1" dirty="0">
                <a:solidFill>
                  <a:schemeClr val="accent2"/>
                </a:solidFill>
                <a:latin typeface="+mn-lt"/>
              </a:rPr>
            </a:b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  <a:b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8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ea typeface="+mn-ea"/>
                <a:cs typeface="Calibri"/>
              </a:rPr>
              <a:t>Computer Organization  &amp; Computer Architecture</a:t>
            </a: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5CDBDB52-5116-D233-3904-07EE676ED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3615" y="1452411"/>
            <a:ext cx="5080064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11ED1A-F854-07E7-3B8B-60397541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293" y="247997"/>
            <a:ext cx="1397078" cy="13970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083FA-BAE1-3DFE-DC21-A576D926523B}"/>
              </a:ext>
            </a:extLst>
          </p:cNvPr>
          <p:cNvCxnSpPr>
            <a:cxnSpLocks/>
          </p:cNvCxnSpPr>
          <p:nvPr/>
        </p:nvCxnSpPr>
        <p:spPr>
          <a:xfrm>
            <a:off x="172395" y="125266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053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00509" cy="1136072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solidFill>
                  <a:srgbClr val="002060"/>
                </a:solidFill>
                <a:latin typeface="+mn-lt"/>
              </a:rPr>
            </a:br>
            <a:br>
              <a:rPr lang="en-US" sz="2400" b="1" dirty="0">
                <a:solidFill>
                  <a:schemeClr val="accent2"/>
                </a:solidFill>
                <a:latin typeface="+mn-lt"/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4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ea typeface="+mn-ea"/>
                <a:cs typeface="Calibri"/>
              </a:rPr>
              <a:t>Computer Organization  &amp; Computer Architecture</a:t>
            </a:r>
            <a:endParaRPr 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918800-ACDE-58E4-A8C7-46D41C88548F}"/>
              </a:ext>
            </a:extLst>
          </p:cNvPr>
          <p:cNvSpPr txBox="1"/>
          <p:nvPr/>
        </p:nvSpPr>
        <p:spPr>
          <a:xfrm>
            <a:off x="172395" y="1499521"/>
            <a:ext cx="11497091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Why Digital Design and Computer Organization?</a:t>
            </a:r>
          </a:p>
          <a:p>
            <a:endParaRPr lang="en-US" sz="2000" b="1" dirty="0"/>
          </a:p>
          <a:p>
            <a:r>
              <a:rPr lang="en-US" sz="2000" b="1" dirty="0"/>
              <a:t>Foundational to Computing Systems</a:t>
            </a:r>
          </a:p>
          <a:p>
            <a:r>
              <a:rPr lang="en-US" sz="2000" dirty="0"/>
              <a:t>Forms the basis of understanding how computers work — from gates to systems.</a:t>
            </a:r>
          </a:p>
          <a:p>
            <a:r>
              <a:rPr lang="en-US" sz="2000" dirty="0"/>
              <a:t>Essential to bridge hardware and software design.</a:t>
            </a:r>
          </a:p>
          <a:p>
            <a:endParaRPr lang="en-IN" sz="2000" b="1" dirty="0"/>
          </a:p>
          <a:p>
            <a:r>
              <a:rPr lang="en-IN" sz="2000" b="1" dirty="0"/>
              <a:t>Hardware Understanding Aids Better Software Design</a:t>
            </a:r>
          </a:p>
          <a:p>
            <a:r>
              <a:rPr lang="en-IN" sz="2000" dirty="0"/>
              <a:t>Enables efficient coding by understanding memory, cache, instruction cycles.</a:t>
            </a:r>
          </a:p>
          <a:p>
            <a:r>
              <a:rPr lang="en-IN" sz="2000" dirty="0"/>
              <a:t>Crucial for embedded systems, real-time systems, and OS development.</a:t>
            </a:r>
          </a:p>
          <a:p>
            <a:r>
              <a:rPr lang="en-IN" sz="2000" dirty="0"/>
              <a:t>Drives performance-aware programming (e.g., low-latency apps, game engines).</a:t>
            </a:r>
          </a:p>
          <a:p>
            <a:endParaRPr lang="en-IN" sz="2000" dirty="0"/>
          </a:p>
          <a:p>
            <a:r>
              <a:rPr lang="en-US" sz="2000" dirty="0"/>
              <a:t> </a:t>
            </a:r>
            <a:r>
              <a:rPr lang="en-US" sz="2000" b="1" dirty="0"/>
              <a:t>Write Smarter, Faster Software</a:t>
            </a:r>
          </a:p>
          <a:p>
            <a:r>
              <a:rPr lang="en-US" sz="2000" dirty="0"/>
              <a:t>Good software is not just about code — it’s about knowing the machine you’re coding for.</a:t>
            </a:r>
          </a:p>
          <a:p>
            <a:r>
              <a:rPr lang="en-US" sz="2000" dirty="0"/>
              <a:t>Learn how memory, CPU, and I/O work → write efficient code.</a:t>
            </a:r>
          </a:p>
          <a:p>
            <a:r>
              <a:rPr lang="en-US" sz="2000" dirty="0"/>
              <a:t>Understand why some programs are faster than others.</a:t>
            </a:r>
            <a:endParaRPr lang="en-IN" sz="2000" dirty="0"/>
          </a:p>
          <a:p>
            <a:pPr>
              <a:spcBef>
                <a:spcPct val="20000"/>
              </a:spcBef>
            </a:pP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D77FB9-0FC7-F7A5-0CD5-4B08FDB9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293" y="247997"/>
            <a:ext cx="1397078" cy="13970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BD9CAE8-7717-0DA2-9FA0-282099143DE8}"/>
              </a:ext>
            </a:extLst>
          </p:cNvPr>
          <p:cNvCxnSpPr>
            <a:cxnSpLocks/>
          </p:cNvCxnSpPr>
          <p:nvPr/>
        </p:nvCxnSpPr>
        <p:spPr>
          <a:xfrm>
            <a:off x="172395" y="125266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0055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A195-9401-1A52-E3B2-30A6332F6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B9789-6E46-1487-500B-9E286AB30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000509" cy="1136072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solidFill>
                  <a:srgbClr val="002060"/>
                </a:solidFill>
                <a:latin typeface="+mn-lt"/>
              </a:rPr>
            </a:br>
            <a:br>
              <a:rPr lang="en-US" sz="2400" b="1" dirty="0">
                <a:solidFill>
                  <a:schemeClr val="accent2"/>
                </a:solidFill>
                <a:latin typeface="+mn-lt"/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4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ea typeface="+mn-ea"/>
                <a:cs typeface="Calibri"/>
              </a:rPr>
              <a:t>Computer Organization  &amp; Computer Architecture</a:t>
            </a:r>
            <a:endParaRPr lang="en-US" sz="2400" b="1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CB674-6C6D-8B44-FE0D-7AFF69F8116B}"/>
              </a:ext>
            </a:extLst>
          </p:cNvPr>
          <p:cNvSpPr txBox="1"/>
          <p:nvPr/>
        </p:nvSpPr>
        <p:spPr>
          <a:xfrm>
            <a:off x="172395" y="1499521"/>
            <a:ext cx="11497091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000" b="1" dirty="0"/>
              <a:t>Why Digital Design and Computer Organization?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</a:rPr>
              <a:t>CPU Alone is Not Enough Anymore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Modern computing = GPU + TPU + custom hardware.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Needed for Machine Learning, Gaming, AR/VR, Data Centers.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 helps you understand why and how these accelerators work.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</a:rPr>
              <a:t>Understand the Cloud &amp; Networking Backbones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Ever wondered how YouTube streams, or ML runs on the cloud?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Concepts like pipelining, caching, and buses matter in networking, cloud, and IoT.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Helps in designing scalable, efficient systems.</a:t>
            </a:r>
          </a:p>
          <a:p>
            <a:pPr>
              <a:spcBef>
                <a:spcPct val="20000"/>
              </a:spcBef>
            </a:pPr>
            <a:r>
              <a:rPr lang="en-US" sz="2000" b="1" dirty="0">
                <a:latin typeface="Times New Roman" pitchFamily="18" charset="0"/>
              </a:rPr>
              <a:t>What Top Tech Leaders Say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“To be a good programmer, understand how computers work." – Steve Jobs</a:t>
            </a:r>
          </a:p>
          <a:p>
            <a:pPr>
              <a:spcBef>
                <a:spcPct val="20000"/>
              </a:spcBef>
            </a:pPr>
            <a:r>
              <a:rPr lang="en-US" sz="2000" dirty="0">
                <a:latin typeface="Times New Roman" pitchFamily="18" charset="0"/>
              </a:rPr>
              <a:t>"Programming without understanding hardware is like flying blind." – Linus Torvalds</a:t>
            </a:r>
          </a:p>
          <a:p>
            <a:pPr>
              <a:spcBef>
                <a:spcPct val="20000"/>
              </a:spcBef>
            </a:pPr>
            <a:endParaRPr lang="en-US" sz="2000" dirty="0">
              <a:latin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4EE2B8-0E2A-7266-3B1B-8E44EA17B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7293" y="247997"/>
            <a:ext cx="1397078" cy="1397078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903219-C560-3ABA-16CD-CEBC67D8F8DD}"/>
              </a:ext>
            </a:extLst>
          </p:cNvPr>
          <p:cNvCxnSpPr>
            <a:cxnSpLocks/>
          </p:cNvCxnSpPr>
          <p:nvPr/>
        </p:nvCxnSpPr>
        <p:spPr>
          <a:xfrm>
            <a:off x="172395" y="125266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CPU, GPU, DPU, TPU, LPU ...">
            <a:extLst>
              <a:ext uri="{FF2B5EF4-FFF2-40B4-BE49-F238E27FC236}">
                <a16:creationId xmlns:a16="http://schemas.microsoft.com/office/drawing/2014/main" id="{DB675D12-0A4E-FE07-A22E-E617E6E76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5883" y="1587496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ugmented reality in data centers - YouTube">
            <a:extLst>
              <a:ext uri="{FF2B5EF4-FFF2-40B4-BE49-F238E27FC236}">
                <a16:creationId xmlns:a16="http://schemas.microsoft.com/office/drawing/2014/main" id="{56743026-3E84-5139-1151-60D1135A6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511" y="4100233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072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9479" y="1286529"/>
            <a:ext cx="11571290" cy="106164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55326" y="807981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4472C4">
                    <a:lumMod val="75000"/>
                  </a:srgbClr>
                </a:solidFill>
              </a:rPr>
              <a:t>What is Computer Organization 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E464DC-14FA-C25B-9969-4CD37E95C28A}"/>
              </a:ext>
            </a:extLst>
          </p:cNvPr>
          <p:cNvSpPr txBox="1"/>
          <p:nvPr/>
        </p:nvSpPr>
        <p:spPr>
          <a:xfrm>
            <a:off x="1365003" y="1881918"/>
            <a:ext cx="7306758" cy="2819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b="1" dirty="0"/>
          </a:p>
        </p:txBody>
      </p:sp>
      <p:pic>
        <p:nvPicPr>
          <p:cNvPr id="1026" name="Picture 2" descr="Computer Organization and Architecture Lesson 1 - Introduction">
            <a:extLst>
              <a:ext uri="{FF2B5EF4-FFF2-40B4-BE49-F238E27FC236}">
                <a16:creationId xmlns:a16="http://schemas.microsoft.com/office/drawing/2014/main" id="{279B758E-5BDB-B30D-D702-62A0833B8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280" y="1725930"/>
            <a:ext cx="83693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7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1000509" cy="1136072"/>
          </a:xfrm>
        </p:spPr>
        <p:txBody>
          <a:bodyPr>
            <a:normAutofit fontScale="90000"/>
          </a:bodyPr>
          <a:lstStyle/>
          <a:p>
            <a:br>
              <a:rPr lang="en-US" sz="2400" b="1" dirty="0">
                <a:solidFill>
                  <a:srgbClr val="002060"/>
                </a:solidFill>
                <a:latin typeface="+mn-lt"/>
              </a:rPr>
            </a:br>
            <a:br>
              <a:rPr lang="en-US" sz="2400" b="1" dirty="0">
                <a:solidFill>
                  <a:schemeClr val="accent2"/>
                </a:solidFill>
                <a:latin typeface="+mn-lt"/>
              </a:rPr>
            </a:b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  <a:b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</a:br>
            <a:r>
              <a:rPr lang="en-US" sz="24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ea typeface="+mn-ea"/>
                <a:cs typeface="Calibri"/>
              </a:rPr>
              <a:t>Computer Organization  &amp; Computer Architecture</a:t>
            </a:r>
            <a:endParaRPr lang="en-US" sz="2400" b="1" dirty="0">
              <a:solidFill>
                <a:schemeClr val="accent2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18" y="1578407"/>
            <a:ext cx="2761673" cy="388952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23492" y="1429328"/>
            <a:ext cx="803563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Computer Organization refers to the </a:t>
            </a:r>
            <a:r>
              <a:rPr lang="en-US" sz="2000" b="1" dirty="0">
                <a:solidFill>
                  <a:srgbClr val="002060"/>
                </a:solidFill>
              </a:rPr>
              <a:t>Operational Units and their interconnections</a:t>
            </a:r>
            <a:r>
              <a:rPr lang="en-US" sz="2000" dirty="0">
                <a:solidFill>
                  <a:srgbClr val="002060"/>
                </a:solidFill>
              </a:rPr>
              <a:t> that realize or recognize the specifications of Computer Architecture.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>
                <a:solidFill>
                  <a:srgbClr val="002060"/>
                </a:solidFill>
              </a:rPr>
              <a:t>Organizational </a:t>
            </a:r>
            <a:r>
              <a:rPr lang="en-US" sz="2000" b="1" dirty="0">
                <a:solidFill>
                  <a:srgbClr val="002060"/>
                </a:solidFill>
              </a:rPr>
              <a:t>attributes</a:t>
            </a:r>
            <a:r>
              <a:rPr lang="en-US" sz="2000" dirty="0">
                <a:solidFill>
                  <a:srgbClr val="002060"/>
                </a:solidFill>
              </a:rPr>
              <a:t> includes </a:t>
            </a:r>
            <a:r>
              <a:rPr lang="en-US" sz="2000" b="1" dirty="0">
                <a:solidFill>
                  <a:srgbClr val="002060"/>
                </a:solidFill>
              </a:rPr>
              <a:t>Hardware details transparent</a:t>
            </a:r>
            <a:r>
              <a:rPr lang="en-US" sz="2000" dirty="0">
                <a:solidFill>
                  <a:srgbClr val="002060"/>
                </a:solidFill>
              </a:rPr>
              <a:t> to the programmer such as </a:t>
            </a:r>
            <a:r>
              <a:rPr lang="en-US" sz="2000" b="1" dirty="0">
                <a:solidFill>
                  <a:srgbClr val="002060"/>
                </a:solidFill>
              </a:rPr>
              <a:t>control signals</a:t>
            </a:r>
            <a:r>
              <a:rPr lang="en-US" sz="2000" dirty="0">
                <a:solidFill>
                  <a:srgbClr val="002060"/>
                </a:solidFill>
              </a:rPr>
              <a:t> , </a:t>
            </a:r>
            <a:r>
              <a:rPr lang="en-US" sz="2000" b="1" dirty="0">
                <a:solidFill>
                  <a:srgbClr val="002060"/>
                </a:solidFill>
              </a:rPr>
              <a:t>Interface</a:t>
            </a:r>
            <a:r>
              <a:rPr lang="en-US" sz="2000" dirty="0">
                <a:solidFill>
                  <a:srgbClr val="002060"/>
                </a:solidFill>
              </a:rPr>
              <a:t> between computers and peripherals and the memory technology used.</a:t>
            </a:r>
            <a:endParaRPr lang="en-US" sz="2000" b="1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98473" y="3900254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000" b="1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endParaRPr lang="en-US" sz="2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C5BFAE-54B5-C889-BFF8-3CB9316EC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293" y="247997"/>
            <a:ext cx="1397078" cy="139707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02E933-6F3C-82E0-D1E9-9473680B7497}"/>
              </a:ext>
            </a:extLst>
          </p:cNvPr>
          <p:cNvCxnSpPr>
            <a:cxnSpLocks/>
          </p:cNvCxnSpPr>
          <p:nvPr/>
        </p:nvCxnSpPr>
        <p:spPr>
          <a:xfrm>
            <a:off x="172395" y="1252668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4AB6AD6-2BAF-B9B8-7EC7-9C764C09A182}"/>
              </a:ext>
            </a:extLst>
          </p:cNvPr>
          <p:cNvSpPr txBox="1"/>
          <p:nvPr/>
        </p:nvSpPr>
        <p:spPr>
          <a:xfrm>
            <a:off x="2988129" y="3244334"/>
            <a:ext cx="6133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effectLst/>
              </a:rPr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707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/>
          <p:nvPr/>
        </p:nvSpPr>
        <p:spPr>
          <a:xfrm>
            <a:off x="437000" y="1615500"/>
            <a:ext cx="4694800" cy="4903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67" rIns="0" bIns="0" anchor="t" anchorCtr="0">
            <a:spAutoFit/>
          </a:bodyPr>
          <a:lstStyle/>
          <a:p>
            <a:pPr marL="101597">
              <a:lnSpc>
                <a:spcPct val="119526"/>
              </a:lnSpc>
            </a:pPr>
            <a:r>
              <a:rPr lang="en" sz="22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Moore’s Law </a:t>
            </a:r>
            <a:r>
              <a:rPr lang="en" sz="22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Every 18 months or so:</a:t>
            </a:r>
            <a:endParaRPr sz="22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364058">
              <a:lnSpc>
                <a:spcPct val="118968"/>
              </a:lnSpc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" sz="22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transistors (per unit chip area) doubles</a:t>
            </a:r>
            <a:endParaRPr sz="22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364058">
              <a:lnSpc>
                <a:spcPct val="119489"/>
              </a:lnSpc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" sz="22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Transistor speed doubles</a:t>
            </a:r>
            <a:endParaRPr sz="22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189" indent="-364058">
              <a:lnSpc>
                <a:spcPct val="115468"/>
              </a:lnSpc>
              <a:buClr>
                <a:schemeClr val="dk1"/>
              </a:buClr>
              <a:buSzPts val="1700"/>
              <a:buFont typeface="Times New Roman"/>
              <a:buChar char="•"/>
            </a:pPr>
            <a:r>
              <a:rPr lang="en" sz="22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Transistor power consumption halves</a:t>
            </a:r>
            <a:endParaRPr sz="22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468"/>
              </a:lnSpc>
            </a:pPr>
            <a:endParaRPr sz="22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468"/>
              </a:lnSpc>
            </a:pPr>
            <a:r>
              <a:rPr lang="en" sz="22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Moore’s Law is slowing down: Different computer companies show that the term is not very popular but the rule is still </a:t>
            </a:r>
            <a:endParaRPr sz="22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597">
              <a:lnSpc>
                <a:spcPct val="115914"/>
              </a:lnSpc>
            </a:pPr>
            <a:endParaRPr sz="22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8581612" y="5846334"/>
            <a:ext cx="3194800" cy="230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67" rIns="0" bIns="0" anchor="t" anchorCtr="0">
            <a:spAutoFit/>
          </a:bodyPr>
          <a:lstStyle/>
          <a:p>
            <a:pPr marL="33866" algn="r"/>
            <a:r>
              <a:rPr lang="en" sz="1333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</a:t>
            </a:r>
            <a:r>
              <a:rPr lang="en" sz="1333" i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umsl.edu</a:t>
            </a:r>
            <a:endParaRPr sz="1333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7" name="Google Shape;147;p24" title="PESLogotras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255" y="178932"/>
            <a:ext cx="2129141" cy="10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4"/>
          <p:cNvSpPr txBox="1">
            <a:spLocks noGrp="1"/>
          </p:cNvSpPr>
          <p:nvPr>
            <p:ph type="title"/>
          </p:nvPr>
        </p:nvSpPr>
        <p:spPr>
          <a:xfrm>
            <a:off x="249700" y="342933"/>
            <a:ext cx="87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4027" b="1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Moore’s Law</a:t>
            </a:r>
            <a:endParaRPr sz="4027" b="1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9" name="Google Shape;149;p24"/>
          <p:cNvCxnSpPr/>
          <p:nvPr/>
        </p:nvCxnSpPr>
        <p:spPr>
          <a:xfrm rot="10800000" flipH="1">
            <a:off x="-84228" y="1216144"/>
            <a:ext cx="9361200" cy="544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1800" y="1897067"/>
            <a:ext cx="6780133" cy="377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/>
        </p:nvSpPr>
        <p:spPr>
          <a:xfrm>
            <a:off x="437000" y="1615500"/>
            <a:ext cx="11264000" cy="5048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67" rIns="0" bIns="0" anchor="t" anchorCtr="0">
            <a:spAutoFit/>
          </a:bodyPr>
          <a:lstStyle/>
          <a:p>
            <a:pPr marL="101597">
              <a:lnSpc>
                <a:spcPct val="115914"/>
              </a:lnSpc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Example:</a:t>
            </a:r>
            <a:endParaRPr sz="266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597">
              <a:lnSpc>
                <a:spcPct val="115914"/>
              </a:lnSpc>
              <a:buClr>
                <a:schemeClr val="dk1"/>
              </a:buClr>
              <a:buSzPts val="1100"/>
            </a:pPr>
            <a:endParaRPr sz="146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74121">
              <a:lnSpc>
                <a:spcPct val="115914"/>
              </a:lnSpc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Moore's Law means ever-more powerful personal computers for less and less money.</a:t>
            </a:r>
            <a:endParaRPr sz="26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74121">
              <a:lnSpc>
                <a:spcPct val="115914"/>
              </a:lnSpc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computer chip that contained 2,000 transistors and cost $1,000 in 1970, $500 in 1972, $250 in 1974, and $0.97 in 1990 costs less than $0.02 to manufacture today.</a:t>
            </a:r>
            <a:endParaRPr sz="26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74121">
              <a:lnSpc>
                <a:spcPct val="115914"/>
              </a:lnSpc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Moore's Law effectively means that approximately every two years personal computers and other electronic devices can do twice as many new, innovative, and unexpected things than before</a:t>
            </a:r>
            <a:endParaRPr sz="26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597">
              <a:lnSpc>
                <a:spcPct val="115914"/>
              </a:lnSpc>
            </a:pPr>
            <a:endParaRPr sz="266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6" name="Google Shape;156;p25" title="PESLogotras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255" y="178932"/>
            <a:ext cx="2129141" cy="10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249700" y="342933"/>
            <a:ext cx="87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4027" b="1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Moore’s Law</a:t>
            </a:r>
            <a:endParaRPr sz="4027" b="1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8" name="Google Shape;158;p25"/>
          <p:cNvCxnSpPr/>
          <p:nvPr/>
        </p:nvCxnSpPr>
        <p:spPr>
          <a:xfrm rot="10800000" flipH="1">
            <a:off x="-84228" y="1216144"/>
            <a:ext cx="9361200" cy="544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1C8D6-AE63-315A-6B14-5825CCC48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03554ED-0BE0-6647-D3DA-40E2294C6FD2}"/>
              </a:ext>
            </a:extLst>
          </p:cNvPr>
          <p:cNvSpPr/>
          <p:nvPr/>
        </p:nvSpPr>
        <p:spPr>
          <a:xfrm>
            <a:off x="3093929" y="1539424"/>
            <a:ext cx="8521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ED7D31">
                    <a:lumMod val="75000"/>
                  </a:srgbClr>
                </a:solidFill>
              </a:rPr>
              <a:t>Digital Design And Computer Organisation</a:t>
            </a:r>
            <a:endParaRPr lang="en-US" sz="3600" b="1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55AC14-1956-F27E-A235-1FFAE301205A}"/>
              </a:ext>
            </a:extLst>
          </p:cNvPr>
          <p:cNvSpPr/>
          <p:nvPr/>
        </p:nvSpPr>
        <p:spPr>
          <a:xfrm>
            <a:off x="359563" y="2185755"/>
            <a:ext cx="3856837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Faculty Team:</a:t>
            </a:r>
          </a:p>
          <a:p>
            <a:r>
              <a:rPr lang="en-US" sz="2000" dirty="0"/>
              <a:t>RR Campus:				</a:t>
            </a:r>
          </a:p>
          <a:p>
            <a:r>
              <a:rPr lang="en-US" sz="2000" dirty="0" err="1"/>
              <a:t>Dr.Chaitra</a:t>
            </a:r>
            <a:r>
              <a:rPr lang="en-US" sz="2000" dirty="0"/>
              <a:t> N </a:t>
            </a:r>
          </a:p>
          <a:p>
            <a:r>
              <a:rPr lang="en-US" sz="2000" dirty="0"/>
              <a:t>Prof. Jayashree S </a:t>
            </a:r>
          </a:p>
          <a:p>
            <a:r>
              <a:rPr lang="en-US" sz="2000" dirty="0" err="1"/>
              <a:t>Prof.Rajeshwari</a:t>
            </a:r>
            <a:r>
              <a:rPr lang="en-US" sz="2000" dirty="0"/>
              <a:t> CN</a:t>
            </a:r>
          </a:p>
          <a:p>
            <a:r>
              <a:rPr lang="en-US" sz="2000" dirty="0" err="1"/>
              <a:t>Prof.Shwetha</a:t>
            </a:r>
            <a:r>
              <a:rPr lang="en-US" sz="2000" dirty="0"/>
              <a:t> </a:t>
            </a:r>
            <a:r>
              <a:rPr lang="en-US" sz="2000" dirty="0" err="1"/>
              <a:t>Mugalihal</a:t>
            </a:r>
            <a:endParaRPr lang="en-US" sz="2000" dirty="0"/>
          </a:p>
          <a:p>
            <a:r>
              <a:rPr lang="en-US" sz="2000" dirty="0" err="1"/>
              <a:t>Dr.Suresh</a:t>
            </a:r>
            <a:r>
              <a:rPr lang="en-US" sz="2000" dirty="0"/>
              <a:t> Babu </a:t>
            </a:r>
            <a:r>
              <a:rPr lang="en-US" sz="2000" dirty="0" err="1"/>
              <a:t>Doarswamy</a:t>
            </a:r>
            <a:r>
              <a:rPr lang="en-US" sz="2000" dirty="0"/>
              <a:t> </a:t>
            </a:r>
          </a:p>
          <a:p>
            <a:r>
              <a:rPr lang="en-US" sz="2000" dirty="0" err="1"/>
              <a:t>Dr.Chetana</a:t>
            </a:r>
            <a:r>
              <a:rPr lang="en-US" sz="2000" dirty="0"/>
              <a:t> Srinivas </a:t>
            </a:r>
          </a:p>
          <a:p>
            <a:r>
              <a:rPr lang="en-US" sz="2000" dirty="0"/>
              <a:t>Ms. Sonali </a:t>
            </a:r>
            <a:r>
              <a:rPr lang="en-US" sz="2000" dirty="0" err="1"/>
              <a:t>Kalekar</a:t>
            </a:r>
            <a:r>
              <a:rPr lang="en-US" sz="2000" dirty="0"/>
              <a:t> K </a:t>
            </a:r>
          </a:p>
          <a:p>
            <a:r>
              <a:rPr lang="en-US" sz="2000" dirty="0" err="1"/>
              <a:t>Prof.Vivek</a:t>
            </a:r>
            <a:r>
              <a:rPr lang="en-US" sz="2000" dirty="0"/>
              <a:t> Kashyap </a:t>
            </a:r>
          </a:p>
          <a:p>
            <a:r>
              <a:rPr lang="en-US" sz="2000" dirty="0" err="1"/>
              <a:t>Prof.Bharathi</a:t>
            </a:r>
            <a:r>
              <a:rPr lang="en-US" sz="2000" dirty="0"/>
              <a:t> DS</a:t>
            </a:r>
          </a:p>
          <a:p>
            <a:r>
              <a:rPr lang="en-US" sz="2000" dirty="0" err="1"/>
              <a:t>Prof.Arpitha</a:t>
            </a:r>
            <a:r>
              <a:rPr lang="en-US" sz="2000" dirty="0"/>
              <a:t> K </a:t>
            </a:r>
          </a:p>
          <a:p>
            <a:endParaRPr lang="en-IN" sz="2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A1A897-CD19-78DD-6B68-3F6C6FFF24A1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470C90-67F1-300A-6E40-4B78B13A5943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94BEC1F-526A-D8FD-238D-C9BA05C0F7D9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EB27EC-5FD3-AB8E-57DA-49D4DF2BE8B2}"/>
              </a:ext>
            </a:extLst>
          </p:cNvPr>
          <p:cNvCxnSpPr>
            <a:cxnSpLocks/>
          </p:cNvCxnSpPr>
          <p:nvPr/>
        </p:nvCxnSpPr>
        <p:spPr>
          <a:xfrm>
            <a:off x="3294345" y="2260263"/>
            <a:ext cx="7916450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9CC5D4-5DA4-4406-A1E0-42D606D80AF1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1E210C-C4D4-0B45-E755-EF4C831062CB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4A082A-9431-A8A0-0A46-78F41CA8DB84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1C317A1-AC18-2991-33B5-6AA386220095}"/>
              </a:ext>
            </a:extLst>
          </p:cNvPr>
          <p:cNvSpPr/>
          <p:nvPr/>
        </p:nvSpPr>
        <p:spPr>
          <a:xfrm>
            <a:off x="6096870" y="2812043"/>
            <a:ext cx="385683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EC Campus:				</a:t>
            </a:r>
          </a:p>
          <a:p>
            <a:r>
              <a:rPr lang="en-IN" dirty="0"/>
              <a:t>Dr. Prajwala T R </a:t>
            </a:r>
            <a:br>
              <a:rPr lang="en-IN" dirty="0"/>
            </a:br>
            <a:r>
              <a:rPr lang="en-IN" dirty="0"/>
              <a:t>Prof. Deepti C </a:t>
            </a:r>
            <a:br>
              <a:rPr lang="en-IN" dirty="0"/>
            </a:br>
            <a:r>
              <a:rPr lang="en-IN" dirty="0"/>
              <a:t>Prof. Swati Priya</a:t>
            </a:r>
            <a:br>
              <a:rPr lang="en-IN" dirty="0"/>
            </a:br>
            <a:r>
              <a:rPr lang="en-IN" dirty="0"/>
              <a:t>Prof. Swetha Patil</a:t>
            </a:r>
            <a:br>
              <a:rPr lang="en-IN" dirty="0"/>
            </a:br>
            <a:r>
              <a:rPr lang="en-IN" dirty="0"/>
              <a:t>Dr. Monika </a:t>
            </a:r>
            <a:br>
              <a:rPr lang="en-IN" dirty="0"/>
            </a:br>
            <a:r>
              <a:rPr lang="en-US" dirty="0"/>
              <a:t>Prof. </a:t>
            </a:r>
            <a:r>
              <a:rPr lang="en-US" dirty="0" err="1"/>
              <a:t>Lenish</a:t>
            </a:r>
            <a:r>
              <a:rPr lang="en-US" dirty="0"/>
              <a:t> </a:t>
            </a:r>
            <a:br>
              <a:rPr lang="en-US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303967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69"/>
    </mc:Choice>
    <mc:Fallback xmlns="">
      <p:transition spd="slow" advTm="366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437000" y="1615501"/>
            <a:ext cx="11339600" cy="5875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5467" rIns="0" bIns="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867"/>
              </a:spcBef>
              <a:buClr>
                <a:schemeClr val="dk1"/>
              </a:buClr>
              <a:buSzPts val="1100"/>
            </a:pPr>
            <a:r>
              <a:rPr lang="en" sz="26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Moore's Law is slowing down?</a:t>
            </a:r>
            <a:endParaRPr sz="266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74121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Moore's Law predicted that the number of transistors on a chip would double every two years, leading to faster and cheaper computers.</a:t>
            </a:r>
            <a:endParaRPr sz="26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74121">
              <a:lnSpc>
                <a:spcPct val="115000"/>
              </a:lnSpc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But today, we are reaching the </a:t>
            </a:r>
            <a:r>
              <a:rPr lang="en" sz="26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physical limits</a:t>
            </a: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how small we can make transistors.</a:t>
            </a:r>
            <a:endParaRPr sz="26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74121">
              <a:lnSpc>
                <a:spcPct val="115000"/>
              </a:lnSpc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 components get smaller and packed more tightly, they </a:t>
            </a:r>
            <a:r>
              <a:rPr lang="en" sz="26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produce more heat</a:t>
            </a: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can </a:t>
            </a:r>
            <a:r>
              <a:rPr lang="en" sz="26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damage or melt the chip</a:t>
            </a: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74121">
              <a:lnSpc>
                <a:spcPct val="115000"/>
              </a:lnSpc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Also, shrinking them further becomes extremely </a:t>
            </a:r>
            <a:r>
              <a:rPr lang="en" sz="26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expensive and complex</a:t>
            </a: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6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09585" indent="-474121">
              <a:lnSpc>
                <a:spcPct val="115000"/>
              </a:lnSpc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So, </a:t>
            </a:r>
            <a:r>
              <a:rPr lang="en" sz="2667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can’t keep doubling performance just by making things smaller anymore</a:t>
            </a:r>
            <a:r>
              <a:rPr lang="en" sz="2667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— and that’s why Moore’s Law is slowing down.</a:t>
            </a:r>
            <a:endParaRPr sz="2667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597">
              <a:lnSpc>
                <a:spcPct val="115914"/>
              </a:lnSpc>
              <a:spcBef>
                <a:spcPts val="1600"/>
              </a:spcBef>
            </a:pPr>
            <a:endParaRPr sz="2667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6" title="PESLogotras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47255" y="178932"/>
            <a:ext cx="2129141" cy="109160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6"/>
          <p:cNvSpPr txBox="1">
            <a:spLocks noGrp="1"/>
          </p:cNvSpPr>
          <p:nvPr>
            <p:ph type="title"/>
          </p:nvPr>
        </p:nvSpPr>
        <p:spPr>
          <a:xfrm>
            <a:off x="249700" y="342933"/>
            <a:ext cx="8760800" cy="763600"/>
          </a:xfrm>
          <a:prstGeom prst="rect">
            <a:avLst/>
          </a:prstGeom>
        </p:spPr>
        <p:txBody>
          <a:bodyPr spcFirstLastPara="1" vert="horz" wrap="square" lIns="91433" tIns="45700" rIns="91433" bIns="45700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" sz="4027" b="1">
                <a:solidFill>
                  <a:srgbClr val="C559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Moore’s Law</a:t>
            </a:r>
            <a:endParaRPr sz="4027" b="1">
              <a:solidFill>
                <a:srgbClr val="C5591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6" name="Google Shape;166;p26"/>
          <p:cNvCxnSpPr/>
          <p:nvPr/>
        </p:nvCxnSpPr>
        <p:spPr>
          <a:xfrm rot="10800000" flipH="1">
            <a:off x="-84228" y="1216144"/>
            <a:ext cx="9361200" cy="5440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9479" y="161708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55326" y="807981"/>
            <a:ext cx="749721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DIGITAL DESIGN AND COMPUTER ORGANIZATION </a:t>
            </a:r>
          </a:p>
          <a:p>
            <a:r>
              <a:rPr lang="en-US" sz="22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ea typeface="+mj-ea"/>
                <a:cs typeface="Calibri"/>
              </a:rPr>
              <a:t>Job Description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751777"/>
              </p:ext>
            </p:extLst>
          </p:nvPr>
        </p:nvGraphicFramePr>
        <p:xfrm>
          <a:off x="257907" y="2144321"/>
          <a:ext cx="11193863" cy="302260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792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85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612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11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Position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Company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Job Requirement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797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CPU Design Engineer - Hardware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Nvidia Corporation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just">
                        <a:buFont typeface="Arial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Design and implementation of modules.</a:t>
                      </a:r>
                    </a:p>
                    <a:p>
                      <a:pPr marL="0" indent="0" algn="just">
                        <a:buFont typeface="Arial" pitchFamily="34" charset="0"/>
                        <a:buNone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Come up with micro-architecture, implement in RTL, and deliver a fully verified, synthesis/timing clean design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understanding of ASIC design flow ,logic synthesis.</a:t>
                      </a:r>
                      <a:endParaRPr lang="en-IN" sz="1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8293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 Design Engineer</a:t>
                      </a:r>
                    </a:p>
                    <a:p>
                      <a:endParaRPr lang="en-IN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Intel 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Bengaluru, Karnataka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Will be responsible for design and development of Graphics, Media and Display IPs as well as discrete Graphics SoCs (GPUs), targeting both Client Device and Datacenter markets. 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knowledge of digital logic design</a:t>
                      </a:r>
                    </a:p>
                    <a:p>
                      <a:pPr algn="just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IP/ SoC architecture and microarchitecture. 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08" y="2903617"/>
            <a:ext cx="396965" cy="2679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373" y="4596531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E5F7A0D-C58E-9622-0D06-535B3E204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293" y="247997"/>
            <a:ext cx="1397078" cy="13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077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D25E82-0C13-46C4-A106-3A6ECBDA5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28" y="1375196"/>
            <a:ext cx="5704847" cy="33471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2E4450-6E87-4C81-8B20-BC5C0B54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820" y="4687873"/>
            <a:ext cx="5159903" cy="21119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21323C-9F7E-4148-88F7-53F8AE4C2E5F}"/>
              </a:ext>
            </a:extLst>
          </p:cNvPr>
          <p:cNvSpPr txBox="1"/>
          <p:nvPr/>
        </p:nvSpPr>
        <p:spPr>
          <a:xfrm>
            <a:off x="292968" y="917886"/>
            <a:ext cx="2009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Job Description 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C18472-1C14-4CCD-8E7C-EE64FB752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771" y="1444076"/>
            <a:ext cx="2808312" cy="72605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96595498-2381-410F-A5FA-965227337817}"/>
              </a:ext>
            </a:extLst>
          </p:cNvPr>
          <p:cNvSpPr/>
          <p:nvPr/>
        </p:nvSpPr>
        <p:spPr>
          <a:xfrm>
            <a:off x="76630" y="3933372"/>
            <a:ext cx="6512858" cy="85894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477652-83F5-058C-E75D-14555A634B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07293" y="247997"/>
            <a:ext cx="1397078" cy="13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07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8067F4-569E-4ED6-890D-49FABF4CBD1E}"/>
              </a:ext>
            </a:extLst>
          </p:cNvPr>
          <p:cNvSpPr txBox="1"/>
          <p:nvPr/>
        </p:nvSpPr>
        <p:spPr>
          <a:xfrm>
            <a:off x="289428" y="880724"/>
            <a:ext cx="1338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Description 2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57C57C-2736-4AD8-80B1-C28FDB1F2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28" y="1440456"/>
            <a:ext cx="6590343" cy="5044820"/>
          </a:xfrm>
          <a:prstGeom prst="rect">
            <a:avLst/>
          </a:prstGeom>
        </p:spPr>
      </p:pic>
      <p:pic>
        <p:nvPicPr>
          <p:cNvPr id="4" name="Picture 2" descr="https://nvidia.wd5.myworkdayjobs.com/NVIDIAExternalCareerSite/assets/logo">
            <a:extLst>
              <a:ext uri="{FF2B5EF4-FFF2-40B4-BE49-F238E27FC236}">
                <a16:creationId xmlns:a16="http://schemas.microsoft.com/office/drawing/2014/main" id="{14A283C1-2880-4889-98FD-701A4745A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8066" y="164873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E638122-F13F-42B6-B13F-A966FD6A1834}"/>
              </a:ext>
            </a:extLst>
          </p:cNvPr>
          <p:cNvSpPr/>
          <p:nvPr/>
        </p:nvSpPr>
        <p:spPr>
          <a:xfrm>
            <a:off x="537029" y="4049486"/>
            <a:ext cx="5558971" cy="6966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0CDEA3-6C47-6734-4848-AD381096999C}"/>
              </a:ext>
            </a:extLst>
          </p:cNvPr>
          <p:cNvSpPr txBox="1"/>
          <p:nvPr/>
        </p:nvSpPr>
        <p:spPr>
          <a:xfrm>
            <a:off x="2774633" y="880724"/>
            <a:ext cx="41051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System Software Engineer, </a:t>
            </a:r>
          </a:p>
          <a:p>
            <a:r>
              <a:rPr lang="en-US" sz="1200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GPU Tools Development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D0BE99-13FD-92D5-ED7F-43EB6537CB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7293" y="247997"/>
            <a:ext cx="1397078" cy="13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86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apgemini Logo">
            <a:extLst>
              <a:ext uri="{FF2B5EF4-FFF2-40B4-BE49-F238E27FC236}">
                <a16:creationId xmlns:a16="http://schemas.microsoft.com/office/drawing/2014/main" id="{EB0DF4A3-00EF-410B-9AEA-2E688CDD8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9395" y="1465617"/>
            <a:ext cx="510445" cy="51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55F31F-A4F9-493A-B283-9499AFEB65C9}"/>
              </a:ext>
            </a:extLst>
          </p:cNvPr>
          <p:cNvSpPr/>
          <p:nvPr/>
        </p:nvSpPr>
        <p:spPr>
          <a:xfrm>
            <a:off x="7639578" y="1465398"/>
            <a:ext cx="21393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600" dirty="0" err="1">
                <a:solidFill>
                  <a:srgbClr val="404040"/>
                </a:solidFill>
                <a:latin typeface="Lato"/>
              </a:rPr>
              <a:t>Capgemini</a:t>
            </a:r>
            <a:endParaRPr lang="en-US" sz="1600" dirty="0">
              <a:solidFill>
                <a:srgbClr val="404040"/>
              </a:solidFill>
              <a:latin typeface="Lato"/>
            </a:endParaRPr>
          </a:p>
          <a:p>
            <a:pPr fontAlgn="base"/>
            <a:r>
              <a:rPr lang="en-US" sz="1600" b="1" dirty="0">
                <a:solidFill>
                  <a:srgbClr val="404040"/>
                </a:solidFill>
                <a:latin typeface="Lato"/>
              </a:rPr>
              <a:t>Firmware Developer</a:t>
            </a:r>
            <a:endParaRPr lang="en-US" sz="1600" b="1" i="0" dirty="0">
              <a:solidFill>
                <a:srgbClr val="404040"/>
              </a:solidFill>
              <a:effectLst/>
              <a:latin typeface="Lato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70E25-E1EB-4D60-8D29-66E38235F94A}"/>
              </a:ext>
            </a:extLst>
          </p:cNvPr>
          <p:cNvSpPr/>
          <p:nvPr/>
        </p:nvSpPr>
        <p:spPr>
          <a:xfrm>
            <a:off x="0" y="1535997"/>
            <a:ext cx="864096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1200" dirty="0">
                <a:solidFill>
                  <a:srgbClr val="404040"/>
                </a:solidFill>
                <a:latin typeface="Lato"/>
              </a:rPr>
              <a:t>Role Description (Role &amp; Responsibilities)</a:t>
            </a:r>
            <a:br>
              <a:rPr lang="en-US" sz="1200" dirty="0">
                <a:solidFill>
                  <a:srgbClr val="404040"/>
                </a:solidFill>
                <a:latin typeface="Lato"/>
              </a:rPr>
            </a:br>
            <a:r>
              <a:rPr lang="en-US" sz="1200" dirty="0">
                <a:solidFill>
                  <a:srgbClr val="404040"/>
                </a:solidFill>
                <a:latin typeface="Lato"/>
              </a:rPr>
              <a:t>1.</a:t>
            </a:r>
            <a:r>
              <a:rPr lang="en-US" sz="1600" b="1" dirty="0">
                <a:solidFill>
                  <a:srgbClr val="FF0000"/>
                </a:solidFill>
                <a:latin typeface="Lato"/>
              </a:rPr>
              <a:t> Mandatory skills 16bit 32bit Microcontroller Microprocessor</a:t>
            </a:r>
          </a:p>
          <a:p>
            <a:pPr fontAlgn="base"/>
            <a:r>
              <a:rPr lang="en-US" sz="1200" dirty="0">
                <a:solidFill>
                  <a:srgbClr val="404040"/>
                </a:solidFill>
                <a:latin typeface="Lato"/>
              </a:rPr>
              <a:t>2. Embedded systems Firmware Device driver development experience Programming Strong in C</a:t>
            </a:r>
          </a:p>
          <a:p>
            <a:pPr fontAlgn="base"/>
            <a:r>
              <a:rPr lang="en-US" sz="1200" dirty="0">
                <a:solidFill>
                  <a:srgbClr val="404040"/>
                </a:solidFill>
                <a:latin typeface="Lato"/>
              </a:rPr>
              <a:t>3. Communication protocols UART CAN SPI Ethernet Modbus TCP IP IDE usage</a:t>
            </a:r>
          </a:p>
          <a:p>
            <a:pPr fontAlgn="base"/>
            <a:r>
              <a:rPr lang="en-US" sz="1200" dirty="0">
                <a:solidFill>
                  <a:srgbClr val="404040"/>
                </a:solidFill>
                <a:latin typeface="Lato"/>
              </a:rPr>
              <a:t>4. Code composer studio IAR workbench Code warrior RTOS </a:t>
            </a:r>
            <a:r>
              <a:rPr lang="en-US" sz="1200" dirty="0" err="1">
                <a:solidFill>
                  <a:srgbClr val="404040"/>
                </a:solidFill>
                <a:latin typeface="Lato"/>
              </a:rPr>
              <a:t>VxWorks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 </a:t>
            </a:r>
            <a:r>
              <a:rPr lang="en-US" sz="1200" dirty="0" err="1">
                <a:solidFill>
                  <a:srgbClr val="404040"/>
                </a:solidFill>
                <a:latin typeface="Lato"/>
              </a:rPr>
              <a:t>FreeRTOS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 Ti RTOS </a:t>
            </a:r>
            <a:r>
              <a:rPr lang="en-US" sz="1200" dirty="0" err="1">
                <a:solidFill>
                  <a:srgbClr val="404040"/>
                </a:solidFill>
                <a:latin typeface="Lato"/>
              </a:rPr>
              <a:t>Bootloader</a:t>
            </a:r>
            <a:endParaRPr lang="en-US" sz="1200" dirty="0">
              <a:solidFill>
                <a:srgbClr val="404040"/>
              </a:solidFill>
              <a:latin typeface="Lato"/>
            </a:endParaRPr>
          </a:p>
          <a:p>
            <a:pPr fontAlgn="base"/>
            <a:r>
              <a:rPr lang="en-US" sz="1200" dirty="0">
                <a:solidFill>
                  <a:srgbClr val="404040"/>
                </a:solidFill>
                <a:latin typeface="Lato"/>
              </a:rPr>
              <a:t>5. Multi threading concepts Preferred skills Strong in </a:t>
            </a:r>
            <a:r>
              <a:rPr lang="en-US" sz="1200" dirty="0" err="1">
                <a:solidFill>
                  <a:srgbClr val="404040"/>
                </a:solidFill>
                <a:latin typeface="Lato"/>
              </a:rPr>
              <a:t>Cplusplus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 Assembly language experience</a:t>
            </a:r>
            <a:endParaRPr lang="en-US" sz="1200" b="0" i="0" dirty="0">
              <a:solidFill>
                <a:srgbClr val="404040"/>
              </a:solidFill>
              <a:effectLst/>
              <a:latin typeface="Lat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059713-8267-469A-AA62-07E7FDED4295}"/>
              </a:ext>
            </a:extLst>
          </p:cNvPr>
          <p:cNvSpPr/>
          <p:nvPr/>
        </p:nvSpPr>
        <p:spPr>
          <a:xfrm>
            <a:off x="205121" y="2996952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/>
            <a:r>
              <a:rPr lang="en-US" b="1" dirty="0" err="1">
                <a:solidFill>
                  <a:srgbClr val="404040"/>
                </a:solidFill>
                <a:latin typeface="Lato"/>
              </a:rPr>
              <a:t>Mobiveil</a:t>
            </a:r>
            <a:r>
              <a:rPr lang="en-US" b="1" dirty="0">
                <a:solidFill>
                  <a:srgbClr val="0CAA41"/>
                </a:solidFill>
                <a:latin typeface="inherit"/>
              </a:rPr>
              <a:t>: </a:t>
            </a:r>
            <a:r>
              <a:rPr lang="en-US" b="1" dirty="0">
                <a:solidFill>
                  <a:srgbClr val="404040"/>
                </a:solidFill>
                <a:latin typeface="Lato"/>
              </a:rPr>
              <a:t>CPU Processor Design</a:t>
            </a:r>
            <a:endParaRPr lang="en-US" b="1" i="0" dirty="0">
              <a:solidFill>
                <a:srgbClr val="404040"/>
              </a:solidFill>
              <a:effectLst/>
              <a:latin typeface="Lato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1FE633-21AA-439F-A091-4B2D458D15D6}"/>
              </a:ext>
            </a:extLst>
          </p:cNvPr>
          <p:cNvSpPr/>
          <p:nvPr/>
        </p:nvSpPr>
        <p:spPr>
          <a:xfrm>
            <a:off x="153978" y="3406348"/>
            <a:ext cx="832236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404040"/>
                </a:solidFill>
                <a:latin typeface="Lato"/>
              </a:rPr>
              <a:t>Job Summary:</a:t>
            </a:r>
            <a:br>
              <a:rPr lang="en-US" sz="1200" dirty="0"/>
            </a:br>
            <a:r>
              <a:rPr lang="en-US" sz="1200" dirty="0">
                <a:solidFill>
                  <a:srgbClr val="404040"/>
                </a:solidFill>
                <a:latin typeface="Lato"/>
              </a:rPr>
              <a:t>Bachelors or Masters degree in </a:t>
            </a:r>
            <a:r>
              <a:rPr lang="en-US" sz="1200" b="1" dirty="0">
                <a:solidFill>
                  <a:srgbClr val="FF0000"/>
                </a:solidFill>
                <a:latin typeface="Lato"/>
              </a:rPr>
              <a:t>Computer Science </a:t>
            </a:r>
            <a:r>
              <a:rPr lang="en-US" sz="1200" dirty="0">
                <a:solidFill>
                  <a:srgbClr val="404040"/>
                </a:solidFill>
                <a:latin typeface="Lato"/>
              </a:rPr>
              <a:t>or Electrical/Computer Engineering.</a:t>
            </a:r>
          </a:p>
          <a:p>
            <a:br>
              <a:rPr lang="en-US" sz="1200" dirty="0"/>
            </a:br>
            <a:r>
              <a:rPr lang="en-US" sz="1600" b="1" dirty="0">
                <a:solidFill>
                  <a:srgbClr val="FF0000"/>
                </a:solidFill>
                <a:latin typeface="Lato"/>
              </a:rPr>
              <a:t>Understanding of general purpose CPU micro architecture, including knowledge of areas such as processor pipelines, caches, memory hierarchy, and multi-processor systems.</a:t>
            </a:r>
          </a:p>
          <a:p>
            <a:br>
              <a:rPr lang="en-US" sz="1200" dirty="0"/>
            </a:br>
            <a:r>
              <a:rPr lang="en-US" sz="1200" dirty="0">
                <a:solidFill>
                  <a:srgbClr val="404040"/>
                </a:solidFill>
                <a:latin typeface="Lato"/>
              </a:rPr>
              <a:t>Knowledge and or Experience in RTL Design hardware development using Verilog, ideally block design in a CPU design project or similar high performance project.</a:t>
            </a:r>
          </a:p>
          <a:p>
            <a:br>
              <a:rPr lang="en-US" sz="1200" dirty="0"/>
            </a:br>
            <a:r>
              <a:rPr lang="en-US" sz="1200" dirty="0">
                <a:solidFill>
                  <a:srgbClr val="404040"/>
                </a:solidFill>
                <a:latin typeface="Lato"/>
              </a:rPr>
              <a:t>Understanding of CPU instruction set architecture and assembly language.</a:t>
            </a:r>
          </a:p>
          <a:p>
            <a:br>
              <a:rPr lang="en-US" sz="1200" dirty="0"/>
            </a:br>
            <a:r>
              <a:rPr lang="en-US" sz="1200" b="1" dirty="0">
                <a:solidFill>
                  <a:srgbClr val="FF0000"/>
                </a:solidFill>
                <a:latin typeface="Lato"/>
              </a:rPr>
              <a:t>Familiarity with ARM architecture and micro-architecture for current ARM CPU cores is helpful but not required.</a:t>
            </a:r>
          </a:p>
          <a:p>
            <a:br>
              <a:rPr lang="en-US" sz="1200" dirty="0"/>
            </a:br>
            <a:r>
              <a:rPr lang="en-US" sz="1200" dirty="0">
                <a:solidFill>
                  <a:srgbClr val="404040"/>
                </a:solidFill>
                <a:latin typeface="Lato"/>
              </a:rPr>
              <a:t>Software development skills and/ or experience is helpful (C/C++, Python/Perl, Shell scripting)</a:t>
            </a:r>
            <a:br>
              <a:rPr lang="en-US" sz="1200" dirty="0"/>
            </a:br>
            <a:r>
              <a:rPr lang="en-US" sz="1200" dirty="0">
                <a:solidFill>
                  <a:srgbClr val="404040"/>
                </a:solidFill>
                <a:latin typeface="Lato"/>
              </a:rPr>
              <a:t>Experience modelling microprocessors using higher-level languages, like C/C++, is helpful but not required</a:t>
            </a:r>
            <a:br>
              <a:rPr lang="en-US" sz="1200" dirty="0"/>
            </a:br>
            <a:r>
              <a:rPr lang="en-US" sz="1200" dirty="0">
                <a:solidFill>
                  <a:srgbClr val="404040"/>
                </a:solidFill>
                <a:latin typeface="Lato"/>
              </a:rPr>
              <a:t>Effective communication skills and the ability to collaborate with a team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856956-999E-4AE6-BF94-EBD22EA83ECE}"/>
              </a:ext>
            </a:extLst>
          </p:cNvPr>
          <p:cNvSpPr txBox="1"/>
          <p:nvPr/>
        </p:nvSpPr>
        <p:spPr>
          <a:xfrm>
            <a:off x="289428" y="880724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Job Description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FD7D777-DF14-7394-8713-D50D06755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7293" y="247997"/>
            <a:ext cx="1397078" cy="139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90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7539" y="216019"/>
            <a:ext cx="8339650" cy="1305706"/>
          </a:xfrm>
          <a:prstGeom prst="rect">
            <a:avLst/>
          </a:prstGeom>
        </p:spPr>
        <p:txBody>
          <a:bodyPr vert="horz" wrap="square" lIns="0" tIns="24157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DIGITAL DESIGN AND COMPUTER ORGANIZATION </a:t>
            </a:r>
          </a:p>
          <a:p>
            <a:pPr marL="26841">
              <a:spcBef>
                <a:spcPts val="190"/>
              </a:spcBef>
              <a:tabLst>
                <a:tab pos="492541" algn="l"/>
                <a:tab pos="8311453" algn="l"/>
              </a:tabLst>
            </a:pPr>
            <a:r>
              <a:rPr lang="en-IN" sz="22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cs typeface="Calibri"/>
              </a:rPr>
              <a:t>Course Structure</a:t>
            </a:r>
          </a:p>
          <a:p>
            <a:pPr marL="26841">
              <a:spcBef>
                <a:spcPts val="190"/>
              </a:spcBef>
              <a:tabLst>
                <a:tab pos="492541" algn="l"/>
                <a:tab pos="8311453" algn="l"/>
              </a:tabLst>
            </a:pPr>
            <a:endParaRPr lang="en-IN" sz="3593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0897" y="1956035"/>
            <a:ext cx="5336088" cy="3074476"/>
          </a:xfrm>
          <a:prstGeom prst="rect">
            <a:avLst/>
          </a:prstGeom>
        </p:spPr>
        <p:txBody>
          <a:bodyPr vert="horz" wrap="square" lIns="0" tIns="76498" rIns="0" bIns="0" rtlCol="0">
            <a:spAutoFit/>
          </a:bodyPr>
          <a:lstStyle/>
          <a:p>
            <a:pPr marL="80524">
              <a:spcBef>
                <a:spcPts val="602"/>
              </a:spcBef>
            </a:pPr>
            <a:r>
              <a:rPr sz="2536" spc="-11" dirty="0">
                <a:latin typeface="Calibri"/>
                <a:cs typeface="Calibri"/>
              </a:rPr>
              <a:t>Digital</a:t>
            </a:r>
            <a:r>
              <a:rPr sz="2536" spc="-74" dirty="0">
                <a:latin typeface="Calibri"/>
                <a:cs typeface="Calibri"/>
              </a:rPr>
              <a:t> </a:t>
            </a:r>
            <a:r>
              <a:rPr sz="2536" spc="-11" dirty="0">
                <a:latin typeface="Calibri"/>
                <a:cs typeface="Calibri"/>
              </a:rPr>
              <a:t>Design</a:t>
            </a:r>
            <a:endParaRPr sz="2536" dirty="0">
              <a:latin typeface="Calibri"/>
              <a:cs typeface="Calibri"/>
            </a:endParaRPr>
          </a:p>
          <a:p>
            <a:pPr marL="83208">
              <a:lnSpc>
                <a:spcPts val="2536"/>
              </a:lnSpc>
              <a:spcBef>
                <a:spcPts val="328"/>
              </a:spcBef>
            </a:pPr>
            <a:r>
              <a:rPr sz="2114" spc="-11" dirty="0">
                <a:latin typeface="Calibri"/>
                <a:cs typeface="Calibri"/>
              </a:rPr>
              <a:t>Combinational</a:t>
            </a:r>
            <a:r>
              <a:rPr sz="2114" spc="-21" dirty="0">
                <a:latin typeface="Calibri"/>
                <a:cs typeface="Calibri"/>
              </a:rPr>
              <a:t> </a:t>
            </a:r>
            <a:r>
              <a:rPr sz="2114" spc="-11" dirty="0">
                <a:latin typeface="Calibri"/>
                <a:cs typeface="Calibri"/>
              </a:rPr>
              <a:t>logic</a:t>
            </a:r>
            <a:r>
              <a:rPr sz="2114" spc="-21" dirty="0">
                <a:latin typeface="Calibri"/>
                <a:cs typeface="Calibri"/>
              </a:rPr>
              <a:t> </a:t>
            </a:r>
            <a:r>
              <a:rPr sz="2114" spc="-11" dirty="0">
                <a:latin typeface="Calibri"/>
                <a:cs typeface="Calibri"/>
              </a:rPr>
              <a:t>design</a:t>
            </a:r>
            <a:endParaRPr sz="2114" dirty="0">
              <a:latin typeface="Calibri"/>
              <a:cs typeface="Calibri"/>
            </a:endParaRPr>
          </a:p>
          <a:p>
            <a:pPr marL="83208">
              <a:lnSpc>
                <a:spcPts val="2536"/>
              </a:lnSpc>
            </a:pPr>
            <a:r>
              <a:rPr sz="2114" spc="-11" dirty="0">
                <a:latin typeface="Calibri"/>
                <a:cs typeface="Calibri"/>
              </a:rPr>
              <a:t>Sequential</a:t>
            </a:r>
            <a:r>
              <a:rPr sz="2114" spc="-32" dirty="0">
                <a:latin typeface="Calibri"/>
                <a:cs typeface="Calibri"/>
              </a:rPr>
              <a:t> </a:t>
            </a:r>
            <a:r>
              <a:rPr sz="2114" spc="-11" dirty="0">
                <a:latin typeface="Calibri"/>
                <a:cs typeface="Calibri"/>
              </a:rPr>
              <a:t>logic</a:t>
            </a:r>
            <a:r>
              <a:rPr sz="2114" spc="-32" dirty="0">
                <a:latin typeface="Calibri"/>
                <a:cs typeface="Calibri"/>
              </a:rPr>
              <a:t> </a:t>
            </a:r>
            <a:r>
              <a:rPr sz="2114" spc="-11" dirty="0">
                <a:latin typeface="Calibri"/>
                <a:cs typeface="Calibri"/>
              </a:rPr>
              <a:t>design</a:t>
            </a:r>
            <a:endParaRPr sz="2114" dirty="0">
              <a:latin typeface="Calibri"/>
              <a:cs typeface="Calibri"/>
            </a:endParaRPr>
          </a:p>
          <a:p>
            <a:pPr marL="80524">
              <a:spcBef>
                <a:spcPts val="201"/>
              </a:spcBef>
            </a:pPr>
            <a:endParaRPr lang="en-US" sz="2536" spc="-11" dirty="0">
              <a:latin typeface="Calibri"/>
              <a:cs typeface="Calibri"/>
            </a:endParaRPr>
          </a:p>
          <a:p>
            <a:pPr marL="80524">
              <a:spcBef>
                <a:spcPts val="201"/>
              </a:spcBef>
            </a:pPr>
            <a:endParaRPr lang="en-IN" sz="2536" spc="-11" dirty="0">
              <a:latin typeface="Calibri"/>
              <a:cs typeface="Calibri"/>
            </a:endParaRPr>
          </a:p>
          <a:p>
            <a:pPr marL="80524">
              <a:spcBef>
                <a:spcPts val="201"/>
              </a:spcBef>
            </a:pPr>
            <a:r>
              <a:rPr sz="2536" spc="-11" dirty="0">
                <a:latin typeface="Calibri"/>
                <a:cs typeface="Calibri"/>
              </a:rPr>
              <a:t>Computer</a:t>
            </a:r>
            <a:r>
              <a:rPr sz="2536" spc="-95" dirty="0">
                <a:latin typeface="Calibri"/>
                <a:cs typeface="Calibri"/>
              </a:rPr>
              <a:t> </a:t>
            </a:r>
            <a:r>
              <a:rPr sz="2536" spc="-21" dirty="0">
                <a:latin typeface="Calibri"/>
                <a:cs typeface="Calibri"/>
              </a:rPr>
              <a:t>Organization</a:t>
            </a:r>
            <a:endParaRPr sz="2536" dirty="0">
              <a:latin typeface="Calibri"/>
              <a:cs typeface="Calibri"/>
            </a:endParaRPr>
          </a:p>
          <a:p>
            <a:pPr marL="83208">
              <a:lnSpc>
                <a:spcPts val="2536"/>
              </a:lnSpc>
              <a:spcBef>
                <a:spcPts val="328"/>
              </a:spcBef>
            </a:pPr>
            <a:r>
              <a:rPr sz="2114" spc="-21" dirty="0">
                <a:latin typeface="Calibri"/>
                <a:cs typeface="Calibri"/>
              </a:rPr>
              <a:t>Architecture</a:t>
            </a:r>
            <a:r>
              <a:rPr sz="2114" spc="-11" dirty="0">
                <a:latin typeface="Calibri"/>
                <a:cs typeface="Calibri"/>
              </a:rPr>
              <a:t> (microprocessor instruction set)</a:t>
            </a:r>
            <a:endParaRPr sz="2114" dirty="0">
              <a:latin typeface="Calibri"/>
              <a:cs typeface="Calibri"/>
            </a:endParaRPr>
          </a:p>
          <a:p>
            <a:pPr marL="83208">
              <a:lnSpc>
                <a:spcPts val="2536"/>
              </a:lnSpc>
            </a:pPr>
            <a:r>
              <a:rPr sz="2114" spc="-21" dirty="0">
                <a:latin typeface="Calibri"/>
                <a:cs typeface="Calibri"/>
              </a:rPr>
              <a:t>Microarchitecture</a:t>
            </a:r>
            <a:r>
              <a:rPr sz="2114" spc="11" dirty="0">
                <a:latin typeface="Calibri"/>
                <a:cs typeface="Calibri"/>
              </a:rPr>
              <a:t> </a:t>
            </a:r>
            <a:r>
              <a:rPr sz="2114" spc="-11" dirty="0">
                <a:latin typeface="Calibri"/>
                <a:cs typeface="Calibri"/>
              </a:rPr>
              <a:t>(microprocessor</a:t>
            </a:r>
            <a:r>
              <a:rPr sz="2114" dirty="0">
                <a:latin typeface="Calibri"/>
                <a:cs typeface="Calibri"/>
              </a:rPr>
              <a:t> </a:t>
            </a:r>
            <a:r>
              <a:rPr sz="2114" spc="-21" dirty="0">
                <a:latin typeface="Calibri"/>
                <a:cs typeface="Calibri"/>
              </a:rPr>
              <a:t>operation)</a:t>
            </a:r>
            <a:endParaRPr sz="2114" dirty="0">
              <a:latin typeface="Calibri"/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1B622A-0D35-DA54-C467-850B3028E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7979" y="357188"/>
            <a:ext cx="1644812" cy="164481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EB6B6CF-C55F-A1D7-8819-1A83DBC6ABB5}"/>
              </a:ext>
            </a:extLst>
          </p:cNvPr>
          <p:cNvCxnSpPr>
            <a:cxnSpLocks/>
          </p:cNvCxnSpPr>
          <p:nvPr/>
        </p:nvCxnSpPr>
        <p:spPr>
          <a:xfrm>
            <a:off x="117539" y="1089182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 flipV="1">
            <a:off x="5448168" y="2887307"/>
            <a:ext cx="4581449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  <a:solidFill>
            <a:schemeClr val="accent2">
              <a:lumMod val="75000"/>
            </a:schemeClr>
          </a:solidFill>
        </p:grpSpPr>
        <p:sp>
          <p:nvSpPr>
            <p:cNvPr id="14" name="Rectangle 1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sp>
        <p:nvSpPr>
          <p:cNvPr id="19" name="Rectangle 18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ED7D31">
                    <a:lumMod val="75000"/>
                  </a:srgbClr>
                </a:solidFill>
              </a:rPr>
              <a:t>T</a:t>
            </a:r>
            <a:r>
              <a:rPr lang="en-IN" sz="3600" b="1" dirty="0">
                <a:solidFill>
                  <a:srgbClr val="ED7D31">
                    <a:lumMod val="75000"/>
                  </a:srgbClr>
                </a:solidFill>
              </a:rPr>
              <a:t>HANK YOU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48168" y="312824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</a:rPr>
              <a:t>Team DDCO</a:t>
            </a:r>
            <a:endParaRPr lang="en-IN" sz="2400" b="1" dirty="0">
              <a:solidFill>
                <a:prstClr val="black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448168" y="3525847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</a:rPr>
              <a:t>Department of Computer Science </a:t>
            </a:r>
            <a:endParaRPr lang="en-IN" sz="2400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F9C841-38F6-B78D-62FE-CD5A4D18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0240" y="2429702"/>
            <a:ext cx="2434591" cy="224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89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FE3490-CF8C-4FDE-9D71-2170861F2A61}"/>
              </a:ext>
            </a:extLst>
          </p:cNvPr>
          <p:cNvSpPr/>
          <p:nvPr/>
        </p:nvSpPr>
        <p:spPr>
          <a:xfrm>
            <a:off x="3093929" y="1539424"/>
            <a:ext cx="8521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>
                <a:solidFill>
                  <a:srgbClr val="ED7D31">
                    <a:lumMod val="75000"/>
                  </a:srgbClr>
                </a:solidFill>
              </a:rPr>
              <a:t>Digital Design And Computer Organisation</a:t>
            </a:r>
            <a:endParaRPr lang="en-US" sz="3600" b="1" dirty="0">
              <a:solidFill>
                <a:srgbClr val="ED7D31">
                  <a:lumMod val="75000"/>
                </a:srgb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5D8B7B-5B60-4808-A096-FB24198F96E9}"/>
              </a:ext>
            </a:extLst>
          </p:cNvPr>
          <p:cNvSpPr/>
          <p:nvPr/>
        </p:nvSpPr>
        <p:spPr>
          <a:xfrm>
            <a:off x="4118589" y="2656732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Course Code  </a:t>
            </a:r>
            <a:r>
              <a:rPr lang="en-US" sz="2400" b="1"/>
              <a:t>:UE24CS251A</a:t>
            </a:r>
            <a:endParaRPr lang="en-IN" sz="2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3662B4-0C28-4203-AEB1-4CC1644B8226}"/>
              </a:ext>
            </a:extLst>
          </p:cNvPr>
          <p:cNvSpPr/>
          <p:nvPr/>
        </p:nvSpPr>
        <p:spPr>
          <a:xfrm>
            <a:off x="4118589" y="3123676"/>
            <a:ext cx="74972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Prerequisites :</a:t>
            </a:r>
            <a:r>
              <a:rPr lang="en-IN" sz="2400" b="1" dirty="0">
                <a:solidFill>
                  <a:schemeClr val="accent2">
                    <a:lumMod val="75000"/>
                  </a:schemeClr>
                </a:solidFill>
              </a:rPr>
              <a:t>Basic Electronics, Programming in C</a:t>
            </a:r>
            <a:endParaRPr lang="en-IN" sz="2400" b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EB87D2-BD33-43D4-B135-6F0E91C4917A}"/>
              </a:ext>
            </a:extLst>
          </p:cNvPr>
          <p:cNvCxnSpPr>
            <a:cxnSpLocks/>
          </p:cNvCxnSpPr>
          <p:nvPr/>
        </p:nvCxnSpPr>
        <p:spPr>
          <a:xfrm>
            <a:off x="3294345" y="2525608"/>
            <a:ext cx="7916450" cy="1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008925-27BE-4F37-8F3C-D51A4CE1017D}"/>
              </a:ext>
            </a:extLst>
          </p:cNvPr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  <a:solidFill>
            <a:schemeClr val="accent2">
              <a:lumMod val="75000"/>
            </a:schemeClr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05F1195-3C1E-433F-AC45-B08B7F507642}"/>
                </a:ext>
              </a:extLst>
            </p:cNvPr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A4F79B-7A52-499C-A65E-A51F3EDF5C3E}"/>
                </a:ext>
              </a:extLst>
            </p:cNvPr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1085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84"/>
    </mc:Choice>
    <mc:Fallback xmlns="">
      <p:transition spd="slow" advTm="538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9479" y="1617083"/>
            <a:ext cx="8300052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55326" y="492712"/>
            <a:ext cx="7497214" cy="95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</a:p>
          <a:p>
            <a:pPr marL="26841">
              <a:lnSpc>
                <a:spcPts val="4098"/>
              </a:lnSpc>
              <a:spcBef>
                <a:spcPct val="0"/>
              </a:spcBef>
            </a:pPr>
            <a:r>
              <a:rPr lang="en-US" sz="28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cs typeface="Calibri"/>
              </a:rPr>
              <a:t>Course 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48C215-2F6A-4A93-B439-4C87A4432BBF}"/>
              </a:ext>
            </a:extLst>
          </p:cNvPr>
          <p:cNvSpPr txBox="1"/>
          <p:nvPr/>
        </p:nvSpPr>
        <p:spPr>
          <a:xfrm>
            <a:off x="129479" y="1734917"/>
            <a:ext cx="10704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objectives of this course are to provide a sound understanding of: </a:t>
            </a:r>
          </a:p>
          <a:p>
            <a:pPr algn="just"/>
            <a:endParaRPr lang="en-US" sz="2400" dirty="0"/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/>
              <a:t>Fundamental (combinational and sequential) building blocks of digital logic circuits.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/>
              <a:t>Design of more complex logic circuits such as adders, multipliers and register files.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/>
              <a:t>Design of Finite State Machines based on problem specification.</a:t>
            </a:r>
          </a:p>
          <a:p>
            <a:pPr marL="285750" lvl="0" indent="-285750">
              <a:buFont typeface="Wingdings" panose="05000000000000000000" pitchFamily="2" charset="2"/>
              <a:buChar char="Ø"/>
            </a:pPr>
            <a:r>
              <a:rPr lang="en-IN" sz="2400" dirty="0"/>
              <a:t>Construction, using above logic circuits, of a microprocessor, and its functioning at the clock cycle level.</a:t>
            </a:r>
          </a:p>
          <a:p>
            <a:r>
              <a:rPr lang="en-IN" dirty="0"/>
              <a:t> </a:t>
            </a:r>
            <a:endParaRPr lang="en-US" sz="2400" b="1" dirty="0">
              <a:latin typeface="Calibri (Normal)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latin typeface="Calibri (Normal)"/>
              </a:rPr>
              <a:t>Tools to implement: iVerilog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69CED0-5C9C-C1DE-86C8-1DEEFE746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549" y="1143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88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08"/>
    </mc:Choice>
    <mc:Fallback xmlns="">
      <p:transition spd="slow" advTm="178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4293697-6E2C-4331-B4E1-C58B355192F4}"/>
              </a:ext>
            </a:extLst>
          </p:cNvPr>
          <p:cNvCxnSpPr>
            <a:cxnSpLocks/>
          </p:cNvCxnSpPr>
          <p:nvPr/>
        </p:nvCxnSpPr>
        <p:spPr>
          <a:xfrm>
            <a:off x="129479" y="1617083"/>
            <a:ext cx="1005320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8CE83B1-4814-4C9B-8095-7F6242756005}"/>
              </a:ext>
            </a:extLst>
          </p:cNvPr>
          <p:cNvSpPr/>
          <p:nvPr/>
        </p:nvSpPr>
        <p:spPr>
          <a:xfrm>
            <a:off x="255327" y="598909"/>
            <a:ext cx="7497214" cy="95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</a:p>
          <a:p>
            <a:pPr marL="26841">
              <a:lnSpc>
                <a:spcPts val="4098"/>
              </a:lnSpc>
              <a:spcBef>
                <a:spcPct val="0"/>
              </a:spcBef>
            </a:pPr>
            <a:r>
              <a:rPr lang="en-US" sz="28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cs typeface="Calibri"/>
              </a:rPr>
              <a:t>Syllabus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F601B80-44F9-3711-9CE9-41428F46C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990" y="197577"/>
            <a:ext cx="1485900" cy="1608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E953720-D12D-B6D4-AFDB-FE4582A5C5F0}"/>
              </a:ext>
            </a:extLst>
          </p:cNvPr>
          <p:cNvSpPr txBox="1"/>
          <p:nvPr/>
        </p:nvSpPr>
        <p:spPr>
          <a:xfrm>
            <a:off x="0" y="2196440"/>
            <a:ext cx="1182188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 rtl="0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Unit 1: Gate-Level Minimization and Combinational logic-1</a:t>
            </a:r>
          </a:p>
          <a:p>
            <a:pPr indent="-1270" algn="just" rtl="0">
              <a:buNone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Introduction, The map method Four variable K-map, Product of Sums simplification, Don’t Care conditions, NAND and NOR implementation, Combinational circuits, Analysis procedure Design Procedure, Combinational logic-1: Binary Combinational logic: Adder- Subtractor, Decimal Adder, Binary multiplier, Magnitude comparator Decoders Encoders, Multiplexers.</a:t>
            </a:r>
          </a:p>
          <a:p>
            <a:pPr indent="-1270" algn="just" rtl="0">
              <a:buNone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 Hours</a:t>
            </a:r>
          </a:p>
          <a:p>
            <a:pPr indent="-1270" algn="just" rtl="0">
              <a:buNone/>
            </a:pPr>
            <a:endParaRPr lang="en-IN" sz="20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-1270" algn="just" rtl="0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Unit 2: Synchronous Sequential Logic-I</a:t>
            </a:r>
          </a:p>
          <a:p>
            <a:pPr indent="-1270" algn="just" rtl="0">
              <a:buNone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Synchronous Sequential Logic: Introduction, Sequential circuits, Storage elements: Latches, Flip flops, Analysis of clocked sequential circuits, State reduction and assignment, Design procedure Registers and counters: Registers, Shift register, Ripple counters, Synchronous counters Other counters.</a:t>
            </a:r>
          </a:p>
          <a:p>
            <a:pPr indent="-1270" algn="just" rtl="0">
              <a:buNone/>
            </a:pPr>
            <a:r>
              <a:rPr lang="en-IN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 Hours</a:t>
            </a:r>
          </a:p>
        </p:txBody>
      </p:sp>
    </p:spTree>
    <p:extLst>
      <p:ext uri="{BB962C8B-B14F-4D97-AF65-F5344CB8AC3E}">
        <p14:creationId xmlns:p14="http://schemas.microsoft.com/office/powerpoint/2010/main" val="3201421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722E6-0A77-5EA3-BA40-9CF582AD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C854564-A947-5FC4-14CD-E2482DB2FFC8}"/>
              </a:ext>
            </a:extLst>
          </p:cNvPr>
          <p:cNvCxnSpPr>
            <a:cxnSpLocks/>
          </p:cNvCxnSpPr>
          <p:nvPr/>
        </p:nvCxnSpPr>
        <p:spPr>
          <a:xfrm>
            <a:off x="129479" y="1617083"/>
            <a:ext cx="1005320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CB358E0-9D90-2BE9-75C7-DB4E82D49897}"/>
              </a:ext>
            </a:extLst>
          </p:cNvPr>
          <p:cNvSpPr/>
          <p:nvPr/>
        </p:nvSpPr>
        <p:spPr>
          <a:xfrm>
            <a:off x="255327" y="598909"/>
            <a:ext cx="7497214" cy="95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</a:p>
          <a:p>
            <a:pPr marL="26841">
              <a:lnSpc>
                <a:spcPts val="4098"/>
              </a:lnSpc>
              <a:spcBef>
                <a:spcPct val="0"/>
              </a:spcBef>
            </a:pPr>
            <a:r>
              <a:rPr lang="en-US" sz="28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cs typeface="Calibri"/>
              </a:rPr>
              <a:t>Syllabus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0A19B0-EF75-6814-031A-3C1CFE50A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990" y="197577"/>
            <a:ext cx="1485900" cy="16083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0BA2E6E-284A-EA8B-24C1-DFBC4D18E489}"/>
              </a:ext>
            </a:extLst>
          </p:cNvPr>
          <p:cNvSpPr txBox="1"/>
          <p:nvPr/>
        </p:nvSpPr>
        <p:spPr>
          <a:xfrm>
            <a:off x="0" y="2196440"/>
            <a:ext cx="1182188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1270" algn="just" rtl="0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Unit 3: Basic structure of computers, Standard I/O interface, Interrupts, Memory System</a:t>
            </a:r>
          </a:p>
          <a:p>
            <a:pPr indent="-1270" algn="just" rtl="0"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Computer Types, Functional Units: Input Unit, Memory Unit, ALU, Output Unit, Control Unit, Basic operational concepts, Number representation and arithmetic Operations, Character representation, Memory locations and addresses, Memory Operations, Instruction and instruction sequencing , Addressing modes, Assembly Languages, Accessing I/O Devices, Interrupts, Standard I/O Interfaces. Semiconductor RAM memories.</a:t>
            </a:r>
          </a:p>
          <a:p>
            <a:pPr indent="-1270" algn="just" rtl="0"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 Hours</a:t>
            </a:r>
          </a:p>
          <a:p>
            <a:pPr indent="-1270" algn="just" rtl="0">
              <a:buNone/>
            </a:pPr>
            <a:endParaRPr lang="en-US" sz="20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-1270" algn="just" rtl="0">
              <a:buNone/>
            </a:pPr>
            <a:r>
              <a:rPr lang="en-US" sz="20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Unit 4: Arithmetic Processing Unit and Control Unit Design Arithmetic:</a:t>
            </a:r>
          </a:p>
          <a:p>
            <a:pPr indent="-1270" algn="just" rtl="0"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Multiplication of Positive numbers, Signed operand Multiplication, Fast multiplication, Integer  division, floating point numbers operation and Architecture, Some fundamental concepts, Execution of a complete instruction, Multiple Bus Organization, Hardwired control ,Micro programmed control</a:t>
            </a:r>
          </a:p>
          <a:p>
            <a:pPr indent="-1270" algn="just" rtl="0">
              <a:buNone/>
            </a:pPr>
            <a:endParaRPr lang="en-US" sz="200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indent="-1270" algn="just" rtl="0">
              <a:buNone/>
            </a:pP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14 Hours</a:t>
            </a:r>
          </a:p>
        </p:txBody>
      </p:sp>
    </p:spTree>
    <p:extLst>
      <p:ext uri="{BB962C8B-B14F-4D97-AF65-F5344CB8AC3E}">
        <p14:creationId xmlns:p14="http://schemas.microsoft.com/office/powerpoint/2010/main" val="172358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FBD6-16DE-3F07-F487-274B5F27C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2A6D27-AB72-B0BC-49B9-18F94A341FC7}"/>
              </a:ext>
            </a:extLst>
          </p:cNvPr>
          <p:cNvCxnSpPr>
            <a:cxnSpLocks/>
          </p:cNvCxnSpPr>
          <p:nvPr/>
        </p:nvCxnSpPr>
        <p:spPr>
          <a:xfrm>
            <a:off x="129479" y="1617083"/>
            <a:ext cx="1005320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A5F91691-9BD1-45B4-A5DA-5938FC10ABC8}"/>
              </a:ext>
            </a:extLst>
          </p:cNvPr>
          <p:cNvSpPr/>
          <p:nvPr/>
        </p:nvSpPr>
        <p:spPr>
          <a:xfrm>
            <a:off x="255327" y="598909"/>
            <a:ext cx="7497214" cy="95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</a:p>
          <a:p>
            <a:pPr marL="26841">
              <a:lnSpc>
                <a:spcPts val="4098"/>
              </a:lnSpc>
              <a:spcBef>
                <a:spcPct val="0"/>
              </a:spcBef>
            </a:pPr>
            <a:r>
              <a:rPr lang="en-US" sz="28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cs typeface="Calibri"/>
              </a:rPr>
              <a:t>Syllabus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4CD020-2599-FD2E-6FA2-479815C95DE4}"/>
              </a:ext>
            </a:extLst>
          </p:cNvPr>
          <p:cNvSpPr txBox="1"/>
          <p:nvPr/>
        </p:nvSpPr>
        <p:spPr>
          <a:xfrm>
            <a:off x="0" y="1722896"/>
            <a:ext cx="1219199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Textbook(s):</a:t>
            </a:r>
            <a:endParaRPr lang="en-IN" sz="2400" dirty="0"/>
          </a:p>
          <a:p>
            <a:pPr lvl="0"/>
            <a:r>
              <a:rPr lang="en-IN" sz="2400" dirty="0"/>
              <a:t> “Digital Design”, M Morris Mano, Michael D Ciletti, Pearson, 5th Edition, 2012. </a:t>
            </a:r>
          </a:p>
          <a:p>
            <a:pPr lvl="0"/>
            <a:r>
              <a:rPr lang="en-IN" sz="2400" dirty="0"/>
              <a:t> “Computer Organization”, Carl Hamacher, Zvonko </a:t>
            </a:r>
            <a:r>
              <a:rPr lang="en-IN" sz="2400" dirty="0" err="1"/>
              <a:t>Vranesic</a:t>
            </a:r>
            <a:r>
              <a:rPr lang="en-IN" sz="2400" dirty="0"/>
              <a:t>, Safwat Zaky, McGraw Hill, 5th Edition,2002</a:t>
            </a:r>
          </a:p>
          <a:p>
            <a:r>
              <a:rPr lang="en-IN" sz="2400" dirty="0"/>
              <a:t> </a:t>
            </a:r>
          </a:p>
          <a:p>
            <a:r>
              <a:rPr lang="en-IN" sz="2400" b="1" dirty="0"/>
              <a:t>References:</a:t>
            </a:r>
            <a:endParaRPr lang="en-IN" sz="2400" dirty="0"/>
          </a:p>
          <a:p>
            <a:pPr lvl="0"/>
            <a:r>
              <a:rPr lang="en-IN" sz="2400" dirty="0"/>
              <a:t>Digital Design &amp; Computer Architecture, David Money Harris, Sarah L. Harris, 2nd Edition, Elsevier, 2013</a:t>
            </a:r>
          </a:p>
          <a:p>
            <a:pPr lvl="0"/>
            <a:r>
              <a:rPr lang="en-IN" sz="2400" dirty="0"/>
              <a:t>Computer Organization and Design, David A. Patterson, John L. Hennessey 5th Edition, Elsevier,2013</a:t>
            </a:r>
          </a:p>
          <a:p>
            <a:pPr algn="just">
              <a:spcAft>
                <a:spcPts val="990"/>
              </a:spcAft>
            </a:pPr>
            <a:endParaRPr lang="en-US" sz="1600" b="1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7CDAB3-45C9-02F0-0B97-CDC0F4C5E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990" y="197577"/>
            <a:ext cx="1485900" cy="160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591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9F2D05-400A-A76A-26C3-71ED98E07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A478F-958D-3A44-6FBC-AFA463FC3A14}"/>
              </a:ext>
            </a:extLst>
          </p:cNvPr>
          <p:cNvCxnSpPr>
            <a:cxnSpLocks/>
          </p:cNvCxnSpPr>
          <p:nvPr/>
        </p:nvCxnSpPr>
        <p:spPr>
          <a:xfrm>
            <a:off x="129479" y="1617083"/>
            <a:ext cx="1005320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1B3DFA1-09E8-9F16-AA77-6AAC6C01A13C}"/>
              </a:ext>
            </a:extLst>
          </p:cNvPr>
          <p:cNvSpPr/>
          <p:nvPr/>
        </p:nvSpPr>
        <p:spPr>
          <a:xfrm>
            <a:off x="255327" y="598909"/>
            <a:ext cx="7497214" cy="950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</a:p>
          <a:p>
            <a:pPr marL="26841">
              <a:lnSpc>
                <a:spcPts val="4098"/>
              </a:lnSpc>
              <a:spcBef>
                <a:spcPct val="0"/>
              </a:spcBef>
            </a:pPr>
            <a:r>
              <a:rPr lang="en-US" sz="28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cs typeface="Calibri"/>
              </a:rPr>
              <a:t>Evaluation Policy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695EFF-44E5-3B54-D3C9-E5EE3EE85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6990" y="197577"/>
            <a:ext cx="1485900" cy="160836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961575F-BCBE-9CCC-FB3E-BF0B47165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086" y="1805938"/>
            <a:ext cx="8806543" cy="474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699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978" y="1316281"/>
            <a:ext cx="8285967" cy="0"/>
          </a:xfrm>
          <a:custGeom>
            <a:avLst/>
            <a:gdLst/>
            <a:ahLst/>
            <a:cxnLst/>
            <a:rect l="l" t="t" r="r" b="b"/>
            <a:pathLst>
              <a:path w="3920490">
                <a:moveTo>
                  <a:pt x="0" y="0"/>
                </a:moveTo>
                <a:lnTo>
                  <a:pt x="3920450" y="0"/>
                </a:lnTo>
              </a:path>
            </a:pathLst>
          </a:custGeom>
          <a:ln w="19800">
            <a:solidFill>
              <a:srgbClr val="C55911"/>
            </a:solidFill>
          </a:ln>
        </p:spPr>
        <p:txBody>
          <a:bodyPr wrap="square" lIns="0" tIns="0" rIns="0" bIns="0" rtlCol="0"/>
          <a:lstStyle/>
          <a:p>
            <a:endParaRPr sz="3804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42055" y="163512"/>
            <a:ext cx="10433314" cy="1039286"/>
          </a:xfrm>
          <a:prstGeom prst="rect">
            <a:avLst/>
          </a:prstGeom>
        </p:spPr>
        <p:txBody>
          <a:bodyPr vert="horz" wrap="square" lIns="0" tIns="24157" rIns="0" bIns="0" rtlCol="0" anchor="ctr">
            <a:spAutoFit/>
          </a:bodyPr>
          <a:lstStyle/>
          <a:p>
            <a:pPr>
              <a:lnSpc>
                <a:spcPts val="4098"/>
              </a:lnSpc>
              <a:spcBef>
                <a:spcPts val="190"/>
              </a:spcBef>
            </a:pPr>
            <a:r>
              <a:rPr sz="2400" b="1" dirty="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DIGITAL DESIGN AND COMPUTER ORGANIZATION</a:t>
            </a:r>
          </a:p>
          <a:p>
            <a:pPr marL="26841">
              <a:lnSpc>
                <a:spcPts val="4098"/>
              </a:lnSpc>
            </a:pPr>
            <a:r>
              <a:rPr sz="2800" b="1" spc="-21" dirty="0">
                <a:solidFill>
                  <a:srgbClr val="C55911"/>
                </a:solidFill>
                <a:uFill>
                  <a:solidFill>
                    <a:srgbClr val="C55911"/>
                  </a:solidFill>
                </a:uFill>
                <a:latin typeface="Calibri"/>
                <a:ea typeface="+mn-ea"/>
                <a:cs typeface="Calibri"/>
              </a:rPr>
              <a:t>What is Engineering?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188429" y="1810136"/>
            <a:ext cx="11910910" cy="1421257"/>
            <a:chOff x="87743" y="856462"/>
            <a:chExt cx="5635625" cy="672465"/>
          </a:xfrm>
        </p:grpSpPr>
        <p:sp>
          <p:nvSpPr>
            <p:cNvPr id="6" name="object 6"/>
            <p:cNvSpPr/>
            <p:nvPr/>
          </p:nvSpPr>
          <p:spPr>
            <a:xfrm>
              <a:off x="87743" y="856462"/>
              <a:ext cx="5584825" cy="178435"/>
            </a:xfrm>
            <a:custGeom>
              <a:avLst/>
              <a:gdLst/>
              <a:ahLst/>
              <a:cxnLst/>
              <a:rect l="l" t="t" r="r" b="b"/>
              <a:pathLst>
                <a:path w="5584825" h="178434">
                  <a:moveTo>
                    <a:pt x="553378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78392"/>
                  </a:lnTo>
                  <a:lnTo>
                    <a:pt x="5584580" y="178392"/>
                  </a:lnTo>
                  <a:lnTo>
                    <a:pt x="5584580" y="50800"/>
                  </a:lnTo>
                  <a:lnTo>
                    <a:pt x="5580572" y="31075"/>
                  </a:lnTo>
                  <a:lnTo>
                    <a:pt x="5569658" y="14922"/>
                  </a:lnTo>
                  <a:lnTo>
                    <a:pt x="5553505" y="4008"/>
                  </a:lnTo>
                  <a:lnTo>
                    <a:pt x="5533780" y="0"/>
                  </a:lnTo>
                  <a:close/>
                </a:path>
              </a:pathLst>
            </a:custGeom>
            <a:solidFill>
              <a:srgbClr val="F3DEC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4" y="1022197"/>
              <a:ext cx="5584580" cy="5060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44" y="1427276"/>
              <a:ext cx="101600" cy="1016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1414576"/>
              <a:ext cx="5533706" cy="11430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2324" y="900696"/>
              <a:ext cx="50727" cy="52657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87743" y="1066481"/>
              <a:ext cx="5584825" cy="412115"/>
            </a:xfrm>
            <a:custGeom>
              <a:avLst/>
              <a:gdLst/>
              <a:ahLst/>
              <a:cxnLst/>
              <a:rect l="l" t="t" r="r" b="b"/>
              <a:pathLst>
                <a:path w="5584825" h="412115">
                  <a:moveTo>
                    <a:pt x="5584580" y="0"/>
                  </a:moveTo>
                  <a:lnTo>
                    <a:pt x="0" y="0"/>
                  </a:lnTo>
                  <a:lnTo>
                    <a:pt x="0" y="360795"/>
                  </a:lnTo>
                  <a:lnTo>
                    <a:pt x="4008" y="380520"/>
                  </a:lnTo>
                  <a:lnTo>
                    <a:pt x="14922" y="396673"/>
                  </a:lnTo>
                  <a:lnTo>
                    <a:pt x="31075" y="407587"/>
                  </a:lnTo>
                  <a:lnTo>
                    <a:pt x="50800" y="411595"/>
                  </a:lnTo>
                  <a:lnTo>
                    <a:pt x="5533780" y="411595"/>
                  </a:lnTo>
                  <a:lnTo>
                    <a:pt x="5553505" y="407587"/>
                  </a:lnTo>
                  <a:lnTo>
                    <a:pt x="5569658" y="396673"/>
                  </a:lnTo>
                  <a:lnTo>
                    <a:pt x="5580572" y="380520"/>
                  </a:lnTo>
                  <a:lnTo>
                    <a:pt x="5584580" y="360795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F9EEE7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2" name="object 12"/>
            <p:cNvSpPr/>
            <p:nvPr/>
          </p:nvSpPr>
          <p:spPr>
            <a:xfrm>
              <a:off x="5672324" y="938794"/>
              <a:ext cx="0" cy="508000"/>
            </a:xfrm>
            <a:custGeom>
              <a:avLst/>
              <a:gdLst/>
              <a:ahLst/>
              <a:cxnLst/>
              <a:rect l="l" t="t" r="r" b="b"/>
              <a:pathLst>
                <a:path h="508000">
                  <a:moveTo>
                    <a:pt x="0" y="50753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3" name="object 13"/>
            <p:cNvSpPr/>
            <p:nvPr/>
          </p:nvSpPr>
          <p:spPr>
            <a:xfrm>
              <a:off x="5672324" y="9260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4" name="object 14"/>
            <p:cNvSpPr/>
            <p:nvPr/>
          </p:nvSpPr>
          <p:spPr>
            <a:xfrm>
              <a:off x="5672324" y="9133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15" name="object 15"/>
            <p:cNvSpPr/>
            <p:nvPr/>
          </p:nvSpPr>
          <p:spPr>
            <a:xfrm>
              <a:off x="5672324" y="90069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699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1968" y="1120978"/>
              <a:ext cx="65201" cy="6520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51968" y="1336078"/>
              <a:ext cx="65201" cy="65201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188429" y="3444995"/>
            <a:ext cx="11910910" cy="1806432"/>
            <a:chOff x="87743" y="1629993"/>
            <a:chExt cx="5635625" cy="854710"/>
          </a:xfrm>
        </p:grpSpPr>
        <p:sp>
          <p:nvSpPr>
            <p:cNvPr id="19" name="object 19"/>
            <p:cNvSpPr/>
            <p:nvPr/>
          </p:nvSpPr>
          <p:spPr>
            <a:xfrm>
              <a:off x="87743" y="1629993"/>
              <a:ext cx="5584825" cy="183515"/>
            </a:xfrm>
            <a:custGeom>
              <a:avLst/>
              <a:gdLst/>
              <a:ahLst/>
              <a:cxnLst/>
              <a:rect l="l" t="t" r="r" b="b"/>
              <a:pathLst>
                <a:path w="5584825" h="183514">
                  <a:moveTo>
                    <a:pt x="5533780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3353"/>
                  </a:lnTo>
                  <a:lnTo>
                    <a:pt x="5584580" y="183353"/>
                  </a:lnTo>
                  <a:lnTo>
                    <a:pt x="5584580" y="50800"/>
                  </a:lnTo>
                  <a:lnTo>
                    <a:pt x="5580572" y="31075"/>
                  </a:lnTo>
                  <a:lnTo>
                    <a:pt x="5569658" y="14922"/>
                  </a:lnTo>
                  <a:lnTo>
                    <a:pt x="5553505" y="4008"/>
                  </a:lnTo>
                  <a:lnTo>
                    <a:pt x="5533780" y="0"/>
                  </a:lnTo>
                  <a:close/>
                </a:path>
              </a:pathLst>
            </a:custGeom>
            <a:solidFill>
              <a:srgbClr val="F3DECF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744" y="1800694"/>
              <a:ext cx="5584580" cy="5060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8544" y="2382837"/>
              <a:ext cx="101600" cy="1016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9344" y="2370137"/>
              <a:ext cx="5533706" cy="11430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72324" y="1674240"/>
              <a:ext cx="50727" cy="70859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7743" y="1844971"/>
              <a:ext cx="5584825" cy="589280"/>
            </a:xfrm>
            <a:custGeom>
              <a:avLst/>
              <a:gdLst/>
              <a:ahLst/>
              <a:cxnLst/>
              <a:rect l="l" t="t" r="r" b="b"/>
              <a:pathLst>
                <a:path w="5584825" h="589280">
                  <a:moveTo>
                    <a:pt x="5584580" y="0"/>
                  </a:moveTo>
                  <a:lnTo>
                    <a:pt x="0" y="0"/>
                  </a:lnTo>
                  <a:lnTo>
                    <a:pt x="0" y="537865"/>
                  </a:lnTo>
                  <a:lnTo>
                    <a:pt x="4008" y="557590"/>
                  </a:lnTo>
                  <a:lnTo>
                    <a:pt x="14922" y="573743"/>
                  </a:lnTo>
                  <a:lnTo>
                    <a:pt x="31075" y="584657"/>
                  </a:lnTo>
                  <a:lnTo>
                    <a:pt x="50800" y="588665"/>
                  </a:lnTo>
                  <a:lnTo>
                    <a:pt x="5533780" y="588665"/>
                  </a:lnTo>
                  <a:lnTo>
                    <a:pt x="5553505" y="584657"/>
                  </a:lnTo>
                  <a:lnTo>
                    <a:pt x="5569658" y="573743"/>
                  </a:lnTo>
                  <a:lnTo>
                    <a:pt x="5580572" y="557590"/>
                  </a:lnTo>
                  <a:lnTo>
                    <a:pt x="5584580" y="537865"/>
                  </a:lnTo>
                  <a:lnTo>
                    <a:pt x="5584580" y="0"/>
                  </a:lnTo>
                  <a:close/>
                </a:path>
              </a:pathLst>
            </a:custGeom>
            <a:solidFill>
              <a:srgbClr val="F9EEE7"/>
            </a:solidFill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5" name="object 25"/>
            <p:cNvSpPr/>
            <p:nvPr/>
          </p:nvSpPr>
          <p:spPr>
            <a:xfrm>
              <a:off x="5672324" y="1712324"/>
              <a:ext cx="0" cy="689610"/>
            </a:xfrm>
            <a:custGeom>
              <a:avLst/>
              <a:gdLst/>
              <a:ahLst/>
              <a:cxnLst/>
              <a:rect l="l" t="t" r="r" b="b"/>
              <a:pathLst>
                <a:path h="689610">
                  <a:moveTo>
                    <a:pt x="0" y="689562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6" name="object 26"/>
            <p:cNvSpPr/>
            <p:nvPr/>
          </p:nvSpPr>
          <p:spPr>
            <a:xfrm>
              <a:off x="5672324" y="16996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7" name="object 27"/>
            <p:cNvSpPr/>
            <p:nvPr/>
          </p:nvSpPr>
          <p:spPr>
            <a:xfrm>
              <a:off x="5672324" y="16869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sp>
          <p:nvSpPr>
            <p:cNvPr id="28" name="object 28"/>
            <p:cNvSpPr/>
            <p:nvPr/>
          </p:nvSpPr>
          <p:spPr>
            <a:xfrm>
              <a:off x="5672324" y="1674224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 sz="3804"/>
            </a:p>
          </p:txBody>
        </p:sp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968" y="1899488"/>
              <a:ext cx="65201" cy="65201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51968" y="2114575"/>
              <a:ext cx="65201" cy="65201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268955" y="1671522"/>
            <a:ext cx="10606414" cy="3420326"/>
          </a:xfrm>
          <a:prstGeom prst="rect">
            <a:avLst/>
          </a:prstGeom>
        </p:spPr>
        <p:txBody>
          <a:bodyPr vert="horz" wrap="square" lIns="0" tIns="114076" rIns="0" bIns="0" rtlCol="0">
            <a:spAutoFit/>
          </a:bodyPr>
          <a:lstStyle/>
          <a:p>
            <a:pPr marL="26841">
              <a:spcBef>
                <a:spcPts val="898"/>
              </a:spcBef>
            </a:pPr>
            <a:r>
              <a:rPr sz="2325" spc="-11" dirty="0">
                <a:solidFill>
                  <a:srgbClr val="C55911"/>
                </a:solidFill>
                <a:latin typeface="Calibri"/>
                <a:cs typeface="Calibri"/>
              </a:rPr>
              <a:t>Engineering</a:t>
            </a:r>
            <a:endParaRPr sz="2325">
              <a:latin typeface="Calibri"/>
              <a:cs typeface="Calibri"/>
            </a:endParaRPr>
          </a:p>
          <a:p>
            <a:pPr marL="611985">
              <a:spcBef>
                <a:spcPts val="687"/>
              </a:spcBef>
            </a:pPr>
            <a:r>
              <a:rPr sz="2325" spc="-21" dirty="0">
                <a:latin typeface="Calibri"/>
                <a:cs typeface="Calibri"/>
              </a:rPr>
              <a:t>From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-21" dirty="0">
                <a:latin typeface="Calibri"/>
                <a:cs typeface="Calibri"/>
              </a:rPr>
              <a:t>latin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b="1" spc="-11" dirty="0">
                <a:latin typeface="Calibri"/>
                <a:cs typeface="Calibri"/>
              </a:rPr>
              <a:t>ingenium</a:t>
            </a:r>
            <a:r>
              <a:rPr sz="2325" spc="-11" dirty="0">
                <a:latin typeface="Calibri"/>
                <a:cs typeface="Calibri"/>
              </a:rPr>
              <a:t>:</a:t>
            </a:r>
            <a:r>
              <a:rPr sz="2325" spc="222" dirty="0">
                <a:latin typeface="Calibri"/>
                <a:cs typeface="Calibri"/>
              </a:rPr>
              <a:t> </a:t>
            </a:r>
            <a:r>
              <a:rPr sz="2325" spc="-21" dirty="0">
                <a:latin typeface="Calibri"/>
                <a:cs typeface="Calibri"/>
              </a:rPr>
              <a:t>innate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i="1" spc="-21" dirty="0">
                <a:latin typeface="Calibri"/>
                <a:cs typeface="Calibri"/>
              </a:rPr>
              <a:t>talent/capacity/intelligence</a:t>
            </a:r>
            <a:endParaRPr sz="2325">
              <a:latin typeface="Calibri"/>
              <a:cs typeface="Calibri"/>
            </a:endParaRPr>
          </a:p>
          <a:p>
            <a:pPr marL="611985">
              <a:spcBef>
                <a:spcPts val="793"/>
              </a:spcBef>
            </a:pPr>
            <a:r>
              <a:rPr sz="2325" spc="-116" dirty="0">
                <a:latin typeface="Calibri"/>
                <a:cs typeface="Calibri"/>
              </a:rPr>
              <a:t>To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design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and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build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spc="-21" dirty="0">
                <a:latin typeface="Calibri"/>
                <a:cs typeface="Calibri"/>
              </a:rPr>
              <a:t>structures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and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machines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(with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skill/art/expertise/ingenuity</a:t>
            </a:r>
            <a:r>
              <a:rPr sz="2325" spc="-11" dirty="0">
                <a:latin typeface="Calibri"/>
                <a:cs typeface="Calibri"/>
              </a:rPr>
              <a:t>)</a:t>
            </a:r>
            <a:endParaRPr sz="2325">
              <a:latin typeface="Calibri"/>
              <a:cs typeface="Calibri"/>
            </a:endParaRPr>
          </a:p>
          <a:p>
            <a:pPr>
              <a:spcBef>
                <a:spcPts val="11"/>
              </a:spcBef>
            </a:pPr>
            <a:endParaRPr sz="2536">
              <a:latin typeface="Calibri"/>
              <a:cs typeface="Calibri"/>
            </a:endParaRPr>
          </a:p>
          <a:p>
            <a:pPr marL="26841"/>
            <a:r>
              <a:rPr sz="2325" spc="-11" dirty="0">
                <a:solidFill>
                  <a:srgbClr val="C55911"/>
                </a:solidFill>
                <a:latin typeface="Calibri"/>
                <a:cs typeface="Calibri"/>
              </a:rPr>
              <a:t>Objective</a:t>
            </a:r>
            <a:r>
              <a:rPr sz="2325" spc="-42" dirty="0">
                <a:solidFill>
                  <a:srgbClr val="C55911"/>
                </a:solidFill>
                <a:latin typeface="Calibri"/>
                <a:cs typeface="Calibri"/>
              </a:rPr>
              <a:t> </a:t>
            </a:r>
            <a:r>
              <a:rPr sz="2325" spc="-11" dirty="0">
                <a:solidFill>
                  <a:srgbClr val="C55911"/>
                </a:solidFill>
                <a:latin typeface="Calibri"/>
                <a:cs typeface="Calibri"/>
              </a:rPr>
              <a:t>of</a:t>
            </a:r>
            <a:r>
              <a:rPr sz="2325" spc="-42" dirty="0">
                <a:solidFill>
                  <a:srgbClr val="C55911"/>
                </a:solidFill>
                <a:latin typeface="Calibri"/>
                <a:cs typeface="Calibri"/>
              </a:rPr>
              <a:t> </a:t>
            </a:r>
            <a:r>
              <a:rPr sz="2325" spc="-11" dirty="0">
                <a:solidFill>
                  <a:srgbClr val="C55911"/>
                </a:solidFill>
                <a:latin typeface="Calibri"/>
                <a:cs typeface="Calibri"/>
              </a:rPr>
              <a:t>Engineering?</a:t>
            </a:r>
            <a:endParaRPr sz="2325">
              <a:latin typeface="Calibri"/>
              <a:cs typeface="Calibri"/>
            </a:endParaRPr>
          </a:p>
          <a:p>
            <a:pPr marL="611985">
              <a:spcBef>
                <a:spcPts val="687"/>
              </a:spcBef>
            </a:pPr>
            <a:r>
              <a:rPr sz="2325" spc="-21" dirty="0">
                <a:latin typeface="Calibri"/>
                <a:cs typeface="Calibri"/>
              </a:rPr>
              <a:t>Optimize</a:t>
            </a:r>
            <a:r>
              <a:rPr sz="2325" spc="-11" dirty="0">
                <a:latin typeface="Calibri"/>
                <a:cs typeface="Calibri"/>
              </a:rPr>
              <a:t> fundamental </a:t>
            </a:r>
            <a:r>
              <a:rPr sz="2325" spc="-21" dirty="0">
                <a:latin typeface="Calibri"/>
                <a:cs typeface="Calibri"/>
              </a:rPr>
              <a:t>physical</a:t>
            </a:r>
            <a:r>
              <a:rPr sz="2325" spc="-11" dirty="0">
                <a:latin typeface="Calibri"/>
                <a:cs typeface="Calibri"/>
              </a:rPr>
              <a:t> quantities</a:t>
            </a:r>
            <a:r>
              <a:rPr sz="2325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of </a:t>
            </a:r>
            <a:r>
              <a:rPr sz="2325" i="1" spc="-11" dirty="0">
                <a:latin typeface="Calibri"/>
                <a:cs typeface="Calibri"/>
              </a:rPr>
              <a:t>time, space and</a:t>
            </a:r>
            <a:r>
              <a:rPr sz="2325" i="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energy</a:t>
            </a:r>
            <a:endParaRPr sz="2325">
              <a:latin typeface="Calibri"/>
              <a:cs typeface="Calibri"/>
            </a:endParaRPr>
          </a:p>
          <a:p>
            <a:pPr marL="611985">
              <a:spcBef>
                <a:spcPts val="793"/>
              </a:spcBef>
            </a:pPr>
            <a:r>
              <a:rPr sz="2325" spc="-11" dirty="0">
                <a:latin typeface="Calibri"/>
                <a:cs typeface="Calibri"/>
              </a:rPr>
              <a:t>In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spc="-21" dirty="0">
                <a:latin typeface="Calibri"/>
                <a:cs typeface="Calibri"/>
              </a:rPr>
              <a:t>current</a:t>
            </a:r>
            <a:r>
              <a:rPr sz="2325" spc="21" dirty="0">
                <a:latin typeface="Calibri"/>
                <a:cs typeface="Calibri"/>
              </a:rPr>
              <a:t> </a:t>
            </a:r>
            <a:r>
              <a:rPr sz="2325" spc="-21" dirty="0">
                <a:latin typeface="Calibri"/>
                <a:cs typeface="Calibri"/>
              </a:rPr>
              <a:t>course,</a:t>
            </a:r>
            <a:r>
              <a:rPr sz="2325" spc="1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increase</a:t>
            </a:r>
            <a:r>
              <a:rPr sz="2325" i="1" spc="2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logic</a:t>
            </a:r>
            <a:r>
              <a:rPr sz="2325" i="1" spc="1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circuit</a:t>
            </a:r>
            <a:r>
              <a:rPr sz="2325" i="1" spc="2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speed,</a:t>
            </a:r>
            <a:r>
              <a:rPr sz="2325" i="1" spc="1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decrease</a:t>
            </a:r>
            <a:r>
              <a:rPr sz="2325" i="1" spc="2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logic</a:t>
            </a:r>
            <a:r>
              <a:rPr sz="2325" i="1" spc="2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resources</a:t>
            </a:r>
            <a:r>
              <a:rPr sz="2325" i="1" spc="11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required</a:t>
            </a:r>
            <a:r>
              <a:rPr sz="2325" i="1" spc="85" dirty="0">
                <a:latin typeface="Calibri"/>
                <a:cs typeface="Calibri"/>
              </a:rPr>
              <a:t> </a:t>
            </a:r>
            <a:r>
              <a:rPr sz="2325" spc="-11" dirty="0">
                <a:latin typeface="Calibri"/>
                <a:cs typeface="Calibri"/>
              </a:rPr>
              <a:t>and</a:t>
            </a:r>
            <a:endParaRPr sz="2325">
              <a:latin typeface="Calibri"/>
              <a:cs typeface="Calibri"/>
            </a:endParaRPr>
          </a:p>
          <a:p>
            <a:pPr marL="611985">
              <a:spcBef>
                <a:spcPts val="159"/>
              </a:spcBef>
            </a:pPr>
            <a:r>
              <a:rPr sz="2325" i="1" spc="-11" dirty="0">
                <a:latin typeface="Calibri"/>
                <a:cs typeface="Calibri"/>
              </a:rPr>
              <a:t>decrease</a:t>
            </a:r>
            <a:r>
              <a:rPr sz="2325" i="1" spc="-42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power</a:t>
            </a:r>
            <a:r>
              <a:rPr sz="2325" i="1" spc="-42" dirty="0">
                <a:latin typeface="Calibri"/>
                <a:cs typeface="Calibri"/>
              </a:rPr>
              <a:t> </a:t>
            </a:r>
            <a:r>
              <a:rPr sz="2325" i="1" spc="-11" dirty="0">
                <a:latin typeface="Calibri"/>
                <a:cs typeface="Calibri"/>
              </a:rPr>
              <a:t>consumed</a:t>
            </a:r>
            <a:endParaRPr sz="2325">
              <a:latin typeface="Calibri"/>
              <a:cs typeface="Calibri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BD3CCEA-C62A-59DA-E08E-05A6A44D960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84180" y="485640"/>
            <a:ext cx="1017270" cy="101727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6567</TotalTime>
  <Words>1983</Words>
  <Application>Microsoft Office PowerPoint</Application>
  <PresentationFormat>Widescreen</PresentationFormat>
  <Paragraphs>235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8" baseType="lpstr">
      <vt:lpstr>Arial</vt:lpstr>
      <vt:lpstr>Calibri</vt:lpstr>
      <vt:lpstr>Calibri (Normal)</vt:lpstr>
      <vt:lpstr>Calibri Light</vt:lpstr>
      <vt:lpstr>Comic Sans MS</vt:lpstr>
      <vt:lpstr>Google Sans</vt:lpstr>
      <vt:lpstr>inherit</vt:lpstr>
      <vt:lpstr>Lato</vt:lpstr>
      <vt:lpstr>Times New Roman</vt:lpstr>
      <vt:lpstr>Wingdings</vt:lpstr>
      <vt:lpstr>Office Theme</vt:lpstr>
      <vt:lpstr>1_Office Theme</vt:lpstr>
      <vt:lpstr>DIGITAL DESIGN AND COMPUTER ORGANIZATION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DIGITAL DESIGN AND COMPUTER ORGANIZATION What is Engineering?</vt:lpstr>
      <vt:lpstr>PowerPoint Presentation</vt:lpstr>
      <vt:lpstr>PowerPoint Presentation</vt:lpstr>
      <vt:lpstr>PowerPoint Presentation</vt:lpstr>
      <vt:lpstr>  DIGITAL DESIGN AND COMPUTER ORGANIZATION Computer Organization  &amp; Computer Architecture</vt:lpstr>
      <vt:lpstr>  DIGITAL DESIGN AND COMPUTER ORGANIZATION Computer Organization  &amp; Computer Architecture</vt:lpstr>
      <vt:lpstr>  DIGITAL DESIGN AND COMPUTER ORGANIZATION Computer Organization  &amp; Computer Architecture</vt:lpstr>
      <vt:lpstr>PowerPoint Presentation</vt:lpstr>
      <vt:lpstr>  DIGITAL DESIGN AND COMPUTER ORGANIZATION Computer Organization  &amp; Computer Architecture</vt:lpstr>
      <vt:lpstr>Moore’s Law</vt:lpstr>
      <vt:lpstr>Moore’s Law</vt:lpstr>
      <vt:lpstr>Moore’s Law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Pooja A</dc:creator>
  <cp:lastModifiedBy>prajwala talanki</cp:lastModifiedBy>
  <cp:revision>230</cp:revision>
  <dcterms:created xsi:type="dcterms:W3CDTF">2020-06-03T10:14:23Z</dcterms:created>
  <dcterms:modified xsi:type="dcterms:W3CDTF">2025-08-04T03:03:54Z</dcterms:modified>
</cp:coreProperties>
</file>