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02" d="100"/>
          <a:sy n="102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A5EE-D03D-3642-9A16-1195F1606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 of social media text for better translation accuracy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FBC37-9A6E-514D-ADAB-DE31FC464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Sanat</a:t>
            </a:r>
            <a:r>
              <a:rPr lang="en-US" dirty="0"/>
              <a:t> Deshpande and Lionel Eisenberg</a:t>
            </a:r>
          </a:p>
        </p:txBody>
      </p:sp>
    </p:spTree>
    <p:extLst>
      <p:ext uri="{BB962C8B-B14F-4D97-AF65-F5344CB8AC3E}">
        <p14:creationId xmlns:p14="http://schemas.microsoft.com/office/powerpoint/2010/main" val="41417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95E6-EE5F-5E4D-AD96-3CE0FD41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D2A7-D42A-284A-82F3-0CA27D2B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increasingly informal (Politics done over tweets, censorship through Facebook etc.)</a:t>
            </a:r>
          </a:p>
          <a:p>
            <a:pPr lvl="1"/>
            <a:r>
              <a:rPr lang="en-US" dirty="0"/>
              <a:t>More and more messaging takes place on social media where the focus is not on proper grammar, punctuation, formal words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How do you translate the following? (real tweets)</a:t>
            </a:r>
          </a:p>
          <a:p>
            <a:pPr lvl="1"/>
            <a:r>
              <a:rPr lang="en-US" dirty="0"/>
              <a:t>“Do </a:t>
            </a:r>
            <a:r>
              <a:rPr lang="en-US" dirty="0" err="1"/>
              <a:t>stdnts</a:t>
            </a:r>
            <a:r>
              <a:rPr lang="en-US" dirty="0"/>
              <a:t> ever </a:t>
            </a:r>
            <a:r>
              <a:rPr lang="en-US" dirty="0" err="1"/>
              <a:t>hve</a:t>
            </a:r>
            <a:r>
              <a:rPr lang="en-US" dirty="0"/>
              <a:t> </a:t>
            </a:r>
            <a:r>
              <a:rPr lang="en-US" dirty="0" err="1"/>
              <a:t>prblms</a:t>
            </a:r>
            <a:r>
              <a:rPr lang="en-US" dirty="0"/>
              <a:t> </a:t>
            </a:r>
            <a:r>
              <a:rPr lang="en-US" dirty="0" err="1"/>
              <a:t>readin</a:t>
            </a:r>
            <a:r>
              <a:rPr lang="en-US" dirty="0"/>
              <a:t> </a:t>
            </a:r>
            <a:r>
              <a:rPr lang="en-US" dirty="0" err="1"/>
              <a:t>assined</a:t>
            </a:r>
            <a:r>
              <a:rPr lang="en-US" dirty="0"/>
              <a:t> stuff”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wya</a:t>
            </a:r>
            <a:r>
              <a:rPr lang="en-US" dirty="0"/>
              <a:t> </a:t>
            </a:r>
            <a:r>
              <a:rPr lang="en-US" dirty="0" err="1"/>
              <a:t>boi</a:t>
            </a:r>
            <a:r>
              <a:rPr lang="en-US" dirty="0"/>
              <a:t> we </a:t>
            </a:r>
            <a:r>
              <a:rPr lang="en-US" dirty="0" err="1"/>
              <a:t>finna</a:t>
            </a:r>
            <a:r>
              <a:rPr lang="en-US" dirty="0"/>
              <a:t> roll” </a:t>
            </a:r>
          </a:p>
          <a:p>
            <a:pPr lvl="1"/>
            <a:r>
              <a:rPr lang="en-US" dirty="0"/>
              <a:t>“nah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chillin</a:t>
            </a:r>
            <a:r>
              <a:rPr lang="en-US" dirty="0"/>
              <a:t> w/ friends”</a:t>
            </a:r>
          </a:p>
        </p:txBody>
      </p:sp>
    </p:spTree>
    <p:extLst>
      <p:ext uri="{BB962C8B-B14F-4D97-AF65-F5344CB8AC3E}">
        <p14:creationId xmlns:p14="http://schemas.microsoft.com/office/powerpoint/2010/main" val="168541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DE61-FBBC-C14F-B381-1CDB5BB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8EDB-6518-254E-8C39-8139142F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65" y="2638044"/>
            <a:ext cx="8931057" cy="3101983"/>
          </a:xfrm>
        </p:spPr>
        <p:txBody>
          <a:bodyPr/>
          <a:lstStyle/>
          <a:p>
            <a:r>
              <a:rPr lang="en-US" dirty="0"/>
              <a:t>Beam Search Normalizer to transform social media text into something translatable, that resembles normal English.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wya</a:t>
            </a:r>
            <a:r>
              <a:rPr lang="en-US" dirty="0"/>
              <a:t> </a:t>
            </a:r>
            <a:r>
              <a:rPr lang="en-US" dirty="0" err="1"/>
              <a:t>boi</a:t>
            </a:r>
            <a:r>
              <a:rPr lang="en-US" dirty="0"/>
              <a:t>” </a:t>
            </a:r>
            <a:r>
              <a:rPr lang="en-US" dirty="0">
                <a:sym typeface="Wingdings" pitchFamily="2" charset="2"/>
              </a:rPr>
              <a:t> “where are you at boy”  “where are you at boy?”</a:t>
            </a:r>
          </a:p>
          <a:p>
            <a:pPr lvl="1"/>
            <a:r>
              <a:rPr lang="en-US" dirty="0"/>
              <a:t>“nah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chillin</a:t>
            </a:r>
            <a:r>
              <a:rPr lang="en-US" dirty="0"/>
              <a:t> w/ friends” </a:t>
            </a:r>
            <a:r>
              <a:rPr lang="en-US" dirty="0">
                <a:sym typeface="Wingdings" pitchFamily="2" charset="2"/>
              </a:rPr>
              <a:t> “no </a:t>
            </a:r>
            <a:r>
              <a:rPr lang="en-US" dirty="0" err="1">
                <a:sym typeface="Wingdings" pitchFamily="2" charset="2"/>
              </a:rPr>
              <a:t>i’m</a:t>
            </a:r>
            <a:r>
              <a:rPr lang="en-US" dirty="0">
                <a:sym typeface="Wingdings" pitchFamily="2" charset="2"/>
              </a:rPr>
              <a:t> hanging with friends” ”no, I’m hanging with friends,”</a:t>
            </a:r>
          </a:p>
          <a:p>
            <a:r>
              <a:rPr lang="en-US" dirty="0">
                <a:sym typeface="Wingdings" pitchFamily="2" charset="2"/>
              </a:rPr>
              <a:t>Combine a beam search decoder and a combination of difference sentence </a:t>
            </a:r>
            <a:r>
              <a:rPr lang="en-US" dirty="0" err="1">
                <a:sym typeface="Wingdings" pitchFamily="2" charset="2"/>
              </a:rPr>
              <a:t>tranformers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Find best possible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00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451</TotalTime>
  <Words>172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Normalization of social media text for better translation accuracy </vt:lpstr>
      <vt:lpstr>The problem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of social media text for better translation accuracy </dc:title>
  <dc:creator>Lionel Eisenberg</dc:creator>
  <cp:lastModifiedBy>Lionel Eisenberg</cp:lastModifiedBy>
  <cp:revision>3</cp:revision>
  <dcterms:created xsi:type="dcterms:W3CDTF">2018-12-06T06:39:01Z</dcterms:created>
  <dcterms:modified xsi:type="dcterms:W3CDTF">2018-12-06T14:10:53Z</dcterms:modified>
</cp:coreProperties>
</file>