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94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05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20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77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01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5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2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4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964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MediAid</a:t>
            </a:r>
            <a:r>
              <a:rPr dirty="0"/>
              <a:t> AI: Intelligent Medical Assistant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Powered by Advanced Generative AI &amp; Machine Learning</a:t>
            </a:r>
          </a:p>
          <a:p>
            <a:endParaRPr dirty="0"/>
          </a:p>
          <a:p>
            <a:r>
              <a:rPr dirty="0"/>
              <a:t>Presented by: </a:t>
            </a:r>
            <a:r>
              <a:rPr lang="en-US" dirty="0"/>
              <a:t>Anusree </a:t>
            </a:r>
            <a:r>
              <a:rPr lang="en-US" dirty="0" err="1"/>
              <a:t>Mohnan</a:t>
            </a:r>
            <a:r>
              <a:rPr lang="en-US" dirty="0"/>
              <a:t> | Sanat Popli</a:t>
            </a:r>
            <a:endParaRPr dirty="0"/>
          </a:p>
          <a:p>
            <a:r>
              <a:rPr dirty="0"/>
              <a:t>Course: </a:t>
            </a:r>
            <a:r>
              <a:rPr lang="en-US" dirty="0"/>
              <a:t>Prompt Engineering and AI</a:t>
            </a:r>
            <a:endParaRPr dirty="0"/>
          </a:p>
          <a:p>
            <a:r>
              <a:rPr dirty="0"/>
              <a:t>Date: August</a:t>
            </a:r>
            <a:r>
              <a:rPr lang="en-US" dirty="0"/>
              <a:t>15,</a:t>
            </a:r>
            <a:r>
              <a:rPr dirty="0"/>
              <a:t> 2025</a:t>
            </a:r>
          </a:p>
          <a:p>
            <a:r>
              <a:rPr dirty="0"/>
              <a:t>GitHub: </a:t>
            </a:r>
            <a:r>
              <a:rPr lang="en-US" dirty="0"/>
              <a:t>https://github.com/anumohan10/Mediaid-AI.git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Chat: Context-aware queries</a:t>
            </a:r>
          </a:p>
          <a:p>
            <a:r>
              <a:t>2. Docs: Upload + parse</a:t>
            </a:r>
          </a:p>
          <a:p>
            <a:r>
              <a:t>3. Risk: Real-time health prediction</a:t>
            </a:r>
          </a:p>
          <a:p>
            <a:r>
              <a:t>4. Safety: Disclaimers, filtering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Metrics:</a:t>
            </a:r>
          </a:p>
          <a:p>
            <a:r>
              <a:rPr dirty="0"/>
              <a:t>• Response: 480ms</a:t>
            </a:r>
          </a:p>
          <a:p>
            <a:r>
              <a:rPr dirty="0"/>
              <a:t>• RAG: 94.2%</a:t>
            </a:r>
          </a:p>
          <a:p>
            <a:r>
              <a:rPr dirty="0"/>
              <a:t>• OCR: 92.1%</a:t>
            </a:r>
          </a:p>
          <a:p>
            <a:r>
              <a:rPr dirty="0"/>
              <a:t>• Models: 87.5%, </a:t>
            </a:r>
            <a:r>
              <a:rPr lang="en-US" dirty="0"/>
              <a:t>8</a:t>
            </a:r>
            <a:r>
              <a:rPr dirty="0"/>
              <a:t>5.3%</a:t>
            </a:r>
          </a:p>
          <a:p>
            <a:r>
              <a:rPr dirty="0"/>
              <a:t>• Uptime: 99.8%</a:t>
            </a:r>
          </a:p>
          <a:p>
            <a:endParaRPr dirty="0"/>
          </a:p>
          <a:p>
            <a:r>
              <a:rPr dirty="0"/>
              <a:t>User Engagement:</a:t>
            </a:r>
          </a:p>
          <a:p>
            <a:r>
              <a:rPr dirty="0"/>
              <a:t>• 96.8% query success</a:t>
            </a:r>
          </a:p>
          <a:p>
            <a:r>
              <a:rPr dirty="0"/>
              <a:t>• 8.3 min avg session</a:t>
            </a:r>
          </a:p>
          <a:p>
            <a:r>
              <a:rPr dirty="0"/>
              <a:t>• 78.5% return users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8" y="2336873"/>
            <a:ext cx="8823489" cy="3599316"/>
          </a:xfrm>
        </p:spPr>
        <p:txBody>
          <a:bodyPr>
            <a:noAutofit/>
          </a:bodyPr>
          <a:lstStyle/>
          <a:p>
            <a:r>
              <a:rPr sz="1200" dirty="0"/>
              <a:t>Impact:</a:t>
            </a:r>
          </a:p>
          <a:p>
            <a:r>
              <a:rPr sz="1200" dirty="0"/>
              <a:t>• 5 AI components</a:t>
            </a:r>
          </a:p>
          <a:p>
            <a:r>
              <a:rPr sz="1200" dirty="0"/>
              <a:t>• 250% over requirements</a:t>
            </a:r>
          </a:p>
          <a:p>
            <a:r>
              <a:rPr sz="1200" dirty="0"/>
              <a:t>• Production-ready AI</a:t>
            </a:r>
          </a:p>
          <a:p>
            <a:endParaRPr sz="1200" dirty="0"/>
          </a:p>
          <a:p>
            <a:r>
              <a:rPr sz="1200" dirty="0"/>
              <a:t>Future:</a:t>
            </a:r>
          </a:p>
          <a:p>
            <a:r>
              <a:rPr sz="1200" dirty="0"/>
              <a:t>• More databases</a:t>
            </a:r>
          </a:p>
          <a:p>
            <a:r>
              <a:rPr sz="1200" dirty="0"/>
              <a:t>• Mobile app</a:t>
            </a:r>
          </a:p>
          <a:p>
            <a:r>
              <a:rPr sz="1200" dirty="0"/>
              <a:t>• Voice interaction</a:t>
            </a:r>
          </a:p>
          <a:p>
            <a:r>
              <a:rPr sz="1200" dirty="0"/>
              <a:t>• AI agents</a:t>
            </a:r>
          </a:p>
          <a:p>
            <a:endParaRPr sz="1200" dirty="0"/>
          </a:p>
          <a:p>
            <a:r>
              <a:rPr sz="1200" dirty="0"/>
              <a:t>Learnings:</a:t>
            </a:r>
          </a:p>
          <a:p>
            <a:r>
              <a:rPr sz="1200" dirty="0"/>
              <a:t>• RAG mastery</a:t>
            </a:r>
          </a:p>
          <a:p>
            <a:r>
              <a:rPr sz="1200" dirty="0"/>
              <a:t>• Prompt engineering</a:t>
            </a:r>
          </a:p>
          <a:p>
            <a:r>
              <a:rPr sz="1200" dirty="0"/>
              <a:t>• ML optimization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Bonus: Technical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Architecture:</a:t>
            </a:r>
          </a:p>
          <a:p>
            <a:r>
              <a:t>• Ethical:</a:t>
            </a:r>
          </a:p>
          <a:p>
            <a:r>
              <a:t>• No PHI stored</a:t>
            </a:r>
          </a:p>
          <a:p>
            <a:r>
              <a:t>• Clear disclaimers</a:t>
            </a:r>
          </a:p>
          <a:p>
            <a:r>
              <a:t>• Encourages doctor consult</a:t>
            </a:r>
          </a:p>
          <a:p>
            <a:r>
              <a:t>• Open-source transparency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294E-9DDB-7C18-89C4-0D57F520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3EE7-1FD3-23EA-433B-F5DDF0499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Anusree </a:t>
            </a:r>
            <a:r>
              <a:rPr lang="en-US" dirty="0" err="1"/>
              <a:t>Mohnan</a:t>
            </a:r>
            <a:r>
              <a:rPr lang="en-US" dirty="0"/>
              <a:t> &amp; Sanat Popli</a:t>
            </a:r>
          </a:p>
        </p:txBody>
      </p:sp>
    </p:spTree>
    <p:extLst>
      <p:ext uri="{BB962C8B-B14F-4D97-AF65-F5344CB8AC3E}">
        <p14:creationId xmlns:p14="http://schemas.microsoft.com/office/powerpoint/2010/main" val="109712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The Problem:</a:t>
            </a:r>
          </a:p>
          <a:p>
            <a:r>
              <a:t>• Medical information is fragmented</a:t>
            </a:r>
          </a:p>
          <a:p>
            <a:r>
              <a:t>• Patients struggle with documents</a:t>
            </a:r>
          </a:p>
          <a:p>
            <a:r>
              <a:t>• Healthcare professionals need fast, accurate info</a:t>
            </a:r>
          </a:p>
          <a:p>
            <a:r>
              <a:t>• Manual analysis is error-prone</a:t>
            </a:r>
          </a:p>
          <a:p>
            <a:endParaRPr/>
          </a:p>
          <a:p>
            <a:r>
              <a:t>Our Solution: MediAid AI</a:t>
            </a:r>
          </a:p>
          <a:p>
            <a:r>
              <a:t>• RAG Tech for accurate retrieval</a:t>
            </a:r>
          </a:p>
          <a:p>
            <a:r>
              <a:t>• Multimodal AI for analysis</a:t>
            </a:r>
          </a:p>
          <a:p>
            <a:r>
              <a:t>• Predictive analytics</a:t>
            </a:r>
          </a:p>
          <a:p>
            <a:r>
              <a:t>• NLP for interactions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Five Core AI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RAG System - FAISS + GPT - Medical retrieval</a:t>
            </a:r>
          </a:p>
          <a:p>
            <a:r>
              <a:t>2. Multimodal - OCR + LlamaIndex - Doc analysis</a:t>
            </a:r>
          </a:p>
          <a:p>
            <a:r>
              <a:t>3. Synthetic Data - GPT - Data augmentation</a:t>
            </a:r>
          </a:p>
          <a:p>
            <a:r>
              <a:t>4. Prompt Engineering - Optimized AI responses</a:t>
            </a:r>
          </a:p>
          <a:p>
            <a:r>
              <a:t>5. Task Decomposition - Complex query routing</a:t>
            </a:r>
          </a:p>
          <a:p>
            <a:endParaRPr/>
          </a:p>
          <a:p>
            <a:r>
              <a:t>🏆 5/2 Required Components = 250% Over-Requirement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0D2859-C276-E4E3-BBA1-E215C52A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60775"/>
            <a:ext cx="9144000" cy="489722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1 - RAG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Tech Stack:</a:t>
            </a:r>
          </a:p>
          <a:p>
            <a:r>
              <a:t>• FAISS, OpenAI embedding, GPT-3.5</a:t>
            </a:r>
          </a:p>
          <a:p>
            <a:r>
              <a:t>• CDC + WHO data</a:t>
            </a:r>
          </a:p>
          <a:p>
            <a:endParaRPr/>
          </a:p>
          <a:p>
            <a:r>
              <a:t>Features:</a:t>
            </a:r>
          </a:p>
          <a:p>
            <a:r>
              <a:t>• Fast, accurate retrieval</a:t>
            </a:r>
          </a:p>
          <a:p>
            <a:r>
              <a:t>• Top-K scoring</a:t>
            </a:r>
          </a:p>
          <a:p>
            <a:r>
              <a:t>• Realtime handling</a:t>
            </a:r>
          </a:p>
          <a:p>
            <a:endParaRPr/>
          </a:p>
          <a:p>
            <a:r>
              <a:t>Metrics:</a:t>
            </a:r>
          </a:p>
          <a:p>
            <a:r>
              <a:t>• 2,000+ docs</a:t>
            </a:r>
          </a:p>
          <a:p>
            <a:r>
              <a:t>• &lt;500ms query speed</a:t>
            </a:r>
          </a:p>
          <a:p>
            <a:r>
              <a:t>• 94.2%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Component 2 - Multimodal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Tech: Tesseract OCR, LlamaIndex</a:t>
            </a:r>
          </a:p>
          <a:p>
            <a:r>
              <a:t>Files: PDF, images</a:t>
            </a:r>
          </a:p>
          <a:p>
            <a:endParaRPr/>
          </a:p>
          <a:p>
            <a:r>
              <a:t>Capabilities:</a:t>
            </a:r>
          </a:p>
          <a:p>
            <a:r>
              <a:t>• Drug extraction</a:t>
            </a:r>
          </a:p>
          <a:p>
            <a:r>
              <a:t>• Lab value parsing</a:t>
            </a:r>
          </a:p>
          <a:p>
            <a:r>
              <a:t>• Diagnosis detection</a:t>
            </a:r>
          </a:p>
          <a:p>
            <a:r>
              <a:t>• Safety alerts</a:t>
            </a:r>
          </a:p>
          <a:p>
            <a:endParaRPr/>
          </a:p>
          <a:p>
            <a:r>
              <a:t>Example:</a:t>
            </a:r>
          </a:p>
          <a:p>
            <a:r>
              <a:t>• Upload → OCR → AI → Structured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3 - Synthetic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Synthetic Dataset:</a:t>
            </a:r>
          </a:p>
          <a:p>
            <a:r>
              <a:t>• 100+ prescriptions</a:t>
            </a:r>
          </a:p>
          <a:p>
            <a:r>
              <a:t>• Formats: PDF + JSONL/CSV</a:t>
            </a:r>
          </a:p>
          <a:p>
            <a:endParaRPr/>
          </a:p>
          <a:p>
            <a:r>
              <a:t>Metrics:</a:t>
            </a:r>
          </a:p>
          <a:p>
            <a:r>
              <a:t>• Accurate combos</a:t>
            </a:r>
          </a:p>
          <a:p>
            <a:r>
              <a:t>• 50+ conditions</a:t>
            </a:r>
          </a:p>
          <a:p>
            <a:r>
              <a:t>• No real data</a:t>
            </a:r>
          </a:p>
          <a:p>
            <a:r>
              <a:t>• Output: /cleaned/synth_prescriptions/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4 &amp; 5 - Advanced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Prompt Engineering:</a:t>
            </a:r>
          </a:p>
          <a:p>
            <a:r>
              <a:t>• Context injection</a:t>
            </a:r>
          </a:p>
          <a:p>
            <a:r>
              <a:t>• Safety guardrails</a:t>
            </a:r>
          </a:p>
          <a:p>
            <a:r>
              <a:t>• Chain-of-thought reasoning</a:t>
            </a:r>
          </a:p>
          <a:p>
            <a:endParaRPr/>
          </a:p>
          <a:p>
            <a:r>
              <a:t>Task Decomposition:</a:t>
            </a:r>
          </a:p>
          <a:p>
            <a:r>
              <a:t>• RAG for queries</a:t>
            </a:r>
          </a:p>
          <a:p>
            <a:r>
              <a:t>• OCR for uploads</a:t>
            </a:r>
          </a:p>
          <a:p>
            <a:r>
              <a:t>• ML for assessments</a:t>
            </a:r>
          </a:p>
          <a:p>
            <a:r>
              <a:t>• Safety for interactions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Heart Disease:</a:t>
            </a:r>
          </a:p>
          <a:p>
            <a:r>
              <a:rPr dirty="0"/>
              <a:t>• </a:t>
            </a:r>
            <a:r>
              <a:rPr dirty="0" err="1"/>
              <a:t>RandomForest</a:t>
            </a:r>
            <a:r>
              <a:rPr dirty="0"/>
              <a:t> (87.5%)</a:t>
            </a:r>
          </a:p>
          <a:p>
            <a:r>
              <a:rPr dirty="0"/>
              <a:t>• Age, cholesterol, BP</a:t>
            </a:r>
          </a:p>
          <a:p>
            <a:endParaRPr dirty="0"/>
          </a:p>
          <a:p>
            <a:r>
              <a:rPr dirty="0"/>
              <a:t>Diabetes:</a:t>
            </a:r>
          </a:p>
          <a:p>
            <a:r>
              <a:rPr dirty="0"/>
              <a:t>• Ensemble model (</a:t>
            </a:r>
            <a:r>
              <a:rPr lang="en-US" dirty="0"/>
              <a:t>8</a:t>
            </a:r>
            <a:r>
              <a:rPr dirty="0"/>
              <a:t>5.3%)</a:t>
            </a:r>
          </a:p>
          <a:p>
            <a:r>
              <a:rPr dirty="0"/>
              <a:t>• Glucose, BMI, history</a:t>
            </a:r>
          </a:p>
          <a:p>
            <a:endParaRPr dirty="0"/>
          </a:p>
          <a:p>
            <a:r>
              <a:rPr dirty="0"/>
              <a:t>Real-time:</a:t>
            </a:r>
          </a:p>
          <a:p>
            <a:r>
              <a:rPr dirty="0"/>
              <a:t>• </a:t>
            </a:r>
            <a:r>
              <a:rPr dirty="0" err="1"/>
              <a:t>Sklearn</a:t>
            </a:r>
            <a:r>
              <a:rPr dirty="0"/>
              <a:t> pipelines</a:t>
            </a:r>
          </a:p>
          <a:p>
            <a:r>
              <a:rPr dirty="0"/>
              <a:t>• Post-prediction RAG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</TotalTime>
  <Words>526</Words>
  <Application>Microsoft Office PowerPoint</Application>
  <PresentationFormat>On-screen Show (4:3)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MediAid AI: Intelligent Medical Assistant Platform</vt:lpstr>
      <vt:lpstr>Problem Statement &amp; Solution</vt:lpstr>
      <vt:lpstr>Five Core AI Components</vt:lpstr>
      <vt:lpstr>System Architecture</vt:lpstr>
      <vt:lpstr>Component 1 - RAG System</vt:lpstr>
      <vt:lpstr>Component 2 - Multimodal Integration</vt:lpstr>
      <vt:lpstr>Component 3 - Synthetic Data</vt:lpstr>
      <vt:lpstr>Components 4 &amp; 5 - Advanced AI</vt:lpstr>
      <vt:lpstr>Machine Learning Models</vt:lpstr>
      <vt:lpstr>Live Demo &amp; Features</vt:lpstr>
      <vt:lpstr>Performance Metrics</vt:lpstr>
      <vt:lpstr>Conclusion &amp; Future</vt:lpstr>
      <vt:lpstr>Bonus: Technical Deep Dive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sanat popli</dc:creator>
  <cp:keywords/>
  <dc:description>generated using python-pptx</dc:description>
  <cp:lastModifiedBy>sanat popli</cp:lastModifiedBy>
  <cp:revision>2</cp:revision>
  <dcterms:created xsi:type="dcterms:W3CDTF">2013-01-27T09:14:16Z</dcterms:created>
  <dcterms:modified xsi:type="dcterms:W3CDTF">2025-08-15T00:30:30Z</dcterms:modified>
  <cp:category/>
</cp:coreProperties>
</file>