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DVP Generation using Mistral LLM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Sanath</a:t>
            </a:r>
          </a:p>
          <a:p>
            <a:r>
              <a:t>Tools: Mistral, Transformers, Python, LLMs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RAG to improve context.</a:t>
            </a:r>
          </a:p>
          <a:p>
            <a:pPr/>
            <a:r>
              <a:t>Enable PDF or scanned file input with OCR.</a:t>
            </a:r>
          </a:p>
          <a:p>
            <a:pPr/>
            <a:r>
              <a:t>Add GUI interface for ease of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Automated test case generation using LLM.</a:t>
            </a:r>
          </a:p>
          <a:p>
            <a:pPr/>
            <a:r>
              <a:t>Saves manual effort and ensures consistency.</a:t>
            </a:r>
          </a:p>
          <a:p>
            <a:pPr/>
            <a:r>
              <a:t>Applicable in real-world automotive domains.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Automotive requirements documents are often unstructured (e.g., Word files).</a:t>
            </a:r>
          </a:p>
          <a:p>
            <a:pPr/>
            <a:r>
              <a:t>Manually extracting test cases and BCM output is time-consuming.</a:t>
            </a:r>
          </a:p>
          <a:p>
            <a:pPr/>
            <a:r>
              <a:t>Goal: Automate test case generation using an LLM.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Extract requirements from raw Word (.docx) files.</a:t>
            </a:r>
          </a:p>
          <a:p>
            <a:pPr/>
            <a:r>
              <a:t>Use LLM (Mistral) to generate BCM Expected Output.</a:t>
            </a:r>
          </a:p>
          <a:p>
            <a:pPr/>
            <a:r>
              <a:t>Create structured Excel output for test cases.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Mistral LLM?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Mistral-7B is an open-source language model by Mistral AI.</a:t>
            </a:r>
          </a:p>
          <a:p>
            <a:pPr/>
            <a:r>
              <a:t>Efficient and powerful for custom NLP tasks.</a:t>
            </a:r>
          </a:p>
          <a:p>
            <a:pPr/>
            <a:r>
              <a:t>Capable of reasoning and generating structured responses.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Transformers?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Transformers use self-attention for understanding context.</a:t>
            </a:r>
          </a:p>
          <a:p>
            <a:pPr/>
            <a:r>
              <a:t>Used in BERT, GPT, T5, and Mistral.</a:t>
            </a:r>
          </a:p>
          <a:p>
            <a:pPr/>
            <a:r>
              <a:t>Powered by HuggingFace Transformers library.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Load .docx file</a:t>
            </a:r>
          </a:p>
          <a:p>
            <a:pPr/>
            <a:r>
              <a:t>2. Extract plain text</a:t>
            </a:r>
          </a:p>
          <a:p>
            <a:pPr/>
            <a:r>
              <a:t>3. Parse requirement lines</a:t>
            </a:r>
          </a:p>
          <a:p>
            <a:pPr/>
            <a:r>
              <a:t>4. Use LLM to generate output</a:t>
            </a:r>
          </a:p>
          <a:p>
            <a:pPr/>
            <a:r>
              <a:t>5. Export structured Excel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LLM: Mistral-7B</a:t>
            </a:r>
          </a:p>
          <a:p>
            <a:pPr/>
            <a:r>
              <a:t>Framework: HuggingFace Transformers</a:t>
            </a:r>
          </a:p>
          <a:p>
            <a:pPr/>
            <a:r>
              <a:t>Text Parsing: python-docx, regex</a:t>
            </a:r>
          </a:p>
          <a:p>
            <a:pPr/>
            <a:r>
              <a:t>Tabular Output: pandas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Design for Mistral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Requirement: {requirement}</a:t>
            </a:r>
          </a:p>
          <a:p>
            <a:pPr/>
            <a:r>
              <a:t>Test Description: {description}</a:t>
            </a:r>
          </a:p>
          <a:p>
            <a:pPr/>
            <a:r>
              <a:t>Precondition: {precondition}</a:t>
            </a:r>
          </a:p>
          <a:p>
            <a:pPr/>
            <a:r>
              <a:t>Action: {action}</a:t>
            </a:r>
          </a:p>
          <a:p>
            <a:pPr/>
            <a:r>
              <a:t>→ Prompted to generate: BCM Expected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Output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| Req ID | Desc | Action | BCM Output |</a:t>
            </a:r>
          </a:p>
          <a:p>
            <a:pPr/>
            <a:r>
              <a:t>|--------|------|--------|-------------|</a:t>
            </a:r>
          </a:p>
          <a:p>
            <a:pPr/>
            <a:r>
              <a:t>| WPR_001| Wiper On | Switch ON | Motor spins...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