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JUNIT TESTING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190" y="4810125"/>
            <a:ext cx="3608070" cy="274955"/>
          </a:xfrm>
        </p:spPr>
        <p:txBody>
          <a:bodyPr/>
          <a:p>
            <a:r>
              <a:rPr lang="en-IN" altLang="en-US"/>
              <a:t>PREPARED BY:</a:t>
            </a:r>
            <a:endParaRPr lang="en-IN" altLang="en-US"/>
          </a:p>
          <a:p>
            <a:r>
              <a:rPr lang="en-IN" altLang="en-US"/>
              <a:t>SANATH K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1) Manual Testing</a:t>
            </a:r>
            <a:endParaRPr lang="en-US"/>
          </a:p>
          <a:p>
            <a:r>
              <a:rPr lang="en-US"/>
              <a:t>If you execute the test cases manually without any tool support, it is known as manual testing. It is time consuming and less reliable.</a:t>
            </a:r>
            <a:endParaRPr lang="en-US"/>
          </a:p>
          <a:p>
            <a:endParaRPr lang="en-US"/>
          </a:p>
          <a:p>
            <a:r>
              <a:rPr lang="en-US"/>
              <a:t>2) Automated Testing</a:t>
            </a:r>
            <a:endParaRPr lang="en-US"/>
          </a:p>
          <a:p>
            <a:r>
              <a:rPr lang="en-US"/>
              <a:t>If you execute the test cases by tool support, it is known as automated testing. It is fast and more reliable.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Annotations for Junit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@Test annotation specifies that method is the test method.</a:t>
            </a:r>
            <a:endParaRPr lang="en-US"/>
          </a:p>
          <a:p>
            <a:endParaRPr lang="en-US"/>
          </a:p>
          <a:p>
            <a:r>
              <a:rPr lang="en-US"/>
              <a:t>@Test(timeout=1000) annotation specifies that method will be failed if it takes longer than 1000 milliseconds (1 second).</a:t>
            </a:r>
            <a:endParaRPr lang="en-US"/>
          </a:p>
          <a:p>
            <a:endParaRPr lang="en-US"/>
          </a:p>
          <a:p>
            <a:r>
              <a:rPr lang="en-US"/>
              <a:t>@BeforeClass annotation specifies that method will be invoked only once, before starting all the tests.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CONTINUED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@Before annotation specifies that method will be invoked before each test.</a:t>
            </a:r>
            <a:endParaRPr lang="en-US"/>
          </a:p>
          <a:p>
            <a:endParaRPr lang="en-US"/>
          </a:p>
          <a:p>
            <a:r>
              <a:rPr lang="en-US"/>
              <a:t>@After annotation specifies that method will be invoked after each test.</a:t>
            </a:r>
            <a:endParaRPr lang="en-US"/>
          </a:p>
          <a:p>
            <a:endParaRPr lang="en-US"/>
          </a:p>
          <a:p>
            <a:r>
              <a:rPr lang="en-US"/>
              <a:t>@AfterClass annotation specifies that method will be invoked only once, after finishing all the tests.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difference between JUnit and Mockito?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JUnit is the Java library used to write tests (offers support for running tests and different extra helpers - like setup and teardown methods, test sets etc.). Mockito is a library that enables writing tests using the mocking approach. JUnit is used to test API's in source code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Presentation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TESTING</dc:title>
  <dc:creator>hp</dc:creator>
  <cp:lastModifiedBy>hp</cp:lastModifiedBy>
  <cp:revision>1</cp:revision>
  <dcterms:created xsi:type="dcterms:W3CDTF">2021-09-19T14:41:03Z</dcterms:created>
  <dcterms:modified xsi:type="dcterms:W3CDTF">2021-09-19T14:41:03Z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