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257" r:id="rId6"/>
    <p:sldId id="262" r:id="rId7"/>
    <p:sldId id="319" r:id="rId8"/>
    <p:sldId id="313" r:id="rId9"/>
    <p:sldId id="320" r:id="rId10"/>
    <p:sldId id="31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43D8C-CAB9-4867-83AC-BC47897B0ABB}" v="3" dt="2024-05-08T05:10:05.181"/>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6" d="100"/>
          <a:sy n="76" d="100"/>
        </p:scale>
        <p:origin x="86" y="168"/>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dhathi Nayak (Ext)" userId="904b51e8-a10b-4669-9bbb-54c59e08ddef" providerId="ADAL" clId="{65D43D8C-CAB9-4867-83AC-BC47897B0ABB}"/>
    <pc:docChg chg="undo custSel modSld">
      <pc:chgData name="Arundhathi Nayak (Ext)" userId="904b51e8-a10b-4669-9bbb-54c59e08ddef" providerId="ADAL" clId="{65D43D8C-CAB9-4867-83AC-BC47897B0ABB}" dt="2024-05-08T05:10:27.087" v="58" actId="14100"/>
      <pc:docMkLst>
        <pc:docMk/>
      </pc:docMkLst>
      <pc:sldChg chg="modSp mod">
        <pc:chgData name="Arundhathi Nayak (Ext)" userId="904b51e8-a10b-4669-9bbb-54c59e08ddef" providerId="ADAL" clId="{65D43D8C-CAB9-4867-83AC-BC47897B0ABB}" dt="2024-05-08T03:06:37.561" v="1" actId="1076"/>
        <pc:sldMkLst>
          <pc:docMk/>
          <pc:sldMk cId="1944867559" sldId="313"/>
        </pc:sldMkLst>
        <pc:picChg chg="mod">
          <ac:chgData name="Arundhathi Nayak (Ext)" userId="904b51e8-a10b-4669-9bbb-54c59e08ddef" providerId="ADAL" clId="{65D43D8C-CAB9-4867-83AC-BC47897B0ABB}" dt="2024-05-08T03:06:37.561" v="1" actId="1076"/>
          <ac:picMkLst>
            <pc:docMk/>
            <pc:sldMk cId="1944867559" sldId="313"/>
            <ac:picMk id="5" creationId="{AE8F53C0-3ADE-C390-C241-CE5976E20F38}"/>
          </ac:picMkLst>
        </pc:picChg>
      </pc:sldChg>
      <pc:sldChg chg="addSp delSp modSp mod">
        <pc:chgData name="Arundhathi Nayak (Ext)" userId="904b51e8-a10b-4669-9bbb-54c59e08ddef" providerId="ADAL" clId="{65D43D8C-CAB9-4867-83AC-BC47897B0ABB}" dt="2024-05-08T05:10:27.087" v="58" actId="14100"/>
        <pc:sldMkLst>
          <pc:docMk/>
          <pc:sldMk cId="2723865859" sldId="315"/>
        </pc:sldMkLst>
        <pc:spChg chg="mod ord">
          <ac:chgData name="Arundhathi Nayak (Ext)" userId="904b51e8-a10b-4669-9bbb-54c59e08ddef" providerId="ADAL" clId="{65D43D8C-CAB9-4867-83AC-BC47897B0ABB}" dt="2024-05-08T04:21:34.958" v="47" actId="27636"/>
          <ac:spMkLst>
            <pc:docMk/>
            <pc:sldMk cId="2723865859" sldId="315"/>
            <ac:spMk id="2" creationId="{B1D7F9A0-D364-C129-711E-DB39F65EEDBD}"/>
          </ac:spMkLst>
        </pc:spChg>
        <pc:spChg chg="add del mod">
          <ac:chgData name="Arundhathi Nayak (Ext)" userId="904b51e8-a10b-4669-9bbb-54c59e08ddef" providerId="ADAL" clId="{65D43D8C-CAB9-4867-83AC-BC47897B0ABB}" dt="2024-05-08T05:10:05.173" v="52" actId="931"/>
          <ac:spMkLst>
            <pc:docMk/>
            <pc:sldMk cId="2723865859" sldId="315"/>
            <ac:spMk id="8" creationId="{85504FB1-B8EA-54C2-843D-350AEBEF09ED}"/>
          </ac:spMkLst>
        </pc:spChg>
        <pc:spChg chg="del">
          <ac:chgData name="Arundhathi Nayak (Ext)" userId="904b51e8-a10b-4669-9bbb-54c59e08ddef" providerId="ADAL" clId="{65D43D8C-CAB9-4867-83AC-BC47897B0ABB}" dt="2024-05-08T04:19:57.863" v="23" actId="931"/>
          <ac:spMkLst>
            <pc:docMk/>
            <pc:sldMk cId="2723865859" sldId="315"/>
            <ac:spMk id="13" creationId="{2BFE84A7-25EF-3EAC-827F-0F82AD57DF50}"/>
          </ac:spMkLst>
        </pc:spChg>
        <pc:spChg chg="add del">
          <ac:chgData name="Arundhathi Nayak (Ext)" userId="904b51e8-a10b-4669-9bbb-54c59e08ddef" providerId="ADAL" clId="{65D43D8C-CAB9-4867-83AC-BC47897B0ABB}" dt="2024-05-08T04:20:40.694" v="32" actId="26606"/>
          <ac:spMkLst>
            <pc:docMk/>
            <pc:sldMk cId="2723865859" sldId="315"/>
            <ac:spMk id="41" creationId="{C5DCFBD7-5612-480F-BED3-7820176A5066}"/>
          </ac:spMkLst>
        </pc:spChg>
        <pc:spChg chg="add del">
          <ac:chgData name="Arundhathi Nayak (Ext)" userId="904b51e8-a10b-4669-9bbb-54c59e08ddef" providerId="ADAL" clId="{65D43D8C-CAB9-4867-83AC-BC47897B0ABB}" dt="2024-05-08T04:20:40.694" v="32" actId="26606"/>
          <ac:spMkLst>
            <pc:docMk/>
            <pc:sldMk cId="2723865859" sldId="315"/>
            <ac:spMk id="62" creationId="{1F4CD6D0-88B6-45F4-AC60-54587D3C92A0}"/>
          </ac:spMkLst>
        </pc:spChg>
        <pc:spChg chg="add del">
          <ac:chgData name="Arundhathi Nayak (Ext)" userId="904b51e8-a10b-4669-9bbb-54c59e08ddef" providerId="ADAL" clId="{65D43D8C-CAB9-4867-83AC-BC47897B0ABB}" dt="2024-05-08T04:20:40.694" v="32" actId="26606"/>
          <ac:spMkLst>
            <pc:docMk/>
            <pc:sldMk cId="2723865859" sldId="315"/>
            <ac:spMk id="64" creationId="{C2E86F6D-198D-45C3-AC93-8D31B8A4DDDD}"/>
          </ac:spMkLst>
        </pc:spChg>
        <pc:grpChg chg="add del">
          <ac:chgData name="Arundhathi Nayak (Ext)" userId="904b51e8-a10b-4669-9bbb-54c59e08ddef" providerId="ADAL" clId="{65D43D8C-CAB9-4867-83AC-BC47897B0ABB}" dt="2024-05-08T04:20:40.694" v="32" actId="26606"/>
          <ac:grpSpMkLst>
            <pc:docMk/>
            <pc:sldMk cId="2723865859" sldId="315"/>
            <ac:grpSpMk id="42" creationId="{E3093493-446B-45A4-9D25-97A096BDF4EA}"/>
          </ac:grpSpMkLst>
        </pc:grpChg>
        <pc:grpChg chg="add del">
          <ac:chgData name="Arundhathi Nayak (Ext)" userId="904b51e8-a10b-4669-9bbb-54c59e08ddef" providerId="ADAL" clId="{65D43D8C-CAB9-4867-83AC-BC47897B0ABB}" dt="2024-05-08T04:20:40.694" v="32" actId="26606"/>
          <ac:grpSpMkLst>
            <pc:docMk/>
            <pc:sldMk cId="2723865859" sldId="315"/>
            <ac:grpSpMk id="49" creationId="{355013FF-CA42-4E11-9C84-9B450958B35E}"/>
          </ac:grpSpMkLst>
        </pc:grpChg>
        <pc:grpChg chg="add del">
          <ac:chgData name="Arundhathi Nayak (Ext)" userId="904b51e8-a10b-4669-9bbb-54c59e08ddef" providerId="ADAL" clId="{65D43D8C-CAB9-4867-83AC-BC47897B0ABB}" dt="2024-05-08T04:20:40.694" v="32" actId="26606"/>
          <ac:grpSpMkLst>
            <pc:docMk/>
            <pc:sldMk cId="2723865859" sldId="315"/>
            <ac:grpSpMk id="56" creationId="{9494E066-0146-46E9-BAF1-C33240ABA294}"/>
          </ac:grpSpMkLst>
        </pc:grpChg>
        <pc:picChg chg="add del mod">
          <ac:chgData name="Arundhathi Nayak (Ext)" userId="904b51e8-a10b-4669-9bbb-54c59e08ddef" providerId="ADAL" clId="{65D43D8C-CAB9-4867-83AC-BC47897B0ABB}" dt="2024-05-08T05:09:59.280" v="51" actId="478"/>
          <ac:picMkLst>
            <pc:docMk/>
            <pc:sldMk cId="2723865859" sldId="315"/>
            <ac:picMk id="6" creationId="{987DDD6E-54F5-4AE4-5860-ECAE6CC3609C}"/>
          </ac:picMkLst>
        </pc:picChg>
        <pc:picChg chg="add mod">
          <ac:chgData name="Arundhathi Nayak (Ext)" userId="904b51e8-a10b-4669-9bbb-54c59e08ddef" providerId="ADAL" clId="{65D43D8C-CAB9-4867-83AC-BC47897B0ABB}" dt="2024-05-08T05:10:27.087" v="58" actId="14100"/>
          <ac:picMkLst>
            <pc:docMk/>
            <pc:sldMk cId="2723865859" sldId="315"/>
            <ac:picMk id="10" creationId="{0E75AE02-0E6D-57F9-2226-E38C1ABBD52E}"/>
          </ac:picMkLst>
        </pc:picChg>
        <pc:cxnChg chg="add del">
          <ac:chgData name="Arundhathi Nayak (Ext)" userId="904b51e8-a10b-4669-9bbb-54c59e08ddef" providerId="ADAL" clId="{65D43D8C-CAB9-4867-83AC-BC47897B0ABB}" dt="2024-05-08T04:20:40.694" v="32" actId="26606"/>
          <ac:cxnSpMkLst>
            <pc:docMk/>
            <pc:sldMk cId="2723865859" sldId="315"/>
            <ac:cxnSpMk id="48" creationId="{A9F703F4-243C-4517-80DA-7AC36B7D9AA1}"/>
          </ac:cxnSpMkLst>
        </pc:cxnChg>
        <pc:cxnChg chg="add del">
          <ac:chgData name="Arundhathi Nayak (Ext)" userId="904b51e8-a10b-4669-9bbb-54c59e08ddef" providerId="ADAL" clId="{65D43D8C-CAB9-4867-83AC-BC47897B0ABB}" dt="2024-05-08T04:20:40.694" v="32" actId="26606"/>
          <ac:cxnSpMkLst>
            <pc:docMk/>
            <pc:sldMk cId="2723865859" sldId="315"/>
            <ac:cxnSpMk id="54" creationId="{AE0C0B2A-3FD1-4235-A16E-0ED1E028A93E}"/>
          </ac:cxnSpMkLst>
        </pc:cxnChg>
        <pc:cxnChg chg="add del">
          <ac:chgData name="Arundhathi Nayak (Ext)" userId="904b51e8-a10b-4669-9bbb-54c59e08ddef" providerId="ADAL" clId="{65D43D8C-CAB9-4867-83AC-BC47897B0ABB}" dt="2024-05-08T04:20:40.694" v="32" actId="26606"/>
          <ac:cxnSpMkLst>
            <pc:docMk/>
            <pc:sldMk cId="2723865859" sldId="315"/>
            <ac:cxnSpMk id="66" creationId="{6C14D892-36B8-4065-9158-50C22E1E6986}"/>
          </ac:cxnSpMkLst>
        </pc:cxnChg>
      </pc:sldChg>
      <pc:sldChg chg="modSp mod">
        <pc:chgData name="Arundhathi Nayak (Ext)" userId="904b51e8-a10b-4669-9bbb-54c59e08ddef" providerId="ADAL" clId="{65D43D8C-CAB9-4867-83AC-BC47897B0ABB}" dt="2024-05-08T03:06:50.790" v="3" actId="20577"/>
        <pc:sldMkLst>
          <pc:docMk/>
          <pc:sldMk cId="1634421749" sldId="319"/>
        </pc:sldMkLst>
        <pc:spChg chg="mod">
          <ac:chgData name="Arundhathi Nayak (Ext)" userId="904b51e8-a10b-4669-9bbb-54c59e08ddef" providerId="ADAL" clId="{65D43D8C-CAB9-4867-83AC-BC47897B0ABB}" dt="2024-05-08T03:06:50.790" v="3" actId="20577"/>
          <ac:spMkLst>
            <pc:docMk/>
            <pc:sldMk cId="1634421749" sldId="319"/>
            <ac:spMk id="12" creationId="{B1DFC3E4-CA37-59B3-1B20-D4405C7E79AB}"/>
          </ac:spMkLst>
        </pc:spChg>
      </pc:sldChg>
      <pc:sldChg chg="addSp delSp modSp mod">
        <pc:chgData name="Arundhathi Nayak (Ext)" userId="904b51e8-a10b-4669-9bbb-54c59e08ddef" providerId="ADAL" clId="{65D43D8C-CAB9-4867-83AC-BC47897B0ABB}" dt="2024-05-08T04:13:41.284" v="22" actId="14100"/>
        <pc:sldMkLst>
          <pc:docMk/>
          <pc:sldMk cId="2359185522" sldId="320"/>
        </pc:sldMkLst>
        <pc:spChg chg="mod">
          <ac:chgData name="Arundhathi Nayak (Ext)" userId="904b51e8-a10b-4669-9bbb-54c59e08ddef" providerId="ADAL" clId="{65D43D8C-CAB9-4867-83AC-BC47897B0ABB}" dt="2024-05-08T04:12:58.379" v="13" actId="26606"/>
          <ac:spMkLst>
            <pc:docMk/>
            <pc:sldMk cId="2359185522" sldId="320"/>
            <ac:spMk id="7" creationId="{B16E9532-6DC7-411D-A09F-8413A5B95FFE}"/>
          </ac:spMkLst>
        </pc:spChg>
        <pc:spChg chg="mod">
          <ac:chgData name="Arundhathi Nayak (Ext)" userId="904b51e8-a10b-4669-9bbb-54c59e08ddef" providerId="ADAL" clId="{65D43D8C-CAB9-4867-83AC-BC47897B0ABB}" dt="2024-05-08T04:12:58.379" v="13" actId="26606"/>
          <ac:spMkLst>
            <pc:docMk/>
            <pc:sldMk cId="2359185522" sldId="320"/>
            <ac:spMk id="8" creationId="{2C602EC3-0115-4FB6-BAA7-BCA17E611651}"/>
          </ac:spMkLst>
        </pc:spChg>
        <pc:spChg chg="add del">
          <ac:chgData name="Arundhathi Nayak (Ext)" userId="904b51e8-a10b-4669-9bbb-54c59e08ddef" providerId="ADAL" clId="{65D43D8C-CAB9-4867-83AC-BC47897B0ABB}" dt="2024-05-08T04:12:43.045" v="9" actId="26606"/>
          <ac:spMkLst>
            <pc:docMk/>
            <pc:sldMk cId="2359185522" sldId="320"/>
            <ac:spMk id="21" creationId="{42EC32AE-E4F8-4BC6-BEF2-B48BDD157D3F}"/>
          </ac:spMkLst>
        </pc:spChg>
        <pc:spChg chg="add del">
          <ac:chgData name="Arundhathi Nayak (Ext)" userId="904b51e8-a10b-4669-9bbb-54c59e08ddef" providerId="ADAL" clId="{65D43D8C-CAB9-4867-83AC-BC47897B0ABB}" dt="2024-05-08T04:12:58.379" v="13" actId="26606"/>
          <ac:spMkLst>
            <pc:docMk/>
            <pc:sldMk cId="2359185522" sldId="320"/>
            <ac:spMk id="39" creationId="{3011B0B3-5679-4759-90B8-3B908C4CBD21}"/>
          </ac:spMkLst>
        </pc:spChg>
        <pc:grpChg chg="add del">
          <ac:chgData name="Arundhathi Nayak (Ext)" userId="904b51e8-a10b-4669-9bbb-54c59e08ddef" providerId="ADAL" clId="{65D43D8C-CAB9-4867-83AC-BC47897B0ABB}" dt="2024-05-08T04:12:43.045" v="9" actId="26606"/>
          <ac:grpSpMkLst>
            <pc:docMk/>
            <pc:sldMk cId="2359185522" sldId="320"/>
            <ac:grpSpMk id="15" creationId="{9494E066-0146-46E9-BAF1-C33240ABA294}"/>
          </ac:grpSpMkLst>
        </pc:grpChg>
        <pc:grpChg chg="add del">
          <ac:chgData name="Arundhathi Nayak (Ext)" userId="904b51e8-a10b-4669-9bbb-54c59e08ddef" providerId="ADAL" clId="{65D43D8C-CAB9-4867-83AC-BC47897B0ABB}" dt="2024-05-08T04:12:58.379" v="13" actId="26606"/>
          <ac:grpSpMkLst>
            <pc:docMk/>
            <pc:sldMk cId="2359185522" sldId="320"/>
            <ac:grpSpMk id="35" creationId="{9494E066-0146-46E9-BAF1-C33240ABA294}"/>
          </ac:grpSpMkLst>
        </pc:grpChg>
        <pc:grpChg chg="add del">
          <ac:chgData name="Arundhathi Nayak (Ext)" userId="904b51e8-a10b-4669-9bbb-54c59e08ddef" providerId="ADAL" clId="{65D43D8C-CAB9-4867-83AC-BC47897B0ABB}" dt="2024-05-08T04:12:58.379" v="13" actId="26606"/>
          <ac:grpSpMkLst>
            <pc:docMk/>
            <pc:sldMk cId="2359185522" sldId="320"/>
            <ac:grpSpMk id="40" creationId="{50F37AA1-A09B-4E28-987B-38E5060E1BAE}"/>
          </ac:grpSpMkLst>
        </pc:grpChg>
        <pc:picChg chg="add mod modCrop">
          <ac:chgData name="Arundhathi Nayak (Ext)" userId="904b51e8-a10b-4669-9bbb-54c59e08ddef" providerId="ADAL" clId="{65D43D8C-CAB9-4867-83AC-BC47897B0ABB}" dt="2024-05-08T04:13:41.284" v="22" actId="14100"/>
          <ac:picMkLst>
            <pc:docMk/>
            <pc:sldMk cId="2359185522" sldId="320"/>
            <ac:picMk id="3" creationId="{84CA5D59-DFD0-5409-4DC1-416AB583B3B8}"/>
          </ac:picMkLst>
        </pc:picChg>
        <pc:cxnChg chg="add del">
          <ac:chgData name="Arundhathi Nayak (Ext)" userId="904b51e8-a10b-4669-9bbb-54c59e08ddef" providerId="ADAL" clId="{65D43D8C-CAB9-4867-83AC-BC47897B0ABB}" dt="2024-05-08T04:12:43.045" v="9" actId="26606"/>
          <ac:cxnSpMkLst>
            <pc:docMk/>
            <pc:sldMk cId="2359185522" sldId="320"/>
            <ac:cxnSpMk id="13" creationId="{AE0C0B2A-3FD1-4235-A16E-0ED1E028A93E}"/>
          </ac:cxnSpMkLst>
        </pc:cxnChg>
        <pc:cxnChg chg="add del">
          <ac:chgData name="Arundhathi Nayak (Ext)" userId="904b51e8-a10b-4669-9bbb-54c59e08ddef" providerId="ADAL" clId="{65D43D8C-CAB9-4867-83AC-BC47897B0ABB}" dt="2024-05-08T04:12:43.045" v="9" actId="26606"/>
          <ac:cxnSpMkLst>
            <pc:docMk/>
            <pc:sldMk cId="2359185522" sldId="320"/>
            <ac:cxnSpMk id="23" creationId="{5211C822-2379-4749-95C7-3CDA93294E14}"/>
          </ac:cxnSpMkLst>
        </pc:cxnChg>
        <pc:cxnChg chg="add del">
          <ac:chgData name="Arundhathi Nayak (Ext)" userId="904b51e8-a10b-4669-9bbb-54c59e08ddef" providerId="ADAL" clId="{65D43D8C-CAB9-4867-83AC-BC47897B0ABB}" dt="2024-05-08T04:12:58.379" v="13" actId="26606"/>
          <ac:cxnSpMkLst>
            <pc:docMk/>
            <pc:sldMk cId="2359185522" sldId="320"/>
            <ac:cxnSpMk id="34" creationId="{AE0C0B2A-3FD1-4235-A16E-0ED1E028A93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5/8/2024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5/8/2024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7" r:id="rId18"/>
    <p:sldLayoutId id="2147483672" r:id="rId19"/>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1" y="298564"/>
            <a:ext cx="10437457" cy="6260873"/>
          </a:xfrm>
        </p:spPr>
        <p:txBody>
          <a:bodyPr>
            <a:noAutofit/>
          </a:bodyPr>
          <a:lstStyle/>
          <a:p>
            <a:r>
              <a:rPr lang="en-US" dirty="0">
                <a:latin typeface="Times New Roman" panose="02020603050405020304" pitchFamily="18" charset="0"/>
                <a:cs typeface="Times New Roman" panose="02020603050405020304" pitchFamily="18" charset="0"/>
              </a:rPr>
              <a:t>MY </a:t>
            </a:r>
            <a:r>
              <a:rPr lang="en-US">
                <a:latin typeface="Times New Roman" panose="02020603050405020304" pitchFamily="18" charset="0"/>
                <a:cs typeface="Times New Roman" panose="02020603050405020304" pitchFamily="18" charset="0"/>
              </a:rPr>
              <a:t>BANK APPLICATION</a:t>
            </a:r>
            <a:br>
              <a:rPr lang="en-US" dirty="0"/>
            </a:br>
            <a:endParaRPr lang="en-US" dirty="0"/>
          </a:p>
        </p:txBody>
      </p:sp>
      <p:sp>
        <p:nvSpPr>
          <p:cNvPr id="6" name="TextBox 5">
            <a:extLst>
              <a:ext uri="{FF2B5EF4-FFF2-40B4-BE49-F238E27FC236}">
                <a16:creationId xmlns:a16="http://schemas.microsoft.com/office/drawing/2014/main" id="{F3BB5E63-4993-924C-FE73-4E804E13CE7B}"/>
              </a:ext>
            </a:extLst>
          </p:cNvPr>
          <p:cNvSpPr txBox="1"/>
          <p:nvPr/>
        </p:nvSpPr>
        <p:spPr>
          <a:xfrm>
            <a:off x="6908454" y="5582524"/>
            <a:ext cx="4689987"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 FINANCE TITANS</a:t>
            </a:r>
          </a:p>
          <a:p>
            <a:r>
              <a:rPr lang="en-US" sz="2000" b="1" dirty="0">
                <a:latin typeface="Times New Roman" panose="02020603050405020304" pitchFamily="18" charset="0"/>
                <a:cs typeface="Times New Roman" panose="02020603050405020304" pitchFamily="18" charset="0"/>
              </a:rPr>
              <a:t>MODULE  : PAYMENT TRANSFER</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112369" y="395297"/>
            <a:ext cx="4078800" cy="1594282"/>
          </a:xfrm>
        </p:spPr>
        <p:txBody>
          <a:bodyPr vert="horz" wrap="square" lIns="91440" tIns="45720" rIns="91440" bIns="45720" rtlCol="0" anchor="b" anchorCtr="0">
            <a:normAutofit/>
          </a:bodyPr>
          <a:lstStyle/>
          <a:p>
            <a:r>
              <a:rPr lang="en-US" sz="3200" kern="1200" cap="none" spc="0" baseline="0">
                <a:solidFill>
                  <a:schemeClr val="tx1"/>
                </a:solidFill>
                <a:latin typeface="+mj-lt"/>
                <a:ea typeface="+mj-ea"/>
                <a:cs typeface="+mj-cs"/>
              </a:rPr>
              <a:t>Agenda</a:t>
            </a:r>
          </a:p>
        </p:txBody>
      </p:sp>
      <p:pic>
        <p:nvPicPr>
          <p:cNvPr id="5" name="Picture 4" descr="A close-up of a person paying with a credit card&#10;&#10;Description automatically generated">
            <a:extLst>
              <a:ext uri="{FF2B5EF4-FFF2-40B4-BE49-F238E27FC236}">
                <a16:creationId xmlns:a16="http://schemas.microsoft.com/office/drawing/2014/main" id="{AAAF5D11-896B-4A85-9B8B-603317A8F77F}"/>
              </a:ext>
            </a:extLst>
          </p:cNvPr>
          <p:cNvPicPr>
            <a:picLocks noChangeAspect="1"/>
          </p:cNvPicPr>
          <p:nvPr/>
        </p:nvPicPr>
        <p:blipFill rotWithShape="1">
          <a:blip r:embed="rId3"/>
          <a:srcRect r="25000"/>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14" name="Straight Connector 13">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7112369" y="2877018"/>
            <a:ext cx="4078800" cy="2901482"/>
          </a:xfrm>
        </p:spPr>
        <p:txBody>
          <a:bodyPr vert="horz" lIns="91440" tIns="45720" rIns="91440" bIns="45720" rtlCol="0">
            <a:normAutofit/>
          </a:bodyPr>
          <a:lstStyle/>
          <a:p>
            <a:pPr algn="l"/>
            <a:r>
              <a:rPr lang="en-US" dirty="0"/>
              <a:t>Introduction</a:t>
            </a:r>
          </a:p>
          <a:p>
            <a:pPr algn="l"/>
            <a:r>
              <a:rPr lang="en-US" dirty="0"/>
              <a:t>Features</a:t>
            </a:r>
          </a:p>
          <a:p>
            <a:pPr algn="l"/>
            <a:r>
              <a:rPr lang="en-US" dirty="0"/>
              <a:t>Architecture Diagram</a:t>
            </a:r>
          </a:p>
          <a:p>
            <a:pPr algn="l"/>
            <a:r>
              <a:rPr lang="en-US" dirty="0"/>
              <a:t>DB Design</a:t>
            </a:r>
          </a:p>
          <a:p>
            <a:pPr algn="l"/>
            <a:r>
              <a:rPr lang="en-US" dirty="0"/>
              <a:t>Dataflow Diagram</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t>Introduction</a:t>
            </a:r>
          </a:p>
        </p:txBody>
      </p:sp>
      <p:sp>
        <p:nvSpPr>
          <p:cNvPr id="8" name="TextBox 7">
            <a:extLst>
              <a:ext uri="{FF2B5EF4-FFF2-40B4-BE49-F238E27FC236}">
                <a16:creationId xmlns:a16="http://schemas.microsoft.com/office/drawing/2014/main" id="{A3090EEF-C90B-A439-33A2-57A68709DDD8}"/>
              </a:ext>
            </a:extLst>
          </p:cNvPr>
          <p:cNvSpPr txBox="1"/>
          <p:nvPr/>
        </p:nvSpPr>
        <p:spPr>
          <a:xfrm>
            <a:off x="6803923" y="1465007"/>
            <a:ext cx="4925433" cy="3785075"/>
          </a:xfrm>
          <a:prstGeom prst="rect">
            <a:avLst/>
          </a:prstGeom>
          <a:noFill/>
        </p:spPr>
        <p:txBody>
          <a:bodyPr wrap="square" rtlCol="0">
            <a:spAutoFit/>
          </a:bodyPr>
          <a:lstStyle/>
          <a:p>
            <a:pPr algn="just">
              <a:lnSpc>
                <a:spcPct val="150000"/>
              </a:lnSpc>
            </a:pPr>
            <a:r>
              <a:rPr lang="en-US" dirty="0"/>
              <a:t>The payment transfer module is a fundamental component within financial systems, enabling the movement of funds between accounts. This includes transfers within the same financial institution or between different institutions, as well as processing different types of payments like RTGS,NEFT and IMPS payments. Here use can add the payee and delete the payee.</a:t>
            </a:r>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ormAutofit/>
          </a:bodyPr>
          <a:lstStyle/>
          <a:p>
            <a:r>
              <a:rPr lang="en-US" dirty="0"/>
              <a:t>Features</a:t>
            </a:r>
          </a:p>
        </p:txBody>
      </p:sp>
      <p:sp>
        <p:nvSpPr>
          <p:cNvPr id="12" name="TextBox 11">
            <a:extLst>
              <a:ext uri="{FF2B5EF4-FFF2-40B4-BE49-F238E27FC236}">
                <a16:creationId xmlns:a16="http://schemas.microsoft.com/office/drawing/2014/main" id="{B1DFC3E4-CA37-59B3-1B20-D4405C7E79AB}"/>
              </a:ext>
            </a:extLst>
          </p:cNvPr>
          <p:cNvSpPr txBox="1"/>
          <p:nvPr/>
        </p:nvSpPr>
        <p:spPr>
          <a:xfrm>
            <a:off x="7234989" y="1925052"/>
            <a:ext cx="3866148" cy="2460738"/>
          </a:xfrm>
          <a:prstGeom prst="rect">
            <a:avLst/>
          </a:prstGeom>
          <a:noFill/>
        </p:spPr>
        <p:txBody>
          <a:bodyPr wrap="square" rtlCol="0">
            <a:spAutoFit/>
          </a:bodyPr>
          <a:lstStyle/>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Display  all payees</a:t>
            </a:r>
          </a:p>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Delete payee</a:t>
            </a:r>
          </a:p>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Add new payee</a:t>
            </a:r>
          </a:p>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Transaction</a:t>
            </a: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      Architecture Diagram </a:t>
            </a:r>
          </a:p>
        </p:txBody>
      </p:sp>
      <p:pic>
        <p:nvPicPr>
          <p:cNvPr id="5" name="Content Placeholder 4" descr="A diagram of a software company&#10;&#10;Description automatically generated with medium confidence">
            <a:extLst>
              <a:ext uri="{FF2B5EF4-FFF2-40B4-BE49-F238E27FC236}">
                <a16:creationId xmlns:a16="http://schemas.microsoft.com/office/drawing/2014/main" id="{AE8F53C0-3ADE-C390-C241-CE5976E20F38}"/>
              </a:ext>
            </a:extLst>
          </p:cNvPr>
          <p:cNvPicPr>
            <a:picLocks noGrp="1" noChangeAspect="1"/>
          </p:cNvPicPr>
          <p:nvPr>
            <p:ph idx="10"/>
          </p:nvPr>
        </p:nvPicPr>
        <p:blipFill>
          <a:blip r:embed="rId3"/>
          <a:stretch>
            <a:fillRect/>
          </a:stretch>
        </p:blipFill>
        <p:spPr>
          <a:xfrm>
            <a:off x="1999123" y="1914628"/>
            <a:ext cx="7724980" cy="4200525"/>
          </a:xfrm>
        </p:spPr>
      </p:pic>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968048" y="302547"/>
            <a:ext cx="6255903" cy="856503"/>
          </a:xfrm>
        </p:spPr>
        <p:txBody>
          <a:bodyPr anchor="b">
            <a:normAutofit/>
          </a:bodyPr>
          <a:lstStyle/>
          <a:p>
            <a:r>
              <a:rPr lang="en-US" dirty="0"/>
              <a:t>Database Design</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2286000" y="1691148"/>
            <a:ext cx="7659688" cy="4505839"/>
          </a:xfrm>
        </p:spPr>
        <p:txBody>
          <a:bodyPr>
            <a:normAutofit/>
          </a:bodyPr>
          <a:lstStyle/>
          <a:p>
            <a:r>
              <a:rPr lang="en-US"/>
              <a:t>Enhancing your presentation</a:t>
            </a:r>
            <a:endParaRPr lang="en-US" dirty="0"/>
          </a:p>
        </p:txBody>
      </p:sp>
      <p:pic>
        <p:nvPicPr>
          <p:cNvPr id="3" name="Picture 2" descr="A computer screen shot of a computer&#10;&#10;Description automatically generated">
            <a:extLst>
              <a:ext uri="{FF2B5EF4-FFF2-40B4-BE49-F238E27FC236}">
                <a16:creationId xmlns:a16="http://schemas.microsoft.com/office/drawing/2014/main" id="{84CA5D59-DFD0-5409-4DC1-416AB583B3B8}"/>
              </a:ext>
            </a:extLst>
          </p:cNvPr>
          <p:cNvPicPr>
            <a:picLocks noChangeAspect="1"/>
          </p:cNvPicPr>
          <p:nvPr/>
        </p:nvPicPr>
        <p:blipFill rotWithShape="1">
          <a:blip r:embed="rId3"/>
          <a:srcRect l="40531" t="4891" r="-1"/>
          <a:stretch/>
        </p:blipFill>
        <p:spPr>
          <a:xfrm>
            <a:off x="2792361" y="1159050"/>
            <a:ext cx="7452852" cy="5396403"/>
          </a:xfrm>
          <a:prstGeom prst="rect">
            <a:avLst/>
          </a:prstGeom>
        </p:spPr>
      </p:pic>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0" y="2529841"/>
            <a:ext cx="2702544" cy="1555642"/>
          </a:xfrm>
        </p:spPr>
        <p:txBody>
          <a:bodyPr vert="horz" lIns="91440" tIns="45720" rIns="91440" bIns="45720" rtlCol="0" anchor="ctr" anchorCtr="0">
            <a:normAutofit/>
          </a:bodyPr>
          <a:lstStyle/>
          <a:p>
            <a:pPr algn="ctr"/>
            <a:r>
              <a:rPr lang="en-US" sz="3200" kern="1200" cap="none" spc="0" baseline="0" dirty="0">
                <a:solidFill>
                  <a:schemeClr val="tx1"/>
                </a:solidFill>
                <a:latin typeface="+mj-lt"/>
                <a:ea typeface="+mj-ea"/>
                <a:cs typeface="+mj-cs"/>
              </a:rPr>
              <a:t>                         Dataflow </a:t>
            </a:r>
            <a:br>
              <a:rPr lang="en-US" sz="3200" kern="1200" cap="none" spc="0" baseline="0" dirty="0">
                <a:solidFill>
                  <a:schemeClr val="tx1"/>
                </a:solidFill>
                <a:latin typeface="+mj-lt"/>
                <a:ea typeface="+mj-ea"/>
                <a:cs typeface="+mj-cs"/>
              </a:rPr>
            </a:br>
            <a:r>
              <a:rPr lang="en-US" sz="3200" kern="1200" cap="none" spc="0" baseline="0" dirty="0">
                <a:solidFill>
                  <a:schemeClr val="tx1"/>
                </a:solidFill>
                <a:latin typeface="+mj-lt"/>
                <a:ea typeface="+mj-ea"/>
                <a:cs typeface="+mj-cs"/>
              </a:rPr>
              <a:t>Diagram</a:t>
            </a:r>
          </a:p>
        </p:txBody>
      </p:sp>
      <p:grpSp>
        <p:nvGrpSpPr>
          <p:cNvPr id="42" name="Group 41">
            <a:extLst>
              <a:ext uri="{FF2B5EF4-FFF2-40B4-BE49-F238E27FC236}">
                <a16:creationId xmlns:a16="http://schemas.microsoft.com/office/drawing/2014/main" id="{E3093493-446B-45A4-9D25-97A096BDF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43" name="Group 42">
              <a:extLst>
                <a:ext uri="{FF2B5EF4-FFF2-40B4-BE49-F238E27FC236}">
                  <a16:creationId xmlns:a16="http://schemas.microsoft.com/office/drawing/2014/main" id="{05290F66-CF0B-44A8-98F9-67989433E9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4" name="Freeform 68">
                <a:extLst>
                  <a:ext uri="{FF2B5EF4-FFF2-40B4-BE49-F238E27FC236}">
                    <a16:creationId xmlns:a16="http://schemas.microsoft.com/office/drawing/2014/main" id="{B1EC4FC7-CA30-496A-A81F-23F077FC3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9">
                <a:extLst>
                  <a:ext uri="{FF2B5EF4-FFF2-40B4-BE49-F238E27FC236}">
                    <a16:creationId xmlns:a16="http://schemas.microsoft.com/office/drawing/2014/main" id="{5D6D0395-600E-4B20-8F30-0AEE77B5E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Line 70">
                <a:extLst>
                  <a:ext uri="{FF2B5EF4-FFF2-40B4-BE49-F238E27FC236}">
                    <a16:creationId xmlns:a16="http://schemas.microsoft.com/office/drawing/2014/main" id="{FF4B76F2-9796-41F3-B9E3-83F7B60DD4C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ACEC35DC-9637-4964-84AC-F26B998A58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3" name="Freeform 68">
                <a:extLst>
                  <a:ext uri="{FF2B5EF4-FFF2-40B4-BE49-F238E27FC236}">
                    <a16:creationId xmlns:a16="http://schemas.microsoft.com/office/drawing/2014/main" id="{DBDE4896-1B60-4B58-9194-5253D8C35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59C17307-B18A-4106-97D9-D516369BA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Line 70">
                <a:extLst>
                  <a:ext uri="{FF2B5EF4-FFF2-40B4-BE49-F238E27FC236}">
                    <a16:creationId xmlns:a16="http://schemas.microsoft.com/office/drawing/2014/main" id="{141D9497-DF71-477C-BFC8-AE0D408BAF6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48" name="Straight Connector 47">
            <a:extLst>
              <a:ext uri="{FF2B5EF4-FFF2-40B4-BE49-F238E27FC236}">
                <a16:creationId xmlns:a16="http://schemas.microsoft.com/office/drawing/2014/main" id="{A9F703F4-243C-4517-80DA-7AC36B7D9A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55013FF-CA42-4E11-9C84-9B450958B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4900460" y="5368081"/>
            <a:ext cx="641183" cy="1069728"/>
            <a:chOff x="6484112" y="2967038"/>
            <a:chExt cx="641183" cy="1069728"/>
          </a:xfrm>
        </p:grpSpPr>
        <p:grpSp>
          <p:nvGrpSpPr>
            <p:cNvPr id="33" name="Group 32">
              <a:extLst>
                <a:ext uri="{FF2B5EF4-FFF2-40B4-BE49-F238E27FC236}">
                  <a16:creationId xmlns:a16="http://schemas.microsoft.com/office/drawing/2014/main" id="{922AE2C0-471F-463F-81AD-036775172C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8" name="Freeform 68">
                <a:extLst>
                  <a:ext uri="{FF2B5EF4-FFF2-40B4-BE49-F238E27FC236}">
                    <a16:creationId xmlns:a16="http://schemas.microsoft.com/office/drawing/2014/main" id="{86AC4227-904F-4DAA-8EB3-AA15045E61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A9C558C0-0AE1-4345-9661-C1F771AF8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70FD5E86-918D-4F6B-A6B2-DB8A113D466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B11235B7-14E2-4FFE-92E8-58F11DE112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5" name="Freeform 68">
                <a:extLst>
                  <a:ext uri="{FF2B5EF4-FFF2-40B4-BE49-F238E27FC236}">
                    <a16:creationId xmlns:a16="http://schemas.microsoft.com/office/drawing/2014/main" id="{8520057A-9BA7-4A16-B939-D2BD2EEB3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9541235C-1F48-4100-872C-24CECB3B96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24D640F2-8B18-48D4-9845-20F0A8CA5C3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pic>
        <p:nvPicPr>
          <p:cNvPr id="10" name="Content Placeholder 9" descr="A diagram of a flowchart&#10;&#10;Description automatically generated">
            <a:extLst>
              <a:ext uri="{FF2B5EF4-FFF2-40B4-BE49-F238E27FC236}">
                <a16:creationId xmlns:a16="http://schemas.microsoft.com/office/drawing/2014/main" id="{0E75AE02-0E6D-57F9-2226-E38C1ABBD52E}"/>
              </a:ext>
            </a:extLst>
          </p:cNvPr>
          <p:cNvPicPr>
            <a:picLocks noGrp="1" noChangeAspect="1"/>
          </p:cNvPicPr>
          <p:nvPr>
            <p:ph sz="half" idx="13"/>
          </p:nvPr>
        </p:nvPicPr>
        <p:blipFill>
          <a:blip r:embed="rId3"/>
          <a:stretch>
            <a:fillRect/>
          </a:stretch>
        </p:blipFill>
        <p:spPr>
          <a:xfrm>
            <a:off x="2367280" y="254000"/>
            <a:ext cx="9550400" cy="6400800"/>
          </a:xfrm>
        </p:spPr>
      </p:pic>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 you</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{23649AE8-74DF-4129-ABA7-7C3E78DB31F5}tf11158769_win32</Template>
  <TotalTime>743</TotalTime>
  <Words>114</Words>
  <Application>Microsoft Office PowerPoint</Application>
  <PresentationFormat>Widescreen</PresentationFormat>
  <Paragraphs>29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Calibri</vt:lpstr>
      <vt:lpstr>Goudy Old Style</vt:lpstr>
      <vt:lpstr>Times New Roman</vt:lpstr>
      <vt:lpstr>Wingdings</vt:lpstr>
      <vt:lpstr>FrostyVTI</vt:lpstr>
      <vt:lpstr>MY BANK APPLICATION </vt:lpstr>
      <vt:lpstr>Agenda</vt:lpstr>
      <vt:lpstr>Introduction</vt:lpstr>
      <vt:lpstr>Features</vt:lpstr>
      <vt:lpstr>      Architecture Diagram </vt:lpstr>
      <vt:lpstr>Database Design</vt:lpstr>
      <vt:lpstr>                         Dataflow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BANK BANKING APPLICATION </dc:title>
  <dc:creator>Arundhathi Nayak (Ext)</dc:creator>
  <cp:lastModifiedBy>Sanathkumar S J (Ext)</cp:lastModifiedBy>
  <cp:revision>2</cp:revision>
  <dcterms:created xsi:type="dcterms:W3CDTF">2024-05-07T16:34:47Z</dcterms:created>
  <dcterms:modified xsi:type="dcterms:W3CDTF">2024-05-08T06:02:18Z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b623b29-abd1-4de3-a20c-27566d79b7c7_Enabled">
    <vt:lpwstr>true</vt:lpwstr>
  </property>
  <property fmtid="{D5CDD505-2E9C-101B-9397-08002B2CF9AE}" pid="4" name="MSIP_Label_3b623b29-abd1-4de3-a20c-27566d79b7c7_SetDate">
    <vt:lpwstr>2024-05-07T16:47:18Z</vt:lpwstr>
  </property>
  <property fmtid="{D5CDD505-2E9C-101B-9397-08002B2CF9AE}" pid="5" name="MSIP_Label_3b623b29-abd1-4de3-a20c-27566d79b7c7_Method">
    <vt:lpwstr>Standard</vt:lpwstr>
  </property>
  <property fmtid="{D5CDD505-2E9C-101B-9397-08002B2CF9AE}" pid="6" name="MSIP_Label_3b623b29-abd1-4de3-a20c-27566d79b7c7_Name">
    <vt:lpwstr>3b623b29-abd1-4de3-a20c-27566d79b7c7</vt:lpwstr>
  </property>
  <property fmtid="{D5CDD505-2E9C-101B-9397-08002B2CF9AE}" pid="7" name="MSIP_Label_3b623b29-abd1-4de3-a20c-27566d79b7c7_SiteId">
    <vt:lpwstr>cbede638-a3d9-459f-8f4e-24ced73b4e5e</vt:lpwstr>
  </property>
  <property fmtid="{D5CDD505-2E9C-101B-9397-08002B2CF9AE}" pid="8" name="MSIP_Label_3b623b29-abd1-4de3-a20c-27566d79b7c7_ActionId">
    <vt:lpwstr>9d5a7783-7dea-420d-a600-f847931875bb</vt:lpwstr>
  </property>
  <property fmtid="{D5CDD505-2E9C-101B-9397-08002B2CF9AE}" pid="9" name="MSIP_Label_3b623b29-abd1-4de3-a20c-27566d79b7c7_ContentBits">
    <vt:lpwstr>0</vt:lpwstr>
  </property>
</Properties>
</file>