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3" r:id="rId2"/>
  </p:sldMasterIdLst>
  <p:sldIdLst>
    <p:sldId id="259" r:id="rId3"/>
    <p:sldId id="265" r:id="rId4"/>
    <p:sldId id="262" r:id="rId5"/>
    <p:sldId id="268" r:id="rId6"/>
    <p:sldId id="299" r:id="rId7"/>
    <p:sldId id="286" r:id="rId8"/>
    <p:sldId id="274" r:id="rId9"/>
    <p:sldId id="300" r:id="rId10"/>
    <p:sldId id="305" r:id="rId11"/>
    <p:sldId id="303" r:id="rId12"/>
    <p:sldId id="304" r:id="rId13"/>
    <p:sldId id="271" r:id="rId14"/>
    <p:sldId id="301" r:id="rId15"/>
    <p:sldId id="302" r:id="rId16"/>
    <p:sldId id="277" r:id="rId17"/>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A0A265-14AE-4619-8C2F-BC5D5C85474E}">
          <p14:sldIdLst>
            <p14:sldId id="259"/>
            <p14:sldId id="265"/>
            <p14:sldId id="262"/>
            <p14:sldId id="268"/>
            <p14:sldId id="299"/>
            <p14:sldId id="286"/>
            <p14:sldId id="274"/>
            <p14:sldId id="300"/>
            <p14:sldId id="305"/>
            <p14:sldId id="303"/>
            <p14:sldId id="304"/>
            <p14:sldId id="271"/>
            <p14:sldId id="301"/>
            <p14:sldId id="302"/>
            <p14:sldId id="2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96" d="100"/>
          <a:sy n="96" d="100"/>
        </p:scale>
        <p:origin x="560" y="5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C" userId="e64814baa838d9f6" providerId="LiveId" clId="{E9E9CC6E-DFB7-4373-A9AC-1194DACEBCC6}"/>
    <pc:docChg chg="undo custSel addSld delSld modSld sldOrd delMainMaster addSection delSection modSection">
      <pc:chgData name="Shreya C" userId="e64814baa838d9f6" providerId="LiveId" clId="{E9E9CC6E-DFB7-4373-A9AC-1194DACEBCC6}" dt="2024-05-24T20:00:20.912" v="1128" actId="14100"/>
      <pc:docMkLst>
        <pc:docMk/>
      </pc:docMkLst>
      <pc:sldChg chg="modSp mod">
        <pc:chgData name="Shreya C" userId="e64814baa838d9f6" providerId="LiveId" clId="{E9E9CC6E-DFB7-4373-A9AC-1194DACEBCC6}" dt="2024-05-11T16:14:33.156" v="30" actId="20577"/>
        <pc:sldMkLst>
          <pc:docMk/>
          <pc:sldMk cId="287856491" sldId="259"/>
        </pc:sldMkLst>
        <pc:spChg chg="mod">
          <ac:chgData name="Shreya C" userId="e64814baa838d9f6" providerId="LiveId" clId="{E9E9CC6E-DFB7-4373-A9AC-1194DACEBCC6}" dt="2024-05-11T16:14:33.156" v="30" actId="20577"/>
          <ac:spMkLst>
            <pc:docMk/>
            <pc:sldMk cId="287856491" sldId="259"/>
            <ac:spMk id="4" creationId="{3EFA2A90-317F-F296-3A32-51A84EDD5A61}"/>
          </ac:spMkLst>
        </pc:spChg>
      </pc:sldChg>
      <pc:sldChg chg="modSp mod ord">
        <pc:chgData name="Shreya C" userId="e64814baa838d9f6" providerId="LiveId" clId="{E9E9CC6E-DFB7-4373-A9AC-1194DACEBCC6}" dt="2024-05-11T16:18:43.376" v="197" actId="1036"/>
        <pc:sldMkLst>
          <pc:docMk/>
          <pc:sldMk cId="2474282269" sldId="265"/>
        </pc:sldMkLst>
        <pc:graphicFrameChg chg="mod">
          <ac:chgData name="Shreya C" userId="e64814baa838d9f6" providerId="LiveId" clId="{E9E9CC6E-DFB7-4373-A9AC-1194DACEBCC6}" dt="2024-05-11T16:18:43.376" v="197" actId="1036"/>
          <ac:graphicFrameMkLst>
            <pc:docMk/>
            <pc:sldMk cId="2474282269" sldId="265"/>
            <ac:graphicFrameMk id="8" creationId="{17B65F40-1FFD-2A6B-859D-725BCBD35B1E}"/>
          </ac:graphicFrameMkLst>
        </pc:graphicFrameChg>
      </pc:sldChg>
      <pc:sldChg chg="modSp mod">
        <pc:chgData name="Shreya C" userId="e64814baa838d9f6" providerId="LiveId" clId="{E9E9CC6E-DFB7-4373-A9AC-1194DACEBCC6}" dt="2024-05-11T16:48:52.792" v="734" actId="113"/>
        <pc:sldMkLst>
          <pc:docMk/>
          <pc:sldMk cId="1506406079" sldId="268"/>
        </pc:sldMkLst>
        <pc:spChg chg="mod">
          <ac:chgData name="Shreya C" userId="e64814baa838d9f6" providerId="LiveId" clId="{E9E9CC6E-DFB7-4373-A9AC-1194DACEBCC6}" dt="2024-05-11T16:48:52.792" v="734" actId="113"/>
          <ac:spMkLst>
            <pc:docMk/>
            <pc:sldMk cId="1506406079" sldId="268"/>
            <ac:spMk id="2" creationId="{6D422F0E-D019-1D91-5B9D-298B9978E885}"/>
          </ac:spMkLst>
        </pc:spChg>
        <pc:spChg chg="mod">
          <ac:chgData name="Shreya C" userId="e64814baa838d9f6" providerId="LiveId" clId="{E9E9CC6E-DFB7-4373-A9AC-1194DACEBCC6}" dt="2024-05-11T16:21:38.267" v="253" actId="20577"/>
          <ac:spMkLst>
            <pc:docMk/>
            <pc:sldMk cId="1506406079" sldId="268"/>
            <ac:spMk id="4" creationId="{9EA8355C-951E-402A-4AFE-FB549F6A781A}"/>
          </ac:spMkLst>
        </pc:spChg>
      </pc:sldChg>
      <pc:sldChg chg="modSp mod ord modClrScheme chgLayout">
        <pc:chgData name="Shreya C" userId="e64814baa838d9f6" providerId="LiveId" clId="{E9E9CC6E-DFB7-4373-A9AC-1194DACEBCC6}" dt="2024-05-11T17:47:35.657" v="1086" actId="20577"/>
        <pc:sldMkLst>
          <pc:docMk/>
          <pc:sldMk cId="3236387279" sldId="271"/>
        </pc:sldMkLst>
        <pc:spChg chg="mod ord">
          <ac:chgData name="Shreya C" userId="e64814baa838d9f6" providerId="LiveId" clId="{E9E9CC6E-DFB7-4373-A9AC-1194DACEBCC6}" dt="2024-05-11T17:47:35.657" v="1086" actId="20577"/>
          <ac:spMkLst>
            <pc:docMk/>
            <pc:sldMk cId="3236387279" sldId="271"/>
            <ac:spMk id="8" creationId="{36A0C084-E11A-F8FA-CE8B-96F4DC976050}"/>
          </ac:spMkLst>
        </pc:spChg>
        <pc:spChg chg="mod ord">
          <ac:chgData name="Shreya C" userId="e64814baa838d9f6" providerId="LiveId" clId="{E9E9CC6E-DFB7-4373-A9AC-1194DACEBCC6}" dt="2024-05-11T16:57:26.668" v="849" actId="14100"/>
          <ac:spMkLst>
            <pc:docMk/>
            <pc:sldMk cId="3236387279" sldId="271"/>
            <ac:spMk id="9" creationId="{99011F92-1C66-1629-ABA1-B0A723C08042}"/>
          </ac:spMkLst>
        </pc:spChg>
      </pc:sldChg>
      <pc:sldChg chg="modSp mod ord modClrScheme chgLayout">
        <pc:chgData name="Shreya C" userId="e64814baa838d9f6" providerId="LiveId" clId="{E9E9CC6E-DFB7-4373-A9AC-1194DACEBCC6}" dt="2024-05-11T16:50:39.359" v="778" actId="255"/>
        <pc:sldMkLst>
          <pc:docMk/>
          <pc:sldMk cId="4169554184" sldId="274"/>
        </pc:sldMkLst>
        <pc:spChg chg="mod ord">
          <ac:chgData name="Shreya C" userId="e64814baa838d9f6" providerId="LiveId" clId="{E9E9CC6E-DFB7-4373-A9AC-1194DACEBCC6}" dt="2024-05-11T16:30:35.293" v="343" actId="700"/>
          <ac:spMkLst>
            <pc:docMk/>
            <pc:sldMk cId="4169554184" sldId="274"/>
            <ac:spMk id="2" creationId="{3A6A380F-E075-3923-6DA8-E7CE24769001}"/>
          </ac:spMkLst>
        </pc:spChg>
        <pc:spChg chg="mod ord">
          <ac:chgData name="Shreya C" userId="e64814baa838d9f6" providerId="LiveId" clId="{E9E9CC6E-DFB7-4373-A9AC-1194DACEBCC6}" dt="2024-05-11T16:50:39.359" v="778" actId="255"/>
          <ac:spMkLst>
            <pc:docMk/>
            <pc:sldMk cId="4169554184" sldId="274"/>
            <ac:spMk id="4" creationId="{0845C617-4DD8-7FD7-C5DE-DFBD91490817}"/>
          </ac:spMkLst>
        </pc:spChg>
        <pc:picChg chg="mod ord">
          <ac:chgData name="Shreya C" userId="e64814baa838d9f6" providerId="LiveId" clId="{E9E9CC6E-DFB7-4373-A9AC-1194DACEBCC6}" dt="2024-05-11T16:43:52.810" v="580" actId="14100"/>
          <ac:picMkLst>
            <pc:docMk/>
            <pc:sldMk cId="4169554184" sldId="274"/>
            <ac:picMk id="6" creationId="{01B20F72-FCC6-64BE-B1E5-1FFF8BC147A3}"/>
          </ac:picMkLst>
        </pc:picChg>
      </pc:sldChg>
      <pc:sldChg chg="addSp modSp mod modClrScheme chgLayout">
        <pc:chgData name="Shreya C" userId="e64814baa838d9f6" providerId="LiveId" clId="{E9E9CC6E-DFB7-4373-A9AC-1194DACEBCC6}" dt="2024-05-11T16:30:35.293" v="343" actId="700"/>
        <pc:sldMkLst>
          <pc:docMk/>
          <pc:sldMk cId="2601398715" sldId="277"/>
        </pc:sldMkLst>
        <pc:spChg chg="add mod ord">
          <ac:chgData name="Shreya C" userId="e64814baa838d9f6" providerId="LiveId" clId="{E9E9CC6E-DFB7-4373-A9AC-1194DACEBCC6}" dt="2024-05-11T16:30:35.293" v="343" actId="700"/>
          <ac:spMkLst>
            <pc:docMk/>
            <pc:sldMk cId="2601398715" sldId="277"/>
            <ac:spMk id="2" creationId="{6D182882-8A45-068D-C6F9-C1EF2C84A0E8}"/>
          </ac:spMkLst>
        </pc:spChg>
        <pc:spChg chg="add mod ord">
          <ac:chgData name="Shreya C" userId="e64814baa838d9f6" providerId="LiveId" clId="{E9E9CC6E-DFB7-4373-A9AC-1194DACEBCC6}" dt="2024-05-11T16:30:35.293" v="343" actId="700"/>
          <ac:spMkLst>
            <pc:docMk/>
            <pc:sldMk cId="2601398715" sldId="277"/>
            <ac:spMk id="4" creationId="{D07DA0F4-E95A-FAE7-0BAC-48B56B461766}"/>
          </ac:spMkLst>
        </pc:spChg>
      </pc:sldChg>
      <pc:sldChg chg="addSp modSp add del mod modClrScheme chgLayout">
        <pc:chgData name="Shreya C" userId="e64814baa838d9f6" providerId="LiveId" clId="{E9E9CC6E-DFB7-4373-A9AC-1194DACEBCC6}" dt="2024-05-11T17:06:21.861" v="1015" actId="2696"/>
        <pc:sldMkLst>
          <pc:docMk/>
          <pc:sldMk cId="525770824" sldId="280"/>
        </pc:sldMkLst>
        <pc:spChg chg="mod ord">
          <ac:chgData name="Shreya C" userId="e64814baa838d9f6" providerId="LiveId" clId="{E9E9CC6E-DFB7-4373-A9AC-1194DACEBCC6}" dt="2024-05-11T16:30:35.293" v="343" actId="700"/>
          <ac:spMkLst>
            <pc:docMk/>
            <pc:sldMk cId="525770824" sldId="280"/>
            <ac:spMk id="2" creationId="{19D52667-8E1C-F5D5-47D8-82490C5C51A6}"/>
          </ac:spMkLst>
        </pc:spChg>
        <pc:spChg chg="add mod ord">
          <ac:chgData name="Shreya C" userId="e64814baa838d9f6" providerId="LiveId" clId="{E9E9CC6E-DFB7-4373-A9AC-1194DACEBCC6}" dt="2024-05-11T16:30:35.293" v="343" actId="700"/>
          <ac:spMkLst>
            <pc:docMk/>
            <pc:sldMk cId="525770824" sldId="280"/>
            <ac:spMk id="3" creationId="{3A9588E4-E9E5-5306-26B7-9E356405058F}"/>
          </ac:spMkLst>
        </pc:spChg>
      </pc:sldChg>
      <pc:sldChg chg="modSp del mod chgLayout">
        <pc:chgData name="Shreya C" userId="e64814baa838d9f6" providerId="LiveId" clId="{E9E9CC6E-DFB7-4373-A9AC-1194DACEBCC6}" dt="2024-05-11T17:06:17.109" v="1014" actId="2696"/>
        <pc:sldMkLst>
          <pc:docMk/>
          <pc:sldMk cId="4195551944" sldId="283"/>
        </pc:sldMkLst>
        <pc:spChg chg="mod ord">
          <ac:chgData name="Shreya C" userId="e64814baa838d9f6" providerId="LiveId" clId="{E9E9CC6E-DFB7-4373-A9AC-1194DACEBCC6}" dt="2024-05-11T16:30:35.293" v="343" actId="700"/>
          <ac:spMkLst>
            <pc:docMk/>
            <pc:sldMk cId="4195551944" sldId="283"/>
            <ac:spMk id="4" creationId="{D5F3C123-7A6A-8458-9A6D-F22A0B896B0A}"/>
          </ac:spMkLst>
        </pc:spChg>
        <pc:spChg chg="mod ord">
          <ac:chgData name="Shreya C" userId="e64814baa838d9f6" providerId="LiveId" clId="{E9E9CC6E-DFB7-4373-A9AC-1194DACEBCC6}" dt="2024-05-11T16:30:35.293" v="343" actId="700"/>
          <ac:spMkLst>
            <pc:docMk/>
            <pc:sldMk cId="4195551944" sldId="283"/>
            <ac:spMk id="5" creationId="{2B9C30A9-F0E8-CCD5-6A3A-DA287E5D7317}"/>
          </ac:spMkLst>
        </pc:spChg>
      </pc:sldChg>
      <pc:sldChg chg="addSp delSp modSp mod ord modClrScheme chgLayout">
        <pc:chgData name="Shreya C" userId="e64814baa838d9f6" providerId="LiveId" clId="{E9E9CC6E-DFB7-4373-A9AC-1194DACEBCC6}" dt="2024-05-24T19:59:10.400" v="1118" actId="14100"/>
        <pc:sldMkLst>
          <pc:docMk/>
          <pc:sldMk cId="1608386383" sldId="286"/>
        </pc:sldMkLst>
        <pc:spChg chg="mod ord">
          <ac:chgData name="Shreya C" userId="e64814baa838d9f6" providerId="LiveId" clId="{E9E9CC6E-DFB7-4373-A9AC-1194DACEBCC6}" dt="2024-05-24T19:59:10.400" v="1118" actId="14100"/>
          <ac:spMkLst>
            <pc:docMk/>
            <pc:sldMk cId="1608386383" sldId="286"/>
            <ac:spMk id="2" creationId="{B796912F-6200-D262-2A50-B66245449014}"/>
          </ac:spMkLst>
        </pc:spChg>
        <pc:spChg chg="del">
          <ac:chgData name="Shreya C" userId="e64814baa838d9f6" providerId="LiveId" clId="{E9E9CC6E-DFB7-4373-A9AC-1194DACEBCC6}" dt="2024-05-24T19:56:16.969" v="1088" actId="21"/>
          <ac:spMkLst>
            <pc:docMk/>
            <pc:sldMk cId="1608386383" sldId="286"/>
            <ac:spMk id="3" creationId="{2D840DB5-BFDF-59C4-DB64-0B5C6E5AAB1C}"/>
          </ac:spMkLst>
        </pc:spChg>
        <pc:spChg chg="add del mod ord">
          <ac:chgData name="Shreya C" userId="e64814baa838d9f6" providerId="LiveId" clId="{E9E9CC6E-DFB7-4373-A9AC-1194DACEBCC6}" dt="2024-05-12T08:18:45.176" v="1087" actId="21"/>
          <ac:spMkLst>
            <pc:docMk/>
            <pc:sldMk cId="1608386383" sldId="286"/>
            <ac:spMk id="4" creationId="{6E2EE20B-38B5-06A9-CF75-E67A9011443C}"/>
          </ac:spMkLst>
        </pc:spChg>
        <pc:spChg chg="del">
          <ac:chgData name="Shreya C" userId="e64814baa838d9f6" providerId="LiveId" clId="{E9E9CC6E-DFB7-4373-A9AC-1194DACEBCC6}" dt="2024-05-24T19:56:22.273" v="1090" actId="21"/>
          <ac:spMkLst>
            <pc:docMk/>
            <pc:sldMk cId="1608386383" sldId="286"/>
            <ac:spMk id="6" creationId="{445682FE-282C-A3E1-1DAB-AA8C6C94E980}"/>
          </ac:spMkLst>
        </pc:spChg>
        <pc:spChg chg="del mod">
          <ac:chgData name="Shreya C" userId="e64814baa838d9f6" providerId="LiveId" clId="{E9E9CC6E-DFB7-4373-A9AC-1194DACEBCC6}" dt="2024-05-24T19:56:24.741" v="1091" actId="21"/>
          <ac:spMkLst>
            <pc:docMk/>
            <pc:sldMk cId="1608386383" sldId="286"/>
            <ac:spMk id="7" creationId="{B6737B85-035C-4945-AD58-C01F90F30C51}"/>
          </ac:spMkLst>
        </pc:spChg>
        <pc:spChg chg="del">
          <ac:chgData name="Shreya C" userId="e64814baa838d9f6" providerId="LiveId" clId="{E9E9CC6E-DFB7-4373-A9AC-1194DACEBCC6}" dt="2024-05-24T19:56:19.989" v="1089" actId="21"/>
          <ac:spMkLst>
            <pc:docMk/>
            <pc:sldMk cId="1608386383" sldId="286"/>
            <ac:spMk id="11" creationId="{956596E0-9EED-A061-BBFE-F1C97438FCA8}"/>
          </ac:spMkLst>
        </pc:spChg>
        <pc:spChg chg="del">
          <ac:chgData name="Shreya C" userId="e64814baa838d9f6" providerId="LiveId" clId="{E9E9CC6E-DFB7-4373-A9AC-1194DACEBCC6}" dt="2024-05-24T19:56:38.355" v="1095" actId="21"/>
          <ac:spMkLst>
            <pc:docMk/>
            <pc:sldMk cId="1608386383" sldId="286"/>
            <ac:spMk id="18" creationId="{FD2E7B1E-B359-1B10-C354-D281E50DC445}"/>
          </ac:spMkLst>
        </pc:spChg>
        <pc:spChg chg="del">
          <ac:chgData name="Shreya C" userId="e64814baa838d9f6" providerId="LiveId" clId="{E9E9CC6E-DFB7-4373-A9AC-1194DACEBCC6}" dt="2024-05-24T19:56:29.549" v="1092" actId="21"/>
          <ac:spMkLst>
            <pc:docMk/>
            <pc:sldMk cId="1608386383" sldId="286"/>
            <ac:spMk id="19" creationId="{1769F32D-B26A-1A41-3A2C-99295BB8F8C0}"/>
          </ac:spMkLst>
        </pc:spChg>
        <pc:spChg chg="del">
          <ac:chgData name="Shreya C" userId="e64814baa838d9f6" providerId="LiveId" clId="{E9E9CC6E-DFB7-4373-A9AC-1194DACEBCC6}" dt="2024-05-24T19:56:32.940" v="1093" actId="21"/>
          <ac:spMkLst>
            <pc:docMk/>
            <pc:sldMk cId="1608386383" sldId="286"/>
            <ac:spMk id="20" creationId="{0EF61DB1-9707-1C3D-3D07-03175B139622}"/>
          </ac:spMkLst>
        </pc:spChg>
        <pc:spChg chg="del">
          <ac:chgData name="Shreya C" userId="e64814baa838d9f6" providerId="LiveId" clId="{E9E9CC6E-DFB7-4373-A9AC-1194DACEBCC6}" dt="2024-05-24T19:56:58.116" v="1099" actId="21"/>
          <ac:spMkLst>
            <pc:docMk/>
            <pc:sldMk cId="1608386383" sldId="286"/>
            <ac:spMk id="21" creationId="{94610046-B954-37C6-9AE1-A93F79A42EB8}"/>
          </ac:spMkLst>
        </pc:spChg>
        <pc:spChg chg="del">
          <ac:chgData name="Shreya C" userId="e64814baa838d9f6" providerId="LiveId" clId="{E9E9CC6E-DFB7-4373-A9AC-1194DACEBCC6}" dt="2024-05-24T19:56:48.147" v="1097" actId="21"/>
          <ac:spMkLst>
            <pc:docMk/>
            <pc:sldMk cId="1608386383" sldId="286"/>
            <ac:spMk id="22" creationId="{2E455A33-D60F-6978-C419-C3A189B6BD13}"/>
          </ac:spMkLst>
        </pc:spChg>
        <pc:spChg chg="del mod">
          <ac:chgData name="Shreya C" userId="e64814baa838d9f6" providerId="LiveId" clId="{E9E9CC6E-DFB7-4373-A9AC-1194DACEBCC6}" dt="2024-05-24T19:57:03.123" v="1100" actId="21"/>
          <ac:spMkLst>
            <pc:docMk/>
            <pc:sldMk cId="1608386383" sldId="286"/>
            <ac:spMk id="23" creationId="{4EA1B376-71E5-6062-3E5A-BCB8DE407DA0}"/>
          </ac:spMkLst>
        </pc:spChg>
        <pc:picChg chg="del">
          <ac:chgData name="Shreya C" userId="e64814baa838d9f6" providerId="LiveId" clId="{E9E9CC6E-DFB7-4373-A9AC-1194DACEBCC6}" dt="2024-05-24T19:56:41.723" v="1096" actId="21"/>
          <ac:picMkLst>
            <pc:docMk/>
            <pc:sldMk cId="1608386383" sldId="286"/>
            <ac:picMk id="5" creationId="{EE52C8E8-23BE-8BD3-1E10-44C36BA00973}"/>
          </ac:picMkLst>
        </pc:picChg>
        <pc:picChg chg="add mod">
          <ac:chgData name="Shreya C" userId="e64814baa838d9f6" providerId="LiveId" clId="{E9E9CC6E-DFB7-4373-A9AC-1194DACEBCC6}" dt="2024-05-24T19:59:01.889" v="1117" actId="14100"/>
          <ac:picMkLst>
            <pc:docMk/>
            <pc:sldMk cId="1608386383" sldId="286"/>
            <ac:picMk id="8" creationId="{CC191566-B127-D615-EE21-71435F0D39EC}"/>
          </ac:picMkLst>
        </pc:picChg>
        <pc:picChg chg="del">
          <ac:chgData name="Shreya C" userId="e64814baa838d9f6" providerId="LiveId" clId="{E9E9CC6E-DFB7-4373-A9AC-1194DACEBCC6}" dt="2024-05-24T19:56:55.038" v="1098" actId="21"/>
          <ac:picMkLst>
            <pc:docMk/>
            <pc:sldMk cId="1608386383" sldId="286"/>
            <ac:picMk id="26" creationId="{70592630-85B7-C9C1-ADE4-4AA260F1604D}"/>
          </ac:picMkLst>
        </pc:picChg>
        <pc:cxnChg chg="del mod">
          <ac:chgData name="Shreya C" userId="e64814baa838d9f6" providerId="LiveId" clId="{E9E9CC6E-DFB7-4373-A9AC-1194DACEBCC6}" dt="2024-05-24T19:56:35.520" v="1094" actId="21"/>
          <ac:cxnSpMkLst>
            <pc:docMk/>
            <pc:sldMk cId="1608386383" sldId="286"/>
            <ac:cxnSpMk id="24" creationId="{0DBCCE61-5D9F-E9A3-7E03-0D12A7E7C879}"/>
          </ac:cxnSpMkLst>
        </pc:cxnChg>
        <pc:cxnChg chg="del">
          <ac:chgData name="Shreya C" userId="e64814baa838d9f6" providerId="LiveId" clId="{E9E9CC6E-DFB7-4373-A9AC-1194DACEBCC6}" dt="2024-05-24T19:57:47.930" v="1102" actId="21"/>
          <ac:cxnSpMkLst>
            <pc:docMk/>
            <pc:sldMk cId="1608386383" sldId="286"/>
            <ac:cxnSpMk id="28" creationId="{8797FF14-4CF8-0559-7248-2E5E039BB980}"/>
          </ac:cxnSpMkLst>
        </pc:cxnChg>
        <pc:cxnChg chg="del">
          <ac:chgData name="Shreya C" userId="e64814baa838d9f6" providerId="LiveId" clId="{E9E9CC6E-DFB7-4373-A9AC-1194DACEBCC6}" dt="2024-05-24T19:57:58.069" v="1105" actId="21"/>
          <ac:cxnSpMkLst>
            <pc:docMk/>
            <pc:sldMk cId="1608386383" sldId="286"/>
            <ac:cxnSpMk id="29" creationId="{B188A5C6-91AE-04D7-E391-2D39834B2D98}"/>
          </ac:cxnSpMkLst>
        </pc:cxnChg>
        <pc:cxnChg chg="del">
          <ac:chgData name="Shreya C" userId="e64814baa838d9f6" providerId="LiveId" clId="{E9E9CC6E-DFB7-4373-A9AC-1194DACEBCC6}" dt="2024-05-24T19:57:54.521" v="1104" actId="21"/>
          <ac:cxnSpMkLst>
            <pc:docMk/>
            <pc:sldMk cId="1608386383" sldId="286"/>
            <ac:cxnSpMk id="30" creationId="{D280EBEC-8DFD-5841-F081-57F79B0D3EAD}"/>
          </ac:cxnSpMkLst>
        </pc:cxnChg>
        <pc:cxnChg chg="del mod">
          <ac:chgData name="Shreya C" userId="e64814baa838d9f6" providerId="LiveId" clId="{E9E9CC6E-DFB7-4373-A9AC-1194DACEBCC6}" dt="2024-05-24T19:58:10.478" v="1109" actId="21"/>
          <ac:cxnSpMkLst>
            <pc:docMk/>
            <pc:sldMk cId="1608386383" sldId="286"/>
            <ac:cxnSpMk id="36" creationId="{E547A283-5B47-8E7D-4E81-3CB796A28B59}"/>
          </ac:cxnSpMkLst>
        </pc:cxnChg>
        <pc:cxnChg chg="del">
          <ac:chgData name="Shreya C" userId="e64814baa838d9f6" providerId="LiveId" clId="{E9E9CC6E-DFB7-4373-A9AC-1194DACEBCC6}" dt="2024-05-24T19:58:04.948" v="1107" actId="21"/>
          <ac:cxnSpMkLst>
            <pc:docMk/>
            <pc:sldMk cId="1608386383" sldId="286"/>
            <ac:cxnSpMk id="42" creationId="{AA4257AE-6BE2-CDF5-7E7B-8FEC39B7A02D}"/>
          </ac:cxnSpMkLst>
        </pc:cxnChg>
        <pc:cxnChg chg="del mod">
          <ac:chgData name="Shreya C" userId="e64814baa838d9f6" providerId="LiveId" clId="{E9E9CC6E-DFB7-4373-A9AC-1194DACEBCC6}" dt="2024-05-24T19:58:15.051" v="1111" actId="21"/>
          <ac:cxnSpMkLst>
            <pc:docMk/>
            <pc:sldMk cId="1608386383" sldId="286"/>
            <ac:cxnSpMk id="43" creationId="{61747BEE-F2E5-7136-668F-F30ACE2AE699}"/>
          </ac:cxnSpMkLst>
        </pc:cxnChg>
        <pc:cxnChg chg="del">
          <ac:chgData name="Shreya C" userId="e64814baa838d9f6" providerId="LiveId" clId="{E9E9CC6E-DFB7-4373-A9AC-1194DACEBCC6}" dt="2024-05-24T19:58:01.574" v="1106" actId="21"/>
          <ac:cxnSpMkLst>
            <pc:docMk/>
            <pc:sldMk cId="1608386383" sldId="286"/>
            <ac:cxnSpMk id="45" creationId="{38F8AE9A-9381-6922-0917-76C8F4FFDDA9}"/>
          </ac:cxnSpMkLst>
        </pc:cxnChg>
        <pc:cxnChg chg="del mod">
          <ac:chgData name="Shreya C" userId="e64814baa838d9f6" providerId="LiveId" clId="{E9E9CC6E-DFB7-4373-A9AC-1194DACEBCC6}" dt="2024-05-24T19:58:18.825" v="1112" actId="21"/>
          <ac:cxnSpMkLst>
            <pc:docMk/>
            <pc:sldMk cId="1608386383" sldId="286"/>
            <ac:cxnSpMk id="50" creationId="{3BB1E37E-5AAA-B959-3AB5-59A254AB1D2A}"/>
          </ac:cxnSpMkLst>
        </pc:cxnChg>
        <pc:cxnChg chg="del">
          <ac:chgData name="Shreya C" userId="e64814baa838d9f6" providerId="LiveId" clId="{E9E9CC6E-DFB7-4373-A9AC-1194DACEBCC6}" dt="2024-05-24T19:57:44.562" v="1101" actId="21"/>
          <ac:cxnSpMkLst>
            <pc:docMk/>
            <pc:sldMk cId="1608386383" sldId="286"/>
            <ac:cxnSpMk id="53" creationId="{C885F23D-11FD-135D-6693-1618D23C0748}"/>
          </ac:cxnSpMkLst>
        </pc:cxnChg>
        <pc:cxnChg chg="del">
          <ac:chgData name="Shreya C" userId="e64814baa838d9f6" providerId="LiveId" clId="{E9E9CC6E-DFB7-4373-A9AC-1194DACEBCC6}" dt="2024-05-24T19:57:50.769" v="1103" actId="21"/>
          <ac:cxnSpMkLst>
            <pc:docMk/>
            <pc:sldMk cId="1608386383" sldId="286"/>
            <ac:cxnSpMk id="56" creationId="{88E54249-1435-B041-3C0E-C02425B12D5E}"/>
          </ac:cxnSpMkLst>
        </pc:cxnChg>
      </pc:sldChg>
      <pc:sldChg chg="addSp modSp del mod modClrScheme chgLayout">
        <pc:chgData name="Shreya C" userId="e64814baa838d9f6" providerId="LiveId" clId="{E9E9CC6E-DFB7-4373-A9AC-1194DACEBCC6}" dt="2024-05-11T17:06:10.987" v="1013" actId="2696"/>
        <pc:sldMkLst>
          <pc:docMk/>
          <pc:sldMk cId="2573435221" sldId="289"/>
        </pc:sldMkLst>
        <pc:spChg chg="mod ord">
          <ac:chgData name="Shreya C" userId="e64814baa838d9f6" providerId="LiveId" clId="{E9E9CC6E-DFB7-4373-A9AC-1194DACEBCC6}" dt="2024-05-11T16:30:35.352" v="344" actId="27636"/>
          <ac:spMkLst>
            <pc:docMk/>
            <pc:sldMk cId="2573435221" sldId="289"/>
            <ac:spMk id="2" creationId="{F450D233-9EC4-1D1D-766A-E3645EAEDB09}"/>
          </ac:spMkLst>
        </pc:spChg>
        <pc:spChg chg="add mod ord">
          <ac:chgData name="Shreya C" userId="e64814baa838d9f6" providerId="LiveId" clId="{E9E9CC6E-DFB7-4373-A9AC-1194DACEBCC6}" dt="2024-05-11T16:30:35.293" v="343" actId="700"/>
          <ac:spMkLst>
            <pc:docMk/>
            <pc:sldMk cId="2573435221" sldId="289"/>
            <ac:spMk id="11" creationId="{5EF973DB-51FA-AD7B-9BD1-A8077F6DD0C1}"/>
          </ac:spMkLst>
        </pc:spChg>
      </pc:sldChg>
      <pc:sldChg chg="modSp del mod chgLayout">
        <pc:chgData name="Shreya C" userId="e64814baa838d9f6" providerId="LiveId" clId="{E9E9CC6E-DFB7-4373-A9AC-1194DACEBCC6}" dt="2024-05-11T17:06:02.012" v="1011" actId="2696"/>
        <pc:sldMkLst>
          <pc:docMk/>
          <pc:sldMk cId="438535666" sldId="292"/>
        </pc:sldMkLst>
        <pc:spChg chg="mod ord">
          <ac:chgData name="Shreya C" userId="e64814baa838d9f6" providerId="LiveId" clId="{E9E9CC6E-DFB7-4373-A9AC-1194DACEBCC6}" dt="2024-05-11T16:30:35.293" v="343" actId="700"/>
          <ac:spMkLst>
            <pc:docMk/>
            <pc:sldMk cId="438535666" sldId="292"/>
            <ac:spMk id="2" creationId="{7C367CB2-AE4D-7CE9-F373-6514F66E5633}"/>
          </ac:spMkLst>
        </pc:spChg>
        <pc:spChg chg="mod ord">
          <ac:chgData name="Shreya C" userId="e64814baa838d9f6" providerId="LiveId" clId="{E9E9CC6E-DFB7-4373-A9AC-1194DACEBCC6}" dt="2024-05-11T16:30:35.293" v="343" actId="700"/>
          <ac:spMkLst>
            <pc:docMk/>
            <pc:sldMk cId="438535666" sldId="292"/>
            <ac:spMk id="3" creationId="{7DF38189-5DE5-E52E-FBBD-ABAE5DBB0179}"/>
          </ac:spMkLst>
        </pc:spChg>
      </pc:sldChg>
      <pc:sldChg chg="addSp modSp del mod chgLayout">
        <pc:chgData name="Shreya C" userId="e64814baa838d9f6" providerId="LiveId" clId="{E9E9CC6E-DFB7-4373-A9AC-1194DACEBCC6}" dt="2024-05-11T17:06:07.439" v="1012" actId="2696"/>
        <pc:sldMkLst>
          <pc:docMk/>
          <pc:sldMk cId="995693682" sldId="295"/>
        </pc:sldMkLst>
        <pc:spChg chg="add mod ord">
          <ac:chgData name="Shreya C" userId="e64814baa838d9f6" providerId="LiveId" clId="{E9E9CC6E-DFB7-4373-A9AC-1194DACEBCC6}" dt="2024-05-11T16:30:35.293" v="343" actId="700"/>
          <ac:spMkLst>
            <pc:docMk/>
            <pc:sldMk cId="995693682" sldId="295"/>
            <ac:spMk id="2" creationId="{3B5667F7-2EC1-B7FC-F42F-5F921D60B5E2}"/>
          </ac:spMkLst>
        </pc:spChg>
        <pc:spChg chg="mod ord">
          <ac:chgData name="Shreya C" userId="e64814baa838d9f6" providerId="LiveId" clId="{E9E9CC6E-DFB7-4373-A9AC-1194DACEBCC6}" dt="2024-05-11T16:30:35.367" v="345" actId="27636"/>
          <ac:spMkLst>
            <pc:docMk/>
            <pc:sldMk cId="995693682" sldId="295"/>
            <ac:spMk id="9" creationId="{8DE3416A-D624-65A6-D498-C464BDA78F6B}"/>
          </ac:spMkLst>
        </pc:spChg>
      </pc:sldChg>
      <pc:sldChg chg="addSp modSp del mod chgLayout">
        <pc:chgData name="Shreya C" userId="e64814baa838d9f6" providerId="LiveId" clId="{E9E9CC6E-DFB7-4373-A9AC-1194DACEBCC6}" dt="2024-05-11T17:05:56.558" v="1010" actId="2696"/>
        <pc:sldMkLst>
          <pc:docMk/>
          <pc:sldMk cId="1495176386" sldId="298"/>
        </pc:sldMkLst>
        <pc:spChg chg="add mod ord">
          <ac:chgData name="Shreya C" userId="e64814baa838d9f6" providerId="LiveId" clId="{E9E9CC6E-DFB7-4373-A9AC-1194DACEBCC6}" dt="2024-05-11T16:30:35.293" v="343" actId="700"/>
          <ac:spMkLst>
            <pc:docMk/>
            <pc:sldMk cId="1495176386" sldId="298"/>
            <ac:spMk id="2" creationId="{4480F02E-806C-2FFD-642C-CE939069EB4A}"/>
          </ac:spMkLst>
        </pc:spChg>
        <pc:spChg chg="mod ord">
          <ac:chgData name="Shreya C" userId="e64814baa838d9f6" providerId="LiveId" clId="{E9E9CC6E-DFB7-4373-A9AC-1194DACEBCC6}" dt="2024-05-11T16:30:35.293" v="343" actId="700"/>
          <ac:spMkLst>
            <pc:docMk/>
            <pc:sldMk cId="1495176386" sldId="298"/>
            <ac:spMk id="4" creationId="{F0FCA9A3-ACD4-EE32-0E69-24DE9F75C6E7}"/>
          </ac:spMkLst>
        </pc:spChg>
      </pc:sldChg>
      <pc:sldChg chg="addSp modSp new mod modClrScheme chgLayout">
        <pc:chgData name="Shreya C" userId="e64814baa838d9f6" providerId="LiveId" clId="{E9E9CC6E-DFB7-4373-A9AC-1194DACEBCC6}" dt="2024-05-11T16:41:11.668" v="523" actId="20577"/>
        <pc:sldMkLst>
          <pc:docMk/>
          <pc:sldMk cId="2226452811" sldId="299"/>
        </pc:sldMkLst>
        <pc:spChg chg="add mod ord">
          <ac:chgData name="Shreya C" userId="e64814baa838d9f6" providerId="LiveId" clId="{E9E9CC6E-DFB7-4373-A9AC-1194DACEBCC6}" dt="2024-05-11T16:41:08.273" v="522" actId="20577"/>
          <ac:spMkLst>
            <pc:docMk/>
            <pc:sldMk cId="2226452811" sldId="299"/>
            <ac:spMk id="4" creationId="{B5BB4C57-1427-1D23-D99D-D0007D11531A}"/>
          </ac:spMkLst>
        </pc:spChg>
        <pc:spChg chg="add mod ord">
          <ac:chgData name="Shreya C" userId="e64814baa838d9f6" providerId="LiveId" clId="{E9E9CC6E-DFB7-4373-A9AC-1194DACEBCC6}" dt="2024-05-11T16:38:22.233" v="434" actId="14100"/>
          <ac:spMkLst>
            <pc:docMk/>
            <pc:sldMk cId="2226452811" sldId="299"/>
            <ac:spMk id="5" creationId="{C4F0B112-2A65-72C0-070D-656BB80D166B}"/>
          </ac:spMkLst>
        </pc:spChg>
        <pc:spChg chg="add mod">
          <ac:chgData name="Shreya C" userId="e64814baa838d9f6" providerId="LiveId" clId="{E9E9CC6E-DFB7-4373-A9AC-1194DACEBCC6}" dt="2024-05-11T16:41:11.668" v="523" actId="20577"/>
          <ac:spMkLst>
            <pc:docMk/>
            <pc:sldMk cId="2226452811" sldId="299"/>
            <ac:spMk id="6" creationId="{D6496FB1-DBA5-6DF4-BFA9-D8359B2C2B6C}"/>
          </ac:spMkLst>
        </pc:spChg>
        <pc:spChg chg="add mod">
          <ac:chgData name="Shreya C" userId="e64814baa838d9f6" providerId="LiveId" clId="{E9E9CC6E-DFB7-4373-A9AC-1194DACEBCC6}" dt="2024-05-11T16:36:24.360" v="428" actId="20577"/>
          <ac:spMkLst>
            <pc:docMk/>
            <pc:sldMk cId="2226452811" sldId="299"/>
            <ac:spMk id="7" creationId="{816464DB-705E-E5B6-EF67-38332CD0E0CF}"/>
          </ac:spMkLst>
        </pc:spChg>
        <pc:spChg chg="add mod">
          <ac:chgData name="Shreya C" userId="e64814baa838d9f6" providerId="LiveId" clId="{E9E9CC6E-DFB7-4373-A9AC-1194DACEBCC6}" dt="2024-05-11T16:40:56.794" v="521" actId="1076"/>
          <ac:spMkLst>
            <pc:docMk/>
            <pc:sldMk cId="2226452811" sldId="299"/>
            <ac:spMk id="8" creationId="{E6ED2C2A-FC6E-E178-ADE5-7484E5E51221}"/>
          </ac:spMkLst>
        </pc:spChg>
        <pc:picChg chg="add mod">
          <ac:chgData name="Shreya C" userId="e64814baa838d9f6" providerId="LiveId" clId="{E9E9CC6E-DFB7-4373-A9AC-1194DACEBCC6}" dt="2024-05-11T16:38:57.991" v="437" actId="1076"/>
          <ac:picMkLst>
            <pc:docMk/>
            <pc:sldMk cId="2226452811" sldId="299"/>
            <ac:picMk id="3" creationId="{8C3AF737-D0CB-EBE4-CEAB-C7502A5E879B}"/>
          </ac:picMkLst>
        </pc:picChg>
      </pc:sldChg>
      <pc:sldChg chg="addSp delSp modSp new del mod modClrScheme chgLayout">
        <pc:chgData name="Shreya C" userId="e64814baa838d9f6" providerId="LiveId" clId="{E9E9CC6E-DFB7-4373-A9AC-1194DACEBCC6}" dt="2024-05-11T16:31:45.383" v="353" actId="2696"/>
        <pc:sldMkLst>
          <pc:docMk/>
          <pc:sldMk cId="2439793154" sldId="299"/>
        </pc:sldMkLst>
        <pc:spChg chg="mod ord">
          <ac:chgData name="Shreya C" userId="e64814baa838d9f6" providerId="LiveId" clId="{E9E9CC6E-DFB7-4373-A9AC-1194DACEBCC6}" dt="2024-05-11T16:31:18.165" v="349" actId="700"/>
          <ac:spMkLst>
            <pc:docMk/>
            <pc:sldMk cId="2439793154" sldId="299"/>
            <ac:spMk id="2" creationId="{936F07C1-B23C-B333-290F-3CECB2DFE926}"/>
          </ac:spMkLst>
        </pc:spChg>
        <pc:spChg chg="del">
          <ac:chgData name="Shreya C" userId="e64814baa838d9f6" providerId="LiveId" clId="{E9E9CC6E-DFB7-4373-A9AC-1194DACEBCC6}" dt="2024-05-11T16:23:18.839" v="296" actId="700"/>
          <ac:spMkLst>
            <pc:docMk/>
            <pc:sldMk cId="2439793154" sldId="299"/>
            <ac:spMk id="3" creationId="{D101DFC5-74B7-3363-868D-0C56841475B7}"/>
          </ac:spMkLst>
        </pc:spChg>
        <pc:spChg chg="add del mod ord">
          <ac:chgData name="Shreya C" userId="e64814baa838d9f6" providerId="LiveId" clId="{E9E9CC6E-DFB7-4373-A9AC-1194DACEBCC6}" dt="2024-05-11T16:30:35.293" v="343" actId="700"/>
          <ac:spMkLst>
            <pc:docMk/>
            <pc:sldMk cId="2439793154" sldId="299"/>
            <ac:spMk id="6" creationId="{BBE010B5-9FF7-2B5A-ECE2-62354B778447}"/>
          </ac:spMkLst>
        </pc:spChg>
        <pc:spChg chg="add del mod ord">
          <ac:chgData name="Shreya C" userId="e64814baa838d9f6" providerId="LiveId" clId="{E9E9CC6E-DFB7-4373-A9AC-1194DACEBCC6}" dt="2024-05-11T16:30:55.455" v="347" actId="700"/>
          <ac:spMkLst>
            <pc:docMk/>
            <pc:sldMk cId="2439793154" sldId="299"/>
            <ac:spMk id="7" creationId="{D6208566-F6CD-6FE6-5DC2-4EC7F4712333}"/>
          </ac:spMkLst>
        </pc:spChg>
        <pc:spChg chg="add del mod ord">
          <ac:chgData name="Shreya C" userId="e64814baa838d9f6" providerId="LiveId" clId="{E9E9CC6E-DFB7-4373-A9AC-1194DACEBCC6}" dt="2024-05-11T16:31:18.165" v="349" actId="700"/>
          <ac:spMkLst>
            <pc:docMk/>
            <pc:sldMk cId="2439793154" sldId="299"/>
            <ac:spMk id="8" creationId="{411BF29D-AAD7-4440-39EA-A0F46A42C297}"/>
          </ac:spMkLst>
        </pc:spChg>
        <pc:picChg chg="add mod">
          <ac:chgData name="Shreya C" userId="e64814baa838d9f6" providerId="LiveId" clId="{E9E9CC6E-DFB7-4373-A9AC-1194DACEBCC6}" dt="2024-05-11T16:29:52.929" v="340" actId="14100"/>
          <ac:picMkLst>
            <pc:docMk/>
            <pc:sldMk cId="2439793154" sldId="299"/>
            <ac:picMk id="5" creationId="{5EA850B4-8548-6949-8604-1C4A1BBEA7A7}"/>
          </ac:picMkLst>
        </pc:picChg>
      </pc:sldChg>
      <pc:sldChg chg="new del">
        <pc:chgData name="Shreya C" userId="e64814baa838d9f6" providerId="LiveId" clId="{E9E9CC6E-DFB7-4373-A9AC-1194DACEBCC6}" dt="2024-05-11T16:31:35.098" v="351" actId="2696"/>
        <pc:sldMkLst>
          <pc:docMk/>
          <pc:sldMk cId="1528998367" sldId="300"/>
        </pc:sldMkLst>
      </pc:sldChg>
      <pc:sldChg chg="addSp delSp modSp new mod modClrScheme chgLayout">
        <pc:chgData name="Shreya C" userId="e64814baa838d9f6" providerId="LiveId" clId="{E9E9CC6E-DFB7-4373-A9AC-1194DACEBCC6}" dt="2024-05-11T17:47:19.251" v="1081" actId="14100"/>
        <pc:sldMkLst>
          <pc:docMk/>
          <pc:sldMk cId="2499028468" sldId="300"/>
        </pc:sldMkLst>
        <pc:spChg chg="add mod">
          <ac:chgData name="Shreya C" userId="e64814baa838d9f6" providerId="LiveId" clId="{E9E9CC6E-DFB7-4373-A9AC-1194DACEBCC6}" dt="2024-05-11T17:31:35.974" v="1038"/>
          <ac:spMkLst>
            <pc:docMk/>
            <pc:sldMk cId="2499028468" sldId="300"/>
            <ac:spMk id="2" creationId="{F95EB43B-3196-C29D-0A7F-047F997B2133}"/>
          </ac:spMkLst>
        </pc:spChg>
        <pc:picChg chg="add mod">
          <ac:chgData name="Shreya C" userId="e64814baa838d9f6" providerId="LiveId" clId="{E9E9CC6E-DFB7-4373-A9AC-1194DACEBCC6}" dt="2024-05-11T17:47:08.646" v="1078" actId="14100"/>
          <ac:picMkLst>
            <pc:docMk/>
            <pc:sldMk cId="2499028468" sldId="300"/>
            <ac:picMk id="3" creationId="{C6731C89-B397-4EFB-7789-CDE7350B2498}"/>
          </ac:picMkLst>
        </pc:picChg>
        <pc:picChg chg="add mod">
          <ac:chgData name="Shreya C" userId="e64814baa838d9f6" providerId="LiveId" clId="{E9E9CC6E-DFB7-4373-A9AC-1194DACEBCC6}" dt="2024-05-11T17:47:19.251" v="1081" actId="14100"/>
          <ac:picMkLst>
            <pc:docMk/>
            <pc:sldMk cId="2499028468" sldId="300"/>
            <ac:picMk id="4" creationId="{24161FC8-12A2-2CC8-2D5B-CDD9F4131358}"/>
          </ac:picMkLst>
        </pc:picChg>
        <pc:picChg chg="add del mod">
          <ac:chgData name="Shreya C" userId="e64814baa838d9f6" providerId="LiveId" clId="{E9E9CC6E-DFB7-4373-A9AC-1194DACEBCC6}" dt="2024-05-11T17:47:06.502" v="1073" actId="14100"/>
          <ac:picMkLst>
            <pc:docMk/>
            <pc:sldMk cId="2499028468" sldId="300"/>
            <ac:picMk id="5" creationId="{585252EF-B334-DBE7-D36F-0F8DBBCB230C}"/>
          </ac:picMkLst>
        </pc:picChg>
      </pc:sldChg>
      <pc:sldChg chg="addSp modSp new mod modClrScheme chgLayout">
        <pc:chgData name="Shreya C" userId="e64814baa838d9f6" providerId="LiveId" clId="{E9E9CC6E-DFB7-4373-A9AC-1194DACEBCC6}" dt="2024-05-11T16:56:10.918" v="816" actId="20577"/>
        <pc:sldMkLst>
          <pc:docMk/>
          <pc:sldMk cId="2154406820" sldId="301"/>
        </pc:sldMkLst>
        <pc:spChg chg="add mod">
          <ac:chgData name="Shreya C" userId="e64814baa838d9f6" providerId="LiveId" clId="{E9E9CC6E-DFB7-4373-A9AC-1194DACEBCC6}" dt="2024-05-11T16:56:10.918" v="816" actId="20577"/>
          <ac:spMkLst>
            <pc:docMk/>
            <pc:sldMk cId="2154406820" sldId="301"/>
            <ac:spMk id="2" creationId="{8ABD75D0-79F2-51DC-5E88-359953555ED7}"/>
          </ac:spMkLst>
        </pc:spChg>
        <pc:spChg chg="add mod">
          <ac:chgData name="Shreya C" userId="e64814baa838d9f6" providerId="LiveId" clId="{E9E9CC6E-DFB7-4373-A9AC-1194DACEBCC6}" dt="2024-05-11T16:56:05.723" v="815" actId="113"/>
          <ac:spMkLst>
            <pc:docMk/>
            <pc:sldMk cId="2154406820" sldId="301"/>
            <ac:spMk id="3" creationId="{66E31247-21BB-ABC5-AFC6-280E15833A35}"/>
          </ac:spMkLst>
        </pc:spChg>
      </pc:sldChg>
      <pc:sldChg chg="new del">
        <pc:chgData name="Shreya C" userId="e64814baa838d9f6" providerId="LiveId" clId="{E9E9CC6E-DFB7-4373-A9AC-1194DACEBCC6}" dt="2024-05-11T16:31:37.969" v="352" actId="2696"/>
        <pc:sldMkLst>
          <pc:docMk/>
          <pc:sldMk cId="3262927790" sldId="301"/>
        </pc:sldMkLst>
      </pc:sldChg>
      <pc:sldChg chg="modSp new mod">
        <pc:chgData name="Shreya C" userId="e64814baa838d9f6" providerId="LiveId" clId="{E9E9CC6E-DFB7-4373-A9AC-1194DACEBCC6}" dt="2024-05-11T17:05:45.516" v="1009" actId="20577"/>
        <pc:sldMkLst>
          <pc:docMk/>
          <pc:sldMk cId="2459657679" sldId="302"/>
        </pc:sldMkLst>
        <pc:spChg chg="mod">
          <ac:chgData name="Shreya C" userId="e64814baa838d9f6" providerId="LiveId" clId="{E9E9CC6E-DFB7-4373-A9AC-1194DACEBCC6}" dt="2024-05-11T16:58:23.375" v="865" actId="20577"/>
          <ac:spMkLst>
            <pc:docMk/>
            <pc:sldMk cId="2459657679" sldId="302"/>
            <ac:spMk id="2" creationId="{9B5B3824-7EC0-6F64-2202-8AEB68804D64}"/>
          </ac:spMkLst>
        </pc:spChg>
        <pc:spChg chg="mod">
          <ac:chgData name="Shreya C" userId="e64814baa838d9f6" providerId="LiveId" clId="{E9E9CC6E-DFB7-4373-A9AC-1194DACEBCC6}" dt="2024-05-11T17:05:45.516" v="1009" actId="20577"/>
          <ac:spMkLst>
            <pc:docMk/>
            <pc:sldMk cId="2459657679" sldId="302"/>
            <ac:spMk id="3" creationId="{6D793D5D-D05A-DAC8-7333-97E4E4F1C0CD}"/>
          </ac:spMkLst>
        </pc:spChg>
      </pc:sldChg>
      <pc:sldChg chg="addSp modSp new mod">
        <pc:chgData name="Shreya C" userId="e64814baa838d9f6" providerId="LiveId" clId="{E9E9CC6E-DFB7-4373-A9AC-1194DACEBCC6}" dt="2024-05-11T17:40:09.352" v="1047" actId="1076"/>
        <pc:sldMkLst>
          <pc:docMk/>
          <pc:sldMk cId="295291406" sldId="303"/>
        </pc:sldMkLst>
        <pc:picChg chg="add mod">
          <ac:chgData name="Shreya C" userId="e64814baa838d9f6" providerId="LiveId" clId="{E9E9CC6E-DFB7-4373-A9AC-1194DACEBCC6}" dt="2024-05-11T17:40:09.352" v="1047" actId="1076"/>
          <ac:picMkLst>
            <pc:docMk/>
            <pc:sldMk cId="295291406" sldId="303"/>
            <ac:picMk id="3" creationId="{F8E3F479-060A-DE55-E46F-E2D3AB630A50}"/>
          </ac:picMkLst>
        </pc:picChg>
      </pc:sldChg>
      <pc:sldChg chg="addSp modSp new mod">
        <pc:chgData name="Shreya C" userId="e64814baa838d9f6" providerId="LiveId" clId="{E9E9CC6E-DFB7-4373-A9AC-1194DACEBCC6}" dt="2024-05-11T17:40:39.712" v="1054" actId="14100"/>
        <pc:sldMkLst>
          <pc:docMk/>
          <pc:sldMk cId="3574806739" sldId="304"/>
        </pc:sldMkLst>
        <pc:picChg chg="add mod">
          <ac:chgData name="Shreya C" userId="e64814baa838d9f6" providerId="LiveId" clId="{E9E9CC6E-DFB7-4373-A9AC-1194DACEBCC6}" dt="2024-05-11T17:40:39.712" v="1054" actId="14100"/>
          <ac:picMkLst>
            <pc:docMk/>
            <pc:sldMk cId="3574806739" sldId="304"/>
            <ac:picMk id="3" creationId="{1AA2CB46-041B-ED10-507C-D6D44E48B848}"/>
          </ac:picMkLst>
        </pc:picChg>
      </pc:sldChg>
      <pc:sldChg chg="addSp delSp modSp new mod">
        <pc:chgData name="Shreya C" userId="e64814baa838d9f6" providerId="LiveId" clId="{E9E9CC6E-DFB7-4373-A9AC-1194DACEBCC6}" dt="2024-05-24T20:00:20.912" v="1128" actId="14100"/>
        <pc:sldMkLst>
          <pc:docMk/>
          <pc:sldMk cId="3682902707" sldId="305"/>
        </pc:sldMkLst>
        <pc:spChg chg="add del">
          <ac:chgData name="Shreya C" userId="e64814baa838d9f6" providerId="LiveId" clId="{E9E9CC6E-DFB7-4373-A9AC-1194DACEBCC6}" dt="2024-05-24T20:00:11.768" v="1125" actId="21"/>
          <ac:spMkLst>
            <pc:docMk/>
            <pc:sldMk cId="3682902707" sldId="305"/>
            <ac:spMk id="2" creationId="{5115EC3D-F167-085F-1857-1CCC32EA71A1}"/>
          </ac:spMkLst>
        </pc:spChg>
        <pc:picChg chg="add del mod">
          <ac:chgData name="Shreya C" userId="e64814baa838d9f6" providerId="LiveId" clId="{E9E9CC6E-DFB7-4373-A9AC-1194DACEBCC6}" dt="2024-05-24T20:00:20.912" v="1128" actId="14100"/>
          <ac:picMkLst>
            <pc:docMk/>
            <pc:sldMk cId="3682902707" sldId="305"/>
            <ac:picMk id="4" creationId="{8436B83F-834A-E9E5-1332-FE2EC75CE6A8}"/>
          </ac:picMkLst>
        </pc:picChg>
      </pc:sldChg>
      <pc:sldMasterChg chg="del delSldLayout">
        <pc:chgData name="Shreya C" userId="e64814baa838d9f6" providerId="LiveId" clId="{E9E9CC6E-DFB7-4373-A9AC-1194DACEBCC6}" dt="2024-05-11T16:30:35.293" v="343" actId="700"/>
        <pc:sldMasterMkLst>
          <pc:docMk/>
          <pc:sldMasterMk cId="0" sldId="2147483648"/>
        </pc:sldMasterMkLst>
        <pc:sldLayoutChg chg="del">
          <pc:chgData name="Shreya C" userId="e64814baa838d9f6" providerId="LiveId" clId="{E9E9CC6E-DFB7-4373-A9AC-1194DACEBCC6}" dt="2024-05-11T16:30:35.293" v="343" actId="700"/>
          <pc:sldLayoutMkLst>
            <pc:docMk/>
            <pc:sldMasterMk cId="0" sldId="2147483648"/>
            <pc:sldLayoutMk cId="0" sldId="2147483649"/>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0"/>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1"/>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2"/>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3"/>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4"/>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5"/>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6"/>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7"/>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8"/>
          </pc:sldLayoutMkLst>
        </pc:sldLayoutChg>
        <pc:sldLayoutChg chg="del">
          <pc:chgData name="Shreya C" userId="e64814baa838d9f6" providerId="LiveId" clId="{E9E9CC6E-DFB7-4373-A9AC-1194DACEBCC6}" dt="2024-05-11T16:30:35.293" v="343" actId="700"/>
          <pc:sldLayoutMkLst>
            <pc:docMk/>
            <pc:sldMasterMk cId="0" sldId="2147483648"/>
            <pc:sldLayoutMk cId="0" sldId="2147483659"/>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6172E6-7D26-4FBE-BBCD-815667B2AF8B}"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a:p>
      </dgm:t>
    </dgm:pt>
    <dgm:pt modelId="{8BDFA4F8-54C5-48F5-B0A7-92423E50948F}" type="parTrans" cxnId="{335CB4CA-B649-49C1-8B67-8911E3CF84F7}">
      <dgm:prSet/>
      <dgm:spPr/>
      <dgm:t>
        <a:bodyPr/>
        <a:lstStyle/>
        <a:p>
          <a:endParaRPr lang="en-IN"/>
        </a:p>
      </dgm:t>
    </dgm:pt>
    <dgm:pt modelId="{EABD857F-0ABA-4B63-8B89-B79B56F2B5ED}">
      <dgm:prSet phldrT="[Tex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t>
        <a:bodyPr/>
        <a:lstStyle/>
        <a:p>
          <a:pPr>
            <a:buNone/>
          </a:pPr>
          <a:r>
            <a:rPr lang="en-IN" dirty="0"/>
            <a:t>This Personalized intelligent Assistant is very helpful for the people who are very busy in their daily chores and have less time to complete their project work within time so in this case intelligence assistant is very helpful. This reduces the work time on a particular task. By using the assistant we can minimize work time. This also helps the students to access web easily and search the items they want. </a:t>
          </a:r>
        </a:p>
      </dgm:t>
    </dgm:pt>
    <dgm:pt modelId="{6A1B6AC4-AF4D-418A-8F17-5150339BC1D2}" type="sibTrans" cxnId="{335CB4CA-B649-49C1-8B67-8911E3CF84F7}">
      <dgm:prSet/>
      <dgm:spPr>
        <a:blipFill>
          <a:blip xmlns:r="http://schemas.openxmlformats.org/officeDocument/2006/relationships" r:embed="rId1">
            <a:extLst>
              <a:ext uri="{28A0092B-C50C-407E-A947-70E740481C1C}">
                <a14:useLocalDpi xmlns:a14="http://schemas.microsoft.com/office/drawing/2010/main" val="0"/>
              </a:ext>
            </a:extLst>
          </a:blip>
          <a:stretch>
            <a:fillRect l="-39000" r="-39000"/>
          </a:stretch>
        </a:blipFill>
        <a:ln w="12700" cap="flat" cmpd="sng" algn="ctr">
          <a:solidFill>
            <a:schemeClr val="lt1">
              <a:hueOff val="0"/>
              <a:satOff val="0"/>
              <a:lumOff val="0"/>
              <a:alphaOff val="0"/>
            </a:schemeClr>
          </a:solidFill>
          <a:prstDash val="solid"/>
          <a:miter lim="800000"/>
        </a:ln>
      </dgm:spPr>
      <dgm:t>
        <a:bodyPr/>
        <a:lstStyle/>
        <a:p>
          <a:endParaRPr lang="en-IN"/>
        </a:p>
      </dgm:t>
    </dgm:pt>
    <dgm:pt modelId="{A0913A60-E877-4039-B148-2C7F323BFF87}" type="pres">
      <dgm:prSet presAssocID="{8F6172E6-7D26-4FBE-BBCD-815667B2AF8B}" presName="Name0" presStyleCnt="0">
        <dgm:presLayoutVars>
          <dgm:chMax val="7"/>
          <dgm:chPref val="7"/>
          <dgm:dir/>
        </dgm:presLayoutVars>
      </dgm:prSet>
      <dgm:spPr/>
    </dgm:pt>
    <dgm:pt modelId="{757C42CA-533D-478D-B1CD-D4A911A02AA4}" type="pres">
      <dgm:prSet presAssocID="{EABD857F-0ABA-4B63-8B89-B79B56F2B5ED}" presName="parTx1" presStyleLbl="node1" presStyleIdx="0" presStyleCnt="1"/>
      <dgm:spPr/>
    </dgm:pt>
    <dgm:pt modelId="{E932C19D-0C9E-42C6-B6E6-2D126AC0BF8F}" type="pres">
      <dgm:prSet presAssocID="{6A1B6AC4-AF4D-418A-8F17-5150339BC1D2}" presName="picture1" presStyleCnt="0"/>
      <dgm:spPr/>
    </dgm:pt>
    <dgm:pt modelId="{0F7247FC-234F-49C1-BFB0-D1F6989C6F53}" type="pres">
      <dgm:prSet presAssocID="{6A1B6AC4-AF4D-418A-8F17-5150339BC1D2}" presName="imageRepeatNode" presStyleLbl="fgImgPlace1" presStyleIdx="0" presStyleCnt="1"/>
      <dgm:spPr/>
    </dgm:pt>
  </dgm:ptLst>
  <dgm:cxnLst>
    <dgm:cxn modelId="{56E52400-016C-4140-8E15-75CA690873C0}" type="presOf" srcId="{6A1B6AC4-AF4D-418A-8F17-5150339BC1D2}" destId="{0F7247FC-234F-49C1-BFB0-D1F6989C6F53}" srcOrd="0" destOrd="0" presId="urn:microsoft.com/office/officeart/2008/layout/AscendingPictureAccentProcess"/>
    <dgm:cxn modelId="{41C95A69-AC71-4977-A757-1D48F9CE942E}" type="presOf" srcId="{8F6172E6-7D26-4FBE-BBCD-815667B2AF8B}" destId="{A0913A60-E877-4039-B148-2C7F323BFF87}" srcOrd="0" destOrd="0" presId="urn:microsoft.com/office/officeart/2008/layout/AscendingPictureAccentProcess"/>
    <dgm:cxn modelId="{83AC6159-3848-473A-B1B0-F514B617DF4A}" type="presOf" srcId="{EABD857F-0ABA-4B63-8B89-B79B56F2B5ED}" destId="{757C42CA-533D-478D-B1CD-D4A911A02AA4}" srcOrd="0" destOrd="0" presId="urn:microsoft.com/office/officeart/2008/layout/AscendingPictureAccentProcess"/>
    <dgm:cxn modelId="{335CB4CA-B649-49C1-8B67-8911E3CF84F7}" srcId="{8F6172E6-7D26-4FBE-BBCD-815667B2AF8B}" destId="{EABD857F-0ABA-4B63-8B89-B79B56F2B5ED}" srcOrd="0" destOrd="0" parTransId="{8BDFA4F8-54C5-48F5-B0A7-92423E50948F}" sibTransId="{6A1B6AC4-AF4D-418A-8F17-5150339BC1D2}"/>
    <dgm:cxn modelId="{463EDD8E-F16F-466A-AE99-895C6F4597AA}" type="presParOf" srcId="{A0913A60-E877-4039-B148-2C7F323BFF87}" destId="{757C42CA-533D-478D-B1CD-D4A911A02AA4}" srcOrd="0" destOrd="0" presId="urn:microsoft.com/office/officeart/2008/layout/AscendingPictureAccentProcess"/>
    <dgm:cxn modelId="{A6503090-F600-4036-8C6A-430687560751}" type="presParOf" srcId="{A0913A60-E877-4039-B148-2C7F323BFF87}" destId="{E932C19D-0C9E-42C6-B6E6-2D126AC0BF8F}" srcOrd="1" destOrd="0" presId="urn:microsoft.com/office/officeart/2008/layout/AscendingPictureAccentProcess"/>
    <dgm:cxn modelId="{6BC10B01-C000-4DBC-9038-3B688770BD12}" type="presParOf" srcId="{E932C19D-0C9E-42C6-B6E6-2D126AC0BF8F}" destId="{0F7247FC-234F-49C1-BFB0-D1F6989C6F53}"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ata2.xml><?xml version="1.0" encoding="utf-8"?>
<dgm:dataModel xmlns:dgm="http://schemas.openxmlformats.org/drawingml/2006/diagram" xmlns:a="http://schemas.openxmlformats.org/drawingml/2006/main">
  <dgm:ptLst>
    <dgm:pt modelId="{06BC82C5-DC1F-4AB1-8991-FD4F50D06B5E}"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a:p>
      </dgm:t>
    </dgm:pt>
    <dgm:pt modelId="{7E95DDC2-3B68-4665-938C-73CC10B745E2}" type="parTrans" cxnId="{9E6DA781-636B-46F6-9880-E714FA503C04}">
      <dgm:prSet/>
      <dgm:spPr/>
      <dgm:t>
        <a:bodyPr/>
        <a:lstStyle/>
        <a:p>
          <a:endParaRPr lang="en-IN"/>
        </a:p>
      </dgm:t>
    </dgm:pt>
    <dgm:pt modelId="{65FF18A4-BF55-4695-954D-976B12E101CF}">
      <dgm:prSet phldrT="[Text]"/>
      <dgm:spPr>
        <a:noFill/>
        <a:ln>
          <a:noFill/>
        </a:ln>
      </dgm:spPr>
      <dgm:t>
        <a:bodyPr/>
        <a:lstStyle/>
        <a:p>
          <a:endParaRPr lang="en-IN"/>
        </a:p>
      </dgm:t>
    </dgm:pt>
    <dgm:pt modelId="{CBA04A69-B12C-4507-818F-B94F535041A2}" type="sibTrans" cxnId="{9E6DA781-636B-46F6-9880-E714FA503C04}">
      <dgm:prSet/>
      <dgm:spPr/>
      <dgm:t>
        <a:bodyPr/>
        <a:lstStyle/>
        <a:p>
          <a:endParaRPr lang="en-IN"/>
        </a:p>
      </dgm:t>
    </dgm:pt>
    <dgm:pt modelId="{4AF11742-8024-400A-8B82-8D50295FAD13}" type="pres">
      <dgm:prSet presAssocID="{06BC82C5-DC1F-4AB1-8991-FD4F50D06B5E}" presName="linearFlow" presStyleCnt="0">
        <dgm:presLayoutVars>
          <dgm:dir/>
          <dgm:animLvl val="lvl"/>
          <dgm:resizeHandles/>
        </dgm:presLayoutVars>
      </dgm:prSet>
      <dgm:spPr/>
    </dgm:pt>
    <dgm:pt modelId="{5FF91682-4387-47E9-BA20-B5E8307B2EE8}" type="pres">
      <dgm:prSet presAssocID="{65FF18A4-BF55-4695-954D-976B12E101CF}" presName="compositeNode" presStyleCnt="0">
        <dgm:presLayoutVars>
          <dgm:bulletEnabled val="1"/>
        </dgm:presLayoutVars>
      </dgm:prSet>
      <dgm:spPr/>
    </dgm:pt>
    <dgm:pt modelId="{08BD6A69-CD8A-4350-9089-CD7B9C9F1A6A}" type="pres">
      <dgm:prSet presAssocID="{65FF18A4-BF55-4695-954D-976B12E101CF}" presName="image" presStyleLbl="fgImgPlace1" presStyleIdx="0" presStyleCnt="1" custLinFactX="200000" custLinFactNeighborX="206921" custLinFactNeighborY="8765"/>
      <dgm:spPr>
        <a:blipFill>
          <a:blip xmlns:r="http://schemas.openxmlformats.org/officeDocument/2006/relationships" r:embed="rId1"/>
          <a:stretch>
            <a:fillRect l="-22000" r="-22000"/>
          </a:stretch>
        </a:blipFill>
        <a:ln w="12700" cap="flat" cmpd="sng" algn="ctr">
          <a:solidFill>
            <a:schemeClr val="lt1">
              <a:hueOff val="0"/>
              <a:satOff val="0"/>
              <a:lumOff val="0"/>
              <a:alphaOff val="0"/>
            </a:schemeClr>
          </a:solidFill>
          <a:prstDash val="solid"/>
          <a:miter lim="800000"/>
        </a:ln>
      </dgm:spPr>
    </dgm:pt>
    <dgm:pt modelId="{A71EE926-AD13-4E8F-BD0D-0FFE1EFC8E00}" type="pres">
      <dgm:prSet presAssocID="{65FF18A4-BF55-4695-954D-976B12E101CF}" presName="childNode" presStyleLbl="node1" presStyleIdx="0" presStyleCnt="1">
        <dgm:presLayoutVars>
          <dgm:bulletEnabled val="1"/>
        </dgm:presLayoutVars>
      </dgm:prSet>
      <dgm:spPr>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dgm:spPr>
    </dgm:pt>
    <dgm:pt modelId="{8F607F1C-0B43-416A-BE65-0B58BC973E6C}" type="pres">
      <dgm:prSet presAssocID="{65FF18A4-BF55-4695-954D-976B12E101CF}" presName="parentNode" presStyleLbl="revTx" presStyleIdx="0" presStyleCnt="1">
        <dgm:presLayoutVars>
          <dgm:chMax val="0"/>
          <dgm:bulletEnabled val="1"/>
        </dgm:presLayoutVars>
      </dgm:prSet>
      <dgm:spPr/>
    </dgm:pt>
  </dgm:ptLst>
  <dgm:cxnLst>
    <dgm:cxn modelId="{9E6DA781-636B-46F6-9880-E714FA503C04}" srcId="{06BC82C5-DC1F-4AB1-8991-FD4F50D06B5E}" destId="{65FF18A4-BF55-4695-954D-976B12E101CF}" srcOrd="0" destOrd="0" parTransId="{7E95DDC2-3B68-4665-938C-73CC10B745E2}" sibTransId="{CBA04A69-B12C-4507-818F-B94F535041A2}"/>
    <dgm:cxn modelId="{D0FADEB3-431C-4E8E-9674-CF4AA4C40F47}" type="presOf" srcId="{65FF18A4-BF55-4695-954D-976B12E101CF}" destId="{8F607F1C-0B43-416A-BE65-0B58BC973E6C}" srcOrd="0" destOrd="0" presId="urn:microsoft.com/office/officeart/2005/8/layout/hList2"/>
    <dgm:cxn modelId="{A8937DF8-0FF3-4891-98F6-B3367FB923FF}" type="presOf" srcId="{06BC82C5-DC1F-4AB1-8991-FD4F50D06B5E}" destId="{4AF11742-8024-400A-8B82-8D50295FAD13}" srcOrd="0" destOrd="0" presId="urn:microsoft.com/office/officeart/2005/8/layout/hList2"/>
    <dgm:cxn modelId="{E41618DB-F7E2-4EF1-AF6A-A20BC237D429}" type="presParOf" srcId="{4AF11742-8024-400A-8B82-8D50295FAD13}" destId="{5FF91682-4387-47E9-BA20-B5E8307B2EE8}" srcOrd="0" destOrd="0" presId="urn:microsoft.com/office/officeart/2005/8/layout/hList2"/>
    <dgm:cxn modelId="{27AC96B1-6D35-49EC-89ED-C8EA4025BE5E}" type="presParOf" srcId="{5FF91682-4387-47E9-BA20-B5E8307B2EE8}" destId="{08BD6A69-CD8A-4350-9089-CD7B9C9F1A6A}" srcOrd="0" destOrd="0" presId="urn:microsoft.com/office/officeart/2005/8/layout/hList2"/>
    <dgm:cxn modelId="{450FFCF3-8F1D-4067-821E-FE35C0EFC6FF}" type="presParOf" srcId="{5FF91682-4387-47E9-BA20-B5E8307B2EE8}" destId="{A71EE926-AD13-4E8F-BD0D-0FFE1EFC8E00}" srcOrd="1" destOrd="0" presId="urn:microsoft.com/office/officeart/2005/8/layout/hList2"/>
    <dgm:cxn modelId="{EC8EC223-DACF-4556-B9E5-7503EDDA8144}" type="presParOf" srcId="{5FF91682-4387-47E9-BA20-B5E8307B2EE8}" destId="{8F607F1C-0B43-416A-BE65-0B58BC973E6C}"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C42CA-533D-478D-B1CD-D4A911A02AA4}">
      <dsp:nvSpPr>
        <dsp:cNvPr id="0" name=""/>
        <dsp:cNvSpPr/>
      </dsp:nvSpPr>
      <dsp:spPr>
        <a:xfrm>
          <a:off x="2928823" y="3405682"/>
          <a:ext cx="8764828" cy="23506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5222"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This Personalized intelligent Assistant is very helpful for the people who are very busy in their daily chores and have less time to complete their project work within time so in this case intelligence assistant is very helpful. This reduces the work time on a particular task. By using the assistant we can minimize work time. This also helps the students to access web easily and search the items they want. </a:t>
          </a:r>
        </a:p>
      </dsp:txBody>
      <dsp:txXfrm>
        <a:off x="3043571" y="3520430"/>
        <a:ext cx="8535332" cy="2121121"/>
      </dsp:txXfrm>
    </dsp:sp>
    <dsp:sp modelId="{0F7247FC-234F-49C1-BFB0-D1F6989C6F53}">
      <dsp:nvSpPr>
        <dsp:cNvPr id="0" name=""/>
        <dsp:cNvSpPr/>
      </dsp:nvSpPr>
      <dsp:spPr>
        <a:xfrm>
          <a:off x="498347" y="1101699"/>
          <a:ext cx="4063593" cy="40642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07F1C-0B43-416A-BE65-0B58BC973E6C}">
      <dsp:nvSpPr>
        <dsp:cNvPr id="0" name=""/>
        <dsp:cNvSpPr/>
      </dsp:nvSpPr>
      <dsp:spPr>
        <a:xfrm rot="16200000">
          <a:off x="-1760219" y="3610050"/>
          <a:ext cx="5349239" cy="1131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97982" bIns="0" numCol="1" spcCol="1270" anchor="t" anchorCtr="0">
          <a:noAutofit/>
        </a:bodyPr>
        <a:lstStyle/>
        <a:p>
          <a:pPr marL="0" lvl="0" indent="0" algn="r" defTabSz="2889250">
            <a:lnSpc>
              <a:spcPct val="90000"/>
            </a:lnSpc>
            <a:spcBef>
              <a:spcPct val="0"/>
            </a:spcBef>
            <a:spcAft>
              <a:spcPct val="35000"/>
            </a:spcAft>
            <a:buNone/>
          </a:pPr>
          <a:endParaRPr lang="en-IN" sz="6500" kern="1200"/>
        </a:p>
      </dsp:txBody>
      <dsp:txXfrm>
        <a:off x="-1760219" y="3610050"/>
        <a:ext cx="5349239" cy="1131569"/>
      </dsp:txXfrm>
    </dsp:sp>
    <dsp:sp modelId="{A71EE926-AD13-4E8F-BD0D-0FFE1EFC8E00}">
      <dsp:nvSpPr>
        <dsp:cNvPr id="0" name=""/>
        <dsp:cNvSpPr/>
      </dsp:nvSpPr>
      <dsp:spPr>
        <a:xfrm>
          <a:off x="1480184" y="1501215"/>
          <a:ext cx="10363200" cy="53492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D6A69-CD8A-4350-9089-CD7B9C9F1A6A}">
      <dsp:nvSpPr>
        <dsp:cNvPr id="0" name=""/>
        <dsp:cNvSpPr/>
      </dsp:nvSpPr>
      <dsp:spPr>
        <a:xfrm>
          <a:off x="9557805" y="205907"/>
          <a:ext cx="2263139" cy="2263139"/>
        </a:xfrm>
        <a:prstGeom prst="rect">
          <a:avLst/>
        </a:prstGeom>
        <a:blipFill>
          <a:blip xmlns:r="http://schemas.openxmlformats.org/officeDocument/2006/relationships" r:embed="rId1"/>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870E-2BDD-7ED3-F234-8C6217D13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C0E492-39D0-C844-97F5-7BF3B7BA8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7E7E71-BB1F-6CD1-DC8F-DE35313ED967}"/>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5" name="Footer Placeholder 4">
            <a:extLst>
              <a:ext uri="{FF2B5EF4-FFF2-40B4-BE49-F238E27FC236}">
                <a16:creationId xmlns:a16="http://schemas.microsoft.com/office/drawing/2014/main" id="{7C63F827-699D-0485-AED9-9D4FE320B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70356F-0CC4-1A6C-27B4-95B807A134A5}"/>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195557767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EDAF0-B6CD-ADB4-8E41-B03245C3F7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C4C00E-42E0-780A-0D06-3359AF6E3F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056DAD-4EAB-CC9A-4205-0D0938D7686F}"/>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5" name="Footer Placeholder 4">
            <a:extLst>
              <a:ext uri="{FF2B5EF4-FFF2-40B4-BE49-F238E27FC236}">
                <a16:creationId xmlns:a16="http://schemas.microsoft.com/office/drawing/2014/main" id="{D13D2198-D6B4-ED83-8C55-F5C94EA556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2AFB0A-32DA-2E49-55DA-98C20BC9D020}"/>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11808009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70A9D-CE76-62BB-E1C1-E6C80904EE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30F59B-929F-C4E2-64C5-2AA55AADA5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FE7190-CAA2-F98D-FFA7-D460FF22823B}"/>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5" name="Footer Placeholder 4">
            <a:extLst>
              <a:ext uri="{FF2B5EF4-FFF2-40B4-BE49-F238E27FC236}">
                <a16:creationId xmlns:a16="http://schemas.microsoft.com/office/drawing/2014/main" id="{56AD57E6-E0C9-9881-E799-37169F35A1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4DD94F-B9DD-6366-6EE9-6CEB6D4E3438}"/>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142280033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B7E1-00EA-C92E-F9D8-B8014D0AF5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1D2AB6-382E-75E0-E457-0096C0DA2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E2042A-F643-2C10-3B54-735DD7E2E2B5}"/>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5" name="Footer Placeholder 4">
            <a:extLst>
              <a:ext uri="{FF2B5EF4-FFF2-40B4-BE49-F238E27FC236}">
                <a16:creationId xmlns:a16="http://schemas.microsoft.com/office/drawing/2014/main" id="{F8C792F1-5A4F-D871-8ECD-96676E328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8D53B-C658-CAA2-E2BB-204516A37D7F}"/>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175597373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FCEE-7235-7CB3-B60B-970380953D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0FC6F0-F836-402D-56BD-1454731278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B00B4C-6AA7-748C-3358-8EEC469F79F6}"/>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5" name="Footer Placeholder 4">
            <a:extLst>
              <a:ext uri="{FF2B5EF4-FFF2-40B4-BE49-F238E27FC236}">
                <a16:creationId xmlns:a16="http://schemas.microsoft.com/office/drawing/2014/main" id="{DF650D58-9537-43AA-020E-77F0FF1B0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D5654-D7C9-BB02-3525-720476A99A92}"/>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414723383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037D-C7C3-6E92-0336-AC8C7B99FF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51A852-EAA0-A0D9-E64C-506AF7366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171CE-58E1-4C50-E506-9F51B0D90D2B}"/>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5" name="Footer Placeholder 4">
            <a:extLst>
              <a:ext uri="{FF2B5EF4-FFF2-40B4-BE49-F238E27FC236}">
                <a16:creationId xmlns:a16="http://schemas.microsoft.com/office/drawing/2014/main" id="{0B5A5172-9C87-95E6-A3DF-242714CBB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67DC9-2945-BE7A-AF77-897AB3D09C71}"/>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281777216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66BD-9B00-BCA8-23C3-CA2103F049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F8C3C9-95E7-000F-43EF-AB3A59106A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1FDF75-BB01-4538-B0DF-B83712B99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BCAD2F-4DB6-FE24-154B-8C3296E3D05B}"/>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6" name="Footer Placeholder 5">
            <a:extLst>
              <a:ext uri="{FF2B5EF4-FFF2-40B4-BE49-F238E27FC236}">
                <a16:creationId xmlns:a16="http://schemas.microsoft.com/office/drawing/2014/main" id="{D303BA24-26A6-6D45-9FE2-503AE4B6C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B3FBE8-439A-E290-F84D-D66362DEDDD9}"/>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374945541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4212-82D8-7B4F-4E33-6C11D8BCDA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07A21B-9A30-21AB-585E-44E8616774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3E522-9CF2-D063-971E-DB0415E5DE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80A2F2-3A25-8263-37D9-CA04881CE9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38AF6A-35FC-953B-57C2-7AA08F9D53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1066E0-468B-795B-662B-6CC204CD0759}"/>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8" name="Footer Placeholder 7">
            <a:extLst>
              <a:ext uri="{FF2B5EF4-FFF2-40B4-BE49-F238E27FC236}">
                <a16:creationId xmlns:a16="http://schemas.microsoft.com/office/drawing/2014/main" id="{1AB55E4F-2C66-EE20-09F1-629C1D58F8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B40C3E-EF00-0BD9-F80A-16F8646040D2}"/>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5354566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259B-9320-2777-00D5-B7348DA035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76FFD5-DE25-C1CB-A029-CAC19E46C166}"/>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4" name="Footer Placeholder 3">
            <a:extLst>
              <a:ext uri="{FF2B5EF4-FFF2-40B4-BE49-F238E27FC236}">
                <a16:creationId xmlns:a16="http://schemas.microsoft.com/office/drawing/2014/main" id="{30623B3C-3557-6BC6-6114-3677FC582F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5F1D7A-4943-A57D-E099-BA10F96FD192}"/>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329940561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C3309D-5638-74B0-7042-89F8EF8D182A}"/>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3" name="Footer Placeholder 2">
            <a:extLst>
              <a:ext uri="{FF2B5EF4-FFF2-40B4-BE49-F238E27FC236}">
                <a16:creationId xmlns:a16="http://schemas.microsoft.com/office/drawing/2014/main" id="{80802D97-0A03-C059-FB2C-69983A70C1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AAA6E2-345E-E96F-CBA1-14C9FD3C26CF}"/>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13803726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232E-20CD-C07E-1559-A661C069D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AE89CC-2582-43AA-A5DE-34988B1B5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297873-B9C0-0323-5D16-3A1C672A5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7651D-08B7-35F7-A2D7-D9010CE51D1D}"/>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6" name="Footer Placeholder 5">
            <a:extLst>
              <a:ext uri="{FF2B5EF4-FFF2-40B4-BE49-F238E27FC236}">
                <a16:creationId xmlns:a16="http://schemas.microsoft.com/office/drawing/2014/main" id="{D0B0CCA2-A861-B9D1-964A-D9C044B2C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E1B12E-11A4-48A1-B7A7-10002B33A605}"/>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42917624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D636-4D4F-0F34-9249-412545C9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90BF14-94A9-804D-12BE-231D69E9FB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7043D-ED53-AEA4-C4FD-51E23610993A}"/>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5" name="Footer Placeholder 4">
            <a:extLst>
              <a:ext uri="{FF2B5EF4-FFF2-40B4-BE49-F238E27FC236}">
                <a16:creationId xmlns:a16="http://schemas.microsoft.com/office/drawing/2014/main" id="{4A1A5468-A051-76EF-FFB9-E0C4060FC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7BA10-E1BF-2145-A6B9-B6BD85A80AD5}"/>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322476443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4942-E3F5-E643-E9B5-FE28E5A2E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9BD326-DE7D-446D-61C0-9CA56D212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F1018C-C26F-B721-E63B-4BF0E778C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13766-8705-DFD4-BAB2-9206497295DF}"/>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6" name="Footer Placeholder 5">
            <a:extLst>
              <a:ext uri="{FF2B5EF4-FFF2-40B4-BE49-F238E27FC236}">
                <a16:creationId xmlns:a16="http://schemas.microsoft.com/office/drawing/2014/main" id="{B9352AC1-266E-DBB0-20D8-7A90C961C1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0A0D87-CFA6-AAAB-6335-5F41F72CA0BD}"/>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203892732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1F90-02D6-C7AE-8F43-FD29ADF79A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1359BC-1F6A-ABCE-DF59-A5357624A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6B93E-365A-79B6-CA53-329BDBAB18E9}"/>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5" name="Footer Placeholder 4">
            <a:extLst>
              <a:ext uri="{FF2B5EF4-FFF2-40B4-BE49-F238E27FC236}">
                <a16:creationId xmlns:a16="http://schemas.microsoft.com/office/drawing/2014/main" id="{7ACB8B99-E4BB-65D8-D948-4FCE173CD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DCFD3-83C2-D52D-5A39-2BAE4950ADD2}"/>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153596120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22C225-5E88-92BD-02BF-E8849A240C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409945-064F-B345-EA8A-1F9E72B9E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31B81-2A4F-3B34-FE05-5B62A08ADB09}"/>
              </a:ext>
            </a:extLst>
          </p:cNvPr>
          <p:cNvSpPr>
            <a:spLocks noGrp="1"/>
          </p:cNvSpPr>
          <p:nvPr>
            <p:ph type="dt" sz="half" idx="10"/>
          </p:nvPr>
        </p:nvSpPr>
        <p:spPr/>
        <p:txBody>
          <a:bodyPr/>
          <a:lstStyle/>
          <a:p>
            <a:fld id="{7B5838AC-DA35-4F9D-8CA3-7DCD436744F3}" type="datetimeFigureOut">
              <a:rPr lang="en-IN" smtClean="0"/>
              <a:t>27-06-2024</a:t>
            </a:fld>
            <a:endParaRPr lang="en-IN"/>
          </a:p>
        </p:txBody>
      </p:sp>
      <p:sp>
        <p:nvSpPr>
          <p:cNvPr id="5" name="Footer Placeholder 4">
            <a:extLst>
              <a:ext uri="{FF2B5EF4-FFF2-40B4-BE49-F238E27FC236}">
                <a16:creationId xmlns:a16="http://schemas.microsoft.com/office/drawing/2014/main" id="{6B95F7A3-BFF1-EAB9-21FC-4AB46F7B0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39A756-6BA9-DF18-7A08-73278C420D70}"/>
              </a:ext>
            </a:extLst>
          </p:cNvPr>
          <p:cNvSpPr>
            <a:spLocks noGrp="1"/>
          </p:cNvSpPr>
          <p:nvPr>
            <p:ph type="sldNum" sz="quarter" idx="12"/>
          </p:nvPr>
        </p:nvSpPr>
        <p:spPr/>
        <p:txBody>
          <a:bodyPr/>
          <a:lstStyle/>
          <a:p>
            <a:fld id="{DD2C459B-2667-4299-8E79-03E91C7242A1}" type="slidenum">
              <a:rPr lang="en-IN" smtClean="0"/>
              <a:t>‹#›</a:t>
            </a:fld>
            <a:endParaRPr lang="en-IN"/>
          </a:p>
        </p:txBody>
      </p:sp>
    </p:spTree>
    <p:extLst>
      <p:ext uri="{BB962C8B-B14F-4D97-AF65-F5344CB8AC3E}">
        <p14:creationId xmlns:p14="http://schemas.microsoft.com/office/powerpoint/2010/main" val="28950073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C318-D143-0F19-A82B-93B919ECC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EEFD34-7411-CE89-FCF9-15D8AE83E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7EAD9-4DC4-966F-B434-FBED1817B789}"/>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5" name="Footer Placeholder 4">
            <a:extLst>
              <a:ext uri="{FF2B5EF4-FFF2-40B4-BE49-F238E27FC236}">
                <a16:creationId xmlns:a16="http://schemas.microsoft.com/office/drawing/2014/main" id="{5748AFC4-A45B-559B-FB52-66133E399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F4708-FD93-9669-3B8E-71F92D4F585D}"/>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37882248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CA6B-2E67-4D5B-CED5-B823AFB67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E3B612-F690-F1B5-5630-AA4B8DE72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4314DB-AC3F-42B9-F504-A088CD319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7DEDC0-3E61-98F1-8DCA-31B54817E1AB}"/>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6" name="Footer Placeholder 5">
            <a:extLst>
              <a:ext uri="{FF2B5EF4-FFF2-40B4-BE49-F238E27FC236}">
                <a16:creationId xmlns:a16="http://schemas.microsoft.com/office/drawing/2014/main" id="{7A2F6783-E6D7-F197-9868-1A3810ED0A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5576B6-D9DC-DED8-66C7-463367000FD1}"/>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42526848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52E1-E0E9-BB52-99AB-1BEC096D34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828F50-0C14-3332-BD20-6002A03B0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92FF7-BC22-F4A3-0B87-74165113A2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D5A0B5-1E6E-C835-F9ED-9C8EE7DC10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B3F463-DF06-399A-81C3-A71591CAAF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E21820-F9CC-4B1E-31D9-A8AB077BF746}"/>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8" name="Footer Placeholder 7">
            <a:extLst>
              <a:ext uri="{FF2B5EF4-FFF2-40B4-BE49-F238E27FC236}">
                <a16:creationId xmlns:a16="http://schemas.microsoft.com/office/drawing/2014/main" id="{C13E8A8D-C5D4-EA60-A654-5D3D4D879A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474DEA-8509-2C14-FCE2-07F130021ED7}"/>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405972361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FD85-AEF0-B101-CB06-3221B312E8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6B0120-8914-96B8-1665-55CC90216447}"/>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4" name="Footer Placeholder 3">
            <a:extLst>
              <a:ext uri="{FF2B5EF4-FFF2-40B4-BE49-F238E27FC236}">
                <a16:creationId xmlns:a16="http://schemas.microsoft.com/office/drawing/2014/main" id="{8A280F10-DEA3-E2DE-5C58-C32DD1AC13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2D0720-1EDA-94A4-8927-4F33F0AAF7F4}"/>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171347475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32304D-08B5-4318-3421-B7E126CCF8C4}"/>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3" name="Footer Placeholder 2">
            <a:extLst>
              <a:ext uri="{FF2B5EF4-FFF2-40B4-BE49-F238E27FC236}">
                <a16:creationId xmlns:a16="http://schemas.microsoft.com/office/drawing/2014/main" id="{6FA83084-D5C2-637F-2881-169563C966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07A968-A400-647C-B4D3-5CBC739A6974}"/>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4664210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1C28-7E99-7470-098F-250F0A5DD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AF2076-1D00-2FAF-88A6-D48A1D07C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8E4512-4521-57B1-10EE-8AF0A3B8D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9E856-67D7-42F5-830E-D16ED60E1D65}"/>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6" name="Footer Placeholder 5">
            <a:extLst>
              <a:ext uri="{FF2B5EF4-FFF2-40B4-BE49-F238E27FC236}">
                <a16:creationId xmlns:a16="http://schemas.microsoft.com/office/drawing/2014/main" id="{049403E9-2E01-1F1C-43B2-4DFDDC51D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266DF-5B6F-106C-C3D6-C458795A5304}"/>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323096844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0B4-A226-8135-9D61-2A84B8681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2911A9-C54A-00DA-8BF6-02A2CC43A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2D5BBE-1A87-8BF5-D1C0-4D565BA46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3C957-EBF9-B343-B8FD-B03954B99014}"/>
              </a:ext>
            </a:extLst>
          </p:cNvPr>
          <p:cNvSpPr>
            <a:spLocks noGrp="1"/>
          </p:cNvSpPr>
          <p:nvPr>
            <p:ph type="dt" sz="half" idx="10"/>
          </p:nvPr>
        </p:nvSpPr>
        <p:spPr/>
        <p:txBody>
          <a:bodyPr/>
          <a:lstStyle/>
          <a:p>
            <a:fld id="{4ECEE9E8-5B2F-4930-B3E0-A2E9CDECCC9C}" type="datetimeFigureOut">
              <a:rPr lang="en-IN" smtClean="0"/>
              <a:t>27-06-2024</a:t>
            </a:fld>
            <a:endParaRPr lang="en-IN"/>
          </a:p>
        </p:txBody>
      </p:sp>
      <p:sp>
        <p:nvSpPr>
          <p:cNvPr id="6" name="Footer Placeholder 5">
            <a:extLst>
              <a:ext uri="{FF2B5EF4-FFF2-40B4-BE49-F238E27FC236}">
                <a16:creationId xmlns:a16="http://schemas.microsoft.com/office/drawing/2014/main" id="{FE3857F2-5572-4C94-40CF-D49DA334F5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051A60-2FBC-859F-869D-1D8863BD88BD}"/>
              </a:ext>
            </a:extLst>
          </p:cNvPr>
          <p:cNvSpPr>
            <a:spLocks noGrp="1"/>
          </p:cNvSpPr>
          <p:nvPr>
            <p:ph type="sldNum" sz="quarter" idx="12"/>
          </p:nvPr>
        </p:nvSpPr>
        <p:spPr/>
        <p:txBody>
          <a:bodyPr/>
          <a:lstStyle/>
          <a:p>
            <a:fld id="{9746C6E7-E8ED-41ED-BBF0-50BF80D72991}" type="slidenum">
              <a:rPr lang="en-IN" smtClean="0"/>
              <a:t>‹#›</a:t>
            </a:fld>
            <a:endParaRPr lang="en-IN"/>
          </a:p>
        </p:txBody>
      </p:sp>
    </p:spTree>
    <p:extLst>
      <p:ext uri="{BB962C8B-B14F-4D97-AF65-F5344CB8AC3E}">
        <p14:creationId xmlns:p14="http://schemas.microsoft.com/office/powerpoint/2010/main" val="39268135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D1C120-71D3-A3A2-AE10-2F337F2A9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2A328C-E9DE-D419-4E2E-78BFBE476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02161F-C6EE-472E-1E21-7B83B4F0A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CEE9E8-5B2F-4930-B3E0-A2E9CDECCC9C}" type="datetimeFigureOut">
              <a:rPr lang="en-IN" smtClean="0"/>
              <a:t>27-06-2024</a:t>
            </a:fld>
            <a:endParaRPr lang="en-IN"/>
          </a:p>
        </p:txBody>
      </p:sp>
      <p:sp>
        <p:nvSpPr>
          <p:cNvPr id="5" name="Footer Placeholder 4">
            <a:extLst>
              <a:ext uri="{FF2B5EF4-FFF2-40B4-BE49-F238E27FC236}">
                <a16:creationId xmlns:a16="http://schemas.microsoft.com/office/drawing/2014/main" id="{93421D38-7EB5-E779-7B2F-74431DB1C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93B2D930-F32C-521F-CE90-94290E027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46C6E7-E8ED-41ED-BBF0-50BF80D72991}" type="slidenum">
              <a:rPr lang="en-IN" smtClean="0"/>
              <a:t>‹#›</a:t>
            </a:fld>
            <a:endParaRPr lang="en-IN"/>
          </a:p>
        </p:txBody>
      </p:sp>
    </p:spTree>
    <p:extLst>
      <p:ext uri="{BB962C8B-B14F-4D97-AF65-F5344CB8AC3E}">
        <p14:creationId xmlns:p14="http://schemas.microsoft.com/office/powerpoint/2010/main" val="280133740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E6955-A730-80BF-349A-2B684781A8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F3AD64-0E2D-B5F1-CEEC-2F6B5929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B1BA7-147F-48FB-ED86-4E76186B5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B5838AC-DA35-4F9D-8CA3-7DCD436744F3}" type="datetimeFigureOut">
              <a:rPr lang="en-IN" smtClean="0"/>
              <a:t>27-06-2024</a:t>
            </a:fld>
            <a:endParaRPr lang="en-IN"/>
          </a:p>
        </p:txBody>
      </p:sp>
      <p:sp>
        <p:nvSpPr>
          <p:cNvPr id="5" name="Footer Placeholder 4">
            <a:extLst>
              <a:ext uri="{FF2B5EF4-FFF2-40B4-BE49-F238E27FC236}">
                <a16:creationId xmlns:a16="http://schemas.microsoft.com/office/drawing/2014/main" id="{F900BE6F-E763-B8D3-75D6-7BE7C2049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8DAFB96B-1AFA-89F8-0A21-90E2916C1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2C459B-2667-4299-8E79-03E91C7242A1}" type="slidenum">
              <a:rPr lang="en-IN" smtClean="0"/>
              <a:t>‹#›</a:t>
            </a:fld>
            <a:endParaRPr lang="en-IN"/>
          </a:p>
        </p:txBody>
      </p:sp>
    </p:spTree>
    <p:extLst>
      <p:ext uri="{BB962C8B-B14F-4D97-AF65-F5344CB8AC3E}">
        <p14:creationId xmlns:p14="http://schemas.microsoft.com/office/powerpoint/2010/main" val="7448827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oboflow/notebooks" TargetMode="External"/><Relationship Id="rId2" Type="http://schemas.openxmlformats.org/officeDocument/2006/relationships/hyperlink" Target="https://github.com/IDEA-Research/GroundingDINO" TargetMode="External"/><Relationship Id="rId1" Type="http://schemas.openxmlformats.org/officeDocument/2006/relationships/slideLayout" Target="../slideLayouts/slideLayout13.xml"/><Relationship Id="rId5" Type="http://schemas.openxmlformats.org/officeDocument/2006/relationships/hyperlink" Target="https://ai.google.dev/" TargetMode="External"/><Relationship Id="rId4" Type="http://schemas.openxmlformats.org/officeDocument/2006/relationships/hyperlink" Target="https://developers.google.com/custom-search/v1/overview"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TIFICIAL INTELLIGENCE">
            <a:extLst>
              <a:ext uri="{FF2B5EF4-FFF2-40B4-BE49-F238E27FC236}">
                <a16:creationId xmlns:a16="http://schemas.microsoft.com/office/drawing/2014/main" id="{B6AE5032-90DE-0B88-888D-02F538FAB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EFA2A90-317F-F296-3A32-51A84EDD5A61}"/>
              </a:ext>
            </a:extLst>
          </p:cNvPr>
          <p:cNvSpPr>
            <a:spLocks noGrp="1"/>
          </p:cNvSpPr>
          <p:nvPr>
            <p:ph type="title"/>
          </p:nvPr>
        </p:nvSpPr>
        <p:spPr>
          <a:xfrm>
            <a:off x="725905" y="1849020"/>
            <a:ext cx="5370095" cy="2337969"/>
          </a:xfrm>
        </p:spPr>
        <p:txBody>
          <a:bodyPr/>
          <a:lstStyle/>
          <a:p>
            <a:r>
              <a:rPr lang="en-US" dirty="0">
                <a:solidFill>
                  <a:schemeClr val="bg1"/>
                </a:solidFill>
                <a:effectLst>
                  <a:reflection blurRad="6350" stA="50000" endA="300" endPos="50000" dist="29997" dir="5400000" sy="-100000" algn="bl" rotWithShape="0"/>
                </a:effectLst>
              </a:rPr>
              <a:t>Personalized Intelligent Assistant.</a:t>
            </a:r>
            <a:endParaRPr lang="en-IN" dirty="0">
              <a:solidFill>
                <a:schemeClr val="bg1"/>
              </a:solidFill>
              <a:effectLst>
                <a:reflection blurRad="6350" stA="50000" endA="300" endPos="50000" dist="29997" dir="5400000" sy="-100000" algn="bl" rotWithShape="0"/>
              </a:effectLst>
            </a:endParaRPr>
          </a:p>
        </p:txBody>
      </p:sp>
      <p:sp>
        <p:nvSpPr>
          <p:cNvPr id="2" name="Content Placeholder 1"/>
          <p:cNvSpPr>
            <a:spLocks noGrp="1"/>
          </p:cNvSpPr>
          <p:nvPr>
            <p:ph idx="1"/>
          </p:nvPr>
        </p:nvSpPr>
        <p:spPr>
          <a:xfrm>
            <a:off x="541421" y="5309937"/>
            <a:ext cx="4166937" cy="1155031"/>
          </a:xfrm>
        </p:spPr>
        <p:txBody>
          <a:bodyPr>
            <a:normAutofit/>
          </a:bodyPr>
          <a:lstStyle/>
          <a:p>
            <a:pPr marL="0" indent="0">
              <a:buNone/>
            </a:pPr>
            <a:r>
              <a:rPr lang="en-US" sz="1800" err="1">
                <a:solidFill>
                  <a:schemeClr val="bg1"/>
                </a:solidFill>
              </a:rPr>
              <a:t>M.Sanath		1602-21-737-171</a:t>
            </a:r>
          </a:p>
          <a:p>
            <a:pPr marL="0" indent="0">
              <a:buNone/>
            </a:pPr>
            <a:r>
              <a:rPr lang="en-US" sz="1800" err="1">
                <a:solidFill>
                  <a:schemeClr val="bg1"/>
                </a:solidFill>
              </a:rPr>
              <a:t>K.Shashank Goud	1602-21-737-174</a:t>
            </a:r>
          </a:p>
          <a:p>
            <a:pPr marL="0" indent="0">
              <a:buNone/>
            </a:pPr>
            <a:r>
              <a:rPr lang="en-US" sz="1800" err="1">
                <a:solidFill>
                  <a:schemeClr val="bg1"/>
                </a:solidFill>
              </a:rPr>
              <a:t>C.Shreya Sree	1602-21-737-177</a:t>
            </a:r>
            <a:endParaRPr lang="en-IN" sz="1800">
              <a:solidFill>
                <a:schemeClr val="bg1"/>
              </a:solidFill>
            </a:endParaRPr>
          </a:p>
        </p:txBody>
      </p:sp>
    </p:spTree>
    <p:extLst>
      <p:ext uri="{BB962C8B-B14F-4D97-AF65-F5344CB8AC3E}">
        <p14:creationId xmlns:p14="http://schemas.microsoft.com/office/powerpoint/2010/main" val="28785649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E3F479-060A-DE55-E46F-E2D3AB630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548680"/>
            <a:ext cx="9105458" cy="5904656"/>
          </a:xfrm>
          <a:prstGeom prst="rect">
            <a:avLst/>
          </a:prstGeom>
        </p:spPr>
      </p:pic>
    </p:spTree>
    <p:extLst>
      <p:ext uri="{BB962C8B-B14F-4D97-AF65-F5344CB8AC3E}">
        <p14:creationId xmlns:p14="http://schemas.microsoft.com/office/powerpoint/2010/main" val="2952914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2CB46-041B-ED10-507C-D6D44E48B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692696"/>
            <a:ext cx="11352584" cy="5688632"/>
          </a:xfrm>
          <a:prstGeom prst="rect">
            <a:avLst/>
          </a:prstGeom>
        </p:spPr>
      </p:pic>
    </p:spTree>
    <p:extLst>
      <p:ext uri="{BB962C8B-B14F-4D97-AF65-F5344CB8AC3E}">
        <p14:creationId xmlns:p14="http://schemas.microsoft.com/office/powerpoint/2010/main" val="357480673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F3C670D4-F418-3476-2E4D-DB0C9B5A94F1}"/>
              </a:ext>
            </a:extLst>
          </p:cNvPr>
          <p:cNvGraphicFramePr/>
          <p:nvPr>
            <p:extLst>
              <p:ext uri="{D42A27DB-BD31-4B8C-83A1-F6EECF244321}">
                <p14:modId xmlns:p14="http://schemas.microsoft.com/office/powerpoint/2010/main" val="3490063446"/>
              </p:ext>
            </p:extLst>
          </p:nvPr>
        </p:nvGraphicFramePr>
        <p:xfrm>
          <a:off x="0" y="0"/>
          <a:ext cx="12192000"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a:extLst>
              <a:ext uri="{FF2B5EF4-FFF2-40B4-BE49-F238E27FC236}">
                <a16:creationId xmlns:a16="http://schemas.microsoft.com/office/drawing/2014/main" id="{36A0C084-E11A-F8FA-CE8B-96F4DC976050}"/>
              </a:ext>
            </a:extLst>
          </p:cNvPr>
          <p:cNvSpPr>
            <a:spLocks noGrp="1"/>
          </p:cNvSpPr>
          <p:nvPr>
            <p:ph type="title"/>
          </p:nvPr>
        </p:nvSpPr>
        <p:spPr>
          <a:xfrm>
            <a:off x="1487488" y="365125"/>
            <a:ext cx="9866312" cy="1325563"/>
          </a:xfrm>
        </p:spPr>
        <p:txBody>
          <a:bodyPr/>
          <a:lstStyle/>
          <a:p>
            <a:r>
              <a:rPr lang="en-IN" dirty="0"/>
              <a:t>Conclusion:</a:t>
            </a:r>
          </a:p>
        </p:txBody>
      </p:sp>
      <p:sp>
        <p:nvSpPr>
          <p:cNvPr id="9" name="Content Placeholder 8">
            <a:extLst>
              <a:ext uri="{FF2B5EF4-FFF2-40B4-BE49-F238E27FC236}">
                <a16:creationId xmlns:a16="http://schemas.microsoft.com/office/drawing/2014/main" id="{99011F92-1C66-1629-ABA1-B0A723C08042}"/>
              </a:ext>
            </a:extLst>
          </p:cNvPr>
          <p:cNvSpPr>
            <a:spLocks noGrp="1"/>
          </p:cNvSpPr>
          <p:nvPr>
            <p:ph idx="1"/>
          </p:nvPr>
        </p:nvSpPr>
        <p:spPr>
          <a:xfrm>
            <a:off x="1631504" y="1825625"/>
            <a:ext cx="8136904" cy="4351338"/>
          </a:xfrm>
        </p:spPr>
        <p:txBody>
          <a:bodyPr/>
          <a:lstStyle/>
          <a:p>
            <a:pPr marL="0" indent="0">
              <a:buNone/>
            </a:pPr>
            <a:r>
              <a:rPr lang="en-US" dirty="0"/>
              <a:t>	This project has successfully developed a novel intelligent assistant that bridges the gap between image understanding and student learning. By leveraging the Gemini API, custom search functionalities, and image processing techniques, the assistant empowers students to efficiently annotate objects within images based on prompts. This innovative approach sets it apart from existing virtual assistants like Google Assistant, Siri, and Alexa, which primarily focus on web searches and task completion.</a:t>
            </a:r>
            <a:endParaRPr lang="en-IN" dirty="0"/>
          </a:p>
        </p:txBody>
      </p:sp>
    </p:spTree>
    <p:extLst>
      <p:ext uri="{BB962C8B-B14F-4D97-AF65-F5344CB8AC3E}">
        <p14:creationId xmlns:p14="http://schemas.microsoft.com/office/powerpoint/2010/main" val="32363872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75D0-79F2-51DC-5E88-359953555ED7}"/>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66E31247-21BB-ABC5-AFC6-280E15833A35}"/>
              </a:ext>
            </a:extLst>
          </p:cNvPr>
          <p:cNvSpPr>
            <a:spLocks noGrp="1"/>
          </p:cNvSpPr>
          <p:nvPr>
            <p:ph idx="1"/>
          </p:nvPr>
        </p:nvSpPr>
        <p:spPr/>
        <p:txBody>
          <a:bodyPr/>
          <a:lstStyle/>
          <a:p>
            <a:pPr marL="0" indent="0">
              <a:buNone/>
            </a:pPr>
            <a:r>
              <a:rPr lang="en-US" b="1" u="sng" dirty="0"/>
              <a:t>Advanced Image Recognition</a:t>
            </a:r>
            <a:r>
              <a:rPr lang="en-US" dirty="0"/>
              <a:t>: Move beyond basic object annotation. Integrate object property recognition (size, color, material) and scene understanding (actions, relationships between objects).</a:t>
            </a:r>
          </a:p>
          <a:p>
            <a:pPr marL="0" indent="0">
              <a:buNone/>
            </a:pPr>
            <a:r>
              <a:rPr lang="en-US" b="1" u="sng" dirty="0"/>
              <a:t>Multimodal Learning</a:t>
            </a:r>
            <a:r>
              <a:rPr lang="en-US" dirty="0"/>
              <a:t>: Allow users to combine image input with voice prompts or text descriptions for richer annotations.</a:t>
            </a:r>
          </a:p>
          <a:p>
            <a:pPr marL="0" indent="0">
              <a:buNone/>
            </a:pPr>
            <a:r>
              <a:rPr lang="en-US" b="1" u="sng" dirty="0"/>
              <a:t>Subject-Specific Annotations</a:t>
            </a:r>
            <a:r>
              <a:rPr lang="en-US" dirty="0"/>
              <a:t>: Tailor the annotation experience to different subjects (science, history, literature) by offering pre-defined annotation labels or integrating with educational databases.</a:t>
            </a:r>
            <a:endParaRPr lang="en-IN" dirty="0"/>
          </a:p>
        </p:txBody>
      </p:sp>
    </p:spTree>
    <p:extLst>
      <p:ext uri="{BB962C8B-B14F-4D97-AF65-F5344CB8AC3E}">
        <p14:creationId xmlns:p14="http://schemas.microsoft.com/office/powerpoint/2010/main" val="21544068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3824-7EC0-6F64-2202-8AEB68804D6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D793D5D-D05A-DAC8-7333-97E4E4F1C0CD}"/>
              </a:ext>
            </a:extLst>
          </p:cNvPr>
          <p:cNvSpPr>
            <a:spLocks noGrp="1"/>
          </p:cNvSpPr>
          <p:nvPr>
            <p:ph idx="1"/>
          </p:nvPr>
        </p:nvSpPr>
        <p:spPr/>
        <p:txBody>
          <a:bodyPr/>
          <a:lstStyle/>
          <a:p>
            <a:pPr marL="0" indent="0">
              <a:buNone/>
            </a:pPr>
            <a:r>
              <a:rPr lang="en-IN" dirty="0">
                <a:hlinkClick r:id="rId2"/>
              </a:rPr>
              <a:t>https://github.com/IDEA-Research/GroundingDINO</a:t>
            </a:r>
            <a:endParaRPr lang="en-IN" dirty="0">
              <a:hlinkClick r:id="rId3"/>
            </a:endParaRPr>
          </a:p>
          <a:p>
            <a:pPr marL="0" indent="0">
              <a:buNone/>
            </a:pPr>
            <a:r>
              <a:rPr lang="en-IN" dirty="0">
                <a:hlinkClick r:id="rId3"/>
              </a:rPr>
              <a:t>https://github.com/roboflow/notebooks</a:t>
            </a:r>
            <a:endParaRPr lang="en-IN" dirty="0"/>
          </a:p>
          <a:p>
            <a:pPr marL="0" indent="0">
              <a:buNone/>
            </a:pPr>
            <a:r>
              <a:rPr lang="en-IN" dirty="0">
                <a:hlinkClick r:id="rId4"/>
              </a:rPr>
              <a:t>https://developers.google.com/custom-search/v1/overview</a:t>
            </a:r>
            <a:endParaRPr lang="en-IN" dirty="0"/>
          </a:p>
          <a:p>
            <a:pPr marL="0" indent="0">
              <a:buNone/>
            </a:pPr>
            <a:r>
              <a:rPr lang="en-IN" dirty="0">
                <a:hlinkClick r:id="rId5"/>
              </a:rPr>
              <a:t>https://ai.google.dev/</a:t>
            </a:r>
            <a:endParaRPr lang="en-IN" dirty="0"/>
          </a:p>
        </p:txBody>
      </p:sp>
    </p:spTree>
    <p:extLst>
      <p:ext uri="{BB962C8B-B14F-4D97-AF65-F5344CB8AC3E}">
        <p14:creationId xmlns:p14="http://schemas.microsoft.com/office/powerpoint/2010/main" val="24596576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Creative Artificial Intelligence Conference Report PPT PowerPoint | PPTX  Template Free Download - Pikb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
            <a:ext cx="12192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6D182882-8A45-068D-C6F9-C1EF2C84A0E8}"/>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D07DA0F4-E95A-FAE7-0BAC-48B56B4617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013987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7B65F40-1FFD-2A6B-859D-725BCBD35B1E}"/>
              </a:ext>
            </a:extLst>
          </p:cNvPr>
          <p:cNvGraphicFramePr/>
          <p:nvPr>
            <p:extLst>
              <p:ext uri="{D42A27DB-BD31-4B8C-83A1-F6EECF244321}">
                <p14:modId xmlns:p14="http://schemas.microsoft.com/office/powerpoint/2010/main" val="3917217010"/>
              </p:ext>
            </p:extLst>
          </p:nvPr>
        </p:nvGraphicFramePr>
        <p:xfrm>
          <a:off x="0" y="27384"/>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AF4452DC-6BA9-E427-A086-86422C572F64}"/>
              </a:ext>
            </a:extLst>
          </p:cNvPr>
          <p:cNvSpPr>
            <a:spLocks noGrp="1"/>
          </p:cNvSpPr>
          <p:nvPr>
            <p:ph type="title"/>
          </p:nvPr>
        </p:nvSpPr>
        <p:spPr>
          <a:xfrm>
            <a:off x="4545106" y="2498725"/>
            <a:ext cx="5921188" cy="1325563"/>
          </a:xfrm>
        </p:spPr>
        <p:txBody>
          <a:bodyPr/>
          <a:lstStyle/>
          <a:p>
            <a:r>
              <a:rPr lang="en-US"/>
              <a:t>Motivation:</a:t>
            </a:r>
            <a:endParaRPr lang="en-IN"/>
          </a:p>
        </p:txBody>
      </p:sp>
      <p:sp>
        <p:nvSpPr>
          <p:cNvPr id="5" name="Content Placeholder 4">
            <a:extLst>
              <a:ext uri="{FF2B5EF4-FFF2-40B4-BE49-F238E27FC236}">
                <a16:creationId xmlns:a16="http://schemas.microsoft.com/office/drawing/2014/main" id="{0E4EBA47-F662-B60A-798C-11864BAF3294}"/>
              </a:ext>
            </a:extLst>
          </p:cNvPr>
          <p:cNvSpPr>
            <a:spLocks noGrp="1"/>
          </p:cNvSpPr>
          <p:nvPr>
            <p:ph idx="1"/>
          </p:nvPr>
        </p:nvSpPr>
        <p:spPr>
          <a:xfrm>
            <a:off x="838199" y="1825625"/>
            <a:ext cx="10515599" cy="433481"/>
          </a:xfrm>
        </p:spPr>
        <p:txBody>
          <a:bodyPr>
            <a:normAutofit fontScale="92500" lnSpcReduction="10000"/>
          </a:bodyPr>
          <a:lstStyle/>
          <a:p>
            <a:pPr marL="0" indent="0">
              <a:buNone/>
            </a:pPr>
            <a:r>
              <a:rPr lang="en-IN"/>
              <a:t>  </a:t>
            </a:r>
          </a:p>
        </p:txBody>
      </p:sp>
    </p:spTree>
    <p:extLst>
      <p:ext uri="{BB962C8B-B14F-4D97-AF65-F5344CB8AC3E}">
        <p14:creationId xmlns:p14="http://schemas.microsoft.com/office/powerpoint/2010/main" val="24742822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3A8372-C7F9-7BA9-D8E7-70702B49B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6" y="0"/>
            <a:ext cx="12235512" cy="6858000"/>
          </a:xfrm>
          <a:prstGeom prst="rect">
            <a:avLst/>
          </a:prstGeom>
        </p:spPr>
      </p:pic>
      <p:sp>
        <p:nvSpPr>
          <p:cNvPr id="4" name="Title 3">
            <a:extLst>
              <a:ext uri="{FF2B5EF4-FFF2-40B4-BE49-F238E27FC236}">
                <a16:creationId xmlns:a16="http://schemas.microsoft.com/office/drawing/2014/main" id="{3F5FDEBE-5E86-3CE5-982F-95BA21D633B6}"/>
              </a:ext>
            </a:extLst>
          </p:cNvPr>
          <p:cNvSpPr>
            <a:spLocks noGrp="1"/>
          </p:cNvSpPr>
          <p:nvPr>
            <p:ph type="title"/>
          </p:nvPr>
        </p:nvSpPr>
        <p:spPr/>
        <p:txBody>
          <a:bodyPr>
            <a:normAutofit fontScale="90000"/>
          </a:bodyPr>
          <a:lstStyle/>
          <a:p>
            <a:r>
              <a:rPr lang="en-US" sz="7200">
                <a:ln w="0"/>
                <a:effectLst>
                  <a:outerShdw blurRad="38100" dist="19050" dir="2700000" algn="tl" rotWithShape="0">
                    <a:schemeClr val="dk1">
                      <a:alpha val="40000"/>
                    </a:schemeClr>
                  </a:outerShdw>
                </a:effectLst>
              </a:rPr>
              <a:t>Problem Statement:</a:t>
            </a:r>
            <a:br>
              <a:rPr lang="en-US">
                <a:ln w="0"/>
                <a:effectLst>
                  <a:outerShdw blurRad="38100" dist="19050" dir="2700000" algn="tl" rotWithShape="0">
                    <a:schemeClr val="dk1">
                      <a:alpha val="40000"/>
                    </a:schemeClr>
                  </a:outerShdw>
                </a:effectLst>
              </a:rPr>
            </a:br>
            <a:endParaRPr lang="en-IN">
              <a:ln w="0"/>
              <a:effectLst>
                <a:outerShdw blurRad="38100" dist="19050" dir="2700000" algn="tl" rotWithShape="0">
                  <a:schemeClr val="dk1">
                    <a:alpha val="40000"/>
                  </a:schemeClr>
                </a:outerShdw>
              </a:effectLst>
            </a:endParaRPr>
          </a:p>
        </p:txBody>
      </p:sp>
      <p:sp>
        <p:nvSpPr>
          <p:cNvPr id="5" name="Content Placeholder 4">
            <a:extLst>
              <a:ext uri="{FF2B5EF4-FFF2-40B4-BE49-F238E27FC236}">
                <a16:creationId xmlns:a16="http://schemas.microsoft.com/office/drawing/2014/main" id="{630694A0-2359-34FE-A82A-ADDDD4D0FF0E}"/>
              </a:ext>
            </a:extLst>
          </p:cNvPr>
          <p:cNvSpPr>
            <a:spLocks noGrp="1"/>
          </p:cNvSpPr>
          <p:nvPr>
            <p:ph idx="1"/>
          </p:nvPr>
        </p:nvSpPr>
        <p:spPr>
          <a:xfrm>
            <a:off x="838200" y="2326639"/>
            <a:ext cx="10515600" cy="3850323"/>
          </a:xfrm>
        </p:spPr>
        <p:txBody>
          <a:bodyPr/>
          <a:lstStyle/>
          <a:p>
            <a:pPr marL="0" indent="0">
              <a:buNone/>
            </a:pPr>
            <a:r>
              <a:rPr lang="en-US"/>
              <a:t>	</a:t>
            </a:r>
            <a:r>
              <a:rPr lang="en-US" sz="3200"/>
              <a:t>Develop a personal intelligent assistant application capable of understanding natural language commands, accessing and processing information from various sources, and performing automated tasks to improve user efficiency and provide a personalized experience.</a:t>
            </a:r>
            <a:endParaRPr lang="en-IN" sz="3200"/>
          </a:p>
        </p:txBody>
      </p:sp>
    </p:spTree>
    <p:extLst>
      <p:ext uri="{BB962C8B-B14F-4D97-AF65-F5344CB8AC3E}">
        <p14:creationId xmlns:p14="http://schemas.microsoft.com/office/powerpoint/2010/main" val="15099530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E3AE6B-6B75-B1F4-E2DE-488D93034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6D422F0E-D019-1D91-5B9D-298B9978E885}"/>
              </a:ext>
            </a:extLst>
          </p:cNvPr>
          <p:cNvSpPr>
            <a:spLocks noGrp="1"/>
          </p:cNvSpPr>
          <p:nvPr>
            <p:ph type="title"/>
          </p:nvPr>
        </p:nvSpPr>
        <p:spPr/>
        <p:txBody>
          <a:bodyPr>
            <a:normAutofit/>
          </a:bodyPr>
          <a:lstStyle/>
          <a:p>
            <a:r>
              <a:rPr lang="en-US" sz="5400" dirty="0">
                <a:solidFill>
                  <a:schemeClr val="bg1"/>
                </a:solidFill>
              </a:rPr>
              <a:t>Abstract:</a:t>
            </a:r>
            <a:endParaRPr lang="en-IN" sz="5400" dirty="0">
              <a:solidFill>
                <a:schemeClr val="bg1"/>
              </a:solidFill>
            </a:endParaRPr>
          </a:p>
        </p:txBody>
      </p:sp>
      <p:sp>
        <p:nvSpPr>
          <p:cNvPr id="4" name="Content Placeholder 3">
            <a:extLst>
              <a:ext uri="{FF2B5EF4-FFF2-40B4-BE49-F238E27FC236}">
                <a16:creationId xmlns:a16="http://schemas.microsoft.com/office/drawing/2014/main" id="{9EA8355C-951E-402A-4AFE-FB549F6A781A}"/>
              </a:ext>
            </a:extLst>
          </p:cNvPr>
          <p:cNvSpPr>
            <a:spLocks noGrp="1"/>
          </p:cNvSpPr>
          <p:nvPr>
            <p:ph idx="1"/>
          </p:nvPr>
        </p:nvSpPr>
        <p:spPr/>
        <p:txBody>
          <a:bodyPr/>
          <a:lstStyle/>
          <a:p>
            <a:pPr marL="0" indent="0">
              <a:buNone/>
            </a:pPr>
            <a:r>
              <a:rPr lang="en-IN" dirty="0">
                <a:solidFill>
                  <a:schemeClr val="bg1"/>
                </a:solidFill>
              </a:rPr>
              <a:t>	</a:t>
            </a:r>
          </a:p>
          <a:p>
            <a:pPr marL="0" indent="0">
              <a:buNone/>
            </a:pPr>
            <a:r>
              <a:rPr lang="en-IN" sz="2800" dirty="0">
                <a:solidFill>
                  <a:schemeClr val="bg1"/>
                </a:solidFill>
              </a:rPr>
              <a:t>	</a:t>
            </a:r>
            <a:r>
              <a:rPr lang="en-US" sz="2800" dirty="0">
                <a:solidFill>
                  <a:schemeClr val="bg1"/>
                </a:solidFill>
              </a:rPr>
              <a:t>This abstract introduces an innovative intelligent project management assistant that seamlessly integrates image recognition, voice commands, and real-time query support. Users can upload images, which the assistant analyzes to annotate the data. Additionally, users can interact with the assistant using natural language commands and queries, facilitating hands-free operation. The assistant also offers real-time responses to project-related questions, leveraging a comprehensive knowledge base.</a:t>
            </a:r>
            <a:endParaRPr lang="en-IN" sz="2800"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15064060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3AF737-D0CB-EBE4-CEAB-C7502A5E8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8" y="5760"/>
            <a:ext cx="12202258" cy="6852240"/>
          </a:xfrm>
          <a:prstGeom prst="rect">
            <a:avLst/>
          </a:prstGeom>
        </p:spPr>
      </p:pic>
      <p:sp>
        <p:nvSpPr>
          <p:cNvPr id="4" name="Title 3">
            <a:extLst>
              <a:ext uri="{FF2B5EF4-FFF2-40B4-BE49-F238E27FC236}">
                <a16:creationId xmlns:a16="http://schemas.microsoft.com/office/drawing/2014/main" id="{B5BB4C57-1427-1D23-D99D-D0007D11531A}"/>
              </a:ext>
            </a:extLst>
          </p:cNvPr>
          <p:cNvSpPr>
            <a:spLocks noGrp="1"/>
          </p:cNvSpPr>
          <p:nvPr>
            <p:ph type="title"/>
          </p:nvPr>
        </p:nvSpPr>
        <p:spPr/>
        <p:txBody>
          <a:bodyPr>
            <a:normAutofit/>
          </a:bodyPr>
          <a:lstStyle/>
          <a:p>
            <a:r>
              <a:rPr lang="en-US" sz="3200" dirty="0">
                <a:solidFill>
                  <a:schemeClr val="bg1"/>
                </a:solidFill>
              </a:rPr>
              <a:t>Existing System:</a:t>
            </a:r>
            <a:endParaRPr lang="en-IN" sz="3200" dirty="0">
              <a:solidFill>
                <a:schemeClr val="bg1"/>
              </a:solidFill>
            </a:endParaRPr>
          </a:p>
        </p:txBody>
      </p:sp>
      <p:sp>
        <p:nvSpPr>
          <p:cNvPr id="5" name="Content Placeholder 4">
            <a:extLst>
              <a:ext uri="{FF2B5EF4-FFF2-40B4-BE49-F238E27FC236}">
                <a16:creationId xmlns:a16="http://schemas.microsoft.com/office/drawing/2014/main" id="{C4F0B112-2A65-72C0-070D-656BB80D166B}"/>
              </a:ext>
            </a:extLst>
          </p:cNvPr>
          <p:cNvSpPr>
            <a:spLocks noGrp="1"/>
          </p:cNvSpPr>
          <p:nvPr>
            <p:ph idx="1"/>
          </p:nvPr>
        </p:nvSpPr>
        <p:spPr>
          <a:xfrm>
            <a:off x="838200" y="1340769"/>
            <a:ext cx="10515600" cy="1872207"/>
          </a:xfrm>
        </p:spPr>
        <p:txBody>
          <a:bodyPr>
            <a:noAutofit/>
          </a:bodyPr>
          <a:lstStyle/>
          <a:p>
            <a:pPr marL="0" indent="0">
              <a:buNone/>
            </a:pPr>
            <a:r>
              <a:rPr lang="en-US" sz="2400" dirty="0">
                <a:solidFill>
                  <a:schemeClr val="bg1"/>
                </a:solidFill>
              </a:rPr>
              <a:t>The existing systems for intelligent assistants, such as Siri, Google Assistant, and Alexa, are built on artificial intelligence (AI) and machine learning (ML) technologies. These systems use natural language processing (NLP) algorithms to understand and respond to user commands and queries. They can perform various tasks like answering questions, providing information.</a:t>
            </a:r>
            <a:endParaRPr lang="en-IN" sz="2400" dirty="0">
              <a:solidFill>
                <a:schemeClr val="bg1"/>
              </a:solidFill>
            </a:endParaRPr>
          </a:p>
        </p:txBody>
      </p:sp>
      <p:sp>
        <p:nvSpPr>
          <p:cNvPr id="6" name="Title 3">
            <a:extLst>
              <a:ext uri="{FF2B5EF4-FFF2-40B4-BE49-F238E27FC236}">
                <a16:creationId xmlns:a16="http://schemas.microsoft.com/office/drawing/2014/main" id="{D6496FB1-DBA5-6DF4-BFA9-D8359B2C2B6C}"/>
              </a:ext>
            </a:extLst>
          </p:cNvPr>
          <p:cNvSpPr txBox="1">
            <a:spLocks/>
          </p:cNvSpPr>
          <p:nvPr/>
        </p:nvSpPr>
        <p:spPr>
          <a:xfrm>
            <a:off x="911424" y="31409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Proposed Solutions:</a:t>
            </a:r>
            <a:endParaRPr lang="en-IN" sz="3200" dirty="0">
              <a:solidFill>
                <a:schemeClr val="bg1"/>
              </a:solidFill>
            </a:endParaRPr>
          </a:p>
        </p:txBody>
      </p:sp>
      <p:sp>
        <p:nvSpPr>
          <p:cNvPr id="7" name="Content Placeholder 4">
            <a:extLst>
              <a:ext uri="{FF2B5EF4-FFF2-40B4-BE49-F238E27FC236}">
                <a16:creationId xmlns:a16="http://schemas.microsoft.com/office/drawing/2014/main" id="{816464DB-705E-E5B6-EF67-38332CD0E0CF}"/>
              </a:ext>
            </a:extLst>
          </p:cNvPr>
          <p:cNvSpPr txBox="1">
            <a:spLocks/>
          </p:cNvSpPr>
          <p:nvPr/>
        </p:nvSpPr>
        <p:spPr>
          <a:xfrm>
            <a:off x="911424" y="4099384"/>
            <a:ext cx="10515600" cy="180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n-IN" sz="2000" dirty="0">
              <a:solidFill>
                <a:schemeClr val="bg1"/>
              </a:solidFill>
            </a:endParaRPr>
          </a:p>
        </p:txBody>
      </p:sp>
      <p:sp>
        <p:nvSpPr>
          <p:cNvPr id="8" name="Content Placeholder 4">
            <a:extLst>
              <a:ext uri="{FF2B5EF4-FFF2-40B4-BE49-F238E27FC236}">
                <a16:creationId xmlns:a16="http://schemas.microsoft.com/office/drawing/2014/main" id="{E6ED2C2A-FC6E-E178-ADE5-7484E5E51221}"/>
              </a:ext>
            </a:extLst>
          </p:cNvPr>
          <p:cNvSpPr txBox="1">
            <a:spLocks/>
          </p:cNvSpPr>
          <p:nvPr/>
        </p:nvSpPr>
        <p:spPr>
          <a:xfrm>
            <a:off x="921260" y="4240404"/>
            <a:ext cx="10515600" cy="18722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sz="2400" dirty="0">
                <a:solidFill>
                  <a:schemeClr val="bg1"/>
                </a:solidFill>
              </a:rPr>
              <a:t>In addition to the existing features mentioned above we're also adding extra feature by incorporating code input, the assistant will directly assist students in efficiently annotating objects within the image. This functionality differentiates our assistant from current offerings like Google Assistant, Siri, and Alexa, which primarily focus on web searches and task completion.</a:t>
            </a:r>
            <a:endParaRPr lang="en-IN" sz="2400" dirty="0">
              <a:solidFill>
                <a:schemeClr val="bg1"/>
              </a:solidFill>
            </a:endParaRPr>
          </a:p>
        </p:txBody>
      </p:sp>
    </p:spTree>
    <p:extLst>
      <p:ext uri="{BB962C8B-B14F-4D97-AF65-F5344CB8AC3E}">
        <p14:creationId xmlns:p14="http://schemas.microsoft.com/office/powerpoint/2010/main" val="22264528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912F-6200-D262-2A50-B66245449014}"/>
              </a:ext>
            </a:extLst>
          </p:cNvPr>
          <p:cNvSpPr>
            <a:spLocks noGrp="1"/>
          </p:cNvSpPr>
          <p:nvPr>
            <p:ph type="title"/>
          </p:nvPr>
        </p:nvSpPr>
        <p:spPr>
          <a:xfrm>
            <a:off x="838200" y="365125"/>
            <a:ext cx="10515600" cy="975643"/>
          </a:xfrm>
        </p:spPr>
        <p:txBody>
          <a:bodyPr/>
          <a:lstStyle/>
          <a:p>
            <a:pPr algn="ctr"/>
            <a:r>
              <a:rPr lang="en-IN" dirty="0"/>
              <a:t>System Architecture </a:t>
            </a:r>
          </a:p>
        </p:txBody>
      </p:sp>
      <p:pic>
        <p:nvPicPr>
          <p:cNvPr id="8" name="Picture 7">
            <a:extLst>
              <a:ext uri="{FF2B5EF4-FFF2-40B4-BE49-F238E27FC236}">
                <a16:creationId xmlns:a16="http://schemas.microsoft.com/office/drawing/2014/main" id="{CC191566-B127-D615-EE21-71435F0D3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1484784"/>
            <a:ext cx="9145016" cy="4896544"/>
          </a:xfrm>
          <a:prstGeom prst="rect">
            <a:avLst/>
          </a:prstGeom>
        </p:spPr>
      </p:pic>
    </p:spTree>
    <p:extLst>
      <p:ext uri="{BB962C8B-B14F-4D97-AF65-F5344CB8AC3E}">
        <p14:creationId xmlns:p14="http://schemas.microsoft.com/office/powerpoint/2010/main" val="16083863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80F-E075-3923-6DA8-E7CE24769001}"/>
              </a:ext>
            </a:extLst>
          </p:cNvPr>
          <p:cNvSpPr>
            <a:spLocks noGrp="1"/>
          </p:cNvSpPr>
          <p:nvPr>
            <p:ph type="title"/>
          </p:nvPr>
        </p:nvSpPr>
        <p:spPr/>
        <p:txBody>
          <a:bodyPr/>
          <a:lstStyle/>
          <a:p>
            <a:r>
              <a:rPr lang="en-IN" dirty="0"/>
              <a:t>Technology Stack</a:t>
            </a:r>
          </a:p>
        </p:txBody>
      </p:sp>
      <p:pic>
        <p:nvPicPr>
          <p:cNvPr id="6" name="Content Placeholder 5">
            <a:extLst>
              <a:ext uri="{FF2B5EF4-FFF2-40B4-BE49-F238E27FC236}">
                <a16:creationId xmlns:a16="http://schemas.microsoft.com/office/drawing/2014/main" id="{01B20F72-FCC6-64BE-B1E5-1FFF8BC14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2144" y="1690688"/>
            <a:ext cx="3411463" cy="2746424"/>
          </a:xfrm>
        </p:spPr>
      </p:pic>
      <p:sp>
        <p:nvSpPr>
          <p:cNvPr id="4" name="Text Placeholder 3">
            <a:extLst>
              <a:ext uri="{FF2B5EF4-FFF2-40B4-BE49-F238E27FC236}">
                <a16:creationId xmlns:a16="http://schemas.microsoft.com/office/drawing/2014/main" id="{0845C617-4DD8-7FD7-C5DE-DFBD91490817}"/>
              </a:ext>
            </a:extLst>
          </p:cNvPr>
          <p:cNvSpPr>
            <a:spLocks noGrp="1"/>
          </p:cNvSpPr>
          <p:nvPr>
            <p:ph type="body" sz="half" idx="4294967295"/>
          </p:nvPr>
        </p:nvSpPr>
        <p:spPr>
          <a:xfrm>
            <a:off x="911424" y="1556792"/>
            <a:ext cx="5327650" cy="4752528"/>
          </a:xfrm>
        </p:spPr>
        <p:txBody>
          <a:bodyPr>
            <a:normAutofit lnSpcReduction="10000"/>
          </a:bodyPr>
          <a:lstStyle/>
          <a:p>
            <a:pPr marL="0" indent="0">
              <a:buNone/>
            </a:pPr>
            <a:r>
              <a:rPr lang="en-US" sz="2000" dirty="0"/>
              <a:t>Software Requirements :</a:t>
            </a:r>
          </a:p>
          <a:p>
            <a:pPr marL="285750" indent="-285750">
              <a:buFont typeface="Arial" pitchFamily="34" charset="0"/>
              <a:buChar char="•"/>
            </a:pPr>
            <a:r>
              <a:rPr lang="en-US" sz="1800" dirty="0"/>
              <a:t>Language : Python</a:t>
            </a:r>
            <a:r>
              <a:rPr lang="en-US" sz="2000" dirty="0"/>
              <a:t> </a:t>
            </a:r>
          </a:p>
          <a:p>
            <a:pPr marL="0" indent="0">
              <a:buNone/>
            </a:pPr>
            <a:r>
              <a:rPr lang="en-US" sz="1800" dirty="0"/>
              <a:t>Dataset : COCO</a:t>
            </a:r>
            <a:r>
              <a:rPr lang="en-US" sz="2000" dirty="0"/>
              <a:t> </a:t>
            </a:r>
          </a:p>
          <a:p>
            <a:r>
              <a:rPr lang="en-US" sz="2000" dirty="0"/>
              <a:t>Libraries in python:</a:t>
            </a:r>
            <a:endParaRPr lang="en-US" sz="1800" dirty="0"/>
          </a:p>
          <a:p>
            <a:pPr marL="742950" lvl="1" indent="-285750">
              <a:buFont typeface="Wingdings" panose="05000000000000000000" pitchFamily="2" charset="2"/>
              <a:buChar char="Ø"/>
            </a:pPr>
            <a:r>
              <a:rPr lang="en-IN" sz="1800" dirty="0"/>
              <a:t>Speaker recognition</a:t>
            </a:r>
          </a:p>
          <a:p>
            <a:pPr marL="742950" lvl="1" indent="-285750">
              <a:buFont typeface="Wingdings" panose="05000000000000000000" pitchFamily="2" charset="2"/>
              <a:buChar char="Ø"/>
            </a:pPr>
            <a:r>
              <a:rPr lang="en-IN" sz="1800" dirty="0"/>
              <a:t>Anvil</a:t>
            </a:r>
          </a:p>
          <a:p>
            <a:pPr marL="742950" lvl="1" indent="-285750">
              <a:buFont typeface="Wingdings" panose="05000000000000000000" pitchFamily="2" charset="2"/>
              <a:buChar char="Ø"/>
            </a:pPr>
            <a:r>
              <a:rPr lang="en-US" sz="1800" dirty="0" err="1"/>
              <a:t>gtts</a:t>
            </a:r>
            <a:endParaRPr lang="en-US" sz="1800" dirty="0"/>
          </a:p>
          <a:p>
            <a:pPr marL="742950" lvl="1" indent="-285750">
              <a:buFont typeface="Wingdings" panose="05000000000000000000" pitchFamily="2" charset="2"/>
              <a:buChar char="Ø"/>
            </a:pPr>
            <a:r>
              <a:rPr lang="en-US" sz="1800" dirty="0" err="1"/>
              <a:t>Pygame</a:t>
            </a:r>
            <a:endParaRPr lang="en-US" sz="1800" dirty="0"/>
          </a:p>
          <a:p>
            <a:pPr marL="742950" lvl="1" indent="-285750">
              <a:buFont typeface="Wingdings" panose="05000000000000000000" pitchFamily="2" charset="2"/>
              <a:buChar char="Ø"/>
            </a:pPr>
            <a:r>
              <a:rPr lang="en-US" sz="1800" dirty="0"/>
              <a:t>request</a:t>
            </a:r>
          </a:p>
          <a:p>
            <a:pPr marL="742950" lvl="1" indent="-285750">
              <a:buFont typeface="Wingdings" panose="05000000000000000000" pitchFamily="2" charset="2"/>
              <a:buChar char="Ø"/>
            </a:pPr>
            <a:r>
              <a:rPr lang="en-US" sz="1800" dirty="0"/>
              <a:t>Supervision</a:t>
            </a:r>
          </a:p>
          <a:p>
            <a:pPr marL="285750" indent="-285750">
              <a:buFont typeface="Arial" pitchFamily="34" charset="0"/>
              <a:buChar char="•"/>
            </a:pPr>
            <a:r>
              <a:rPr lang="en-US" sz="2100" dirty="0"/>
              <a:t>API Calls</a:t>
            </a:r>
            <a:endParaRPr lang="en-US" sz="1800" dirty="0"/>
          </a:p>
          <a:p>
            <a:pPr lvl="1">
              <a:buFont typeface="Wingdings" panose="05000000000000000000" pitchFamily="2" charset="2"/>
              <a:buChar char="Ø"/>
            </a:pPr>
            <a:r>
              <a:rPr lang="en-IN" sz="1800" dirty="0"/>
              <a:t>Gemini </a:t>
            </a:r>
            <a:r>
              <a:rPr lang="en-IN" sz="1800" dirty="0" err="1"/>
              <a:t>api</a:t>
            </a:r>
            <a:endParaRPr lang="en-IN" sz="1800" dirty="0"/>
          </a:p>
          <a:p>
            <a:pPr lvl="1">
              <a:buFont typeface="Wingdings" panose="05000000000000000000" pitchFamily="2" charset="2"/>
              <a:buChar char="Ø"/>
            </a:pPr>
            <a:r>
              <a:rPr lang="en-IN" sz="1800" dirty="0"/>
              <a:t>Custom search V1</a:t>
            </a:r>
          </a:p>
          <a:p>
            <a:pPr lvl="1">
              <a:buFont typeface="Wingdings" panose="05000000000000000000" pitchFamily="2" charset="2"/>
              <a:buChar char="Ø"/>
            </a:pPr>
            <a:r>
              <a:rPr lang="en-IN" sz="1800" dirty="0"/>
              <a:t>News </a:t>
            </a:r>
            <a:r>
              <a:rPr lang="en-IN" sz="1800" dirty="0" err="1"/>
              <a:t>api</a:t>
            </a:r>
            <a:endParaRPr lang="en-IN" sz="1800" dirty="0"/>
          </a:p>
          <a:p>
            <a:pPr marL="457200" lvl="1" indent="0">
              <a:buNone/>
            </a:pPr>
            <a:endParaRPr lang="en-IN" sz="1800" dirty="0"/>
          </a:p>
        </p:txBody>
      </p:sp>
    </p:spTree>
    <p:extLst>
      <p:ext uri="{BB962C8B-B14F-4D97-AF65-F5344CB8AC3E}">
        <p14:creationId xmlns:p14="http://schemas.microsoft.com/office/powerpoint/2010/main" val="41695541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B43B-3196-C29D-0A7F-047F997B2133}"/>
              </a:ext>
            </a:extLst>
          </p:cNvPr>
          <p:cNvSpPr>
            <a:spLocks noGrp="1"/>
          </p:cNvSpPr>
          <p:nvPr>
            <p:ph type="title"/>
          </p:nvPr>
        </p:nvSpPr>
        <p:spPr/>
        <p:txBody>
          <a:bodyPr/>
          <a:lstStyle/>
          <a:p>
            <a:r>
              <a:rPr lang="en-US" dirty="0"/>
              <a:t>Result and Screenshots </a:t>
            </a:r>
            <a:endParaRPr lang="en-IN" dirty="0"/>
          </a:p>
        </p:txBody>
      </p:sp>
      <p:pic>
        <p:nvPicPr>
          <p:cNvPr id="4" name="Picture 3">
            <a:extLst>
              <a:ext uri="{FF2B5EF4-FFF2-40B4-BE49-F238E27FC236}">
                <a16:creationId xmlns:a16="http://schemas.microsoft.com/office/drawing/2014/main" id="{24161FC8-12A2-2CC8-2D5B-CDD9F4131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1690688"/>
            <a:ext cx="10225136" cy="4546623"/>
          </a:xfrm>
          <a:prstGeom prst="rect">
            <a:avLst/>
          </a:prstGeom>
        </p:spPr>
      </p:pic>
    </p:spTree>
    <p:extLst>
      <p:ext uri="{BB962C8B-B14F-4D97-AF65-F5344CB8AC3E}">
        <p14:creationId xmlns:p14="http://schemas.microsoft.com/office/powerpoint/2010/main" val="24990284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36B83F-834A-E9E5-1332-FE2EC75CE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692696"/>
            <a:ext cx="10513168" cy="5536654"/>
          </a:xfrm>
          <a:prstGeom prst="rect">
            <a:avLst/>
          </a:prstGeom>
        </p:spPr>
      </p:pic>
    </p:spTree>
    <p:extLst>
      <p:ext uri="{BB962C8B-B14F-4D97-AF65-F5344CB8AC3E}">
        <p14:creationId xmlns:p14="http://schemas.microsoft.com/office/powerpoint/2010/main" val="368290270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8"/>
  <p:tag name="AS_OS" val="Unix 5.15.0.1058"/>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585</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Wingdings</vt:lpstr>
      <vt:lpstr>Office Theme</vt:lpstr>
      <vt:lpstr>Office Theme</vt:lpstr>
      <vt:lpstr>Personalized Intelligent Assistant.</vt:lpstr>
      <vt:lpstr>Motivation:</vt:lpstr>
      <vt:lpstr>Problem Statement: </vt:lpstr>
      <vt:lpstr>Abstract:</vt:lpstr>
      <vt:lpstr>Existing System:</vt:lpstr>
      <vt:lpstr>System Architecture </vt:lpstr>
      <vt:lpstr>Technology Stack</vt:lpstr>
      <vt:lpstr>Result and Screenshots </vt:lpstr>
      <vt:lpstr>PowerPoint Presentation</vt:lpstr>
      <vt:lpstr>PowerPoint Presentation</vt:lpstr>
      <vt:lpstr>PowerPoint Presentation</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Personalized Intelligent Assistant.</dc:title>
  <cp:lastModifiedBy>Sanath Macha</cp:lastModifiedBy>
  <cp:revision>3</cp:revision>
  <cp:lastPrinted>2024-05-11T04:56:00Z</cp:lastPrinted>
  <dcterms:created xsi:type="dcterms:W3CDTF">2024-05-11T04:56:00Z</dcterms:created>
  <dcterms:modified xsi:type="dcterms:W3CDTF">2024-06-27T06:32:30Z</dcterms:modified>
</cp:coreProperties>
</file>