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880109-9AFF-41FE-B913-590D3B6BBFE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Aujlah" userId="380c242bb68c2c51" providerId="LiveId" clId="{F8EC75B8-2FE0-4A67-AF56-B9CE867F5781}"/>
    <pc:docChg chg="undo custSel addSld delSld modSld modSection">
      <pc:chgData name="Sandeep Aujlah" userId="380c242bb68c2c51" providerId="LiveId" clId="{F8EC75B8-2FE0-4A67-AF56-B9CE867F5781}" dt="2020-02-15T12:08:20.759" v="2704" actId="1076"/>
      <pc:docMkLst>
        <pc:docMk/>
      </pc:docMkLst>
      <pc:sldChg chg="modSp">
        <pc:chgData name="Sandeep Aujlah" userId="380c242bb68c2c51" providerId="LiveId" clId="{F8EC75B8-2FE0-4A67-AF56-B9CE867F5781}" dt="2020-02-15T10:41:07.164" v="134" actId="403"/>
        <pc:sldMkLst>
          <pc:docMk/>
          <pc:sldMk cId="2287176334" sldId="257"/>
        </pc:sldMkLst>
        <pc:spChg chg="mod">
          <ac:chgData name="Sandeep Aujlah" userId="380c242bb68c2c51" providerId="LiveId" clId="{F8EC75B8-2FE0-4A67-AF56-B9CE867F5781}" dt="2020-02-15T10:41:07.164" v="134" actId="403"/>
          <ac:spMkLst>
            <pc:docMk/>
            <pc:sldMk cId="2287176334" sldId="257"/>
            <ac:spMk id="5" creationId="{B2A79731-F911-46D1-8134-CD6CE263D1BC}"/>
          </ac:spMkLst>
        </pc:spChg>
      </pc:sldChg>
      <pc:sldChg chg="addSp delSp modSp add">
        <pc:chgData name="Sandeep Aujlah" userId="380c242bb68c2c51" providerId="LiveId" clId="{F8EC75B8-2FE0-4A67-AF56-B9CE867F5781}" dt="2020-02-15T11:14:22.631" v="760" actId="1076"/>
        <pc:sldMkLst>
          <pc:docMk/>
          <pc:sldMk cId="1801880611" sldId="258"/>
        </pc:sldMkLst>
        <pc:spChg chg="add mod">
          <ac:chgData name="Sandeep Aujlah" userId="380c242bb68c2c51" providerId="LiveId" clId="{F8EC75B8-2FE0-4A67-AF56-B9CE867F5781}" dt="2020-02-15T10:42:29.051" v="141" actId="20577"/>
          <ac:spMkLst>
            <pc:docMk/>
            <pc:sldMk cId="1801880611" sldId="258"/>
            <ac:spMk id="2" creationId="{2CFCC4C9-90FF-4EB3-AD2E-BB0C3AB6D02E}"/>
          </ac:spMkLst>
        </pc:spChg>
        <pc:spChg chg="add del mod">
          <ac:chgData name="Sandeep Aujlah" userId="380c242bb68c2c51" providerId="LiveId" clId="{F8EC75B8-2FE0-4A67-AF56-B9CE867F5781}" dt="2020-02-15T10:44:10.711" v="143"/>
          <ac:spMkLst>
            <pc:docMk/>
            <pc:sldMk cId="1801880611" sldId="258"/>
            <ac:spMk id="3" creationId="{8F8DE24F-00AB-41CF-BAFA-5DEB125EC288}"/>
          </ac:spMkLst>
        </pc:spChg>
        <pc:spChg chg="add del mod">
          <ac:chgData name="Sandeep Aujlah" userId="380c242bb68c2c51" providerId="LiveId" clId="{F8EC75B8-2FE0-4A67-AF56-B9CE867F5781}" dt="2020-02-15T10:44:10.711" v="143"/>
          <ac:spMkLst>
            <pc:docMk/>
            <pc:sldMk cId="1801880611" sldId="258"/>
            <ac:spMk id="4" creationId="{A85613EA-8959-476E-85CC-D0C8123C33BA}"/>
          </ac:spMkLst>
        </pc:spChg>
        <pc:spChg chg="add mod">
          <ac:chgData name="Sandeep Aujlah" userId="380c242bb68c2c51" providerId="LiveId" clId="{F8EC75B8-2FE0-4A67-AF56-B9CE867F5781}" dt="2020-02-15T11:14:22.631" v="760" actId="1076"/>
          <ac:spMkLst>
            <pc:docMk/>
            <pc:sldMk cId="1801880611" sldId="258"/>
            <ac:spMk id="7" creationId="{04D212D3-2594-44F2-8C6F-63AB36F23E7E}"/>
          </ac:spMkLst>
        </pc:spChg>
        <pc:picChg chg="add mod">
          <ac:chgData name="Sandeep Aujlah" userId="380c242bb68c2c51" providerId="LiveId" clId="{F8EC75B8-2FE0-4A67-AF56-B9CE867F5781}" dt="2020-02-15T10:45:50.008" v="145" actId="1076"/>
          <ac:picMkLst>
            <pc:docMk/>
            <pc:sldMk cId="1801880611" sldId="258"/>
            <ac:picMk id="6" creationId="{02ACEAC4-9976-4E75-AE9C-DC6240D13AFB}"/>
          </ac:picMkLst>
        </pc:picChg>
      </pc:sldChg>
      <pc:sldChg chg="addSp delSp modSp add">
        <pc:chgData name="Sandeep Aujlah" userId="380c242bb68c2c51" providerId="LiveId" clId="{F8EC75B8-2FE0-4A67-AF56-B9CE867F5781}" dt="2020-02-15T11:45:54.025" v="1237" actId="403"/>
        <pc:sldMkLst>
          <pc:docMk/>
          <pc:sldMk cId="3202700629" sldId="259"/>
        </pc:sldMkLst>
        <pc:spChg chg="mod">
          <ac:chgData name="Sandeep Aujlah" userId="380c242bb68c2c51" providerId="LiveId" clId="{F8EC75B8-2FE0-4A67-AF56-B9CE867F5781}" dt="2020-02-15T11:20:53.200" v="799" actId="122"/>
          <ac:spMkLst>
            <pc:docMk/>
            <pc:sldMk cId="3202700629" sldId="259"/>
            <ac:spMk id="2" creationId="{8002F9F4-92C3-44C2-B4D2-6A2969D8C35C}"/>
          </ac:spMkLst>
        </pc:spChg>
        <pc:spChg chg="add mod">
          <ac:chgData name="Sandeep Aujlah" userId="380c242bb68c2c51" providerId="LiveId" clId="{F8EC75B8-2FE0-4A67-AF56-B9CE867F5781}" dt="2020-02-15T11:45:54.025" v="1237" actId="403"/>
          <ac:spMkLst>
            <pc:docMk/>
            <pc:sldMk cId="3202700629" sldId="259"/>
            <ac:spMk id="5" creationId="{C7F18212-0226-439A-98A6-647882656B82}"/>
          </ac:spMkLst>
        </pc:spChg>
        <pc:spChg chg="add del mod">
          <ac:chgData name="Sandeep Aujlah" userId="380c242bb68c2c51" providerId="LiveId" clId="{F8EC75B8-2FE0-4A67-AF56-B9CE867F5781}" dt="2020-02-15T11:25:51.228" v="920" actId="478"/>
          <ac:spMkLst>
            <pc:docMk/>
            <pc:sldMk cId="3202700629" sldId="259"/>
            <ac:spMk id="6" creationId="{DAB26868-BB0F-444F-B6C0-22998DF27106}"/>
          </ac:spMkLst>
        </pc:spChg>
        <pc:picChg chg="add del mod">
          <ac:chgData name="Sandeep Aujlah" userId="380c242bb68c2c51" providerId="LiveId" clId="{F8EC75B8-2FE0-4A67-AF56-B9CE867F5781}" dt="2020-02-15T11:24:33.071" v="917" actId="478"/>
          <ac:picMkLst>
            <pc:docMk/>
            <pc:sldMk cId="3202700629" sldId="259"/>
            <ac:picMk id="4" creationId="{E34F19C2-1484-41E8-97FD-C2CD0D044BE7}"/>
          </ac:picMkLst>
        </pc:picChg>
        <pc:picChg chg="add mod">
          <ac:chgData name="Sandeep Aujlah" userId="380c242bb68c2c51" providerId="LiveId" clId="{F8EC75B8-2FE0-4A67-AF56-B9CE867F5781}" dt="2020-02-15T11:28:44.215" v="922" actId="1076"/>
          <ac:picMkLst>
            <pc:docMk/>
            <pc:sldMk cId="3202700629" sldId="259"/>
            <ac:picMk id="8" creationId="{73BB211B-94F3-4EEF-A33F-B72FBFFBAA97}"/>
          </ac:picMkLst>
        </pc:picChg>
      </pc:sldChg>
      <pc:sldChg chg="addSp delSp modSp add">
        <pc:chgData name="Sandeep Aujlah" userId="380c242bb68c2c51" providerId="LiveId" clId="{F8EC75B8-2FE0-4A67-AF56-B9CE867F5781}" dt="2020-02-15T11:59:13.587" v="1939" actId="404"/>
        <pc:sldMkLst>
          <pc:docMk/>
          <pc:sldMk cId="3439858197" sldId="260"/>
        </pc:sldMkLst>
        <pc:spChg chg="mod">
          <ac:chgData name="Sandeep Aujlah" userId="380c242bb68c2c51" providerId="LiveId" clId="{F8EC75B8-2FE0-4A67-AF56-B9CE867F5781}" dt="2020-02-15T11:47:24.040" v="1306" actId="122"/>
          <ac:spMkLst>
            <pc:docMk/>
            <pc:sldMk cId="3439858197" sldId="260"/>
            <ac:spMk id="2" creationId="{A41B291A-2031-4A75-BB14-06C676690E15}"/>
          </ac:spMkLst>
        </pc:spChg>
        <pc:spChg chg="add mod">
          <ac:chgData name="Sandeep Aujlah" userId="380c242bb68c2c51" providerId="LiveId" clId="{F8EC75B8-2FE0-4A67-AF56-B9CE867F5781}" dt="2020-02-15T11:59:13.587" v="1939" actId="404"/>
          <ac:spMkLst>
            <pc:docMk/>
            <pc:sldMk cId="3439858197" sldId="260"/>
            <ac:spMk id="5" creationId="{8F3909E6-BA11-47B4-B845-6B52C2C65316}"/>
          </ac:spMkLst>
        </pc:spChg>
        <pc:picChg chg="add del mod">
          <ac:chgData name="Sandeep Aujlah" userId="380c242bb68c2c51" providerId="LiveId" clId="{F8EC75B8-2FE0-4A67-AF56-B9CE867F5781}" dt="2020-02-15T11:56:22.659" v="1420" actId="478"/>
          <ac:picMkLst>
            <pc:docMk/>
            <pc:sldMk cId="3439858197" sldId="260"/>
            <ac:picMk id="4" creationId="{209B6D28-F2C7-40A8-A6D9-0573AC8CC887}"/>
          </ac:picMkLst>
        </pc:picChg>
        <pc:picChg chg="add mod">
          <ac:chgData name="Sandeep Aujlah" userId="380c242bb68c2c51" providerId="LiveId" clId="{F8EC75B8-2FE0-4A67-AF56-B9CE867F5781}" dt="2020-02-15T11:56:26.440" v="1422" actId="1076"/>
          <ac:picMkLst>
            <pc:docMk/>
            <pc:sldMk cId="3439858197" sldId="260"/>
            <ac:picMk id="7" creationId="{76CB708B-7E0A-42BA-B5B2-5FB8E679E1D2}"/>
          </ac:picMkLst>
        </pc:picChg>
      </pc:sldChg>
      <pc:sldChg chg="addSp modSp add">
        <pc:chgData name="Sandeep Aujlah" userId="380c242bb68c2c51" providerId="LiveId" clId="{F8EC75B8-2FE0-4A67-AF56-B9CE867F5781}" dt="2020-02-15T12:08:20.759" v="2704" actId="1076"/>
        <pc:sldMkLst>
          <pc:docMk/>
          <pc:sldMk cId="1112552378" sldId="261"/>
        </pc:sldMkLst>
        <pc:spChg chg="add mod">
          <ac:chgData name="Sandeep Aujlah" userId="380c242bb68c2c51" providerId="LiveId" clId="{F8EC75B8-2FE0-4A67-AF56-B9CE867F5781}" dt="2020-02-15T12:08:20.759" v="2704" actId="1076"/>
          <ac:spMkLst>
            <pc:docMk/>
            <pc:sldMk cId="1112552378" sldId="261"/>
            <ac:spMk id="2" creationId="{7207A3D5-2951-4F82-81DB-98AC060B81B7}"/>
          </ac:spMkLst>
        </pc:spChg>
        <pc:spChg chg="add mod">
          <ac:chgData name="Sandeep Aujlah" userId="380c242bb68c2c51" providerId="LiveId" clId="{F8EC75B8-2FE0-4A67-AF56-B9CE867F5781}" dt="2020-02-15T12:08:19.782" v="2703" actId="1076"/>
          <ac:spMkLst>
            <pc:docMk/>
            <pc:sldMk cId="1112552378" sldId="261"/>
            <ac:spMk id="4" creationId="{C47C4A84-BA52-41FC-A87F-EBF1B175F62A}"/>
          </ac:spMkLst>
        </pc:spChg>
        <pc:picChg chg="add mod">
          <ac:chgData name="Sandeep Aujlah" userId="380c242bb68c2c51" providerId="LiveId" clId="{F8EC75B8-2FE0-4A67-AF56-B9CE867F5781}" dt="2020-02-15T12:02:07.500" v="1946" actId="14100"/>
          <ac:picMkLst>
            <pc:docMk/>
            <pc:sldMk cId="1112552378" sldId="261"/>
            <ac:picMk id="3" creationId="{6E1CC85B-7343-410D-BE90-ED0C7F85DFFD}"/>
          </ac:picMkLst>
        </pc:picChg>
      </pc:sldChg>
      <pc:sldChg chg="add del">
        <pc:chgData name="Sandeep Aujlah" userId="380c242bb68c2c51" providerId="LiveId" clId="{F8EC75B8-2FE0-4A67-AF56-B9CE867F5781}" dt="2020-02-15T11:59:26.523" v="1942" actId="2696"/>
        <pc:sldMkLst>
          <pc:docMk/>
          <pc:sldMk cId="120641071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5D8C-5D6A-4070-9C2D-137E4D83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4870E-5607-4216-A637-7B9B59FC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6F9F-0910-4E89-862D-E00A551A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6759-015C-4BE3-A9A4-9746672E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ECD6-8B42-4817-A75B-B3354155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7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47A8-785D-47AE-8DD4-85876C12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3AF2C-FE48-4C25-95D2-6F2838C2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0D13-B1A9-4B30-ACD7-34BFD9B6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1BF8-C022-48E2-B975-82DA3320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4E7C-18B3-4213-A5E1-8FC5CE0F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B5F86-0628-4FA7-A011-88E01E88F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D80E-429E-4F9E-8AFF-098FA202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C51C-3E58-49C0-8681-9D17A106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5976-D4E1-4601-B717-8D3A013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A15-EFEC-4072-AFFA-1A06472C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BD62-8A35-4179-9EF5-F4C1CE86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4626-1F3D-4BCC-A0A4-5F9C3303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D3FC-4BBE-4E95-ACCC-80886411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F72E-A890-45A8-A1E0-203954B8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CF35-CF30-40E8-A661-7AAE468F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3BF1-6973-4197-88EF-9A56B2B0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AE880-5E66-45AF-B415-34F73B5B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EFC6-C4CA-4436-8470-495DEC69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C7E8-8DD9-43DB-825A-AF84755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AE64-1E9D-422D-9BC6-7046125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6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FCEF-1C28-402C-B035-EE8B40D9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B5B6-A2FF-4A22-A462-20AC00482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C08B2-80F9-4D9F-854C-6EE18236B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7ADF-E72E-4046-A8C9-35731366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0740-65D6-43FD-907D-2E0D56A7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BCB6F-4B30-4694-8200-2AD1AD9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1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2D76-0062-445F-A1E8-4D290123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62BD-68CD-4172-AF33-31307D21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F6C3-E0AF-4EC3-AE2A-90A66F93C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27673-64D0-49BB-8250-F4F2857E1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7F90-4CD1-4753-9EA5-875CC405D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6F2F9-DB55-4C04-A1C5-95A76AA6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79512-B1F0-466D-BC51-AC5E6EC9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EBCD6-C126-4245-9B25-87AAE656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F90D-D4ED-4FB2-A3CF-D09B967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39296-CA85-4E17-9E6F-7E135A78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A08FC-116A-4D27-83E0-A3396E6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2954-1C73-4103-A06E-4A2129BA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5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E45CB-6BCE-4A5C-B93E-C32FEEE3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97EA3-8B52-4D9B-824A-47E297A5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C811-9AA8-493C-8219-966EE4D3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0C1-844E-4AA7-A403-673EB2B7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DAB7-221F-4332-8C48-DFF68E92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F599C-4C91-47E3-B88F-B7AD4F3A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C040E-B3B5-4775-AB60-0C445F40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24E4-EEC3-4D5F-828C-FBE43FD6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1770-5340-474A-97E7-36757947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395-78D3-401F-98FA-E4CF24A6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EC9F9-C66D-412D-BB0C-8F932C319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5D91D-10AB-448D-8C70-F947ED9E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5A6E9-33AB-4106-9C19-9F296054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AF1E-BAFE-4238-B5D5-F498D620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0EF04-AD72-4D1E-8721-EEE26F79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961AA-CFFE-425A-8CE8-680ABF35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4E661-3FC3-4586-8989-34B2E86E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3A73-3189-4DD3-8966-8DFC0C16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0D683-111A-4DC5-B3EF-E1825A7074FA}" type="datetimeFigureOut">
              <a:rPr lang="en-GB" smtClean="0"/>
              <a:t>15/02/2020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B0C5-1737-4C02-AD59-58F0D1C5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7DB9-BD76-48D8-BDED-4F1C02D20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EF80-B085-4D70-BE83-80729027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A5B3-3878-4CBD-B132-23E319557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Analysis of Stock Profile for</a:t>
            </a:r>
            <a:br>
              <a:rPr lang="en-GB" dirty="0"/>
            </a:br>
            <a:r>
              <a:rPr lang="en-GB" dirty="0"/>
              <a:t>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698E-E22D-469D-B7E7-687E01A50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2017 data</a:t>
            </a:r>
          </a:p>
        </p:txBody>
      </p:sp>
    </p:spTree>
    <p:extLst>
      <p:ext uri="{BB962C8B-B14F-4D97-AF65-F5344CB8AC3E}">
        <p14:creationId xmlns:p14="http://schemas.microsoft.com/office/powerpoint/2010/main" val="24830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79731-F911-46D1-8134-CD6CE263D1BC}"/>
              </a:ext>
            </a:extLst>
          </p:cNvPr>
          <p:cNvSpPr txBox="1"/>
          <p:nvPr/>
        </p:nvSpPr>
        <p:spPr>
          <a:xfrm flipH="1">
            <a:off x="734833" y="755373"/>
            <a:ext cx="109138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my role as a data visualisation developer at Yahoo Finance! I have aided the Netflix stock profile team in visualising their stock data for 2017. </a:t>
            </a:r>
          </a:p>
          <a:p>
            <a:endParaRPr lang="en-GB" sz="2400" dirty="0"/>
          </a:p>
          <a:p>
            <a:r>
              <a:rPr lang="en-GB" sz="2400" dirty="0"/>
              <a:t>The following slides will share the following stock profile visualisations:</a:t>
            </a:r>
          </a:p>
          <a:p>
            <a:endParaRPr lang="en-GB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/>
              <a:t>A distribution of the stock prices for Netflix in 2017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/>
              <a:t>Netflix stock and revenue for the past four quarters and a summary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earned versus actual earnings per Netflix share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/>
              <a:t>Representation of 2017 stock market, through comparison of Netflix stock against the Dow Jones stock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8717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C4C9-90FF-4EB3-AD2E-BB0C3AB6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Distribution of the stock prices for Netflix in 2017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ACEAC4-9976-4E75-AE9C-DC6240D13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8" y="1851575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212D3-2594-44F2-8C6F-63AB36F23E7E}"/>
              </a:ext>
            </a:extLst>
          </p:cNvPr>
          <p:cNvSpPr txBox="1"/>
          <p:nvPr/>
        </p:nvSpPr>
        <p:spPr>
          <a:xfrm>
            <a:off x="7023652" y="1841242"/>
            <a:ext cx="45587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Median closing stock price was lowest in Q1(140) and rose each quarter, until highest in Q4(195).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However Q4 shows an almost bimodal distribution of closing stock price, with many days having a closing stock price of around 185, 10 points lower than the median price for the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Q3 shows the greatest fluctuation in closing stock price, with a larger IQR and outlier spread.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18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F9F4-92C3-44C2-B4D2-6A2969D8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Revenue vs Earnings per Quarter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18212-0226-439A-98A6-647882656B82}"/>
              </a:ext>
            </a:extLst>
          </p:cNvPr>
          <p:cNvSpPr txBox="1"/>
          <p:nvPr/>
        </p:nvSpPr>
        <p:spPr>
          <a:xfrm>
            <a:off x="6798365" y="1838322"/>
            <a:ext cx="45554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Revenue increased successively from quarter to quarter across 2017. As revenue increased so did earnings. </a:t>
            </a:r>
          </a:p>
          <a:p>
            <a:endParaRPr lang="en-GB" sz="2000" dirty="0"/>
          </a:p>
          <a:p>
            <a:r>
              <a:rPr lang="en-GB" sz="2000" dirty="0"/>
              <a:t>Per quarter earnings were approximately the following percentage of revenue: </a:t>
            </a:r>
          </a:p>
          <a:p>
            <a:endParaRPr lang="en-GB" sz="2000" dirty="0"/>
          </a:p>
          <a:p>
            <a:r>
              <a:rPr lang="en-GB" sz="2000" dirty="0"/>
              <a:t>Q1:  </a:t>
            </a:r>
            <a:r>
              <a:rPr lang="fr-FR" sz="2000" dirty="0"/>
              <a:t> 2.35% </a:t>
            </a:r>
          </a:p>
          <a:p>
            <a:r>
              <a:rPr lang="fr-FR" sz="2000" dirty="0"/>
              <a:t>Q2:  4.35%</a:t>
            </a:r>
          </a:p>
          <a:p>
            <a:r>
              <a:rPr lang="fr-FR" sz="2000" dirty="0"/>
              <a:t>Q3: 5.64%</a:t>
            </a:r>
          </a:p>
          <a:p>
            <a:r>
              <a:rPr lang="fr-FR" sz="2000" dirty="0"/>
              <a:t>Q4/Q1(2018): 7.84%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211B-94F3-4EEF-A33F-B72FBFFB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291A-2031-4A75-BB14-06C67669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Estimated vs Actual earnings per share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909E6-BA11-47B4-B845-6B52C2C65316}"/>
              </a:ext>
            </a:extLst>
          </p:cNvPr>
          <p:cNvSpPr txBox="1"/>
          <p:nvPr/>
        </p:nvSpPr>
        <p:spPr>
          <a:xfrm>
            <a:off x="6922253" y="1457737"/>
            <a:ext cx="39372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estimated earnings per share (blue dots) and actual earnings per share (red dots) are plotted on the left. </a:t>
            </a:r>
          </a:p>
          <a:p>
            <a:endParaRPr lang="en-GB" dirty="0"/>
          </a:p>
          <a:p>
            <a:r>
              <a:rPr lang="en-GB" dirty="0"/>
              <a:t>As can be observed there was no difference between the estimated and actual share prices for Q2 and Q4. </a:t>
            </a:r>
          </a:p>
          <a:p>
            <a:endParaRPr lang="en-GB" dirty="0"/>
          </a:p>
          <a:p>
            <a:r>
              <a:rPr lang="en-GB" dirty="0"/>
              <a:t>In Q3 and Q4 there was only a 0.03 cent difference between the estimated and actual share price. With the actual share price being higher in Q2, and the estimated share price being the higher value in Q3.</a:t>
            </a:r>
          </a:p>
          <a:p>
            <a:endParaRPr lang="en-GB" dirty="0"/>
          </a:p>
          <a:p>
            <a:r>
              <a:rPr lang="en-GB" dirty="0"/>
              <a:t>Therefore we can say that the estimate values were very accurate calculations.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B708B-7E0A-42BA-B5B2-5FB8E679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A3D5-2951-4F82-81DB-98AC060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GB" dirty="0"/>
              <a:t>Netflix vs Dow Jones Stock Price per month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CC85B-7343-410D-BE90-ED0C7F85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3" y="2180603"/>
            <a:ext cx="5808624" cy="3835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C4A84-BA52-41FC-A87F-EBF1B175F62A}"/>
              </a:ext>
            </a:extLst>
          </p:cNvPr>
          <p:cNvSpPr txBox="1"/>
          <p:nvPr/>
        </p:nvSpPr>
        <p:spPr>
          <a:xfrm>
            <a:off x="7195932" y="2180603"/>
            <a:ext cx="46117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can be observed that the Dow Jones stock price was considerably higher than the Netflix stock price in each month of 2017.</a:t>
            </a:r>
          </a:p>
          <a:p>
            <a:endParaRPr lang="en-GB" sz="2000" dirty="0"/>
          </a:p>
          <a:p>
            <a:r>
              <a:rPr lang="en-GB" sz="2000" dirty="0"/>
              <a:t>The Netflix stock price was much more volatile showing a sharp decreases and increases than the Dow Jones stock</a:t>
            </a:r>
          </a:p>
          <a:p>
            <a:endParaRPr lang="en-GB" sz="2000" dirty="0"/>
          </a:p>
          <a:p>
            <a:r>
              <a:rPr lang="en-GB" sz="2000" dirty="0"/>
              <a:t>Overall however, both stocks increased in price from beginning to the end of the year. </a:t>
            </a:r>
          </a:p>
        </p:txBody>
      </p:sp>
    </p:spTree>
    <p:extLst>
      <p:ext uri="{BB962C8B-B14F-4D97-AF65-F5344CB8AC3E}">
        <p14:creationId xmlns:p14="http://schemas.microsoft.com/office/powerpoint/2010/main" val="111255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Analysis of Stock Profile for Netflix</vt:lpstr>
      <vt:lpstr>PowerPoint Presentation</vt:lpstr>
      <vt:lpstr>Distribution of the stock prices for Netflix in 2017 </vt:lpstr>
      <vt:lpstr>Revenue vs Earnings per Quarter </vt:lpstr>
      <vt:lpstr>Estimated vs Actual earnings per share </vt:lpstr>
      <vt:lpstr>Netflix vs Dow Jones Stock Price per month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Stock Profile for Netflix</dc:title>
  <dc:creator>Sandeep</dc:creator>
  <cp:lastModifiedBy>Sandeep</cp:lastModifiedBy>
  <cp:revision>7</cp:revision>
  <dcterms:created xsi:type="dcterms:W3CDTF">2020-02-15T10:07:01Z</dcterms:created>
  <dcterms:modified xsi:type="dcterms:W3CDTF">2020-02-15T12:08:23Z</dcterms:modified>
</cp:coreProperties>
</file>