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bhaya Libre" panose="020B0604020202020204" charset="0"/>
      <p:regular r:id="rId11"/>
      <p:bold r:id="rId12"/>
    </p:embeddedFont>
    <p:embeddedFont>
      <p:font typeface="Abhaya Libre ExtraBold" panose="020B0604020202020204" charset="0"/>
      <p:bold r:id="rId13"/>
    </p:embeddedFont>
    <p:embeddedFont>
      <p:font typeface="Bebas Neue" panose="020B060402020202020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bcc1e6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bcc1e6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bcc1e63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bcc1e63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bf1248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bf1248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6dbabb6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6dbabb6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6dbabb63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6dbabb63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6dbabb63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6dbabb63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bcc1e63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bcc1e63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1500"/>
            <a:ext cx="7717500" cy="19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17200" y="3330600"/>
            <a:ext cx="45096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3375" y="360700"/>
            <a:ext cx="357600" cy="3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51812" y="3595825"/>
            <a:ext cx="3011946" cy="2968950"/>
            <a:chOff x="-751812" y="3595825"/>
            <a:chExt cx="3011946" cy="296895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Google Shape;1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3300" y="4365200"/>
              <a:ext cx="651750" cy="617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16;p2"/>
          <p:cNvGrpSpPr/>
          <p:nvPr/>
        </p:nvGrpSpPr>
        <p:grpSpPr>
          <a:xfrm>
            <a:off x="-723225" y="-396125"/>
            <a:ext cx="2569601" cy="1660875"/>
            <a:chOff x="-723225" y="-396125"/>
            <a:chExt cx="2569601" cy="1660875"/>
          </a:xfrm>
        </p:grpSpPr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l="10279" t="7777" r="12194" b="7777"/>
            <a:stretch/>
          </p:blipFill>
          <p:spPr>
            <a:xfrm>
              <a:off x="447225" y="-396125"/>
              <a:ext cx="1399151" cy="134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2"/>
            <p:cNvSpPr/>
            <p:nvPr/>
          </p:nvSpPr>
          <p:spPr>
            <a:xfrm>
              <a:off x="-723225" y="-356125"/>
              <a:ext cx="1347600" cy="134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38200" y="677650"/>
              <a:ext cx="587100" cy="58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5083375" y="360700"/>
            <a:ext cx="357600" cy="3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848100" y="-518075"/>
            <a:ext cx="852900" cy="85290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231025" y="3401825"/>
            <a:ext cx="451500" cy="45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007275" y="4632400"/>
            <a:ext cx="1518300" cy="151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965175" y="3958975"/>
            <a:ext cx="1518300" cy="151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398400" y="3708175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022325" y="75936"/>
            <a:ext cx="2243400" cy="224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6865300" y="-1702962"/>
            <a:ext cx="3130971" cy="3114450"/>
            <a:chOff x="6729575" y="-1419325"/>
            <a:chExt cx="3130971" cy="311445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2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1" name="Google Shape;31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" name="Google Shape;32;p2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33" name="Google Shape;33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Google Shape;34;p2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5" name="Google Shape;3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1180200" y="1600675"/>
            <a:ext cx="6783600" cy="15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1954500" y="3155825"/>
            <a:ext cx="5235000" cy="3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5768650" y="246150"/>
            <a:ext cx="831600" cy="8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4863075" y="902475"/>
            <a:ext cx="387000" cy="38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2543750" y="4009100"/>
            <a:ext cx="831600" cy="8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8237275" y="2654225"/>
            <a:ext cx="387000" cy="38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-415775" y="769075"/>
            <a:ext cx="831600" cy="8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519725" y="1745950"/>
            <a:ext cx="387000" cy="38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1"/>
          <p:cNvGrpSpPr/>
          <p:nvPr/>
        </p:nvGrpSpPr>
        <p:grpSpPr>
          <a:xfrm rot="10800000">
            <a:off x="-2265898" y="2891112"/>
            <a:ext cx="4590630" cy="4566407"/>
            <a:chOff x="6729575" y="-1419325"/>
            <a:chExt cx="3130971" cy="3114450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180" name="Google Shape;18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11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2" name="Google Shape;182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3" name="Google Shape;183;p11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184" name="Google Shape;184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11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6" name="Google Shape;18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1"/>
          <p:cNvGrpSpPr/>
          <p:nvPr/>
        </p:nvGrpSpPr>
        <p:grpSpPr>
          <a:xfrm>
            <a:off x="6908100" y="3427700"/>
            <a:ext cx="1793249" cy="1231420"/>
            <a:chOff x="6908100" y="3427700"/>
            <a:chExt cx="1793249" cy="1231420"/>
          </a:xfrm>
        </p:grpSpPr>
        <p:sp>
          <p:nvSpPr>
            <p:cNvPr id="188" name="Google Shape;188;p11"/>
            <p:cNvSpPr/>
            <p:nvPr/>
          </p:nvSpPr>
          <p:spPr>
            <a:xfrm>
              <a:off x="6908100" y="3592900"/>
              <a:ext cx="885900" cy="88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024796" y="4253220"/>
              <a:ext cx="405900" cy="40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pic>
          <p:nvPicPr>
            <p:cNvPr id="190" name="Google Shape;190;p11"/>
            <p:cNvPicPr preferRelativeResize="0"/>
            <p:nvPr/>
          </p:nvPicPr>
          <p:blipFill rotWithShape="1">
            <a:blip r:embed="rId5">
              <a:alphaModFix/>
            </a:blip>
            <a:srcRect l="10279" t="7777" r="12194" b="7777"/>
            <a:stretch/>
          </p:blipFill>
          <p:spPr>
            <a:xfrm>
              <a:off x="7609900" y="3427700"/>
              <a:ext cx="1091449" cy="1051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1"/>
          <p:cNvSpPr/>
          <p:nvPr/>
        </p:nvSpPr>
        <p:spPr>
          <a:xfrm>
            <a:off x="1590425" y="-744325"/>
            <a:ext cx="1632300" cy="163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713225" y="13950"/>
            <a:ext cx="1091449" cy="105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1"/>
          <p:cNvGrpSpPr/>
          <p:nvPr/>
        </p:nvGrpSpPr>
        <p:grpSpPr>
          <a:xfrm rot="10800000">
            <a:off x="6801852" y="-2555288"/>
            <a:ext cx="4590630" cy="4566407"/>
            <a:chOff x="6729575" y="-1419325"/>
            <a:chExt cx="3130971" cy="3114450"/>
          </a:xfrm>
        </p:grpSpPr>
        <p:grpSp>
          <p:nvGrpSpPr>
            <p:cNvPr id="194" name="Google Shape;194;p11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195" name="Google Shape;19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11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7" name="Google Shape;197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11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199" name="Google Shape;199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11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1" name="Google Shape;20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13227" y="1704850"/>
            <a:ext cx="3484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"/>
          </p:nvPr>
        </p:nvSpPr>
        <p:spPr>
          <a:xfrm>
            <a:off x="713225" y="2232550"/>
            <a:ext cx="27828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2"/>
          </p:nvPr>
        </p:nvSpPr>
        <p:spPr>
          <a:xfrm>
            <a:off x="4835075" y="1704850"/>
            <a:ext cx="3484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3"/>
          </p:nvPr>
        </p:nvSpPr>
        <p:spPr>
          <a:xfrm>
            <a:off x="4835075" y="2232550"/>
            <a:ext cx="27828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/>
          </p:nvPr>
        </p:nvSpPr>
        <p:spPr>
          <a:xfrm>
            <a:off x="713227" y="3371651"/>
            <a:ext cx="3484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5"/>
          </p:nvPr>
        </p:nvSpPr>
        <p:spPr>
          <a:xfrm>
            <a:off x="713225" y="3899350"/>
            <a:ext cx="27828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6"/>
          </p:nvPr>
        </p:nvSpPr>
        <p:spPr>
          <a:xfrm>
            <a:off x="4835075" y="3371650"/>
            <a:ext cx="3484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7"/>
          </p:nvPr>
        </p:nvSpPr>
        <p:spPr>
          <a:xfrm>
            <a:off x="4835075" y="3899350"/>
            <a:ext cx="27828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0" y="1177150"/>
            <a:ext cx="628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0" y="2843950"/>
            <a:ext cx="628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5079" y="1177150"/>
            <a:ext cx="628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835079" y="2843950"/>
            <a:ext cx="628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8188375" y="2044100"/>
            <a:ext cx="484800" cy="4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713225" y="21070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-1087575" y="-616025"/>
            <a:ext cx="1566600" cy="156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-496750" y="730211"/>
            <a:ext cx="1139161" cy="109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375" y="4238875"/>
            <a:ext cx="511855" cy="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8554300" y="2717350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3"/>
          <p:cNvGrpSpPr/>
          <p:nvPr/>
        </p:nvGrpSpPr>
        <p:grpSpPr>
          <a:xfrm>
            <a:off x="7617863" y="3856425"/>
            <a:ext cx="3011946" cy="2968950"/>
            <a:chOff x="-751812" y="3595825"/>
            <a:chExt cx="3011946" cy="2968950"/>
          </a:xfrm>
        </p:grpSpPr>
        <p:pic>
          <p:nvPicPr>
            <p:cNvPr id="224" name="Google Shape;22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3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3"/>
          <p:cNvSpPr/>
          <p:nvPr/>
        </p:nvSpPr>
        <p:spPr>
          <a:xfrm>
            <a:off x="713225" y="19885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5136625" y="3100300"/>
            <a:ext cx="30375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69750" y="1511325"/>
            <a:ext cx="72045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1434825" y="3771225"/>
            <a:ext cx="734100" cy="7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2355675" y="4293300"/>
            <a:ext cx="379800" cy="37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232" name="Google Shape;232;p14"/>
          <p:cNvGrpSpPr/>
          <p:nvPr/>
        </p:nvGrpSpPr>
        <p:grpSpPr>
          <a:xfrm rot="10800000">
            <a:off x="-807257" y="-381798"/>
            <a:ext cx="2242089" cy="2230258"/>
            <a:chOff x="6729575" y="-1419325"/>
            <a:chExt cx="3130971" cy="3114450"/>
          </a:xfrm>
        </p:grpSpPr>
        <p:grpSp>
          <p:nvGrpSpPr>
            <p:cNvPr id="233" name="Google Shape;233;p14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34" name="Google Shape;234;p1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" name="Google Shape;235;p14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6" name="Google Shape;23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7" name="Google Shape;237;p14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238" name="Google Shape;238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" name="Google Shape;239;p14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40" name="Google Shape;24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14"/>
          <p:cNvGrpSpPr/>
          <p:nvPr/>
        </p:nvGrpSpPr>
        <p:grpSpPr>
          <a:xfrm>
            <a:off x="7709168" y="3312802"/>
            <a:ext cx="2242089" cy="2230258"/>
            <a:chOff x="6729575" y="-1419325"/>
            <a:chExt cx="3130971" cy="3114450"/>
          </a:xfrm>
        </p:grpSpPr>
        <p:grpSp>
          <p:nvGrpSpPr>
            <p:cNvPr id="242" name="Google Shape;242;p14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43" name="Google Shape;243;p1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14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5" name="Google Shape;24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" name="Google Shape;246;p14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247" name="Google Shape;247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" name="Google Shape;248;p14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49" name="Google Shape;24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0" name="Google Shape;250;p14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2079200" y="3632200"/>
            <a:ext cx="889549" cy="8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/>
          <p:nvPr/>
        </p:nvSpPr>
        <p:spPr>
          <a:xfrm>
            <a:off x="6983950" y="400775"/>
            <a:ext cx="665100" cy="6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6463350" y="455800"/>
            <a:ext cx="167400" cy="16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6523350" y="539500"/>
            <a:ext cx="665101" cy="6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713225" y="1165788"/>
            <a:ext cx="3687900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1"/>
          </p:nvPr>
        </p:nvSpPr>
        <p:spPr>
          <a:xfrm>
            <a:off x="713225" y="3130813"/>
            <a:ext cx="3687900" cy="84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 rot="10800000">
            <a:off x="-1157032" y="-310023"/>
            <a:ext cx="2242089" cy="2230258"/>
            <a:chOff x="6729575" y="-1419325"/>
            <a:chExt cx="3130971" cy="3114450"/>
          </a:xfrm>
        </p:grpSpPr>
        <p:grpSp>
          <p:nvGrpSpPr>
            <p:cNvPr id="258" name="Google Shape;258;p15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59" name="Google Shape;259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" name="Google Shape;260;p15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1" name="Google Shape;26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" name="Google Shape;262;p15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263" name="Google Shape;26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p15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26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15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-743325" y="1250900"/>
            <a:ext cx="1168227" cy="11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/>
          <p:nvPr/>
        </p:nvSpPr>
        <p:spPr>
          <a:xfrm>
            <a:off x="3330625" y="4246700"/>
            <a:ext cx="529200" cy="52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2929875" y="4131625"/>
            <a:ext cx="248100" cy="24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2793900" y="4246700"/>
            <a:ext cx="640977" cy="61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5183000" y="1175200"/>
            <a:ext cx="3247800" cy="12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1"/>
          </p:nvPr>
        </p:nvSpPr>
        <p:spPr>
          <a:xfrm>
            <a:off x="5886450" y="2535500"/>
            <a:ext cx="2544300" cy="108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8322325" y="3206200"/>
            <a:ext cx="2053200" cy="205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274" name="Google Shape;274;p16"/>
          <p:cNvGrpSpPr/>
          <p:nvPr/>
        </p:nvGrpSpPr>
        <p:grpSpPr>
          <a:xfrm rot="-5400000">
            <a:off x="6987984" y="4000608"/>
            <a:ext cx="3264977" cy="3247749"/>
            <a:chOff x="6729575" y="-1419325"/>
            <a:chExt cx="3130971" cy="3114450"/>
          </a:xfrm>
        </p:grpSpPr>
        <p:grpSp>
          <p:nvGrpSpPr>
            <p:cNvPr id="275" name="Google Shape;275;p16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76" name="Google Shape;276;p1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16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78" name="Google Shape;27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" name="Google Shape;279;p16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280" name="Google Shape;280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16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2" name="Google Shape;2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16"/>
          <p:cNvGrpSpPr/>
          <p:nvPr/>
        </p:nvGrpSpPr>
        <p:grpSpPr>
          <a:xfrm rot="-5400000">
            <a:off x="-1354216" y="-2081167"/>
            <a:ext cx="3264977" cy="3247749"/>
            <a:chOff x="6729575" y="-1419325"/>
            <a:chExt cx="3130971" cy="3114450"/>
          </a:xfrm>
        </p:grpSpPr>
        <p:grpSp>
          <p:nvGrpSpPr>
            <p:cNvPr id="284" name="Google Shape;284;p16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285" name="Google Shape;285;p1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p16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7" name="Google Shape;28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8" name="Google Shape;288;p16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289" name="Google Shape;28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0" name="Google Shape;290;p16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91" name="Google Shape;2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16"/>
          <p:cNvSpPr/>
          <p:nvPr/>
        </p:nvSpPr>
        <p:spPr>
          <a:xfrm>
            <a:off x="492275" y="2232375"/>
            <a:ext cx="441900" cy="44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-662525" y="3667775"/>
            <a:ext cx="1881600" cy="188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-1451225" y="2395897"/>
            <a:ext cx="2053202" cy="19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/>
          <p:nvPr/>
        </p:nvSpPr>
        <p:spPr>
          <a:xfrm>
            <a:off x="6761725" y="-935450"/>
            <a:ext cx="1560600" cy="156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8681925" y="296900"/>
            <a:ext cx="697200" cy="69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7919525" y="-1215915"/>
            <a:ext cx="2053202" cy="1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xfrm>
            <a:off x="713225" y="2571875"/>
            <a:ext cx="23097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subTitle" idx="1"/>
          </p:nvPr>
        </p:nvSpPr>
        <p:spPr>
          <a:xfrm>
            <a:off x="713225" y="3008425"/>
            <a:ext cx="2309700" cy="7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 idx="2"/>
          </p:nvPr>
        </p:nvSpPr>
        <p:spPr>
          <a:xfrm>
            <a:off x="3417174" y="2571875"/>
            <a:ext cx="23097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3"/>
          </p:nvPr>
        </p:nvSpPr>
        <p:spPr>
          <a:xfrm>
            <a:off x="3417184" y="3008425"/>
            <a:ext cx="2309700" cy="7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 idx="4"/>
          </p:nvPr>
        </p:nvSpPr>
        <p:spPr>
          <a:xfrm>
            <a:off x="6121101" y="2571875"/>
            <a:ext cx="23097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5"/>
          </p:nvPr>
        </p:nvSpPr>
        <p:spPr>
          <a:xfrm>
            <a:off x="6121121" y="3008425"/>
            <a:ext cx="2309700" cy="7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-1087575" y="-616025"/>
            <a:ext cx="1566600" cy="156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-496750" y="730211"/>
            <a:ext cx="1139161" cy="109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8554300" y="2717350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7"/>
          <p:cNvGrpSpPr/>
          <p:nvPr/>
        </p:nvGrpSpPr>
        <p:grpSpPr>
          <a:xfrm>
            <a:off x="7617863" y="3856425"/>
            <a:ext cx="3011946" cy="2968950"/>
            <a:chOff x="-751812" y="3595825"/>
            <a:chExt cx="3011946" cy="2968950"/>
          </a:xfrm>
        </p:grpSpPr>
        <p:pic>
          <p:nvPicPr>
            <p:cNvPr id="310" name="Google Shape;31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7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2010200" y="1596750"/>
            <a:ext cx="23109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010201" y="2074950"/>
            <a:ext cx="23109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title" idx="2"/>
          </p:nvPr>
        </p:nvSpPr>
        <p:spPr>
          <a:xfrm>
            <a:off x="4822896" y="1596750"/>
            <a:ext cx="23109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3"/>
          </p:nvPr>
        </p:nvSpPr>
        <p:spPr>
          <a:xfrm>
            <a:off x="4822886" y="2074950"/>
            <a:ext cx="23109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title" idx="4"/>
          </p:nvPr>
        </p:nvSpPr>
        <p:spPr>
          <a:xfrm>
            <a:off x="2010200" y="3030150"/>
            <a:ext cx="23109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ubTitle" idx="5"/>
          </p:nvPr>
        </p:nvSpPr>
        <p:spPr>
          <a:xfrm>
            <a:off x="2010201" y="3508350"/>
            <a:ext cx="23109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title" idx="6"/>
          </p:nvPr>
        </p:nvSpPr>
        <p:spPr>
          <a:xfrm>
            <a:off x="4822896" y="3030150"/>
            <a:ext cx="23109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ubTitle" idx="7"/>
          </p:nvPr>
        </p:nvSpPr>
        <p:spPr>
          <a:xfrm>
            <a:off x="4822884" y="3508350"/>
            <a:ext cx="23109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-1087575" y="-616025"/>
            <a:ext cx="1566600" cy="156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-496750" y="730211"/>
            <a:ext cx="1139161" cy="109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/>
          <p:nvPr/>
        </p:nvSpPr>
        <p:spPr>
          <a:xfrm>
            <a:off x="8554300" y="2717350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7617863" y="3856425"/>
            <a:ext cx="3011946" cy="2968950"/>
            <a:chOff x="-751812" y="3595825"/>
            <a:chExt cx="3011946" cy="2968950"/>
          </a:xfrm>
        </p:grpSpPr>
        <p:pic>
          <p:nvPicPr>
            <p:cNvPr id="326" name="Google Shape;32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8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title" idx="2"/>
          </p:nvPr>
        </p:nvSpPr>
        <p:spPr>
          <a:xfrm>
            <a:off x="2538975" y="1501700"/>
            <a:ext cx="19863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1"/>
          </p:nvPr>
        </p:nvSpPr>
        <p:spPr>
          <a:xfrm>
            <a:off x="2538976" y="1979900"/>
            <a:ext cx="1986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title" idx="3"/>
          </p:nvPr>
        </p:nvSpPr>
        <p:spPr>
          <a:xfrm>
            <a:off x="5598785" y="1501700"/>
            <a:ext cx="19863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4"/>
          </p:nvPr>
        </p:nvSpPr>
        <p:spPr>
          <a:xfrm>
            <a:off x="5598776" y="1979900"/>
            <a:ext cx="1986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title" idx="5"/>
          </p:nvPr>
        </p:nvSpPr>
        <p:spPr>
          <a:xfrm>
            <a:off x="2538975" y="2935100"/>
            <a:ext cx="19863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6"/>
          </p:nvPr>
        </p:nvSpPr>
        <p:spPr>
          <a:xfrm>
            <a:off x="2538976" y="3413300"/>
            <a:ext cx="1986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title" idx="7"/>
          </p:nvPr>
        </p:nvSpPr>
        <p:spPr>
          <a:xfrm>
            <a:off x="5598785" y="2935100"/>
            <a:ext cx="19863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19"/>
          <p:cNvSpPr txBox="1">
            <a:spLocks noGrp="1"/>
          </p:cNvSpPr>
          <p:nvPr>
            <p:ph type="subTitle" idx="8"/>
          </p:nvPr>
        </p:nvSpPr>
        <p:spPr>
          <a:xfrm>
            <a:off x="5598775" y="3413300"/>
            <a:ext cx="1986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8430775" y="1719450"/>
            <a:ext cx="292800" cy="29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-244750" y="2673650"/>
            <a:ext cx="527700" cy="5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7632050" y="341800"/>
            <a:ext cx="1004400" cy="10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41" name="Google Shape;341;p19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8430775" y="104800"/>
            <a:ext cx="1399151" cy="13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327550" y="4129000"/>
            <a:ext cx="1851900" cy="185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19"/>
          <p:cNvGrpSpPr/>
          <p:nvPr/>
        </p:nvGrpSpPr>
        <p:grpSpPr>
          <a:xfrm>
            <a:off x="-697385" y="3139363"/>
            <a:ext cx="2336957" cy="2324626"/>
            <a:chOff x="6729575" y="-1419325"/>
            <a:chExt cx="3130971" cy="3114450"/>
          </a:xfrm>
        </p:grpSpPr>
        <p:grpSp>
          <p:nvGrpSpPr>
            <p:cNvPr id="344" name="Google Shape;344;p19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345" name="Google Shape;34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" name="Google Shape;346;p19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47" name="Google Shape;34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8" name="Google Shape;348;p19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349" name="Google Shape;349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19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51" name="Google Shape;35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19"/>
          <p:cNvSpPr/>
          <p:nvPr/>
        </p:nvSpPr>
        <p:spPr>
          <a:xfrm>
            <a:off x="8926475" y="1069050"/>
            <a:ext cx="527700" cy="5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>
            <a:spLocks noGrp="1"/>
          </p:cNvSpPr>
          <p:nvPr>
            <p:ph type="title"/>
          </p:nvPr>
        </p:nvSpPr>
        <p:spPr>
          <a:xfrm>
            <a:off x="1101175" y="16371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1"/>
          </p:nvPr>
        </p:nvSpPr>
        <p:spPr>
          <a:xfrm>
            <a:off x="1101175" y="21648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title" idx="2"/>
          </p:nvPr>
        </p:nvSpPr>
        <p:spPr>
          <a:xfrm>
            <a:off x="3578948" y="16371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3"/>
          </p:nvPr>
        </p:nvSpPr>
        <p:spPr>
          <a:xfrm>
            <a:off x="3578948" y="21648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title" idx="4"/>
          </p:nvPr>
        </p:nvSpPr>
        <p:spPr>
          <a:xfrm>
            <a:off x="1101175" y="30705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5"/>
          </p:nvPr>
        </p:nvSpPr>
        <p:spPr>
          <a:xfrm>
            <a:off x="1101175" y="35982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 idx="6"/>
          </p:nvPr>
        </p:nvSpPr>
        <p:spPr>
          <a:xfrm>
            <a:off x="3578948" y="30705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subTitle" idx="7"/>
          </p:nvPr>
        </p:nvSpPr>
        <p:spPr>
          <a:xfrm>
            <a:off x="3578948" y="35982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title" idx="8"/>
          </p:nvPr>
        </p:nvSpPr>
        <p:spPr>
          <a:xfrm>
            <a:off x="6056727" y="16371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subTitle" idx="9"/>
          </p:nvPr>
        </p:nvSpPr>
        <p:spPr>
          <a:xfrm>
            <a:off x="6056727" y="21648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title" idx="13"/>
          </p:nvPr>
        </p:nvSpPr>
        <p:spPr>
          <a:xfrm>
            <a:off x="6056727" y="3070525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20"/>
          <p:cNvSpPr txBox="1">
            <a:spLocks noGrp="1"/>
          </p:cNvSpPr>
          <p:nvPr>
            <p:ph type="subTitle" idx="14"/>
          </p:nvPr>
        </p:nvSpPr>
        <p:spPr>
          <a:xfrm>
            <a:off x="6056727" y="3598225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0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-1087575" y="-616025"/>
            <a:ext cx="1566600" cy="156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68" name="Google Shape;368;p20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-496750" y="730211"/>
            <a:ext cx="1139161" cy="109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8554300" y="2717350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20"/>
          <p:cNvGrpSpPr/>
          <p:nvPr/>
        </p:nvGrpSpPr>
        <p:grpSpPr>
          <a:xfrm>
            <a:off x="7617863" y="3856425"/>
            <a:ext cx="3011946" cy="2968950"/>
            <a:chOff x="-751812" y="3595825"/>
            <a:chExt cx="3011946" cy="2968950"/>
          </a:xfrm>
        </p:grpSpPr>
        <p:pic>
          <p:nvPicPr>
            <p:cNvPr id="371" name="Google Shape;37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0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11350" y="2258825"/>
            <a:ext cx="6921300" cy="9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028250" y="1085525"/>
            <a:ext cx="1087500" cy="117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1111350" y="3218550"/>
            <a:ext cx="6921300" cy="37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93975" y="134715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76425" y="308810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-312525" y="2150850"/>
            <a:ext cx="841800" cy="84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-626850" y="-1124650"/>
            <a:ext cx="1931700" cy="193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>
            <a:off x="-232856" y="-978888"/>
            <a:ext cx="3213316" cy="3196360"/>
            <a:chOff x="6729575" y="-1419325"/>
            <a:chExt cx="3130971" cy="3114450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46" name="Google Shape;4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Google Shape;47;p3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" name="Google Shape;48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" name="Google Shape;51;p3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2" name="Google Shape;5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3"/>
          <p:cNvSpPr/>
          <p:nvPr/>
        </p:nvSpPr>
        <p:spPr>
          <a:xfrm>
            <a:off x="8032650" y="4875750"/>
            <a:ext cx="439200" cy="43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293975" y="134715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8176575" y="2904850"/>
            <a:ext cx="2253974" cy="21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7745550" y="1871375"/>
            <a:ext cx="1931700" cy="193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 hasCustomPrompt="1"/>
          </p:nvPr>
        </p:nvSpPr>
        <p:spPr>
          <a:xfrm>
            <a:off x="1416425" y="1173025"/>
            <a:ext cx="3078900" cy="9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5" name="Google Shape;375;p21"/>
          <p:cNvSpPr txBox="1">
            <a:spLocks noGrp="1"/>
          </p:cNvSpPr>
          <p:nvPr>
            <p:ph type="subTitle" idx="1"/>
          </p:nvPr>
        </p:nvSpPr>
        <p:spPr>
          <a:xfrm>
            <a:off x="1416425" y="2094525"/>
            <a:ext cx="3078900" cy="3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title" idx="2" hasCustomPrompt="1"/>
          </p:nvPr>
        </p:nvSpPr>
        <p:spPr>
          <a:xfrm>
            <a:off x="4648718" y="1173025"/>
            <a:ext cx="3078900" cy="9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7" name="Google Shape;377;p21"/>
          <p:cNvSpPr txBox="1">
            <a:spLocks noGrp="1"/>
          </p:cNvSpPr>
          <p:nvPr>
            <p:ph type="subTitle" idx="3"/>
          </p:nvPr>
        </p:nvSpPr>
        <p:spPr>
          <a:xfrm>
            <a:off x="4648718" y="2094525"/>
            <a:ext cx="3078900" cy="3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title" idx="4" hasCustomPrompt="1"/>
          </p:nvPr>
        </p:nvSpPr>
        <p:spPr>
          <a:xfrm>
            <a:off x="1416425" y="2681775"/>
            <a:ext cx="3078900" cy="9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5"/>
          </p:nvPr>
        </p:nvSpPr>
        <p:spPr>
          <a:xfrm>
            <a:off x="1416425" y="3603275"/>
            <a:ext cx="3078900" cy="3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title" idx="6" hasCustomPrompt="1"/>
          </p:nvPr>
        </p:nvSpPr>
        <p:spPr>
          <a:xfrm>
            <a:off x="4648718" y="2681775"/>
            <a:ext cx="3078900" cy="9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1" name="Google Shape;381;p21"/>
          <p:cNvSpPr txBox="1">
            <a:spLocks noGrp="1"/>
          </p:cNvSpPr>
          <p:nvPr>
            <p:ph type="subTitle" idx="7"/>
          </p:nvPr>
        </p:nvSpPr>
        <p:spPr>
          <a:xfrm>
            <a:off x="4648718" y="3603275"/>
            <a:ext cx="3078900" cy="3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7768750" y="928250"/>
            <a:ext cx="484800" cy="4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 rot="-5400000">
            <a:off x="-1354216" y="-2081167"/>
            <a:ext cx="3264977" cy="3247749"/>
            <a:chOff x="6729575" y="-1419325"/>
            <a:chExt cx="3130971" cy="3114450"/>
          </a:xfrm>
        </p:grpSpPr>
        <p:grpSp>
          <p:nvGrpSpPr>
            <p:cNvPr id="384" name="Google Shape;384;p21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385" name="Google Shape;385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" name="Google Shape;386;p21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87" name="Google Shape;387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8" name="Google Shape;388;p21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389" name="Google Shape;38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21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1" name="Google Shape;3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21"/>
          <p:cNvSpPr/>
          <p:nvPr/>
        </p:nvSpPr>
        <p:spPr>
          <a:xfrm>
            <a:off x="8327175" y="3212900"/>
            <a:ext cx="2053200" cy="205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393" name="Google Shape;393;p21"/>
          <p:cNvGrpSpPr/>
          <p:nvPr/>
        </p:nvGrpSpPr>
        <p:grpSpPr>
          <a:xfrm rot="-5400000">
            <a:off x="7005534" y="3979083"/>
            <a:ext cx="3264977" cy="3247749"/>
            <a:chOff x="6729575" y="-1419325"/>
            <a:chExt cx="3130971" cy="3114450"/>
          </a:xfrm>
        </p:grpSpPr>
        <p:grpSp>
          <p:nvGrpSpPr>
            <p:cNvPr id="394" name="Google Shape;394;p21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395" name="Google Shape;395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6" name="Google Shape;396;p21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97" name="Google Shape;397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8" name="Google Shape;398;p21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399" name="Google Shape;39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0" name="Google Shape;400;p21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01" name="Google Shape;4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21"/>
          <p:cNvSpPr/>
          <p:nvPr/>
        </p:nvSpPr>
        <p:spPr>
          <a:xfrm>
            <a:off x="-662525" y="3667775"/>
            <a:ext cx="1881600" cy="188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03" name="Google Shape;403;p21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-1451225" y="2395897"/>
            <a:ext cx="2053202" cy="19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1"/>
          <p:cNvSpPr/>
          <p:nvPr/>
        </p:nvSpPr>
        <p:spPr>
          <a:xfrm>
            <a:off x="491225" y="2199477"/>
            <a:ext cx="444000" cy="4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878050" y="-722325"/>
            <a:ext cx="1375500" cy="137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7611425" y="-1346490"/>
            <a:ext cx="2053202" cy="19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/>
          <p:nvPr/>
        </p:nvSpPr>
        <p:spPr>
          <a:xfrm>
            <a:off x="8669025" y="297950"/>
            <a:ext cx="701100" cy="70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213575" y="1090425"/>
            <a:ext cx="357600" cy="3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 rot="10800000">
            <a:off x="-1325257" y="-885473"/>
            <a:ext cx="2242089" cy="2230258"/>
            <a:chOff x="6729575" y="-1419325"/>
            <a:chExt cx="3130971" cy="3114450"/>
          </a:xfrm>
        </p:grpSpPr>
        <p:grpSp>
          <p:nvGrpSpPr>
            <p:cNvPr id="412" name="Google Shape;412;p22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413" name="Google Shape;413;p2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4" name="Google Shape;414;p22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15" name="Google Shape;415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22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417" name="Google Shape;41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" name="Google Shape;418;p22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9" name="Google Shape;41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22"/>
          <p:cNvSpPr/>
          <p:nvPr/>
        </p:nvSpPr>
        <p:spPr>
          <a:xfrm>
            <a:off x="8651175" y="4441450"/>
            <a:ext cx="805500" cy="80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21" name="Google Shape;421;p22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8047800" y="4608575"/>
            <a:ext cx="978402" cy="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bg>
      <p:bgPr>
        <a:solidFill>
          <a:schemeClr val="lt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89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8554300" y="2717350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23"/>
          <p:cNvGrpSpPr/>
          <p:nvPr/>
        </p:nvGrpSpPr>
        <p:grpSpPr>
          <a:xfrm>
            <a:off x="7617863" y="3856425"/>
            <a:ext cx="3011946" cy="2968950"/>
            <a:chOff x="-751812" y="3595825"/>
            <a:chExt cx="3011946" cy="2968950"/>
          </a:xfrm>
        </p:grpSpPr>
        <p:pic>
          <p:nvPicPr>
            <p:cNvPr id="426" name="Google Shape;426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3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3"/>
          <p:cNvSpPr/>
          <p:nvPr/>
        </p:nvSpPr>
        <p:spPr>
          <a:xfrm>
            <a:off x="-989075" y="-522775"/>
            <a:ext cx="1449900" cy="144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/>
          </a:blip>
          <a:srcRect l="10279" t="7777" r="12194" b="7777"/>
          <a:stretch/>
        </p:blipFill>
        <p:spPr>
          <a:xfrm>
            <a:off x="-496750" y="730211"/>
            <a:ext cx="1139161" cy="10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grpSp>
        <p:nvGrpSpPr>
          <p:cNvPr id="432" name="Google Shape;432;p24"/>
          <p:cNvGrpSpPr/>
          <p:nvPr/>
        </p:nvGrpSpPr>
        <p:grpSpPr>
          <a:xfrm rot="2700000">
            <a:off x="-1070520" y="4308139"/>
            <a:ext cx="3113917" cy="1677529"/>
            <a:chOff x="-4033600" y="4779225"/>
            <a:chExt cx="2019325" cy="1087851"/>
          </a:xfrm>
        </p:grpSpPr>
        <p:grpSp>
          <p:nvGrpSpPr>
            <p:cNvPr id="433" name="Google Shape;433;p24"/>
            <p:cNvGrpSpPr/>
            <p:nvPr/>
          </p:nvGrpSpPr>
          <p:grpSpPr>
            <a:xfrm>
              <a:off x="-3768375" y="4890250"/>
              <a:ext cx="1754100" cy="976826"/>
              <a:chOff x="6994800" y="718300"/>
              <a:chExt cx="1754100" cy="976826"/>
            </a:xfrm>
          </p:grpSpPr>
          <p:pic>
            <p:nvPicPr>
              <p:cNvPr id="434" name="Google Shape;434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" name="Google Shape;435;p24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6" name="Google Shape;43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3600" y="477922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24"/>
          <p:cNvGrpSpPr/>
          <p:nvPr/>
        </p:nvGrpSpPr>
        <p:grpSpPr>
          <a:xfrm rot="8100000">
            <a:off x="7978731" y="-1174441"/>
            <a:ext cx="3113917" cy="1677529"/>
            <a:chOff x="-4033600" y="4779225"/>
            <a:chExt cx="2019325" cy="1087851"/>
          </a:xfrm>
        </p:grpSpPr>
        <p:grpSp>
          <p:nvGrpSpPr>
            <p:cNvPr id="438" name="Google Shape;438;p24"/>
            <p:cNvGrpSpPr/>
            <p:nvPr/>
          </p:nvGrpSpPr>
          <p:grpSpPr>
            <a:xfrm>
              <a:off x="-3768375" y="4890250"/>
              <a:ext cx="1754100" cy="976826"/>
              <a:chOff x="6994800" y="718300"/>
              <a:chExt cx="1754100" cy="976826"/>
            </a:xfrm>
          </p:grpSpPr>
          <p:pic>
            <p:nvPicPr>
              <p:cNvPr id="439" name="Google Shape;439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" name="Google Shape;440;p24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41" name="Google Shape;4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3600" y="477922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" name="Google Shape;442;p24"/>
          <p:cNvSpPr/>
          <p:nvPr/>
        </p:nvSpPr>
        <p:spPr>
          <a:xfrm>
            <a:off x="8774975" y="4364325"/>
            <a:ext cx="843900" cy="84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8081650" y="4135125"/>
            <a:ext cx="430800" cy="43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44" name="Google Shape;444;p24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7841650" y="4320800"/>
            <a:ext cx="1055100" cy="10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4"/>
          <p:cNvSpPr/>
          <p:nvPr/>
        </p:nvSpPr>
        <p:spPr>
          <a:xfrm>
            <a:off x="8721875" y="805500"/>
            <a:ext cx="843900" cy="84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367700" y="462050"/>
            <a:ext cx="896400" cy="8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33725" y="-196650"/>
            <a:ext cx="430800" cy="43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48" name="Google Shape;448;p24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-587575" y="-839325"/>
            <a:ext cx="1486727" cy="1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>
            <a:spLocks noGrp="1"/>
          </p:cNvSpPr>
          <p:nvPr>
            <p:ph type="title"/>
          </p:nvPr>
        </p:nvSpPr>
        <p:spPr>
          <a:xfrm>
            <a:off x="2432550" y="539500"/>
            <a:ext cx="4278900" cy="13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5"/>
          <p:cNvSpPr txBox="1">
            <a:spLocks noGrp="1"/>
          </p:cNvSpPr>
          <p:nvPr>
            <p:ph type="subTitle" idx="1"/>
          </p:nvPr>
        </p:nvSpPr>
        <p:spPr>
          <a:xfrm>
            <a:off x="2432550" y="1995418"/>
            <a:ext cx="4278900" cy="12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5"/>
          <p:cNvSpPr txBox="1"/>
          <p:nvPr/>
        </p:nvSpPr>
        <p:spPr>
          <a:xfrm>
            <a:off x="2432550" y="3355798"/>
            <a:ext cx="42789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8905175" y="978857"/>
            <a:ext cx="422100" cy="42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1715700" y="2104607"/>
            <a:ext cx="422100" cy="42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7634576" y="539500"/>
            <a:ext cx="796200" cy="79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576425" y="308810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-312525" y="2150850"/>
            <a:ext cx="841800" cy="84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-626850" y="-1124650"/>
            <a:ext cx="1931700" cy="193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5"/>
          <p:cNvGrpSpPr/>
          <p:nvPr/>
        </p:nvGrpSpPr>
        <p:grpSpPr>
          <a:xfrm rot="10800000">
            <a:off x="-429506" y="-1124650"/>
            <a:ext cx="3213316" cy="3196360"/>
            <a:chOff x="6729575" y="-1419325"/>
            <a:chExt cx="3130971" cy="3114450"/>
          </a:xfrm>
        </p:grpSpPr>
        <p:grpSp>
          <p:nvGrpSpPr>
            <p:cNvPr id="460" name="Google Shape;460;p25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461" name="Google Shape;461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2" name="Google Shape;462;p25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3" name="Google Shape;46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4" name="Google Shape;464;p25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465" name="Google Shape;465;p2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6" name="Google Shape;466;p25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7" name="Google Shape;46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25"/>
          <p:cNvSpPr/>
          <p:nvPr/>
        </p:nvSpPr>
        <p:spPr>
          <a:xfrm>
            <a:off x="8032650" y="4875750"/>
            <a:ext cx="439200" cy="43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25"/>
          <p:cNvPicPr preferRelativeResize="0"/>
          <p:nvPr/>
        </p:nvPicPr>
        <p:blipFill rotWithShape="1">
          <a:blip r:embed="rId8">
            <a:alphaModFix/>
          </a:blip>
          <a:srcRect l="10279" t="7777" r="12194" b="7777"/>
          <a:stretch/>
        </p:blipFill>
        <p:spPr>
          <a:xfrm>
            <a:off x="8176575" y="2904850"/>
            <a:ext cx="2253974" cy="21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/>
          <p:nvPr/>
        </p:nvSpPr>
        <p:spPr>
          <a:xfrm>
            <a:off x="7745550" y="1871375"/>
            <a:ext cx="1931700" cy="193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6"/>
          <p:cNvGrpSpPr/>
          <p:nvPr/>
        </p:nvGrpSpPr>
        <p:grpSpPr>
          <a:xfrm>
            <a:off x="-1107087" y="-761588"/>
            <a:ext cx="3923921" cy="2185159"/>
            <a:chOff x="6994800" y="718300"/>
            <a:chExt cx="1754100" cy="976826"/>
          </a:xfrm>
        </p:grpSpPr>
        <p:pic>
          <p:nvPicPr>
            <p:cNvPr id="473" name="Google Shape;473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94800" y="718300"/>
              <a:ext cx="1754100" cy="976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26"/>
            <p:cNvSpPr/>
            <p:nvPr/>
          </p:nvSpPr>
          <p:spPr>
            <a:xfrm>
              <a:off x="7107250" y="760825"/>
              <a:ext cx="1484865" cy="788744"/>
            </a:xfrm>
            <a:custGeom>
              <a:avLst/>
              <a:gdLst/>
              <a:ahLst/>
              <a:cxnLst/>
              <a:rect l="l" t="t" r="r" b="b"/>
              <a:pathLst>
                <a:path w="108901" h="57847" fill="none" extrusionOk="0">
                  <a:moveTo>
                    <a:pt x="44803" y="46815"/>
                  </a:moveTo>
                  <a:cubicBezTo>
                    <a:pt x="33899" y="46207"/>
                    <a:pt x="22753" y="48604"/>
                    <a:pt x="12092" y="45707"/>
                  </a:cubicBezTo>
                  <a:cubicBezTo>
                    <a:pt x="4200" y="43574"/>
                    <a:pt x="0" y="37963"/>
                    <a:pt x="142" y="29760"/>
                  </a:cubicBezTo>
                  <a:cubicBezTo>
                    <a:pt x="217" y="25176"/>
                    <a:pt x="2309" y="21531"/>
                    <a:pt x="5381" y="18351"/>
                  </a:cubicBezTo>
                  <a:cubicBezTo>
                    <a:pt x="8825" y="14772"/>
                    <a:pt x="12997" y="12187"/>
                    <a:pt x="17291" y="9790"/>
                  </a:cubicBezTo>
                  <a:cubicBezTo>
                    <a:pt x="23745" y="6171"/>
                    <a:pt x="30517" y="3336"/>
                    <a:pt x="37788" y="1789"/>
                  </a:cubicBezTo>
                  <a:cubicBezTo>
                    <a:pt x="44593" y="338"/>
                    <a:pt x="51446" y="0"/>
                    <a:pt x="58332" y="1040"/>
                  </a:cubicBezTo>
                  <a:cubicBezTo>
                    <a:pt x="72450" y="3167"/>
                    <a:pt x="84933" y="8845"/>
                    <a:pt x="95546" y="18445"/>
                  </a:cubicBezTo>
                  <a:cubicBezTo>
                    <a:pt x="99766" y="22260"/>
                    <a:pt x="103405" y="26554"/>
                    <a:pt x="105774" y="31793"/>
                  </a:cubicBezTo>
                  <a:cubicBezTo>
                    <a:pt x="108063" y="36863"/>
                    <a:pt x="108900" y="42129"/>
                    <a:pt x="107530" y="47618"/>
                  </a:cubicBezTo>
                  <a:cubicBezTo>
                    <a:pt x="106166" y="53100"/>
                    <a:pt x="102007" y="56631"/>
                    <a:pt x="96275" y="57239"/>
                  </a:cubicBezTo>
                  <a:cubicBezTo>
                    <a:pt x="90543" y="57846"/>
                    <a:pt x="85000" y="56962"/>
                    <a:pt x="79579" y="55342"/>
                  </a:cubicBezTo>
                  <a:cubicBezTo>
                    <a:pt x="69790" y="52418"/>
                    <a:pt x="58900" y="48442"/>
                    <a:pt x="48253" y="47118"/>
                  </a:cubicBezTo>
                  <a:cubicBezTo>
                    <a:pt x="47105" y="46983"/>
                    <a:pt x="45957" y="46882"/>
                    <a:pt x="44803" y="468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6"/>
          <p:cNvSpPr/>
          <p:nvPr/>
        </p:nvSpPr>
        <p:spPr>
          <a:xfrm>
            <a:off x="-719875" y="3374707"/>
            <a:ext cx="2657700" cy="265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76" name="Google Shape;476;p26"/>
          <p:cNvPicPr preferRelativeResize="0"/>
          <p:nvPr/>
        </p:nvPicPr>
        <p:blipFill rotWithShape="1">
          <a:blip r:embed="rId3">
            <a:alphaModFix/>
          </a:blip>
          <a:srcRect l="10279" t="7777" r="12194" b="7777"/>
          <a:stretch/>
        </p:blipFill>
        <p:spPr>
          <a:xfrm>
            <a:off x="-1484425" y="1728575"/>
            <a:ext cx="2759226" cy="26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6"/>
          <p:cNvSpPr/>
          <p:nvPr/>
        </p:nvSpPr>
        <p:spPr>
          <a:xfrm>
            <a:off x="7101925" y="-1405818"/>
            <a:ext cx="2657700" cy="265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5445750" y="3610951"/>
            <a:ext cx="2185200" cy="218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7407025" y="2621900"/>
            <a:ext cx="613800" cy="61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997575" y="1423575"/>
            <a:ext cx="613800" cy="61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481" name="Google Shape;481;p26"/>
          <p:cNvPicPr preferRelativeResize="0"/>
          <p:nvPr/>
        </p:nvPicPr>
        <p:blipFill rotWithShape="1">
          <a:blip r:embed="rId3">
            <a:alphaModFix/>
          </a:blip>
          <a:srcRect l="10279" t="7777" r="12194" b="7777"/>
          <a:stretch/>
        </p:blipFill>
        <p:spPr>
          <a:xfrm>
            <a:off x="7630950" y="365250"/>
            <a:ext cx="2759226" cy="26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3">
            <a:alphaModFix/>
          </a:blip>
          <a:srcRect l="10279" t="7777" r="12194" b="7777"/>
          <a:stretch/>
        </p:blipFill>
        <p:spPr>
          <a:xfrm>
            <a:off x="4198525" y="4456974"/>
            <a:ext cx="1544164" cy="1487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6"/>
          <p:cNvGrpSpPr/>
          <p:nvPr/>
        </p:nvGrpSpPr>
        <p:grpSpPr>
          <a:xfrm>
            <a:off x="6150113" y="3847237"/>
            <a:ext cx="3923921" cy="2185159"/>
            <a:chOff x="6994800" y="718300"/>
            <a:chExt cx="1754100" cy="976826"/>
          </a:xfrm>
        </p:grpSpPr>
        <p:pic>
          <p:nvPicPr>
            <p:cNvPr id="484" name="Google Shape;484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94800" y="718300"/>
              <a:ext cx="1754100" cy="976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6"/>
            <p:cNvSpPr/>
            <p:nvPr/>
          </p:nvSpPr>
          <p:spPr>
            <a:xfrm>
              <a:off x="7107250" y="760825"/>
              <a:ext cx="1484865" cy="788744"/>
            </a:xfrm>
            <a:custGeom>
              <a:avLst/>
              <a:gdLst/>
              <a:ahLst/>
              <a:cxnLst/>
              <a:rect l="l" t="t" r="r" b="b"/>
              <a:pathLst>
                <a:path w="108901" h="57847" fill="none" extrusionOk="0">
                  <a:moveTo>
                    <a:pt x="44803" y="46815"/>
                  </a:moveTo>
                  <a:cubicBezTo>
                    <a:pt x="33899" y="46207"/>
                    <a:pt x="22753" y="48604"/>
                    <a:pt x="12092" y="45707"/>
                  </a:cubicBezTo>
                  <a:cubicBezTo>
                    <a:pt x="4200" y="43574"/>
                    <a:pt x="0" y="37963"/>
                    <a:pt x="142" y="29760"/>
                  </a:cubicBezTo>
                  <a:cubicBezTo>
                    <a:pt x="217" y="25176"/>
                    <a:pt x="2309" y="21531"/>
                    <a:pt x="5381" y="18351"/>
                  </a:cubicBezTo>
                  <a:cubicBezTo>
                    <a:pt x="8825" y="14772"/>
                    <a:pt x="12997" y="12187"/>
                    <a:pt x="17291" y="9790"/>
                  </a:cubicBezTo>
                  <a:cubicBezTo>
                    <a:pt x="23745" y="6171"/>
                    <a:pt x="30517" y="3336"/>
                    <a:pt x="37788" y="1789"/>
                  </a:cubicBezTo>
                  <a:cubicBezTo>
                    <a:pt x="44593" y="338"/>
                    <a:pt x="51446" y="0"/>
                    <a:pt x="58332" y="1040"/>
                  </a:cubicBezTo>
                  <a:cubicBezTo>
                    <a:pt x="72450" y="3167"/>
                    <a:pt x="84933" y="8845"/>
                    <a:pt x="95546" y="18445"/>
                  </a:cubicBezTo>
                  <a:cubicBezTo>
                    <a:pt x="99766" y="22260"/>
                    <a:pt x="103405" y="26554"/>
                    <a:pt x="105774" y="31793"/>
                  </a:cubicBezTo>
                  <a:cubicBezTo>
                    <a:pt x="108063" y="36863"/>
                    <a:pt x="108900" y="42129"/>
                    <a:pt x="107530" y="47618"/>
                  </a:cubicBezTo>
                  <a:cubicBezTo>
                    <a:pt x="106166" y="53100"/>
                    <a:pt x="102007" y="56631"/>
                    <a:pt x="96275" y="57239"/>
                  </a:cubicBezTo>
                  <a:cubicBezTo>
                    <a:pt x="90543" y="57846"/>
                    <a:pt x="85000" y="56962"/>
                    <a:pt x="79579" y="55342"/>
                  </a:cubicBezTo>
                  <a:cubicBezTo>
                    <a:pt x="69790" y="52418"/>
                    <a:pt x="58900" y="48442"/>
                    <a:pt x="48253" y="47118"/>
                  </a:cubicBezTo>
                  <a:cubicBezTo>
                    <a:pt x="47105" y="46983"/>
                    <a:pt x="45957" y="46882"/>
                    <a:pt x="44803" y="468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7173675" y="-862750"/>
            <a:ext cx="2670116" cy="257175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7"/>
          <p:cNvSpPr/>
          <p:nvPr/>
        </p:nvSpPr>
        <p:spPr>
          <a:xfrm>
            <a:off x="286000" y="3928400"/>
            <a:ext cx="2918700" cy="291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5866650" y="-195050"/>
            <a:ext cx="1764300" cy="176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490" name="Google Shape;490;p27"/>
          <p:cNvGrpSpPr/>
          <p:nvPr/>
        </p:nvGrpSpPr>
        <p:grpSpPr>
          <a:xfrm>
            <a:off x="-1989694" y="2114282"/>
            <a:ext cx="4273463" cy="4250913"/>
            <a:chOff x="6729575" y="-1419325"/>
            <a:chExt cx="3130971" cy="3114450"/>
          </a:xfrm>
        </p:grpSpPr>
        <p:grpSp>
          <p:nvGrpSpPr>
            <p:cNvPr id="491" name="Google Shape;491;p27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492" name="Google Shape;492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3" name="Google Shape;493;p27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94" name="Google Shape;494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5" name="Google Shape;495;p27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496" name="Google Shape;49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" name="Google Shape;497;p27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8" name="Google Shape;49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9" name="Google Shape;499;p27"/>
          <p:cNvSpPr/>
          <p:nvPr/>
        </p:nvSpPr>
        <p:spPr>
          <a:xfrm>
            <a:off x="-301100" y="1319475"/>
            <a:ext cx="587100" cy="5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8128452" y="1087675"/>
            <a:ext cx="915900" cy="91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085050" y="2003575"/>
            <a:ext cx="546000" cy="54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1082525" y="3343950"/>
            <a:ext cx="1402500" cy="140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-1577804" y="4137568"/>
            <a:ext cx="2297814" cy="2265012"/>
            <a:chOff x="-751812" y="3595825"/>
            <a:chExt cx="3011946" cy="2968950"/>
          </a:xfrm>
        </p:grpSpPr>
        <p:pic>
          <p:nvPicPr>
            <p:cNvPr id="62" name="Google Shape;6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" name="Google Shape;6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3300" y="4365200"/>
              <a:ext cx="651750" cy="61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4"/>
          <p:cNvSpPr/>
          <p:nvPr/>
        </p:nvSpPr>
        <p:spPr>
          <a:xfrm>
            <a:off x="8852050" y="539500"/>
            <a:ext cx="520500" cy="52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509025" y="-260600"/>
            <a:ext cx="1055100" cy="105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8267250" y="-505475"/>
            <a:ext cx="1399151" cy="1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1768800" y="3379525"/>
            <a:ext cx="2618400" cy="42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2800" b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2"/>
          </p:nvPr>
        </p:nvSpPr>
        <p:spPr>
          <a:xfrm>
            <a:off x="4756775" y="3379525"/>
            <a:ext cx="2618400" cy="42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2800" b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756787" y="3801625"/>
            <a:ext cx="2618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768763" y="3801625"/>
            <a:ext cx="2618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623175" y="332950"/>
            <a:ext cx="1004400" cy="10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8891250" y="1139400"/>
            <a:ext cx="422100" cy="42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8430775" y="40000"/>
            <a:ext cx="1399151" cy="13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342875" y="4153150"/>
            <a:ext cx="1655400" cy="16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-840910" y="3131388"/>
            <a:ext cx="2336957" cy="2324626"/>
            <a:chOff x="6729575" y="-1419325"/>
            <a:chExt cx="3130971" cy="3114450"/>
          </a:xfrm>
        </p:grpSpPr>
        <p:grpSp>
          <p:nvGrpSpPr>
            <p:cNvPr id="79" name="Google Shape;79;p5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80" name="Google Shape;80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Google Shape;81;p5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2" name="Google Shape;82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5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84" name="Google Shape;84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" name="Google Shape;85;p5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6" name="Google Shape;8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65975" y="3168400"/>
            <a:ext cx="154800" cy="1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8674975" y="1245250"/>
            <a:ext cx="154800" cy="1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1082525" y="3343950"/>
            <a:ext cx="1402500" cy="140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92" name="Google Shape;92;p6"/>
          <p:cNvGrpSpPr/>
          <p:nvPr/>
        </p:nvGrpSpPr>
        <p:grpSpPr>
          <a:xfrm>
            <a:off x="-1577804" y="4137568"/>
            <a:ext cx="2297814" cy="2265012"/>
            <a:chOff x="-751812" y="3595825"/>
            <a:chExt cx="3011946" cy="2968950"/>
          </a:xfrm>
        </p:grpSpPr>
        <p:pic>
          <p:nvPicPr>
            <p:cNvPr id="93" name="Google Shape;9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51812" y="3621950"/>
              <a:ext cx="2977725" cy="29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6"/>
            <p:cNvSpPr/>
            <p:nvPr/>
          </p:nvSpPr>
          <p:spPr>
            <a:xfrm>
              <a:off x="-517250" y="3595825"/>
              <a:ext cx="2777384" cy="2749481"/>
            </a:xfrm>
            <a:custGeom>
              <a:avLst/>
              <a:gdLst/>
              <a:ahLst/>
              <a:cxnLst/>
              <a:rect l="l" t="t" r="r" b="b"/>
              <a:pathLst>
                <a:path w="198775" h="196778" fill="none" extrusionOk="0">
                  <a:moveTo>
                    <a:pt x="169021" y="196777"/>
                  </a:moveTo>
                  <a:lnTo>
                    <a:pt x="167671" y="196777"/>
                  </a:lnTo>
                  <a:cubicBezTo>
                    <a:pt x="166408" y="196635"/>
                    <a:pt x="165132" y="196541"/>
                    <a:pt x="163870" y="196352"/>
                  </a:cubicBezTo>
                  <a:cubicBezTo>
                    <a:pt x="159009" y="195609"/>
                    <a:pt x="154634" y="193766"/>
                    <a:pt x="150920" y="190485"/>
                  </a:cubicBezTo>
                  <a:cubicBezTo>
                    <a:pt x="147470" y="187433"/>
                    <a:pt x="145080" y="183605"/>
                    <a:pt x="142961" y="179588"/>
                  </a:cubicBezTo>
                  <a:cubicBezTo>
                    <a:pt x="140159" y="174254"/>
                    <a:pt x="137647" y="168772"/>
                    <a:pt x="134218" y="163783"/>
                  </a:cubicBezTo>
                  <a:cubicBezTo>
                    <a:pt x="127399" y="153831"/>
                    <a:pt x="118737" y="146115"/>
                    <a:pt x="107516" y="141463"/>
                  </a:cubicBezTo>
                  <a:cubicBezTo>
                    <a:pt x="93601" y="135697"/>
                    <a:pt x="79261" y="135184"/>
                    <a:pt x="64692" y="138297"/>
                  </a:cubicBezTo>
                  <a:cubicBezTo>
                    <a:pt x="58724" y="139579"/>
                    <a:pt x="52789" y="141092"/>
                    <a:pt x="46801" y="142266"/>
                  </a:cubicBezTo>
                  <a:cubicBezTo>
                    <a:pt x="41075" y="143387"/>
                    <a:pt x="35161" y="143104"/>
                    <a:pt x="29571" y="141443"/>
                  </a:cubicBezTo>
                  <a:cubicBezTo>
                    <a:pt x="17635" y="137952"/>
                    <a:pt x="8831" y="130708"/>
                    <a:pt x="3875" y="119183"/>
                  </a:cubicBezTo>
                  <a:cubicBezTo>
                    <a:pt x="763" y="111932"/>
                    <a:pt x="0" y="104371"/>
                    <a:pt x="2262" y="96721"/>
                  </a:cubicBezTo>
                  <a:cubicBezTo>
                    <a:pt x="5401" y="86115"/>
                    <a:pt x="12240" y="78938"/>
                    <a:pt x="22887" y="75745"/>
                  </a:cubicBezTo>
                  <a:cubicBezTo>
                    <a:pt x="27971" y="74226"/>
                    <a:pt x="33183" y="73098"/>
                    <a:pt x="38382" y="72059"/>
                  </a:cubicBezTo>
                  <a:cubicBezTo>
                    <a:pt x="49994" y="69756"/>
                    <a:pt x="58595" y="63410"/>
                    <a:pt x="64503" y="53229"/>
                  </a:cubicBezTo>
                  <a:cubicBezTo>
                    <a:pt x="67230" y="48530"/>
                    <a:pt x="69519" y="43635"/>
                    <a:pt x="71598" y="38632"/>
                  </a:cubicBezTo>
                  <a:cubicBezTo>
                    <a:pt x="74245" y="32306"/>
                    <a:pt x="76784" y="25940"/>
                    <a:pt x="80267" y="19998"/>
                  </a:cubicBezTo>
                  <a:cubicBezTo>
                    <a:pt x="82860" y="15563"/>
                    <a:pt x="85891" y="11478"/>
                    <a:pt x="89827" y="8150"/>
                  </a:cubicBezTo>
                  <a:cubicBezTo>
                    <a:pt x="97382" y="1776"/>
                    <a:pt x="106152" y="1"/>
                    <a:pt x="115698" y="1621"/>
                  </a:cubicBezTo>
                  <a:cubicBezTo>
                    <a:pt x="124718" y="3160"/>
                    <a:pt x="132152" y="7718"/>
                    <a:pt x="138457" y="14192"/>
                  </a:cubicBezTo>
                  <a:cubicBezTo>
                    <a:pt x="144628" y="20518"/>
                    <a:pt x="149084" y="27979"/>
                    <a:pt x="152480" y="36087"/>
                  </a:cubicBezTo>
                  <a:cubicBezTo>
                    <a:pt x="155579" y="43473"/>
                    <a:pt x="157463" y="51122"/>
                    <a:pt x="157199" y="59163"/>
                  </a:cubicBezTo>
                  <a:cubicBezTo>
                    <a:pt x="157064" y="63261"/>
                    <a:pt x="156679" y="67360"/>
                    <a:pt x="156409" y="71451"/>
                  </a:cubicBezTo>
                  <a:cubicBezTo>
                    <a:pt x="155970" y="78094"/>
                    <a:pt x="157294" y="84312"/>
                    <a:pt x="160852" y="90010"/>
                  </a:cubicBezTo>
                  <a:cubicBezTo>
                    <a:pt x="163127" y="93656"/>
                    <a:pt x="165902" y="96890"/>
                    <a:pt x="168940" y="99888"/>
                  </a:cubicBezTo>
                  <a:cubicBezTo>
                    <a:pt x="173119" y="104020"/>
                    <a:pt x="177426" y="108010"/>
                    <a:pt x="181592" y="112155"/>
                  </a:cubicBezTo>
                  <a:cubicBezTo>
                    <a:pt x="186689" y="117225"/>
                    <a:pt x="190652" y="123099"/>
                    <a:pt x="193555" y="129688"/>
                  </a:cubicBezTo>
                  <a:cubicBezTo>
                    <a:pt x="197086" y="137729"/>
                    <a:pt x="198774" y="146155"/>
                    <a:pt x="198727" y="154912"/>
                  </a:cubicBezTo>
                  <a:cubicBezTo>
                    <a:pt x="198707" y="158760"/>
                    <a:pt x="198295" y="162595"/>
                    <a:pt x="197498" y="166355"/>
                  </a:cubicBezTo>
                  <a:cubicBezTo>
                    <a:pt x="195918" y="173789"/>
                    <a:pt x="193191" y="180709"/>
                    <a:pt x="188350" y="186664"/>
                  </a:cubicBezTo>
                  <a:cubicBezTo>
                    <a:pt x="184515" y="191369"/>
                    <a:pt x="179783" y="194752"/>
                    <a:pt x="173760" y="196055"/>
                  </a:cubicBezTo>
                  <a:cubicBezTo>
                    <a:pt x="172194" y="196392"/>
                    <a:pt x="170601" y="196548"/>
                    <a:pt x="169021" y="1967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5" name="Google Shape;95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3300" y="4365200"/>
              <a:ext cx="651750" cy="61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6"/>
          <p:cNvSpPr/>
          <p:nvPr/>
        </p:nvSpPr>
        <p:spPr>
          <a:xfrm>
            <a:off x="8852050" y="539500"/>
            <a:ext cx="520500" cy="52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7509025" y="-260600"/>
            <a:ext cx="1055100" cy="105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8267250" y="-505475"/>
            <a:ext cx="1399151" cy="1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2223900" y="1744700"/>
            <a:ext cx="4696200" cy="197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8293975" y="74410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 rot="2700000">
            <a:off x="-1070520" y="4308139"/>
            <a:ext cx="3113917" cy="1677529"/>
            <a:chOff x="-4033600" y="4779225"/>
            <a:chExt cx="2019325" cy="1087851"/>
          </a:xfrm>
        </p:grpSpPr>
        <p:grpSp>
          <p:nvGrpSpPr>
            <p:cNvPr id="104" name="Google Shape;104;p7"/>
            <p:cNvGrpSpPr/>
            <p:nvPr/>
          </p:nvGrpSpPr>
          <p:grpSpPr>
            <a:xfrm>
              <a:off x="-3768375" y="4890250"/>
              <a:ext cx="1754100" cy="976826"/>
              <a:chOff x="6994800" y="718300"/>
              <a:chExt cx="1754100" cy="976826"/>
            </a:xfrm>
          </p:grpSpPr>
          <p:pic>
            <p:nvPicPr>
              <p:cNvPr id="105" name="Google Shape;10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106;p7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7" name="Google Shape;10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3600" y="477922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7"/>
          <p:cNvGrpSpPr/>
          <p:nvPr/>
        </p:nvGrpSpPr>
        <p:grpSpPr>
          <a:xfrm rot="8100000">
            <a:off x="7978731" y="-1174441"/>
            <a:ext cx="3113917" cy="1677529"/>
            <a:chOff x="-4033600" y="4779225"/>
            <a:chExt cx="2019325" cy="1087851"/>
          </a:xfrm>
        </p:grpSpPr>
        <p:grpSp>
          <p:nvGrpSpPr>
            <p:cNvPr id="109" name="Google Shape;109;p7"/>
            <p:cNvGrpSpPr/>
            <p:nvPr/>
          </p:nvGrpSpPr>
          <p:grpSpPr>
            <a:xfrm>
              <a:off x="-3768375" y="4890250"/>
              <a:ext cx="1754100" cy="976826"/>
              <a:chOff x="6994800" y="718300"/>
              <a:chExt cx="1754100" cy="976826"/>
            </a:xfrm>
          </p:grpSpPr>
          <p:pic>
            <p:nvPicPr>
              <p:cNvPr id="110" name="Google Shape;11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7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2" name="Google Shape;112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3600" y="477922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7"/>
          <p:cNvSpPr/>
          <p:nvPr/>
        </p:nvSpPr>
        <p:spPr>
          <a:xfrm>
            <a:off x="8774975" y="4364325"/>
            <a:ext cx="843900" cy="84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8081650" y="4135125"/>
            <a:ext cx="430800" cy="43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7841650" y="4320800"/>
            <a:ext cx="1055100" cy="10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8721875" y="805500"/>
            <a:ext cx="843900" cy="84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8293975" y="744100"/>
            <a:ext cx="273600" cy="2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-139100" y="462050"/>
            <a:ext cx="896400" cy="8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33725" y="-196650"/>
            <a:ext cx="430800" cy="43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l="10279" t="7777" r="12194" b="7777"/>
          <a:stretch/>
        </p:blipFill>
        <p:spPr>
          <a:xfrm>
            <a:off x="-587575" y="-839325"/>
            <a:ext cx="1486727" cy="1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678950" y="1197450"/>
            <a:ext cx="5786100" cy="274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 rot="10800000">
            <a:off x="-2570698" y="3043512"/>
            <a:ext cx="4590630" cy="4566407"/>
            <a:chOff x="6729575" y="-1419325"/>
            <a:chExt cx="3130971" cy="3114450"/>
          </a:xfrm>
        </p:grpSpPr>
        <p:grpSp>
          <p:nvGrpSpPr>
            <p:cNvPr id="124" name="Google Shape;124;p8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125" name="Google Shape;1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126;p8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7" name="Google Shape;127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" name="Google Shape;128;p8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129" name="Google Shape;129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" name="Google Shape;130;p8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1" name="Google Shape;13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8"/>
          <p:cNvGrpSpPr/>
          <p:nvPr/>
        </p:nvGrpSpPr>
        <p:grpSpPr>
          <a:xfrm>
            <a:off x="6908100" y="3427700"/>
            <a:ext cx="1793249" cy="1231420"/>
            <a:chOff x="6908100" y="3427700"/>
            <a:chExt cx="1793249" cy="1231420"/>
          </a:xfrm>
        </p:grpSpPr>
        <p:sp>
          <p:nvSpPr>
            <p:cNvPr id="133" name="Google Shape;133;p8"/>
            <p:cNvSpPr/>
            <p:nvPr/>
          </p:nvSpPr>
          <p:spPr>
            <a:xfrm>
              <a:off x="6908100" y="3592900"/>
              <a:ext cx="885900" cy="88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024796" y="4253220"/>
              <a:ext cx="405900" cy="40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pic>
          <p:nvPicPr>
            <p:cNvPr id="135" name="Google Shape;135;p8"/>
            <p:cNvPicPr preferRelativeResize="0"/>
            <p:nvPr/>
          </p:nvPicPr>
          <p:blipFill rotWithShape="1">
            <a:blip r:embed="rId5">
              <a:alphaModFix/>
            </a:blip>
            <a:srcRect l="10279" t="7777" r="12194" b="7777"/>
            <a:stretch/>
          </p:blipFill>
          <p:spPr>
            <a:xfrm>
              <a:off x="7609900" y="3427700"/>
              <a:ext cx="1091449" cy="1051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8"/>
          <p:cNvSpPr/>
          <p:nvPr/>
        </p:nvSpPr>
        <p:spPr>
          <a:xfrm>
            <a:off x="1590425" y="-744325"/>
            <a:ext cx="1632300" cy="163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5">
            <a:alphaModFix/>
          </a:blip>
          <a:srcRect l="10279" t="7777" r="12194" b="7777"/>
          <a:stretch/>
        </p:blipFill>
        <p:spPr>
          <a:xfrm>
            <a:off x="713225" y="13950"/>
            <a:ext cx="1091449" cy="105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8"/>
          <p:cNvGrpSpPr/>
          <p:nvPr/>
        </p:nvGrpSpPr>
        <p:grpSpPr>
          <a:xfrm rot="10800000">
            <a:off x="6801852" y="-2402888"/>
            <a:ext cx="4590630" cy="4566407"/>
            <a:chOff x="6729575" y="-1419325"/>
            <a:chExt cx="3130971" cy="3114450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140" name="Google Shape;14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" name="Google Shape;141;p8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2" name="Google Shape;142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8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144" name="Google Shape;144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8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" name="Google Shape;14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1118650" y="1110000"/>
            <a:ext cx="5074200" cy="166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5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ubTitle" idx="1"/>
          </p:nvPr>
        </p:nvSpPr>
        <p:spPr>
          <a:xfrm>
            <a:off x="1118650" y="2889300"/>
            <a:ext cx="5074200" cy="114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475625" y="2695850"/>
            <a:ext cx="477000" cy="47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-126100" y="4758500"/>
            <a:ext cx="998400" cy="99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-731325" y="3935212"/>
            <a:ext cx="1278900" cy="12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/>
          <p:nvPr/>
        </p:nvSpPr>
        <p:spPr>
          <a:xfrm>
            <a:off x="475900" y="3836700"/>
            <a:ext cx="277500" cy="27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5207725" y="-352225"/>
            <a:ext cx="751200" cy="7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192850" y="201025"/>
            <a:ext cx="392700" cy="39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2">
            <a:alphaModFix/>
          </a:blip>
          <a:srcRect l="10279" t="7777" r="12194" b="7777"/>
          <a:stretch/>
        </p:blipFill>
        <p:spPr>
          <a:xfrm>
            <a:off x="5775525" y="-675976"/>
            <a:ext cx="1139161" cy="109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7820875" y="653750"/>
            <a:ext cx="2042100" cy="204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58" name="Google Shape;158;p9"/>
          <p:cNvGrpSpPr/>
          <p:nvPr/>
        </p:nvGrpSpPr>
        <p:grpSpPr>
          <a:xfrm>
            <a:off x="6413573" y="-576356"/>
            <a:ext cx="2793766" cy="2779024"/>
            <a:chOff x="6729575" y="-1419325"/>
            <a:chExt cx="3130971" cy="3114450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848600" y="-1419325"/>
              <a:ext cx="3011946" cy="2968950"/>
              <a:chOff x="-751812" y="3595825"/>
              <a:chExt cx="3011946" cy="2968950"/>
            </a:xfrm>
          </p:grpSpPr>
          <p:pic>
            <p:nvPicPr>
              <p:cNvPr id="160" name="Google Shape;160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751812" y="3621950"/>
                <a:ext cx="2977725" cy="29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" name="Google Shape;161;p9"/>
              <p:cNvSpPr/>
              <p:nvPr/>
            </p:nvSpPr>
            <p:spPr>
              <a:xfrm>
                <a:off x="-517250" y="3595825"/>
                <a:ext cx="2777384" cy="2749481"/>
              </a:xfrm>
              <a:custGeom>
                <a:avLst/>
                <a:gdLst/>
                <a:ahLst/>
                <a:cxnLst/>
                <a:rect l="l" t="t" r="r" b="b"/>
                <a:pathLst>
                  <a:path w="198775" h="196778" fill="none" extrusionOk="0">
                    <a:moveTo>
                      <a:pt x="169021" y="196777"/>
                    </a:moveTo>
                    <a:lnTo>
                      <a:pt x="167671" y="196777"/>
                    </a:lnTo>
                    <a:cubicBezTo>
                      <a:pt x="166408" y="196635"/>
                      <a:pt x="165132" y="196541"/>
                      <a:pt x="163870" y="196352"/>
                    </a:cubicBezTo>
                    <a:cubicBezTo>
                      <a:pt x="159009" y="195609"/>
                      <a:pt x="154634" y="193766"/>
                      <a:pt x="150920" y="190485"/>
                    </a:cubicBezTo>
                    <a:cubicBezTo>
                      <a:pt x="147470" y="187433"/>
                      <a:pt x="145080" y="183605"/>
                      <a:pt x="142961" y="179588"/>
                    </a:cubicBezTo>
                    <a:cubicBezTo>
                      <a:pt x="140159" y="174254"/>
                      <a:pt x="137647" y="168772"/>
                      <a:pt x="134218" y="163783"/>
                    </a:cubicBezTo>
                    <a:cubicBezTo>
                      <a:pt x="127399" y="153831"/>
                      <a:pt x="118737" y="146115"/>
                      <a:pt x="107516" y="141463"/>
                    </a:cubicBezTo>
                    <a:cubicBezTo>
                      <a:pt x="93601" y="135697"/>
                      <a:pt x="79261" y="135184"/>
                      <a:pt x="64692" y="138297"/>
                    </a:cubicBezTo>
                    <a:cubicBezTo>
                      <a:pt x="58724" y="139579"/>
                      <a:pt x="52789" y="141092"/>
                      <a:pt x="46801" y="142266"/>
                    </a:cubicBezTo>
                    <a:cubicBezTo>
                      <a:pt x="41075" y="143387"/>
                      <a:pt x="35161" y="143104"/>
                      <a:pt x="29571" y="141443"/>
                    </a:cubicBezTo>
                    <a:cubicBezTo>
                      <a:pt x="17635" y="137952"/>
                      <a:pt x="8831" y="130708"/>
                      <a:pt x="3875" y="119183"/>
                    </a:cubicBezTo>
                    <a:cubicBezTo>
                      <a:pt x="763" y="111932"/>
                      <a:pt x="0" y="104371"/>
                      <a:pt x="2262" y="96721"/>
                    </a:cubicBezTo>
                    <a:cubicBezTo>
                      <a:pt x="5401" y="86115"/>
                      <a:pt x="12240" y="78938"/>
                      <a:pt x="22887" y="75745"/>
                    </a:cubicBezTo>
                    <a:cubicBezTo>
                      <a:pt x="27971" y="74226"/>
                      <a:pt x="33183" y="73098"/>
                      <a:pt x="38382" y="72059"/>
                    </a:cubicBezTo>
                    <a:cubicBezTo>
                      <a:pt x="49994" y="69756"/>
                      <a:pt x="58595" y="63410"/>
                      <a:pt x="64503" y="53229"/>
                    </a:cubicBezTo>
                    <a:cubicBezTo>
                      <a:pt x="67230" y="48530"/>
                      <a:pt x="69519" y="43635"/>
                      <a:pt x="71598" y="38632"/>
                    </a:cubicBezTo>
                    <a:cubicBezTo>
                      <a:pt x="74245" y="32306"/>
                      <a:pt x="76784" y="25940"/>
                      <a:pt x="80267" y="19998"/>
                    </a:cubicBezTo>
                    <a:cubicBezTo>
                      <a:pt x="82860" y="15563"/>
                      <a:pt x="85891" y="11478"/>
                      <a:pt x="89827" y="8150"/>
                    </a:cubicBezTo>
                    <a:cubicBezTo>
                      <a:pt x="97382" y="1776"/>
                      <a:pt x="106152" y="1"/>
                      <a:pt x="115698" y="1621"/>
                    </a:cubicBezTo>
                    <a:cubicBezTo>
                      <a:pt x="124718" y="3160"/>
                      <a:pt x="132152" y="7718"/>
                      <a:pt x="138457" y="14192"/>
                    </a:cubicBezTo>
                    <a:cubicBezTo>
                      <a:pt x="144628" y="20518"/>
                      <a:pt x="149084" y="27979"/>
                      <a:pt x="152480" y="36087"/>
                    </a:cubicBezTo>
                    <a:cubicBezTo>
                      <a:pt x="155579" y="43473"/>
                      <a:pt x="157463" y="51122"/>
                      <a:pt x="157199" y="59163"/>
                    </a:cubicBezTo>
                    <a:cubicBezTo>
                      <a:pt x="157064" y="63261"/>
                      <a:pt x="156679" y="67360"/>
                      <a:pt x="156409" y="71451"/>
                    </a:cubicBezTo>
                    <a:cubicBezTo>
                      <a:pt x="155970" y="78094"/>
                      <a:pt x="157294" y="84312"/>
                      <a:pt x="160852" y="90010"/>
                    </a:cubicBezTo>
                    <a:cubicBezTo>
                      <a:pt x="163127" y="93656"/>
                      <a:pt x="165902" y="96890"/>
                      <a:pt x="168940" y="99888"/>
                    </a:cubicBezTo>
                    <a:cubicBezTo>
                      <a:pt x="173119" y="104020"/>
                      <a:pt x="177426" y="108010"/>
                      <a:pt x="181592" y="112155"/>
                    </a:cubicBezTo>
                    <a:cubicBezTo>
                      <a:pt x="186689" y="117225"/>
                      <a:pt x="190652" y="123099"/>
                      <a:pt x="193555" y="129688"/>
                    </a:cubicBezTo>
                    <a:cubicBezTo>
                      <a:pt x="197086" y="137729"/>
                      <a:pt x="198774" y="146155"/>
                      <a:pt x="198727" y="154912"/>
                    </a:cubicBezTo>
                    <a:cubicBezTo>
                      <a:pt x="198707" y="158760"/>
                      <a:pt x="198295" y="162595"/>
                      <a:pt x="197498" y="166355"/>
                    </a:cubicBezTo>
                    <a:cubicBezTo>
                      <a:pt x="195918" y="173789"/>
                      <a:pt x="193191" y="180709"/>
                      <a:pt x="188350" y="186664"/>
                    </a:cubicBezTo>
                    <a:cubicBezTo>
                      <a:pt x="184515" y="191369"/>
                      <a:pt x="179783" y="194752"/>
                      <a:pt x="173760" y="196055"/>
                    </a:cubicBezTo>
                    <a:cubicBezTo>
                      <a:pt x="172194" y="196392"/>
                      <a:pt x="170601" y="196548"/>
                      <a:pt x="169021" y="1967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2" name="Google Shape;162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3300" y="4365200"/>
                <a:ext cx="651750" cy="617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9"/>
            <p:cNvGrpSpPr/>
            <p:nvPr/>
          </p:nvGrpSpPr>
          <p:grpSpPr>
            <a:xfrm>
              <a:off x="6994800" y="718300"/>
              <a:ext cx="1754100" cy="976826"/>
              <a:chOff x="6994800" y="718300"/>
              <a:chExt cx="1754100" cy="976826"/>
            </a:xfrm>
          </p:grpSpPr>
          <p:pic>
            <p:nvPicPr>
              <p:cNvPr id="164" name="Google Shape;164;p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4800" y="718300"/>
                <a:ext cx="1754100" cy="976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p9"/>
              <p:cNvSpPr/>
              <p:nvPr/>
            </p:nvSpPr>
            <p:spPr>
              <a:xfrm>
                <a:off x="7107250" y="760825"/>
                <a:ext cx="1484865" cy="788744"/>
              </a:xfrm>
              <a:custGeom>
                <a:avLst/>
                <a:gdLst/>
                <a:ahLst/>
                <a:cxnLst/>
                <a:rect l="l" t="t" r="r" b="b"/>
                <a:pathLst>
                  <a:path w="108901" h="57847" fill="none" extrusionOk="0">
                    <a:moveTo>
                      <a:pt x="44803" y="46815"/>
                    </a:moveTo>
                    <a:cubicBezTo>
                      <a:pt x="33899" y="46207"/>
                      <a:pt x="22753" y="48604"/>
                      <a:pt x="12092" y="45707"/>
                    </a:cubicBezTo>
                    <a:cubicBezTo>
                      <a:pt x="4200" y="43574"/>
                      <a:pt x="0" y="37963"/>
                      <a:pt x="142" y="29760"/>
                    </a:cubicBezTo>
                    <a:cubicBezTo>
                      <a:pt x="217" y="25176"/>
                      <a:pt x="2309" y="21531"/>
                      <a:pt x="5381" y="18351"/>
                    </a:cubicBezTo>
                    <a:cubicBezTo>
                      <a:pt x="8825" y="14772"/>
                      <a:pt x="12997" y="12187"/>
                      <a:pt x="17291" y="9790"/>
                    </a:cubicBezTo>
                    <a:cubicBezTo>
                      <a:pt x="23745" y="6171"/>
                      <a:pt x="30517" y="3336"/>
                      <a:pt x="37788" y="1789"/>
                    </a:cubicBezTo>
                    <a:cubicBezTo>
                      <a:pt x="44593" y="338"/>
                      <a:pt x="51446" y="0"/>
                      <a:pt x="58332" y="1040"/>
                    </a:cubicBezTo>
                    <a:cubicBezTo>
                      <a:pt x="72450" y="3167"/>
                      <a:pt x="84933" y="8845"/>
                      <a:pt x="95546" y="18445"/>
                    </a:cubicBezTo>
                    <a:cubicBezTo>
                      <a:pt x="99766" y="22260"/>
                      <a:pt x="103405" y="26554"/>
                      <a:pt x="105774" y="31793"/>
                    </a:cubicBezTo>
                    <a:cubicBezTo>
                      <a:pt x="108063" y="36863"/>
                      <a:pt x="108900" y="42129"/>
                      <a:pt x="107530" y="47618"/>
                    </a:cubicBezTo>
                    <a:cubicBezTo>
                      <a:pt x="106166" y="53100"/>
                      <a:pt x="102007" y="56631"/>
                      <a:pt x="96275" y="57239"/>
                    </a:cubicBezTo>
                    <a:cubicBezTo>
                      <a:pt x="90543" y="57846"/>
                      <a:pt x="85000" y="56962"/>
                      <a:pt x="79579" y="55342"/>
                    </a:cubicBezTo>
                    <a:cubicBezTo>
                      <a:pt x="69790" y="52418"/>
                      <a:pt x="58900" y="48442"/>
                      <a:pt x="48253" y="47118"/>
                    </a:cubicBezTo>
                    <a:cubicBezTo>
                      <a:pt x="47105" y="46983"/>
                      <a:pt x="45957" y="46882"/>
                      <a:pt x="44803" y="468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7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6" name="Google Shape;16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9575" y="607275"/>
              <a:ext cx="476600" cy="45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720000" y="4022975"/>
            <a:ext cx="77040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bhaya Libre ExtraBold"/>
              <a:buNone/>
              <a:defRPr sz="3900">
                <a:solidFill>
                  <a:srgbClr val="FFFFFF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ctrTitle"/>
          </p:nvPr>
        </p:nvSpPr>
        <p:spPr>
          <a:xfrm>
            <a:off x="235350" y="1277025"/>
            <a:ext cx="8673300" cy="19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Linear Regression Project Presentation</a:t>
            </a:r>
            <a:endParaRPr sz="6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1089225" y="3541700"/>
            <a:ext cx="72546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Sanaz Salari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>
            <a:spLocks noGrp="1"/>
          </p:cNvSpPr>
          <p:nvPr>
            <p:ph type="title"/>
          </p:nvPr>
        </p:nvSpPr>
        <p:spPr>
          <a:xfrm>
            <a:off x="673000" y="41495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1) Project Approach &amp; Setup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body" idx="1"/>
          </p:nvPr>
        </p:nvSpPr>
        <p:spPr>
          <a:xfrm>
            <a:off x="673000" y="2312450"/>
            <a:ext cx="7662000" cy="22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/>
          </a:p>
        </p:txBody>
      </p:sp>
      <p:pic>
        <p:nvPicPr>
          <p:cNvPr id="514" name="Google Shape;5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38" y="1010000"/>
            <a:ext cx="7102625" cy="37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9"/>
          <p:cNvSpPr txBox="1"/>
          <p:nvPr/>
        </p:nvSpPr>
        <p:spPr>
          <a:xfrm>
            <a:off x="1020400" y="4519550"/>
            <a:ext cx="696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Also measured computation time.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664150" y="172275"/>
            <a:ext cx="5314500" cy="6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Methods</a:t>
            </a:r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"/>
          </p:nvPr>
        </p:nvSpPr>
        <p:spPr>
          <a:xfrm>
            <a:off x="664150" y="780375"/>
            <a:ext cx="8145300" cy="40568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stats::lm()  </a:t>
            </a:r>
            <a:r>
              <a:rPr lang="en" sz="12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fitting linear methods for regression</a:t>
            </a:r>
            <a:endParaRPr sz="12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rpart::rpart()  </a:t>
            </a:r>
            <a:r>
              <a:rPr lang="en" sz="12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recursive partitioning and decision trees</a:t>
            </a: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</a:pPr>
            <a:endParaRPr sz="12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latin typeface="Arial"/>
                <a:ea typeface="Arial"/>
                <a:cs typeface="Arial"/>
                <a:sym typeface="Arial"/>
              </a:rPr>
              <a:t>GLMnet</a:t>
            </a:r>
            <a:endParaRPr sz="12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glmnet::glmnet() for ridge  </a:t>
            </a:r>
            <a:r>
              <a:rPr lang="en" sz="12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estimating coef. of  regression for possible multicollinear predictors</a:t>
            </a:r>
            <a:endParaRPr sz="12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glmnet::glmnet() for lasso  </a:t>
            </a:r>
            <a:r>
              <a:rPr lang="en" sz="12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 regression through shrinkage of variable selection and regularization</a:t>
            </a:r>
            <a:endParaRPr sz="12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glmnet::glmnet() for elastic net  </a:t>
            </a:r>
            <a:r>
              <a:rPr lang="en" sz="12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attempts to combine penalties of lasso &amp; ridge to regularize regression</a:t>
            </a: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2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latin typeface="Arial"/>
                <a:ea typeface="Arial"/>
                <a:cs typeface="Arial"/>
                <a:sym typeface="Arial"/>
              </a:rPr>
              <a:t>Robust Regression</a:t>
            </a:r>
            <a:endParaRPr sz="12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MASS::rlm()  </a:t>
            </a:r>
            <a:r>
              <a:rPr lang="en" sz="12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fit a linear model for robust regression through M-estimators</a:t>
            </a:r>
            <a:endParaRPr sz="1200" i="1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MASS::lqs()  </a:t>
            </a:r>
            <a:r>
              <a:rPr lang="en" sz="12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resistant regression to fit good points in a dataset; high breakdown point for estimator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Arial"/>
              <a:buAutoNum type="arabicPeriod"/>
            </a:pPr>
            <a:endParaRPr sz="1200" i="1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 sz="12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svm::svm()  </a:t>
            </a:r>
            <a:r>
              <a:rPr lang="en" sz="12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consider points within a decision boundary and develop a line of best fit</a:t>
            </a:r>
            <a:endParaRPr sz="1200" i="1" dirty="0">
              <a:solidFill>
                <a:schemeClr val="accent3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endParaRPr sz="1200" b="1" i="1" dirty="0">
              <a:solidFill>
                <a:schemeClr val="accent3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randomForest::randomForest()  </a:t>
            </a:r>
            <a:r>
              <a:rPr lang="en" sz="12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deep, independent ensemble regression, using multiple algorithms to fit the most accurate model</a:t>
            </a:r>
            <a:endParaRPr sz="1200" i="1" dirty="0">
              <a:solidFill>
                <a:schemeClr val="accent3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200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gbm::gbm()  </a:t>
            </a:r>
            <a:r>
              <a:rPr lang="en" sz="12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weak, shallow, successive trees form an ensemble committee to learn from previous and form an accurate model</a:t>
            </a:r>
            <a:endParaRPr sz="1200" i="1" dirty="0">
              <a:solidFill>
                <a:schemeClr val="accent3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208225" y="153800"/>
            <a:ext cx="61794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Dataset Cleaning &amp; Manipulation</a:t>
            </a:r>
            <a:endParaRPr sz="3100"/>
          </a:p>
        </p:txBody>
      </p:sp>
      <p:pic>
        <p:nvPicPr>
          <p:cNvPr id="527" name="Google Shape;5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" y="757425"/>
            <a:ext cx="4391575" cy="157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8" y="2837025"/>
            <a:ext cx="4391575" cy="208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675" y="1241163"/>
            <a:ext cx="4500225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1"/>
          <p:cNvSpPr txBox="1"/>
          <p:nvPr/>
        </p:nvSpPr>
        <p:spPr>
          <a:xfrm>
            <a:off x="41738" y="2400925"/>
            <a:ext cx="437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Above: Dataset nicknames; Bottom: Formula strings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4495625" y="3930000"/>
            <a:ext cx="45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Above: Snippet of data cleaning methodology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"/>
          <p:cNvSpPr txBox="1">
            <a:spLocks noGrp="1"/>
          </p:cNvSpPr>
          <p:nvPr>
            <p:ph type="title"/>
          </p:nvPr>
        </p:nvSpPr>
        <p:spPr>
          <a:xfrm>
            <a:off x="713250" y="32085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of 20 Iterations</a:t>
            </a:r>
            <a:endParaRPr/>
          </a:p>
        </p:txBody>
      </p:sp>
      <p:pic>
        <p:nvPicPr>
          <p:cNvPr id="537" name="Google Shape;5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25" y="913575"/>
            <a:ext cx="7850949" cy="4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713250" y="352075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metrics: distributions</a:t>
            </a:r>
            <a:endParaRPr/>
          </a:p>
        </p:txBody>
      </p:sp>
      <p:pic>
        <p:nvPicPr>
          <p:cNvPr id="543" name="Google Shape;5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1017700"/>
            <a:ext cx="3651100" cy="39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650" y="1017696"/>
            <a:ext cx="3651100" cy="393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1163725" y="268775"/>
            <a:ext cx="6582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Performance </a:t>
            </a:r>
            <a:endParaRPr/>
          </a:p>
        </p:txBody>
      </p:sp>
      <p:pic>
        <p:nvPicPr>
          <p:cNvPr id="550" name="Google Shape;550;p34"/>
          <p:cNvPicPr preferRelativeResize="0"/>
          <p:nvPr/>
        </p:nvPicPr>
        <p:blipFill rotWithShape="1">
          <a:blip r:embed="rId3">
            <a:alphaModFix/>
          </a:blip>
          <a:srcRect t="360" r="2410" b="13735"/>
          <a:stretch/>
        </p:blipFill>
        <p:spPr>
          <a:xfrm>
            <a:off x="2636700" y="898000"/>
            <a:ext cx="3870600" cy="40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4"/>
          <p:cNvPicPr preferRelativeResize="0"/>
          <p:nvPr/>
        </p:nvPicPr>
        <p:blipFill rotWithShape="1">
          <a:blip r:embed="rId3">
            <a:alphaModFix/>
          </a:blip>
          <a:srcRect t="92148" r="21960" b="726"/>
          <a:stretch/>
        </p:blipFill>
        <p:spPr>
          <a:xfrm>
            <a:off x="2636700" y="1137075"/>
            <a:ext cx="3870600" cy="41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7" name="Google Shape;557;p35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Accuracy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Most methods had similar “out of the box” accuracy; exhibited minimal bias-variance trade-off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randomForest::randomForest()</a:t>
            </a:r>
            <a:endParaRPr sz="1650"/>
          </a:p>
          <a:p>
            <a:pPr marL="1371600" lvl="2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Best training accuracy; greatest bias-variance trade-off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MASS::lqs()</a:t>
            </a:r>
            <a:r>
              <a:rPr lang="en" sz="1650"/>
              <a:t> </a:t>
            </a:r>
            <a:endParaRPr sz="1650"/>
          </a:p>
          <a:p>
            <a:pPr marL="1371600" lvl="2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Overall performed poorly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Computational cost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Tree methods took the longest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Random forest an outlier for computation time</a:t>
            </a:r>
            <a:endParaRPr sz="1650"/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Trivial at small scale, but could be problematic at larger scale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 sets highly suggestive of linear relationships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&amp; Abstract Consulting Toolkit by Slidesgo">
  <a:themeElements>
    <a:clrScheme name="Simple Light">
      <a:dk1>
        <a:srgbClr val="FFFFFF"/>
      </a:dk1>
      <a:lt1>
        <a:srgbClr val="353535"/>
      </a:lt1>
      <a:dk2>
        <a:srgbClr val="E5BFFF"/>
      </a:dk2>
      <a:lt2>
        <a:srgbClr val="C87CFE"/>
      </a:lt2>
      <a:accent1>
        <a:srgbClr val="FFFFFF"/>
      </a:accent1>
      <a:accent2>
        <a:srgbClr val="2D2D2D"/>
      </a:accent2>
      <a:accent3>
        <a:srgbClr val="6AD9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</vt:lpstr>
      <vt:lpstr>PT Sans</vt:lpstr>
      <vt:lpstr>Abhaya Libre ExtraBold</vt:lpstr>
      <vt:lpstr>Bebas Neue</vt:lpstr>
      <vt:lpstr>Abhaya Libre</vt:lpstr>
      <vt:lpstr>Nunito Light</vt:lpstr>
      <vt:lpstr>Arial</vt:lpstr>
      <vt:lpstr>Cool &amp; Abstract Consulting Toolkit by Slidesgo</vt:lpstr>
      <vt:lpstr>Linear Regression Project Presentation</vt:lpstr>
      <vt:lpstr>1) Project Approach &amp; Setup</vt:lpstr>
      <vt:lpstr>Regression Methods</vt:lpstr>
      <vt:lpstr>Dataset Cleaning &amp; Manipulation</vt:lpstr>
      <vt:lpstr>Aggregation of 20 Iterations</vt:lpstr>
      <vt:lpstr>Performance metrics: distributions</vt:lpstr>
      <vt:lpstr>Computation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LR2 Project Presentation DSA 6000</dc:title>
  <cp:lastModifiedBy>Sanaz Salari</cp:lastModifiedBy>
  <cp:revision>3</cp:revision>
  <dcterms:modified xsi:type="dcterms:W3CDTF">2022-07-25T16:50:17Z</dcterms:modified>
</cp:coreProperties>
</file>