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3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3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9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3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9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1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ame 2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22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24">
            <a:extLst>
              <a:ext uri="{FF2B5EF4-FFF2-40B4-BE49-F238E27FC236}">
                <a16:creationId xmlns:a16="http://schemas.microsoft.com/office/drawing/2014/main" id="{98E20507-7B17-4CC1-BC26-4B7ABBFB7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ED070E-3276-4A16-87EC-C6B5C9F2A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C2A6E30-087D-4D33-BFBE-7E5939DAD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100000">
                <a:schemeClr val="accent5">
                  <a:alpha val="3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F5655CF-7255-42F0-954D-283ADF555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100000">
                <a:schemeClr val="accent5">
                  <a:alpha val="3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C6D7C9-2934-4441-A344-A3F3D717C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0" r="4338" b="1"/>
          <a:stretch/>
        </p:blipFill>
        <p:spPr>
          <a:xfrm>
            <a:off x="-1831" y="9030"/>
            <a:ext cx="12188932" cy="687211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5AE87AB-AEC9-4CCB-A6FA-F267F2E18B6A}"/>
              </a:ext>
            </a:extLst>
          </p:cNvPr>
          <p:cNvSpPr txBox="1"/>
          <p:nvPr/>
        </p:nvSpPr>
        <p:spPr>
          <a:xfrm>
            <a:off x="1672046" y="457200"/>
            <a:ext cx="9091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err="1"/>
              <a:t>lbtoptext</a:t>
            </a:r>
            <a:r>
              <a:rPr lang="zh-TW" altLang="en-US" sz="3200" dirty="0"/>
              <a:t>      規則說明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63CF00-306E-4A0F-BDC1-E5941C761E09}"/>
              </a:ext>
            </a:extLst>
          </p:cNvPr>
          <p:cNvSpPr txBox="1"/>
          <p:nvPr/>
        </p:nvSpPr>
        <p:spPr>
          <a:xfrm>
            <a:off x="889000" y="1638300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Label1</a:t>
            </a:r>
            <a:r>
              <a:rPr lang="zh-TW" altLang="en-US" dirty="0"/>
              <a:t> 你的籌碼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2171A3-8E66-425C-8024-E4F76CF4248C}"/>
              </a:ext>
            </a:extLst>
          </p:cNvPr>
          <p:cNvSpPr txBox="1"/>
          <p:nvPr/>
        </p:nvSpPr>
        <p:spPr>
          <a:xfrm>
            <a:off x="901701" y="382905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Label2</a:t>
            </a:r>
            <a:r>
              <a:rPr lang="zh-TW" altLang="en-US" dirty="0"/>
              <a:t> 押注金額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540791F-1D18-42C6-AE2D-65C4FFE6936C}"/>
              </a:ext>
            </a:extLst>
          </p:cNvPr>
          <p:cNvSpPr txBox="1"/>
          <p:nvPr/>
        </p:nvSpPr>
        <p:spPr>
          <a:xfrm>
            <a:off x="901701" y="2463800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lbmoney</a:t>
            </a:r>
            <a:r>
              <a:rPr lang="zh-TW" altLang="en-US" dirty="0"/>
              <a:t> 金錢</a:t>
            </a:r>
            <a:endParaRPr lang="en-US" altLang="zh-TW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3A3D8D2-6982-4781-97F5-A24DE4388D3C}"/>
              </a:ext>
            </a:extLst>
          </p:cNvPr>
          <p:cNvSpPr txBox="1"/>
          <p:nvPr/>
        </p:nvSpPr>
        <p:spPr>
          <a:xfrm>
            <a:off x="905147" y="4824970"/>
            <a:ext cx="295813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T</a:t>
            </a:r>
            <a:r>
              <a:rPr lang="zh-TW" altLang="en-US" dirty="0"/>
              <a:t>bmoney 輸入下注的金額</a:t>
            </a:r>
            <a:endParaRPr lang="en-US" altLang="zh-TW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EF9AECF-10A2-4FBD-917C-770C3FC06E78}"/>
              </a:ext>
            </a:extLst>
          </p:cNvPr>
          <p:cNvSpPr txBox="1"/>
          <p:nvPr/>
        </p:nvSpPr>
        <p:spPr>
          <a:xfrm>
            <a:off x="889000" y="5841484"/>
            <a:ext cx="2286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</a:t>
            </a:r>
            <a:r>
              <a:rPr lang="zh-TW" altLang="en-US" dirty="0"/>
              <a:t>nfolabel 判定大小</a:t>
            </a:r>
            <a:endParaRPr lang="en-US" altLang="zh-TW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B87BA8D-936F-4034-9934-F33CAA823B5C}"/>
              </a:ext>
            </a:extLst>
          </p:cNvPr>
          <p:cNvSpPr txBox="1"/>
          <p:nvPr/>
        </p:nvSpPr>
        <p:spPr>
          <a:xfrm>
            <a:off x="4265205" y="5800357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</a:t>
            </a:r>
            <a:r>
              <a:rPr lang="zh-TW" altLang="en-US" dirty="0"/>
              <a:t>winlose 判定輸贏</a:t>
            </a:r>
            <a:endParaRPr lang="en-US" altLang="zh-TW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F577EC3-2E76-4718-9855-BD60B66AD550}"/>
              </a:ext>
            </a:extLst>
          </p:cNvPr>
          <p:cNvSpPr txBox="1"/>
          <p:nvPr/>
        </p:nvSpPr>
        <p:spPr>
          <a:xfrm>
            <a:off x="4163731" y="1591337"/>
            <a:ext cx="1932269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4000" dirty="0"/>
              <a:t>大</a:t>
            </a:r>
            <a:endParaRPr lang="en-US" altLang="zh-TW" sz="4000" dirty="0"/>
          </a:p>
          <a:p>
            <a:r>
              <a:rPr lang="en-US" altLang="zh-TW" sz="4000" dirty="0" err="1"/>
              <a:t>btnbig</a:t>
            </a:r>
            <a:endParaRPr lang="zh-TW" altLang="en-US" sz="4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54DD34D-0585-40DF-8187-A6B33DC74479}"/>
              </a:ext>
            </a:extLst>
          </p:cNvPr>
          <p:cNvSpPr txBox="1"/>
          <p:nvPr/>
        </p:nvSpPr>
        <p:spPr>
          <a:xfrm>
            <a:off x="6548624" y="1610033"/>
            <a:ext cx="2177678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4000" dirty="0"/>
              <a:t>小</a:t>
            </a:r>
            <a:endParaRPr lang="en-US" altLang="zh-TW" sz="4000" dirty="0"/>
          </a:p>
          <a:p>
            <a:r>
              <a:rPr lang="en-US" altLang="zh-TW" sz="4000" dirty="0" err="1"/>
              <a:t>btnsmall</a:t>
            </a:r>
            <a:endParaRPr lang="zh-TW" altLang="en-US" sz="4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58DA234-153B-4128-9EAA-8082406F65EA}"/>
              </a:ext>
            </a:extLst>
          </p:cNvPr>
          <p:cNvSpPr txBox="1"/>
          <p:nvPr/>
        </p:nvSpPr>
        <p:spPr>
          <a:xfrm>
            <a:off x="4155545" y="3361979"/>
            <a:ext cx="2205891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4000" dirty="0"/>
              <a:t>發牌</a:t>
            </a:r>
            <a:endParaRPr lang="en-US" altLang="zh-TW" sz="4000" dirty="0"/>
          </a:p>
          <a:p>
            <a:r>
              <a:rPr lang="en-US" altLang="zh-TW" sz="4000" dirty="0" err="1"/>
              <a:t>btnDeal</a:t>
            </a:r>
            <a:endParaRPr lang="zh-TW" altLang="en-US" sz="40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8C47909-C1EB-4B59-A76E-9309A78AFDAF}"/>
              </a:ext>
            </a:extLst>
          </p:cNvPr>
          <p:cNvSpPr txBox="1"/>
          <p:nvPr/>
        </p:nvSpPr>
        <p:spPr>
          <a:xfrm>
            <a:off x="6593117" y="3398984"/>
            <a:ext cx="2256550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4000" dirty="0"/>
              <a:t>結束遊戲</a:t>
            </a:r>
            <a:endParaRPr lang="en-US" altLang="zh-TW" sz="4000" dirty="0"/>
          </a:p>
          <a:p>
            <a:r>
              <a:rPr lang="en-US" altLang="zh-TW" sz="4000" dirty="0" err="1"/>
              <a:t>btnend</a:t>
            </a:r>
            <a:endParaRPr lang="zh-TW" altLang="en-US" sz="40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E55E985-EABD-4B72-8D12-7BAB7E79C684}"/>
              </a:ext>
            </a:extLst>
          </p:cNvPr>
          <p:cNvSpPr txBox="1"/>
          <p:nvPr/>
        </p:nvSpPr>
        <p:spPr>
          <a:xfrm>
            <a:off x="9071862" y="1280677"/>
            <a:ext cx="2756485" cy="397031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3600" dirty="0"/>
              <a:t>pictureBox1</a:t>
            </a:r>
          </a:p>
          <a:p>
            <a:endParaRPr lang="en-US" altLang="zh-TW" sz="3600" dirty="0"/>
          </a:p>
          <a:p>
            <a:r>
              <a:rPr lang="zh-TW" altLang="en-US" sz="3600" dirty="0"/>
              <a:t>圖片</a:t>
            </a:r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zh-TW" altLang="en-US" sz="36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F6155F6-D6B7-45BC-AA69-829F2B5319B3}"/>
              </a:ext>
            </a:extLst>
          </p:cNvPr>
          <p:cNvSpPr txBox="1"/>
          <p:nvPr/>
        </p:nvSpPr>
        <p:spPr>
          <a:xfrm>
            <a:off x="114300" y="174259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Formgame</a:t>
            </a:r>
            <a:r>
              <a:rPr lang="zh-TW" altLang="en-US" dirty="0"/>
              <a:t> 猜大小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2E3FAF23-805F-485D-A256-2BEF70DF73B4}"/>
              </a:ext>
            </a:extLst>
          </p:cNvPr>
          <p:cNvSpPr txBox="1"/>
          <p:nvPr/>
        </p:nvSpPr>
        <p:spPr>
          <a:xfrm>
            <a:off x="9071862" y="5841484"/>
            <a:ext cx="2756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1024</a:t>
            </a:r>
            <a:r>
              <a:rPr lang="zh-TW" altLang="en-US" sz="4000" dirty="0">
                <a:solidFill>
                  <a:srgbClr val="FF0000"/>
                </a:solidFill>
              </a:rPr>
              <a:t>*</a:t>
            </a:r>
            <a:r>
              <a:rPr lang="en-US" altLang="zh-TW" sz="4000" dirty="0">
                <a:solidFill>
                  <a:srgbClr val="FF0000"/>
                </a:solidFill>
              </a:rPr>
              <a:t>700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7355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</Words>
  <Application>Microsoft Office PowerPoint</Application>
  <PresentationFormat>寬螢幕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Sabon Next LT</vt:lpstr>
      <vt:lpstr>Wingdings</vt:lpstr>
      <vt:lpstr>LuminousVTI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Sanbo</dc:creator>
  <cp:lastModifiedBy>Sanbo</cp:lastModifiedBy>
  <cp:revision>2</cp:revision>
  <dcterms:created xsi:type="dcterms:W3CDTF">2020-11-14T17:35:29Z</dcterms:created>
  <dcterms:modified xsi:type="dcterms:W3CDTF">2020-11-14T17:46:37Z</dcterms:modified>
</cp:coreProperties>
</file>