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DC821-5C10-452F-9720-F22A768BC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3C4515-80E3-4887-B833-E292114BF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27458-A943-4615-AD28-21C94B6F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A0270-A025-46F5-9BDD-2F7E0728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7822D-AE49-4534-9F38-ECD976AE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0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2F765-2262-4E79-B621-E1BE4602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6A832C-543B-40DD-9051-D9DDBEA85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06608-968F-4F96-8535-473A725D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2C2BA-2F51-476B-BA93-9062ED8D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7F126-1F77-483D-98E1-14AD07C1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9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1736BD-1FDD-43C5-9F1A-94FC5EE3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6FE1D3-6B46-4D28-8168-C70205A9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D7A96-D94A-44BF-A987-315D702F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A096-B83E-41CD-8B2B-33523FDB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CE1BF-701F-4C50-B630-34FD7AD4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1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978E4-A333-4E5C-8FED-B13A6776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2C628-6C29-4B23-A98A-FFEC989F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95903-6D45-411F-8B55-5E57733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359B3-1BD0-4298-BDBA-835854D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8DD4A-30D0-4BE5-9FBF-ADA3D738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2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13967-1009-4F2A-9BCB-93F6E361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7AB82-EFFC-4DE1-AB0D-D0D75CBD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9FF00-5221-4D4B-BAB5-7F4DC30A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B2B5D-DBD4-4CBD-9394-14C194E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51E3E-6A47-4C85-8302-483034A0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3D250-3662-42B0-8F60-5024F4F6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1778D-B1FD-4852-B536-34506BBD4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3C5626-B144-4E3F-8F63-AA790FCF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A36201-7185-4044-858E-66359D0E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829AB-4C9A-41F1-A432-59DE54C3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927C95-24BB-4B7D-865E-0A7EF39F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241BA-3E11-457C-9135-B9F3B210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58844-8086-439E-9C76-A980E505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0BA97A-1F45-47CE-876E-9610B0A1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F008F-6D23-4F09-8E05-ECD81933A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67548-94C9-4CFC-BA24-02BDF4B5A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466288-468F-4567-963D-480ECA7E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926AE0-04EA-48FD-A51C-F2BF979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DC8B20-9C5A-4B3E-837F-1DCE153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3EA4F-B3BB-4367-9F22-F485BE46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D378B1-1A2E-41D3-801C-E7C500F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1F2931-1E51-4D21-9F06-DB728FB2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602677-0EEF-4C4B-86C1-DEFBDAAB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7E328E-7514-4BD0-80B7-F690ADD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497508-494E-488A-B31A-34E343D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8D7DA-F473-46C9-B188-B432BCE5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BFABA-0CFE-4DFA-9FC1-EB61D1B2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207A8-4B15-465B-AC36-3B525401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502CC9-94D6-4528-B526-61495E5D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2C378-8F1D-40EC-AD15-B4EE8E2D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FB1922-F982-463F-B57B-D2344780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332E71-7263-4236-948F-EA04DB8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9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FD957-241B-431E-B1BC-C8F2BF52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B44AEB-02D2-411F-8793-CE08F3B8A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D12BB4-DFF0-4876-A930-956BB70A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255D5-26F0-49E1-9E7F-B3705AB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35B668-704A-4691-BDEC-F94C6ECF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8BEA5B-B466-4F42-9F51-E6A501DE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EBC7DA-931A-4221-B2CC-8CF09E3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AD57E3-C932-4CC5-99D6-976573E9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A7F43-6402-4BFF-B7CA-07F9C003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FCCC-DDAB-4B70-85A2-69D92E409F55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54066-A301-4CA8-9391-3853401DB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6FB17-4F07-4805-B305-699C16041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A49F-96B2-49EF-A7D5-ED1395053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899CE8-5333-4CB9-8B23-15C420DA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864A18-7F61-4903-A59D-570BDDBC0C16}"/>
              </a:ext>
            </a:extLst>
          </p:cNvPr>
          <p:cNvSpPr/>
          <p:nvPr/>
        </p:nvSpPr>
        <p:spPr>
          <a:xfrm>
            <a:off x="3123860" y="2502930"/>
            <a:ext cx="2875722" cy="5698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抽排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151AC2-1901-4B7E-A22D-7267E2A369D3}"/>
              </a:ext>
            </a:extLst>
          </p:cNvPr>
          <p:cNvSpPr txBox="1"/>
          <p:nvPr/>
        </p:nvSpPr>
        <p:spPr>
          <a:xfrm>
            <a:off x="3090414" y="2605781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btnDraw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3EED31-1985-4BC3-9BDF-3D7B92B7DC6D}"/>
              </a:ext>
            </a:extLst>
          </p:cNvPr>
          <p:cNvSpPr/>
          <p:nvPr/>
        </p:nvSpPr>
        <p:spPr>
          <a:xfrm>
            <a:off x="7182678" y="2491409"/>
            <a:ext cx="2054087" cy="2073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圖片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FE39AE-8440-4006-9FA9-EA4828913448}"/>
              </a:ext>
            </a:extLst>
          </p:cNvPr>
          <p:cNvSpPr txBox="1"/>
          <p:nvPr/>
        </p:nvSpPr>
        <p:spPr>
          <a:xfrm>
            <a:off x="7692207" y="2703442"/>
            <a:ext cx="10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picResult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D1A513-5A05-4811-A48A-149D11C35935}"/>
              </a:ext>
            </a:extLst>
          </p:cNvPr>
          <p:cNvSpPr txBox="1"/>
          <p:nvPr/>
        </p:nvSpPr>
        <p:spPr>
          <a:xfrm>
            <a:off x="3210261" y="3889513"/>
            <a:ext cx="22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剩餘牌數 </a:t>
            </a:r>
            <a:r>
              <a:rPr lang="en-US" altLang="zh-TW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labLog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EF3AC8-C4BC-454E-A84B-8D142592BCDC}"/>
              </a:ext>
            </a:extLst>
          </p:cNvPr>
          <p:cNvSpPr txBox="1"/>
          <p:nvPr/>
        </p:nvSpPr>
        <p:spPr>
          <a:xfrm>
            <a:off x="31930" y="106017"/>
            <a:ext cx="19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Form1 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遊戲名稱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260145-C31C-43F5-9495-969B747C16FE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871450-6C5E-4AAF-AA2F-A163F9D0D88E}"/>
              </a:ext>
            </a:extLst>
          </p:cNvPr>
          <p:cNvSpPr txBox="1"/>
          <p:nvPr/>
        </p:nvSpPr>
        <p:spPr>
          <a:xfrm>
            <a:off x="9746972" y="6211669"/>
            <a:ext cx="379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1024*700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13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Sanbo</dc:creator>
  <cp:lastModifiedBy>Sanbo</cp:lastModifiedBy>
  <cp:revision>5</cp:revision>
  <dcterms:created xsi:type="dcterms:W3CDTF">2020-10-29T16:07:26Z</dcterms:created>
  <dcterms:modified xsi:type="dcterms:W3CDTF">2020-11-14T11:12:16Z</dcterms:modified>
</cp:coreProperties>
</file>