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0E399-EC72-4919-B6BB-7AC900EFC54C}" v="102" dt="2020-02-05T22:56:50.824"/>
    <p1510:client id="{C2261AFA-E70E-19B5-B732-635C2A5411C7}" v="20" dt="2020-02-05T22:21:21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 Sanchez" userId="S::sanca71@mail.broward.edu::5446ec44-9a9e-4e3b-9f1c-53ddc37695dd" providerId="AD" clId="Web-{C2261AFA-E70E-19B5-B732-635C2A5411C7}"/>
    <pc:docChg chg="addSld modSld">
      <pc:chgData name="Angel Sanchez" userId="S::sanca71@mail.broward.edu::5446ec44-9a9e-4e3b-9f1c-53ddc37695dd" providerId="AD" clId="Web-{C2261AFA-E70E-19B5-B732-635C2A5411C7}" dt="2020-02-05T22:21:21.306" v="19"/>
      <pc:docMkLst>
        <pc:docMk/>
      </pc:docMkLst>
      <pc:sldChg chg="addSp delSp modSp">
        <pc:chgData name="Angel Sanchez" userId="S::sanca71@mail.broward.edu::5446ec44-9a9e-4e3b-9f1c-53ddc37695dd" providerId="AD" clId="Web-{C2261AFA-E70E-19B5-B732-635C2A5411C7}" dt="2020-02-05T22:21:08.696" v="18"/>
        <pc:sldMkLst>
          <pc:docMk/>
          <pc:sldMk cId="109857222" sldId="256"/>
        </pc:sldMkLst>
        <pc:spChg chg="add del mod">
          <ac:chgData name="Angel Sanchez" userId="S::sanca71@mail.broward.edu::5446ec44-9a9e-4e3b-9f1c-53ddc37695dd" providerId="AD" clId="Web-{C2261AFA-E70E-19B5-B732-635C2A5411C7}" dt="2020-02-05T22:21:08.696" v="18"/>
          <ac:spMkLst>
            <pc:docMk/>
            <pc:sldMk cId="109857222" sldId="256"/>
            <ac:spMk id="9" creationId="{41DCE06D-9D2B-478D-8B59-B5F565399C42}"/>
          </ac:spMkLst>
        </pc:spChg>
        <pc:cxnChg chg="add del mod">
          <ac:chgData name="Angel Sanchez" userId="S::sanca71@mail.broward.edu::5446ec44-9a9e-4e3b-9f1c-53ddc37695dd" providerId="AD" clId="Web-{C2261AFA-E70E-19B5-B732-635C2A5411C7}" dt="2020-02-05T22:18:12.414" v="2"/>
          <ac:cxnSpMkLst>
            <pc:docMk/>
            <pc:sldMk cId="109857222" sldId="256"/>
            <ac:cxnSpMk id="6" creationId="{BA0F5F79-F964-421A-80D2-66A3507F1784}"/>
          </ac:cxnSpMkLst>
        </pc:cxnChg>
        <pc:cxnChg chg="add del mod">
          <ac:chgData name="Angel Sanchez" userId="S::sanca71@mail.broward.edu::5446ec44-9a9e-4e3b-9f1c-53ddc37695dd" providerId="AD" clId="Web-{C2261AFA-E70E-19B5-B732-635C2A5411C7}" dt="2020-02-05T22:19:17.320" v="8"/>
          <ac:cxnSpMkLst>
            <pc:docMk/>
            <pc:sldMk cId="109857222" sldId="256"/>
            <ac:cxnSpMk id="7" creationId="{65D20483-72B9-4A9D-853F-CBC9C883009B}"/>
          </ac:cxnSpMkLst>
        </pc:cxnChg>
        <pc:cxnChg chg="add del mod">
          <ac:chgData name="Angel Sanchez" userId="S::sanca71@mail.broward.edu::5446ec44-9a9e-4e3b-9f1c-53ddc37695dd" providerId="AD" clId="Web-{C2261AFA-E70E-19B5-B732-635C2A5411C7}" dt="2020-02-05T22:19:42.742" v="15"/>
          <ac:cxnSpMkLst>
            <pc:docMk/>
            <pc:sldMk cId="109857222" sldId="256"/>
            <ac:cxnSpMk id="8" creationId="{E8233014-97CF-4BC5-AFC3-2A7379218B6A}"/>
          </ac:cxnSpMkLst>
        </pc:cxnChg>
      </pc:sldChg>
      <pc:sldChg chg="new">
        <pc:chgData name="Angel Sanchez" userId="S::sanca71@mail.broward.edu::5446ec44-9a9e-4e3b-9f1c-53ddc37695dd" providerId="AD" clId="Web-{C2261AFA-E70E-19B5-B732-635C2A5411C7}" dt="2020-02-05T22:21:21.306" v="19"/>
        <pc:sldMkLst>
          <pc:docMk/>
          <pc:sldMk cId="2948573193" sldId="257"/>
        </pc:sldMkLst>
      </pc:sldChg>
    </pc:docChg>
  </pc:docChgLst>
  <pc:docChgLst>
    <pc:chgData name="Angel Sanchez" userId="S::sanca71@mail.broward.edu::5446ec44-9a9e-4e3b-9f1c-53ddc37695dd" providerId="AD" clId="Web-{1B790CB0-08A8-3330-1716-81220F7208F5}"/>
    <pc:docChg chg="addSld modSld">
      <pc:chgData name="Angel Sanchez" userId="S::sanca71@mail.broward.edu::5446ec44-9a9e-4e3b-9f1c-53ddc37695dd" providerId="AD" clId="Web-{1B790CB0-08A8-3330-1716-81220F7208F5}" dt="2020-02-01T00:29:53.521" v="299" actId="1076"/>
      <pc:docMkLst>
        <pc:docMk/>
      </pc:docMkLst>
      <pc:sldChg chg="addSp delSp modSp">
        <pc:chgData name="Angel Sanchez" userId="S::sanca71@mail.broward.edu::5446ec44-9a9e-4e3b-9f1c-53ddc37695dd" providerId="AD" clId="Web-{1B790CB0-08A8-3330-1716-81220F7208F5}" dt="2020-02-01T00:29:53.521" v="299" actId="1076"/>
        <pc:sldMkLst>
          <pc:docMk/>
          <pc:sldMk cId="109857222" sldId="256"/>
        </pc:sldMkLst>
        <pc:spChg chg="add mod">
          <ac:chgData name="Angel Sanchez" userId="S::sanca71@mail.broward.edu::5446ec44-9a9e-4e3b-9f1c-53ddc37695dd" providerId="AD" clId="Web-{1B790CB0-08A8-3330-1716-81220F7208F5}" dt="2020-02-01T00:15:47.304" v="111"/>
          <ac:spMkLst>
            <pc:docMk/>
            <pc:sldMk cId="109857222" sldId="256"/>
            <ac:spMk id="2" creationId="{E96F8063-3C20-4E2E-B719-96D4448B550C}"/>
          </ac:spMkLst>
        </pc:spChg>
        <pc:spChg chg="add mod">
          <ac:chgData name="Angel Sanchez" userId="S::sanca71@mail.broward.edu::5446ec44-9a9e-4e3b-9f1c-53ddc37695dd" providerId="AD" clId="Web-{1B790CB0-08A8-3330-1716-81220F7208F5}" dt="2020-02-01T00:18:54.456" v="151" actId="20577"/>
          <ac:spMkLst>
            <pc:docMk/>
            <pc:sldMk cId="109857222" sldId="256"/>
            <ac:spMk id="3" creationId="{33E2F422-AF1F-49D2-87C0-C0C5F00C4A09}"/>
          </ac:spMkLst>
        </pc:spChg>
        <pc:spChg chg="mod">
          <ac:chgData name="Angel Sanchez" userId="S::sanca71@mail.broward.edu::5446ec44-9a9e-4e3b-9f1c-53ddc37695dd" providerId="AD" clId="Web-{1B790CB0-08A8-3330-1716-81220F7208F5}" dt="2020-02-01T00:12:24.479" v="77" actId="1076"/>
          <ac:spMkLst>
            <pc:docMk/>
            <pc:sldMk cId="109857222" sldId="256"/>
            <ac:spMk id="19" creationId="{F6FCEDF8-4815-4221-8478-7119FBFCD067}"/>
          </ac:spMkLst>
        </pc:spChg>
        <pc:spChg chg="add del mod topLvl">
          <ac:chgData name="Angel Sanchez" userId="S::sanca71@mail.broward.edu::5446ec44-9a9e-4e3b-9f1c-53ddc37695dd" providerId="AD" clId="Web-{1B790CB0-08A8-3330-1716-81220F7208F5}" dt="2020-02-01T00:10:56.864" v="70"/>
          <ac:spMkLst>
            <pc:docMk/>
            <pc:sldMk cId="109857222" sldId="256"/>
            <ac:spMk id="61" creationId="{291766EB-4833-4392-98EC-18CE839F12D1}"/>
          </ac:spMkLst>
        </pc:spChg>
        <pc:spChg chg="mod topLvl">
          <ac:chgData name="Angel Sanchez" userId="S::sanca71@mail.broward.edu::5446ec44-9a9e-4e3b-9f1c-53ddc37695dd" providerId="AD" clId="Web-{1B790CB0-08A8-3330-1716-81220F7208F5}" dt="2020-02-01T00:10:56.864" v="70"/>
          <ac:spMkLst>
            <pc:docMk/>
            <pc:sldMk cId="109857222" sldId="256"/>
            <ac:spMk id="62" creationId="{C4051007-DFA8-4D68-B190-6A7802EFA66D}"/>
          </ac:spMkLst>
        </pc:spChg>
        <pc:spChg chg="mod">
          <ac:chgData name="Angel Sanchez" userId="S::sanca71@mail.broward.edu::5446ec44-9a9e-4e3b-9f1c-53ddc37695dd" providerId="AD" clId="Web-{1B790CB0-08A8-3330-1716-81220F7208F5}" dt="2020-02-01T00:26:39.252" v="293" actId="20577"/>
          <ac:spMkLst>
            <pc:docMk/>
            <pc:sldMk cId="109857222" sldId="256"/>
            <ac:spMk id="71" creationId="{E6C0E785-4D54-49AF-A472-2D6D2D94AF57}"/>
          </ac:spMkLst>
        </pc:spChg>
        <pc:spChg chg="mod">
          <ac:chgData name="Angel Sanchez" userId="S::sanca71@mail.broward.edu::5446ec44-9a9e-4e3b-9f1c-53ddc37695dd" providerId="AD" clId="Web-{1B790CB0-08A8-3330-1716-81220F7208F5}" dt="2020-02-01T00:22:33.235" v="227" actId="20577"/>
          <ac:spMkLst>
            <pc:docMk/>
            <pc:sldMk cId="109857222" sldId="256"/>
            <ac:spMk id="74" creationId="{4EC8A28B-CCF9-498B-9D87-C3FFF2415DBB}"/>
          </ac:spMkLst>
        </pc:spChg>
        <pc:spChg chg="mod">
          <ac:chgData name="Angel Sanchez" userId="S::sanca71@mail.broward.edu::5446ec44-9a9e-4e3b-9f1c-53ddc37695dd" providerId="AD" clId="Web-{1B790CB0-08A8-3330-1716-81220F7208F5}" dt="2020-02-01T00:23:30.754" v="238" actId="20577"/>
          <ac:spMkLst>
            <pc:docMk/>
            <pc:sldMk cId="109857222" sldId="256"/>
            <ac:spMk id="77" creationId="{AEF047D4-508D-4966-B421-A6B6C230ACCA}"/>
          </ac:spMkLst>
        </pc:spChg>
        <pc:grpChg chg="add mod">
          <ac:chgData name="Angel Sanchez" userId="S::sanca71@mail.broward.edu::5446ec44-9a9e-4e3b-9f1c-53ddc37695dd" providerId="AD" clId="Web-{1B790CB0-08A8-3330-1716-81220F7208F5}" dt="2020-02-01T00:25:24.371" v="274" actId="1076"/>
          <ac:grpSpMkLst>
            <pc:docMk/>
            <pc:sldMk cId="109857222" sldId="256"/>
            <ac:grpSpMk id="5" creationId="{5FB92F7F-0B67-49F7-9FAD-7232792DF5CA}"/>
          </ac:grpSpMkLst>
        </pc:grpChg>
        <pc:grpChg chg="mod">
          <ac:chgData name="Angel Sanchez" userId="S::sanca71@mail.broward.edu::5446ec44-9a9e-4e3b-9f1c-53ddc37695dd" providerId="AD" clId="Web-{1B790CB0-08A8-3330-1716-81220F7208F5}" dt="2020-02-01T00:25:24.402" v="275" actId="1076"/>
          <ac:grpSpMkLst>
            <pc:docMk/>
            <pc:sldMk cId="109857222" sldId="256"/>
            <ac:grpSpMk id="20" creationId="{0778DF23-4083-4F61-8628-482528FDF97F}"/>
          </ac:grpSpMkLst>
        </pc:grpChg>
        <pc:grpChg chg="mod">
          <ac:chgData name="Angel Sanchez" userId="S::sanca71@mail.broward.edu::5446ec44-9a9e-4e3b-9f1c-53ddc37695dd" providerId="AD" clId="Web-{1B790CB0-08A8-3330-1716-81220F7208F5}" dt="2020-02-01T00:26:17.766" v="290" actId="1076"/>
          <ac:grpSpMkLst>
            <pc:docMk/>
            <pc:sldMk cId="109857222" sldId="256"/>
            <ac:grpSpMk id="27" creationId="{119D393C-673D-4C87-A702-A8148F09256B}"/>
          </ac:grpSpMkLst>
        </pc:grpChg>
        <pc:grpChg chg="mod">
          <ac:chgData name="Angel Sanchez" userId="S::sanca71@mail.broward.edu::5446ec44-9a9e-4e3b-9f1c-53ddc37695dd" providerId="AD" clId="Web-{1B790CB0-08A8-3330-1716-81220F7208F5}" dt="2020-02-01T00:29:53.489" v="297" actId="1076"/>
          <ac:grpSpMkLst>
            <pc:docMk/>
            <pc:sldMk cId="109857222" sldId="256"/>
            <ac:grpSpMk id="30" creationId="{7D5747BA-94A7-40B0-8EA8-9155F08839B0}"/>
          </ac:grpSpMkLst>
        </pc:grpChg>
        <pc:grpChg chg="mod">
          <ac:chgData name="Angel Sanchez" userId="S::sanca71@mail.broward.edu::5446ec44-9a9e-4e3b-9f1c-53ddc37695dd" providerId="AD" clId="Web-{1B790CB0-08A8-3330-1716-81220F7208F5}" dt="2020-02-01T00:26:17.657" v="285" actId="1076"/>
          <ac:grpSpMkLst>
            <pc:docMk/>
            <pc:sldMk cId="109857222" sldId="256"/>
            <ac:grpSpMk id="33" creationId="{384504BD-FD99-4808-BF04-5648EEF30B24}"/>
          </ac:grpSpMkLst>
        </pc:grpChg>
        <pc:grpChg chg="mod">
          <ac:chgData name="Angel Sanchez" userId="S::sanca71@mail.broward.edu::5446ec44-9a9e-4e3b-9f1c-53ddc37695dd" providerId="AD" clId="Web-{1B790CB0-08A8-3330-1716-81220F7208F5}" dt="2020-02-01T00:26:17.797" v="291" actId="1076"/>
          <ac:grpSpMkLst>
            <pc:docMk/>
            <pc:sldMk cId="109857222" sldId="256"/>
            <ac:grpSpMk id="36" creationId="{98E7B057-97CF-4143-8B6C-D3C96B987B03}"/>
          </ac:grpSpMkLst>
        </pc:grpChg>
        <pc:grpChg chg="mod">
          <ac:chgData name="Angel Sanchez" userId="S::sanca71@mail.broward.edu::5446ec44-9a9e-4e3b-9f1c-53ddc37695dd" providerId="AD" clId="Web-{1B790CB0-08A8-3330-1716-81220F7208F5}" dt="2020-02-01T00:25:43.091" v="279" actId="1076"/>
          <ac:grpSpMkLst>
            <pc:docMk/>
            <pc:sldMk cId="109857222" sldId="256"/>
            <ac:grpSpMk id="39" creationId="{F0857C9C-02C6-43E8-8DD9-1FA0BA4667F5}"/>
          </ac:grpSpMkLst>
        </pc:grpChg>
        <pc:grpChg chg="mod">
          <ac:chgData name="Angel Sanchez" userId="S::sanca71@mail.broward.edu::5446ec44-9a9e-4e3b-9f1c-53ddc37695dd" providerId="AD" clId="Web-{1B790CB0-08A8-3330-1716-81220F7208F5}" dt="2020-02-01T00:26:17.688" v="286" actId="1076"/>
          <ac:grpSpMkLst>
            <pc:docMk/>
            <pc:sldMk cId="109857222" sldId="256"/>
            <ac:grpSpMk id="42" creationId="{68E0675B-569F-4735-A752-DAE481690B39}"/>
          </ac:grpSpMkLst>
        </pc:grpChg>
        <pc:grpChg chg="mod">
          <ac:chgData name="Angel Sanchez" userId="S::sanca71@mail.broward.edu::5446ec44-9a9e-4e3b-9f1c-53ddc37695dd" providerId="AD" clId="Web-{1B790CB0-08A8-3330-1716-81220F7208F5}" dt="2020-02-01T00:29:53.505" v="298" actId="1076"/>
          <ac:grpSpMkLst>
            <pc:docMk/>
            <pc:sldMk cId="109857222" sldId="256"/>
            <ac:grpSpMk id="45" creationId="{0161A96A-7AAE-4164-89BF-EAD22E3A93F6}"/>
          </ac:grpSpMkLst>
        </pc:grpChg>
        <pc:grpChg chg="mod">
          <ac:chgData name="Angel Sanchez" userId="S::sanca71@mail.broward.edu::5446ec44-9a9e-4e3b-9f1c-53ddc37695dd" providerId="AD" clId="Web-{1B790CB0-08A8-3330-1716-81220F7208F5}" dt="2020-02-01T00:25:43.122" v="280" actId="1076"/>
          <ac:grpSpMkLst>
            <pc:docMk/>
            <pc:sldMk cId="109857222" sldId="256"/>
            <ac:grpSpMk id="48" creationId="{BAFBF10A-AF69-4C50-B044-85C94006042B}"/>
          </ac:grpSpMkLst>
        </pc:grpChg>
        <pc:grpChg chg="mod">
          <ac:chgData name="Angel Sanchez" userId="S::sanca71@mail.broward.edu::5446ec44-9a9e-4e3b-9f1c-53ddc37695dd" providerId="AD" clId="Web-{1B790CB0-08A8-3330-1716-81220F7208F5}" dt="2020-02-01T00:26:17.704" v="287" actId="1076"/>
          <ac:grpSpMkLst>
            <pc:docMk/>
            <pc:sldMk cId="109857222" sldId="256"/>
            <ac:grpSpMk id="51" creationId="{E3F8220E-8A6E-43C2-A029-8363FD8AA2A8}"/>
          </ac:grpSpMkLst>
        </pc:grpChg>
        <pc:grpChg chg="mod">
          <ac:chgData name="Angel Sanchez" userId="S::sanca71@mail.broward.edu::5446ec44-9a9e-4e3b-9f1c-53ddc37695dd" providerId="AD" clId="Web-{1B790CB0-08A8-3330-1716-81220F7208F5}" dt="2020-02-01T00:26:17.750" v="289" actId="1076"/>
          <ac:grpSpMkLst>
            <pc:docMk/>
            <pc:sldMk cId="109857222" sldId="256"/>
            <ac:grpSpMk id="54" creationId="{CB760C61-90F5-40A2-BFC6-A577DC053FDE}"/>
          </ac:grpSpMkLst>
        </pc:grpChg>
        <pc:grpChg chg="mod">
          <ac:chgData name="Angel Sanchez" userId="S::sanca71@mail.broward.edu::5446ec44-9a9e-4e3b-9f1c-53ddc37695dd" providerId="AD" clId="Web-{1B790CB0-08A8-3330-1716-81220F7208F5}" dt="2020-02-01T00:26:17.719" v="288" actId="1076"/>
          <ac:grpSpMkLst>
            <pc:docMk/>
            <pc:sldMk cId="109857222" sldId="256"/>
            <ac:grpSpMk id="57" creationId="{AAB8D391-3099-4CE1-9C53-B2B54CE47E9A}"/>
          </ac:grpSpMkLst>
        </pc:grpChg>
        <pc:grpChg chg="add del mod">
          <ac:chgData name="Angel Sanchez" userId="S::sanca71@mail.broward.edu::5446ec44-9a9e-4e3b-9f1c-53ddc37695dd" providerId="AD" clId="Web-{1B790CB0-08A8-3330-1716-81220F7208F5}" dt="2020-02-01T00:25:24.418" v="276" actId="1076"/>
          <ac:grpSpMkLst>
            <pc:docMk/>
            <pc:sldMk cId="109857222" sldId="256"/>
            <ac:grpSpMk id="60" creationId="{E1657477-2655-48AB-A15E-FAB6484DB580}"/>
          </ac:grpSpMkLst>
        </pc:grpChg>
        <pc:grpChg chg="mod">
          <ac:chgData name="Angel Sanchez" userId="S::sanca71@mail.broward.edu::5446ec44-9a9e-4e3b-9f1c-53ddc37695dd" providerId="AD" clId="Web-{1B790CB0-08A8-3330-1716-81220F7208F5}" dt="2020-02-01T00:29:53.521" v="299" actId="1076"/>
          <ac:grpSpMkLst>
            <pc:docMk/>
            <pc:sldMk cId="109857222" sldId="256"/>
            <ac:grpSpMk id="63" creationId="{2109B592-48A7-40AF-889C-D36C6952D623}"/>
          </ac:grpSpMkLst>
        </pc:grpChg>
        <pc:grpChg chg="add mod">
          <ac:chgData name="Angel Sanchez" userId="S::sanca71@mail.broward.edu::5446ec44-9a9e-4e3b-9f1c-53ddc37695dd" providerId="AD" clId="Web-{1B790CB0-08A8-3330-1716-81220F7208F5}" dt="2020-02-01T00:26:26.985" v="292" actId="1076"/>
          <ac:grpSpMkLst>
            <pc:docMk/>
            <pc:sldMk cId="109857222" sldId="256"/>
            <ac:grpSpMk id="66" creationId="{99FD4A05-04F7-4C7E-99F3-171162C6BE08}"/>
          </ac:grpSpMkLst>
        </pc:grpChg>
        <pc:grpChg chg="add mod">
          <ac:chgData name="Angel Sanchez" userId="S::sanca71@mail.broward.edu::5446ec44-9a9e-4e3b-9f1c-53ddc37695dd" providerId="AD" clId="Web-{1B790CB0-08A8-3330-1716-81220F7208F5}" dt="2020-02-01T00:26:45.924" v="296" actId="1076"/>
          <ac:grpSpMkLst>
            <pc:docMk/>
            <pc:sldMk cId="109857222" sldId="256"/>
            <ac:grpSpMk id="69" creationId="{E8D6D740-B542-4ABB-AB21-A4E89EE20F74}"/>
          </ac:grpSpMkLst>
        </pc:grpChg>
        <pc:grpChg chg="add mod">
          <ac:chgData name="Angel Sanchez" userId="S::sanca71@mail.broward.edu::5446ec44-9a9e-4e3b-9f1c-53ddc37695dd" providerId="AD" clId="Web-{1B790CB0-08A8-3330-1716-81220F7208F5}" dt="2020-02-01T00:25:30.481" v="277" actId="1076"/>
          <ac:grpSpMkLst>
            <pc:docMk/>
            <pc:sldMk cId="109857222" sldId="256"/>
            <ac:grpSpMk id="72" creationId="{F9FAC032-74EC-4313-BA73-B59CAB855DAA}"/>
          </ac:grpSpMkLst>
        </pc:grpChg>
        <pc:grpChg chg="add mod">
          <ac:chgData name="Angel Sanchez" userId="S::sanca71@mail.broward.edu::5446ec44-9a9e-4e3b-9f1c-53ddc37695dd" providerId="AD" clId="Web-{1B790CB0-08A8-3330-1716-81220F7208F5}" dt="2020-02-01T00:25:43.138" v="281" actId="1076"/>
          <ac:grpSpMkLst>
            <pc:docMk/>
            <pc:sldMk cId="109857222" sldId="256"/>
            <ac:grpSpMk id="75" creationId="{07769AC1-358C-4213-AE64-E8AAD3389A5D}"/>
          </ac:grpSpMkLst>
        </pc:grpChg>
        <pc:cxnChg chg="add del mod">
          <ac:chgData name="Angel Sanchez" userId="S::sanca71@mail.broward.edu::5446ec44-9a9e-4e3b-9f1c-53ddc37695dd" providerId="AD" clId="Web-{1B790CB0-08A8-3330-1716-81220F7208F5}" dt="2020-01-31T23:11:11.606" v="3"/>
          <ac:cxnSpMkLst>
            <pc:docMk/>
            <pc:sldMk cId="109857222" sldId="256"/>
            <ac:cxnSpMk id="2" creationId="{151E2CCC-AAE9-48A0-B998-35A2D3A77D46}"/>
          </ac:cxnSpMkLst>
        </pc:cxnChg>
      </pc:sldChg>
      <pc:sldChg chg="delSp modSp new">
        <pc:chgData name="Angel Sanchez" userId="S::sanca71@mail.broward.edu::5446ec44-9a9e-4e3b-9f1c-53ddc37695dd" providerId="AD" clId="Web-{1B790CB0-08A8-3330-1716-81220F7208F5}" dt="2020-02-01T00:09:14.526" v="65"/>
        <pc:sldMkLst>
          <pc:docMk/>
          <pc:sldMk cId="516449857" sldId="257"/>
        </pc:sldMkLst>
        <pc:spChg chg="del">
          <ac:chgData name="Angel Sanchez" userId="S::sanca71@mail.broward.edu::5446ec44-9a9e-4e3b-9f1c-53ddc37695dd" providerId="AD" clId="Web-{1B790CB0-08A8-3330-1716-81220F7208F5}" dt="2020-02-01T00:09:14.526" v="65"/>
          <ac:spMkLst>
            <pc:docMk/>
            <pc:sldMk cId="516449857" sldId="257"/>
            <ac:spMk id="2" creationId="{5A05BEE5-9B0A-4204-B7B1-F6E8B1645541}"/>
          </ac:spMkLst>
        </pc:spChg>
        <pc:spChg chg="del mod">
          <ac:chgData name="Angel Sanchez" userId="S::sanca71@mail.broward.edu::5446ec44-9a9e-4e3b-9f1c-53ddc37695dd" providerId="AD" clId="Web-{1B790CB0-08A8-3330-1716-81220F7208F5}" dt="2020-02-01T00:09:12.682" v="64"/>
          <ac:spMkLst>
            <pc:docMk/>
            <pc:sldMk cId="516449857" sldId="257"/>
            <ac:spMk id="3" creationId="{D119AA38-C4BE-464F-964C-E9FC6DD989C8}"/>
          </ac:spMkLst>
        </pc:spChg>
      </pc:sldChg>
    </pc:docChg>
  </pc:docChgLst>
  <pc:docChgLst>
    <pc:chgData name="Angel Sanchez" userId="S::sanca71@mail.broward.edu::5446ec44-9a9e-4e3b-9f1c-53ddc37695dd" providerId="AD" clId="Web-{BE02E90F-97E3-4AA7-8720-ED7719E57583}"/>
    <pc:docChg chg="modSld">
      <pc:chgData name="Angel Sanchez" userId="S::sanca71@mail.broward.edu::5446ec44-9a9e-4e3b-9f1c-53ddc37695dd" providerId="AD" clId="Web-{BE02E90F-97E3-4AA7-8720-ED7719E57583}" dt="2020-01-30T02:02:50.127" v="162" actId="14100"/>
      <pc:docMkLst>
        <pc:docMk/>
      </pc:docMkLst>
      <pc:sldChg chg="addSp delSp modSp">
        <pc:chgData name="Angel Sanchez" userId="S::sanca71@mail.broward.edu::5446ec44-9a9e-4e3b-9f1c-53ddc37695dd" providerId="AD" clId="Web-{BE02E90F-97E3-4AA7-8720-ED7719E57583}" dt="2020-01-30T02:02:50.127" v="162" actId="14100"/>
        <pc:sldMkLst>
          <pc:docMk/>
          <pc:sldMk cId="109857222" sldId="256"/>
        </pc:sldMkLst>
        <pc:spChg chg="del">
          <ac:chgData name="Angel Sanchez" userId="S::sanca71@mail.broward.edu::5446ec44-9a9e-4e3b-9f1c-53ddc37695dd" providerId="AD" clId="Web-{BE02E90F-97E3-4AA7-8720-ED7719E57583}" dt="2020-01-30T01:42:00.534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Angel Sanchez" userId="S::sanca71@mail.broward.edu::5446ec44-9a9e-4e3b-9f1c-53ddc37695dd" providerId="AD" clId="Web-{BE02E90F-97E3-4AA7-8720-ED7719E57583}" dt="2020-01-30T01:42:04.596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ngel Sanchez" userId="S::sanca71@mail.broward.edu::5446ec44-9a9e-4e3b-9f1c-53ddc37695dd" providerId="AD" clId="Web-{BE02E90F-97E3-4AA7-8720-ED7719E57583}" dt="2020-01-30T01:51:11.468" v="9" actId="14100"/>
          <ac:spMkLst>
            <pc:docMk/>
            <pc:sldMk cId="109857222" sldId="256"/>
            <ac:spMk id="4" creationId="{CCB1E929-B938-41F5-8C95-CC6C18966F8F}"/>
          </ac:spMkLst>
        </pc:spChg>
        <pc:spChg chg="add del mod">
          <ac:chgData name="Angel Sanchez" userId="S::sanca71@mail.broward.edu::5446ec44-9a9e-4e3b-9f1c-53ddc37695dd" providerId="AD" clId="Web-{BE02E90F-97E3-4AA7-8720-ED7719E57583}" dt="2020-01-30T01:55:33.215" v="87"/>
          <ac:spMkLst>
            <pc:docMk/>
            <pc:sldMk cId="109857222" sldId="256"/>
            <ac:spMk id="5" creationId="{A0061257-DDBE-47D3-AD04-9451A617D3B1}"/>
          </ac:spMkLst>
        </pc:spChg>
        <pc:spChg chg="add del mod">
          <ac:chgData name="Angel Sanchez" userId="S::sanca71@mail.broward.edu::5446ec44-9a9e-4e3b-9f1c-53ddc37695dd" providerId="AD" clId="Web-{BE02E90F-97E3-4AA7-8720-ED7719E57583}" dt="2020-01-30T01:55:33.215" v="86"/>
          <ac:spMkLst>
            <pc:docMk/>
            <pc:sldMk cId="109857222" sldId="256"/>
            <ac:spMk id="6" creationId="{94DD4619-B0D1-4D06-86F7-7E50EADEAAA4}"/>
          </ac:spMkLst>
        </pc:spChg>
        <pc:spChg chg="add del mod">
          <ac:chgData name="Angel Sanchez" userId="S::sanca71@mail.broward.edu::5446ec44-9a9e-4e3b-9f1c-53ddc37695dd" providerId="AD" clId="Web-{BE02E90F-97E3-4AA7-8720-ED7719E57583}" dt="2020-01-30T01:55:33.215" v="85"/>
          <ac:spMkLst>
            <pc:docMk/>
            <pc:sldMk cId="109857222" sldId="256"/>
            <ac:spMk id="7" creationId="{15FF070F-1755-4297-84B8-31DFE65E2AA0}"/>
          </ac:spMkLst>
        </pc:spChg>
        <pc:spChg chg="add del mod">
          <ac:chgData name="Angel Sanchez" userId="S::sanca71@mail.broward.edu::5446ec44-9a9e-4e3b-9f1c-53ddc37695dd" providerId="AD" clId="Web-{BE02E90F-97E3-4AA7-8720-ED7719E57583}" dt="2020-01-30T01:55:33.215" v="84"/>
          <ac:spMkLst>
            <pc:docMk/>
            <pc:sldMk cId="109857222" sldId="256"/>
            <ac:spMk id="8" creationId="{FFCEDA9C-FB5D-40A0-B853-6DA04D26C4B4}"/>
          </ac:spMkLst>
        </pc:spChg>
        <pc:spChg chg="add del mod">
          <ac:chgData name="Angel Sanchez" userId="S::sanca71@mail.broward.edu::5446ec44-9a9e-4e3b-9f1c-53ddc37695dd" providerId="AD" clId="Web-{BE02E90F-97E3-4AA7-8720-ED7719E57583}" dt="2020-01-30T01:55:25.575" v="79"/>
          <ac:spMkLst>
            <pc:docMk/>
            <pc:sldMk cId="109857222" sldId="256"/>
            <ac:spMk id="9" creationId="{4D4B2D36-9F23-408B-A89D-B7FB34BCC617}"/>
          </ac:spMkLst>
        </pc:spChg>
        <pc:spChg chg="add del mod">
          <ac:chgData name="Angel Sanchez" userId="S::sanca71@mail.broward.edu::5446ec44-9a9e-4e3b-9f1c-53ddc37695dd" providerId="AD" clId="Web-{BE02E90F-97E3-4AA7-8720-ED7719E57583}" dt="2020-01-30T01:55:25.575" v="78"/>
          <ac:spMkLst>
            <pc:docMk/>
            <pc:sldMk cId="109857222" sldId="256"/>
            <ac:spMk id="10" creationId="{F7EDD397-3899-45ED-8A21-3B33F2AB908B}"/>
          </ac:spMkLst>
        </pc:spChg>
        <pc:spChg chg="add del mod">
          <ac:chgData name="Angel Sanchez" userId="S::sanca71@mail.broward.edu::5446ec44-9a9e-4e3b-9f1c-53ddc37695dd" providerId="AD" clId="Web-{BE02E90F-97E3-4AA7-8720-ED7719E57583}" dt="2020-01-30T01:55:25.575" v="77"/>
          <ac:spMkLst>
            <pc:docMk/>
            <pc:sldMk cId="109857222" sldId="256"/>
            <ac:spMk id="11" creationId="{B5F0D050-7D9C-443A-AA5A-F1DCF7AA38AC}"/>
          </ac:spMkLst>
        </pc:spChg>
        <pc:spChg chg="add del mod">
          <ac:chgData name="Angel Sanchez" userId="S::sanca71@mail.broward.edu::5446ec44-9a9e-4e3b-9f1c-53ddc37695dd" providerId="AD" clId="Web-{BE02E90F-97E3-4AA7-8720-ED7719E57583}" dt="2020-01-30T01:55:25.575" v="76"/>
          <ac:spMkLst>
            <pc:docMk/>
            <pc:sldMk cId="109857222" sldId="256"/>
            <ac:spMk id="12" creationId="{522F4234-548D-4F37-BE3B-E8D9A9DCC5DC}"/>
          </ac:spMkLst>
        </pc:spChg>
        <pc:spChg chg="add del mod">
          <ac:chgData name="Angel Sanchez" userId="S::sanca71@mail.broward.edu::5446ec44-9a9e-4e3b-9f1c-53ddc37695dd" providerId="AD" clId="Web-{BE02E90F-97E3-4AA7-8720-ED7719E57583}" dt="2020-01-30T01:55:25.575" v="75"/>
          <ac:spMkLst>
            <pc:docMk/>
            <pc:sldMk cId="109857222" sldId="256"/>
            <ac:spMk id="13" creationId="{23262057-7A4D-49A3-A7E9-DE88FB0085CD}"/>
          </ac:spMkLst>
        </pc:spChg>
        <pc:spChg chg="add del mod">
          <ac:chgData name="Angel Sanchez" userId="S::sanca71@mail.broward.edu::5446ec44-9a9e-4e3b-9f1c-53ddc37695dd" providerId="AD" clId="Web-{BE02E90F-97E3-4AA7-8720-ED7719E57583}" dt="2020-01-30T01:55:28.777" v="83"/>
          <ac:spMkLst>
            <pc:docMk/>
            <pc:sldMk cId="109857222" sldId="256"/>
            <ac:spMk id="14" creationId="{10988382-AA77-4CB6-8AD9-100831C15F50}"/>
          </ac:spMkLst>
        </pc:spChg>
        <pc:spChg chg="add del mod">
          <ac:chgData name="Angel Sanchez" userId="S::sanca71@mail.broward.edu::5446ec44-9a9e-4e3b-9f1c-53ddc37695dd" providerId="AD" clId="Web-{BE02E90F-97E3-4AA7-8720-ED7719E57583}" dt="2020-01-30T01:55:28.777" v="82"/>
          <ac:spMkLst>
            <pc:docMk/>
            <pc:sldMk cId="109857222" sldId="256"/>
            <ac:spMk id="15" creationId="{229279CD-0C64-425F-87DD-D6F8C0FFF7B1}"/>
          </ac:spMkLst>
        </pc:spChg>
        <pc:spChg chg="add del mod">
          <ac:chgData name="Angel Sanchez" userId="S::sanca71@mail.broward.edu::5446ec44-9a9e-4e3b-9f1c-53ddc37695dd" providerId="AD" clId="Web-{BE02E90F-97E3-4AA7-8720-ED7719E57583}" dt="2020-01-30T01:55:28.762" v="81"/>
          <ac:spMkLst>
            <pc:docMk/>
            <pc:sldMk cId="109857222" sldId="256"/>
            <ac:spMk id="16" creationId="{C3397040-85C8-4F3C-9007-C981EC0C64F8}"/>
          </ac:spMkLst>
        </pc:spChg>
        <pc:spChg chg="add del mod">
          <ac:chgData name="Angel Sanchez" userId="S::sanca71@mail.broward.edu::5446ec44-9a9e-4e3b-9f1c-53ddc37695dd" providerId="AD" clId="Web-{BE02E90F-97E3-4AA7-8720-ED7719E57583}" dt="2020-01-30T01:55:28.762" v="80"/>
          <ac:spMkLst>
            <pc:docMk/>
            <pc:sldMk cId="109857222" sldId="256"/>
            <ac:spMk id="17" creationId="{46952783-E4BA-4D0E-8404-54AA69792480}"/>
          </ac:spMkLst>
        </pc:spChg>
        <pc:spChg chg="add del mod">
          <ac:chgData name="Angel Sanchez" userId="S::sanca71@mail.broward.edu::5446ec44-9a9e-4e3b-9f1c-53ddc37695dd" providerId="AD" clId="Web-{BE02E90F-97E3-4AA7-8720-ED7719E57583}" dt="2020-01-30T01:52:31.987" v="41"/>
          <ac:spMkLst>
            <pc:docMk/>
            <pc:sldMk cId="109857222" sldId="256"/>
            <ac:spMk id="18" creationId="{B6BD3EC0-FB21-4377-88F0-AAB5BB463371}"/>
          </ac:spMkLst>
        </pc:spChg>
        <pc:spChg chg="add mod">
          <ac:chgData name="Angel Sanchez" userId="S::sanca71@mail.broward.edu::5446ec44-9a9e-4e3b-9f1c-53ddc37695dd" providerId="AD" clId="Web-{BE02E90F-97E3-4AA7-8720-ED7719E57583}" dt="2020-01-30T01:57:08.579" v="91" actId="1076"/>
          <ac:spMkLst>
            <pc:docMk/>
            <pc:sldMk cId="109857222" sldId="256"/>
            <ac:spMk id="19" creationId="{F6FCEDF8-4815-4221-8478-7119FBFCD067}"/>
          </ac:spMkLst>
        </pc:spChg>
        <pc:spChg chg="add del">
          <ac:chgData name="Angel Sanchez" userId="S::sanca71@mail.broward.edu::5446ec44-9a9e-4e3b-9f1c-53ddc37695dd" providerId="AD" clId="Web-{BE02E90F-97E3-4AA7-8720-ED7719E57583}" dt="2020-01-30T01:58:15.957" v="95"/>
          <ac:spMkLst>
            <pc:docMk/>
            <pc:sldMk cId="109857222" sldId="256"/>
            <ac:spMk id="22" creationId="{7EB92704-9807-4192-BF92-A9222E451CB7}"/>
          </ac:spMkLst>
        </pc:spChg>
        <pc:spChg chg="add del">
          <ac:chgData name="Angel Sanchez" userId="S::sanca71@mail.broward.edu::5446ec44-9a9e-4e3b-9f1c-53ddc37695dd" providerId="AD" clId="Web-{BE02E90F-97E3-4AA7-8720-ED7719E57583}" dt="2020-01-30T01:58:25.380" v="98"/>
          <ac:spMkLst>
            <pc:docMk/>
            <pc:sldMk cId="109857222" sldId="256"/>
            <ac:spMk id="24" creationId="{E5B7BB6E-CD96-413B-A201-553931244C32}"/>
          </ac:spMkLst>
        </pc:spChg>
        <pc:spChg chg="add del">
          <ac:chgData name="Angel Sanchez" userId="S::sanca71@mail.broward.edu::5446ec44-9a9e-4e3b-9f1c-53ddc37695dd" providerId="AD" clId="Web-{BE02E90F-97E3-4AA7-8720-ED7719E57583}" dt="2020-01-30T01:58:38.068" v="100"/>
          <ac:spMkLst>
            <pc:docMk/>
            <pc:sldMk cId="109857222" sldId="256"/>
            <ac:spMk id="26" creationId="{31E0E060-026A-4475-B45F-3993300EDE23}"/>
          </ac:spMkLst>
        </pc:spChg>
        <pc:grpChg chg="add mod">
          <ac:chgData name="Angel Sanchez" userId="S::sanca71@mail.broward.edu::5446ec44-9a9e-4e3b-9f1c-53ddc37695dd" providerId="AD" clId="Web-{BE02E90F-97E3-4AA7-8720-ED7719E57583}" dt="2020-01-30T02:00:53.419" v="150" actId="1076"/>
          <ac:grpSpMkLst>
            <pc:docMk/>
            <pc:sldMk cId="109857222" sldId="256"/>
            <ac:grpSpMk id="20" creationId="{0778DF23-4083-4F61-8628-482528FDF97F}"/>
          </ac:grpSpMkLst>
        </pc:grpChg>
        <pc:grpChg chg="add mod">
          <ac:chgData name="Angel Sanchez" userId="S::sanca71@mail.broward.edu::5446ec44-9a9e-4e3b-9f1c-53ddc37695dd" providerId="AD" clId="Web-{BE02E90F-97E3-4AA7-8720-ED7719E57583}" dt="2020-01-30T02:01:07.185" v="155" actId="1076"/>
          <ac:grpSpMkLst>
            <pc:docMk/>
            <pc:sldMk cId="109857222" sldId="256"/>
            <ac:grpSpMk id="27" creationId="{119D393C-673D-4C87-A702-A8148F09256B}"/>
          </ac:grpSpMkLst>
        </pc:grpChg>
        <pc:grpChg chg="add mod">
          <ac:chgData name="Angel Sanchez" userId="S::sanca71@mail.broward.edu::5446ec44-9a9e-4e3b-9f1c-53ddc37695dd" providerId="AD" clId="Web-{BE02E90F-97E3-4AA7-8720-ED7719E57583}" dt="2020-01-30T02:00:59.950" v="152" actId="1076"/>
          <ac:grpSpMkLst>
            <pc:docMk/>
            <pc:sldMk cId="109857222" sldId="256"/>
            <ac:grpSpMk id="30" creationId="{7D5747BA-94A7-40B0-8EA8-9155F08839B0}"/>
          </ac:grpSpMkLst>
        </pc:grpChg>
        <pc:grpChg chg="add mod">
          <ac:chgData name="Angel Sanchez" userId="S::sanca71@mail.broward.edu::5446ec44-9a9e-4e3b-9f1c-53ddc37695dd" providerId="AD" clId="Web-{BE02E90F-97E3-4AA7-8720-ED7719E57583}" dt="2020-01-30T02:01:09.169" v="156" actId="1076"/>
          <ac:grpSpMkLst>
            <pc:docMk/>
            <pc:sldMk cId="109857222" sldId="256"/>
            <ac:grpSpMk id="33" creationId="{384504BD-FD99-4808-BF04-5648EEF30B24}"/>
          </ac:grpSpMkLst>
        </pc:grpChg>
        <pc:grpChg chg="add mod">
          <ac:chgData name="Angel Sanchez" userId="S::sanca71@mail.broward.edu::5446ec44-9a9e-4e3b-9f1c-53ddc37695dd" providerId="AD" clId="Web-{BE02E90F-97E3-4AA7-8720-ED7719E57583}" dt="2020-01-30T01:59:50.665" v="138" actId="1076"/>
          <ac:grpSpMkLst>
            <pc:docMk/>
            <pc:sldMk cId="109857222" sldId="256"/>
            <ac:grpSpMk id="36" creationId="{98E7B057-97CF-4143-8B6C-D3C96B987B03}"/>
          </ac:grpSpMkLst>
        </pc:grpChg>
        <pc:grpChg chg="add mod">
          <ac:chgData name="Angel Sanchez" userId="S::sanca71@mail.broward.edu::5446ec44-9a9e-4e3b-9f1c-53ddc37695dd" providerId="AD" clId="Web-{BE02E90F-97E3-4AA7-8720-ED7719E57583}" dt="2020-01-30T02:00:12.932" v="147" actId="1076"/>
          <ac:grpSpMkLst>
            <pc:docMk/>
            <pc:sldMk cId="109857222" sldId="256"/>
            <ac:grpSpMk id="39" creationId="{F0857C9C-02C6-43E8-8DD9-1FA0BA4667F5}"/>
          </ac:grpSpMkLst>
        </pc:grpChg>
        <pc:grpChg chg="add mod">
          <ac:chgData name="Angel Sanchez" userId="S::sanca71@mail.broward.edu::5446ec44-9a9e-4e3b-9f1c-53ddc37695dd" providerId="AD" clId="Web-{BE02E90F-97E3-4AA7-8720-ED7719E57583}" dt="2020-01-30T02:00:06.604" v="145" actId="1076"/>
          <ac:grpSpMkLst>
            <pc:docMk/>
            <pc:sldMk cId="109857222" sldId="256"/>
            <ac:grpSpMk id="42" creationId="{68E0675B-569F-4735-A752-DAE481690B39}"/>
          </ac:grpSpMkLst>
        </pc:grpChg>
        <pc:grpChg chg="add mod">
          <ac:chgData name="Angel Sanchez" userId="S::sanca71@mail.broward.edu::5446ec44-9a9e-4e3b-9f1c-53ddc37695dd" providerId="AD" clId="Web-{BE02E90F-97E3-4AA7-8720-ED7719E57583}" dt="2020-01-30T02:00:04.557" v="144" actId="1076"/>
          <ac:grpSpMkLst>
            <pc:docMk/>
            <pc:sldMk cId="109857222" sldId="256"/>
            <ac:grpSpMk id="45" creationId="{0161A96A-7AAE-4164-89BF-EAD22E3A93F6}"/>
          </ac:grpSpMkLst>
        </pc:grpChg>
        <pc:grpChg chg="add mod">
          <ac:chgData name="Angel Sanchez" userId="S::sanca71@mail.broward.edu::5446ec44-9a9e-4e3b-9f1c-53ddc37695dd" providerId="AD" clId="Web-{BE02E90F-97E3-4AA7-8720-ED7719E57583}" dt="2020-01-30T02:01:01.951" v="153" actId="1076"/>
          <ac:grpSpMkLst>
            <pc:docMk/>
            <pc:sldMk cId="109857222" sldId="256"/>
            <ac:grpSpMk id="48" creationId="{BAFBF10A-AF69-4C50-B044-85C94006042B}"/>
          </ac:grpSpMkLst>
        </pc:grpChg>
        <pc:grpChg chg="add mod">
          <ac:chgData name="Angel Sanchez" userId="S::sanca71@mail.broward.edu::5446ec44-9a9e-4e3b-9f1c-53ddc37695dd" providerId="AD" clId="Web-{BE02E90F-97E3-4AA7-8720-ED7719E57583}" dt="2020-01-30T02:01:11.185" v="157" actId="1076"/>
          <ac:grpSpMkLst>
            <pc:docMk/>
            <pc:sldMk cId="109857222" sldId="256"/>
            <ac:grpSpMk id="51" creationId="{E3F8220E-8A6E-43C2-A029-8363FD8AA2A8}"/>
          </ac:grpSpMkLst>
        </pc:grpChg>
        <pc:grpChg chg="add mod">
          <ac:chgData name="Angel Sanchez" userId="S::sanca71@mail.broward.edu::5446ec44-9a9e-4e3b-9f1c-53ddc37695dd" providerId="AD" clId="Web-{BE02E90F-97E3-4AA7-8720-ED7719E57583}" dt="2020-01-30T02:01:05.044" v="154" actId="1076"/>
          <ac:grpSpMkLst>
            <pc:docMk/>
            <pc:sldMk cId="109857222" sldId="256"/>
            <ac:grpSpMk id="54" creationId="{CB760C61-90F5-40A2-BFC6-A577DC053FDE}"/>
          </ac:grpSpMkLst>
        </pc:grpChg>
        <pc:grpChg chg="add mod">
          <ac:chgData name="Angel Sanchez" userId="S::sanca71@mail.broward.edu::5446ec44-9a9e-4e3b-9f1c-53ddc37695dd" providerId="AD" clId="Web-{BE02E90F-97E3-4AA7-8720-ED7719E57583}" dt="2020-01-30T02:01:14.810" v="158" actId="1076"/>
          <ac:grpSpMkLst>
            <pc:docMk/>
            <pc:sldMk cId="109857222" sldId="256"/>
            <ac:grpSpMk id="57" creationId="{AAB8D391-3099-4CE1-9C53-B2B54CE47E9A}"/>
          </ac:grpSpMkLst>
        </pc:grpChg>
        <pc:grpChg chg="add mod">
          <ac:chgData name="Angel Sanchez" userId="S::sanca71@mail.broward.edu::5446ec44-9a9e-4e3b-9f1c-53ddc37695dd" providerId="AD" clId="Web-{BE02E90F-97E3-4AA7-8720-ED7719E57583}" dt="2020-01-30T02:02:50.127" v="162" actId="14100"/>
          <ac:grpSpMkLst>
            <pc:docMk/>
            <pc:sldMk cId="109857222" sldId="256"/>
            <ac:grpSpMk id="60" creationId="{E1657477-2655-48AB-A15E-FAB6484DB580}"/>
          </ac:grpSpMkLst>
        </pc:grpChg>
        <pc:grpChg chg="add mod">
          <ac:chgData name="Angel Sanchez" userId="S::sanca71@mail.broward.edu::5446ec44-9a9e-4e3b-9f1c-53ddc37695dd" providerId="AD" clId="Web-{BE02E90F-97E3-4AA7-8720-ED7719E57583}" dt="2020-01-30T02:02:50.096" v="161" actId="14100"/>
          <ac:grpSpMkLst>
            <pc:docMk/>
            <pc:sldMk cId="109857222" sldId="256"/>
            <ac:grpSpMk id="63" creationId="{2109B592-48A7-40AF-889C-D36C6952D623}"/>
          </ac:grpSpMkLst>
        </pc:grpChg>
        <pc:grpChg chg="add del mod">
          <ac:chgData name="Angel Sanchez" userId="S::sanca71@mail.broward.edu::5446ec44-9a9e-4e3b-9f1c-53ddc37695dd" providerId="AD" clId="Web-{BE02E90F-97E3-4AA7-8720-ED7719E57583}" dt="2020-01-30T01:59:31.758" v="132"/>
          <ac:grpSpMkLst>
            <pc:docMk/>
            <pc:sldMk cId="109857222" sldId="256"/>
            <ac:grpSpMk id="66" creationId="{357A1692-EA59-4E87-91FA-4A66DB9E2113}"/>
          </ac:grpSpMkLst>
        </pc:grpChg>
        <pc:grpChg chg="add del mod">
          <ac:chgData name="Angel Sanchez" userId="S::sanca71@mail.broward.edu::5446ec44-9a9e-4e3b-9f1c-53ddc37695dd" providerId="AD" clId="Web-{BE02E90F-97E3-4AA7-8720-ED7719E57583}" dt="2020-01-30T01:59:34.930" v="133"/>
          <ac:grpSpMkLst>
            <pc:docMk/>
            <pc:sldMk cId="109857222" sldId="256"/>
            <ac:grpSpMk id="69" creationId="{29F1FC93-8B1F-404F-BCE0-E5911E5A87CA}"/>
          </ac:grpSpMkLst>
        </pc:grpChg>
      </pc:sldChg>
    </pc:docChg>
  </pc:docChgLst>
  <pc:docChgLst>
    <pc:chgData name="Angel Sanchez" userId="S::sanca71@mail.broward.edu::5446ec44-9a9e-4e3b-9f1c-53ddc37695dd" providerId="AD" clId="Web-{316ABCB6-7004-08D3-280D-6E8AB26377E4}"/>
    <pc:docChg chg="modSld">
      <pc:chgData name="Angel Sanchez" userId="S::sanca71@mail.broward.edu::5446ec44-9a9e-4e3b-9f1c-53ddc37695dd" providerId="AD" clId="Web-{316ABCB6-7004-08D3-280D-6E8AB26377E4}" dt="2020-01-30T04:00:24.103" v="251" actId="1076"/>
      <pc:docMkLst>
        <pc:docMk/>
      </pc:docMkLst>
      <pc:sldChg chg="modSp">
        <pc:chgData name="Angel Sanchez" userId="S::sanca71@mail.broward.edu::5446ec44-9a9e-4e3b-9f1c-53ddc37695dd" providerId="AD" clId="Web-{316ABCB6-7004-08D3-280D-6E8AB26377E4}" dt="2020-01-30T04:00:24.103" v="251" actId="1076"/>
        <pc:sldMkLst>
          <pc:docMk/>
          <pc:sldMk cId="109857222" sldId="256"/>
        </pc:sldMkLst>
        <pc:spChg chg="mod">
          <ac:chgData name="Angel Sanchez" userId="S::sanca71@mail.broward.edu::5446ec44-9a9e-4e3b-9f1c-53ddc37695dd" providerId="AD" clId="Web-{316ABCB6-7004-08D3-280D-6E8AB26377E4}" dt="2020-01-30T03:32:47.715" v="118"/>
          <ac:spMkLst>
            <pc:docMk/>
            <pc:sldMk cId="109857222" sldId="256"/>
            <ac:spMk id="4" creationId="{CCB1E929-B938-41F5-8C95-CC6C18966F8F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7.731" v="119"/>
          <ac:spMkLst>
            <pc:docMk/>
            <pc:sldMk cId="109857222" sldId="256"/>
            <ac:spMk id="19" creationId="{F6FCEDF8-4815-4221-8478-7119FBFCD067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7.747" v="120"/>
          <ac:spMkLst>
            <pc:docMk/>
            <pc:sldMk cId="109857222" sldId="256"/>
            <ac:spMk id="28" creationId="{849B92AD-F6AD-468E-BD01-1EDE34FCACF9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7.762" v="121"/>
          <ac:spMkLst>
            <pc:docMk/>
            <pc:sldMk cId="109857222" sldId="256"/>
            <ac:spMk id="29" creationId="{4A08B513-9819-4D4C-A8F6-74D55E8BFC3F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7.778" v="122"/>
          <ac:spMkLst>
            <pc:docMk/>
            <pc:sldMk cId="109857222" sldId="256"/>
            <ac:spMk id="31" creationId="{501E5D77-081F-45AE-8FFE-0FFCCCDBDA56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7.794" v="123"/>
          <ac:spMkLst>
            <pc:docMk/>
            <pc:sldMk cId="109857222" sldId="256"/>
            <ac:spMk id="32" creationId="{505A74F6-0369-4075-8950-CD99CF2F7910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7.809" v="124"/>
          <ac:spMkLst>
            <pc:docMk/>
            <pc:sldMk cId="109857222" sldId="256"/>
            <ac:spMk id="34" creationId="{D281A8D0-38FD-468D-918F-804CB021C0C4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7.825" v="125"/>
          <ac:spMkLst>
            <pc:docMk/>
            <pc:sldMk cId="109857222" sldId="256"/>
            <ac:spMk id="35" creationId="{EB451D3A-503D-4447-A04D-31AA727325C7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7.840" v="126"/>
          <ac:spMkLst>
            <pc:docMk/>
            <pc:sldMk cId="109857222" sldId="256"/>
            <ac:spMk id="37" creationId="{FB79FF86-168F-487D-AB79-6B1B0713C234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7.856" v="127"/>
          <ac:spMkLst>
            <pc:docMk/>
            <pc:sldMk cId="109857222" sldId="256"/>
            <ac:spMk id="38" creationId="{E678785C-4E06-469F-B805-1E97DEACCD5A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7.872" v="128"/>
          <ac:spMkLst>
            <pc:docMk/>
            <pc:sldMk cId="109857222" sldId="256"/>
            <ac:spMk id="40" creationId="{FF600153-7E7D-4A87-AC04-D864D047FC88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7.887" v="129"/>
          <ac:spMkLst>
            <pc:docMk/>
            <pc:sldMk cId="109857222" sldId="256"/>
            <ac:spMk id="41" creationId="{0E2B43C6-6CC4-4A8A-BA79-25063A255507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7.903" v="130"/>
          <ac:spMkLst>
            <pc:docMk/>
            <pc:sldMk cId="109857222" sldId="256"/>
            <ac:spMk id="43" creationId="{8AF4B2DF-DA83-417E-BB3E-08120F6C8E1C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7.918" v="131"/>
          <ac:spMkLst>
            <pc:docMk/>
            <pc:sldMk cId="109857222" sldId="256"/>
            <ac:spMk id="44" creationId="{C6DABB39-63EE-4EA3-AEC6-747C7CB74DFC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7.934" v="132"/>
          <ac:spMkLst>
            <pc:docMk/>
            <pc:sldMk cId="109857222" sldId="256"/>
            <ac:spMk id="46" creationId="{3D80E0BC-90BA-4B51-985E-F886769A0C64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7.950" v="133"/>
          <ac:spMkLst>
            <pc:docMk/>
            <pc:sldMk cId="109857222" sldId="256"/>
            <ac:spMk id="47" creationId="{8445871A-28E2-4BC9-8215-A4C91BAC1474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7.965" v="134"/>
          <ac:spMkLst>
            <pc:docMk/>
            <pc:sldMk cId="109857222" sldId="256"/>
            <ac:spMk id="49" creationId="{40AC3DD3-4647-4310-9867-CAA74490636F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7.981" v="135"/>
          <ac:spMkLst>
            <pc:docMk/>
            <pc:sldMk cId="109857222" sldId="256"/>
            <ac:spMk id="50" creationId="{9FF8D002-20AF-47F7-B9A5-5CF3243F59B2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7.997" v="136"/>
          <ac:spMkLst>
            <pc:docMk/>
            <pc:sldMk cId="109857222" sldId="256"/>
            <ac:spMk id="52" creationId="{143A9709-9872-48D4-91F1-797CCC16F44B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8.012" v="137"/>
          <ac:spMkLst>
            <pc:docMk/>
            <pc:sldMk cId="109857222" sldId="256"/>
            <ac:spMk id="53" creationId="{D307C244-F719-48F2-AEC7-8C38DA10F4A5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8.043" v="138"/>
          <ac:spMkLst>
            <pc:docMk/>
            <pc:sldMk cId="109857222" sldId="256"/>
            <ac:spMk id="55" creationId="{3602A2C5-E582-41C4-97E7-7529F4665A29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8.059" v="139"/>
          <ac:spMkLst>
            <pc:docMk/>
            <pc:sldMk cId="109857222" sldId="256"/>
            <ac:spMk id="56" creationId="{15574C2A-76BA-4251-B5E0-07BF484CE7E3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8.075" v="140"/>
          <ac:spMkLst>
            <pc:docMk/>
            <pc:sldMk cId="109857222" sldId="256"/>
            <ac:spMk id="58" creationId="{EA52EA94-2E08-4598-89B3-805A4A8AB62E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8.106" v="141"/>
          <ac:spMkLst>
            <pc:docMk/>
            <pc:sldMk cId="109857222" sldId="256"/>
            <ac:spMk id="59" creationId="{1C974AFC-BD79-47FF-AA0A-8ADAF6E13A73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8.122" v="142"/>
          <ac:spMkLst>
            <pc:docMk/>
            <pc:sldMk cId="109857222" sldId="256"/>
            <ac:spMk id="61" creationId="{291766EB-4833-4392-98EC-18CE839F12D1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8.137" v="143"/>
          <ac:spMkLst>
            <pc:docMk/>
            <pc:sldMk cId="109857222" sldId="256"/>
            <ac:spMk id="62" creationId="{C4051007-DFA8-4D68-B190-6A7802EFA66D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8.153" v="144"/>
          <ac:spMkLst>
            <pc:docMk/>
            <pc:sldMk cId="109857222" sldId="256"/>
            <ac:spMk id="64" creationId="{D72EE271-BFEC-4DC0-B2BB-D6C82500F5FE}"/>
          </ac:spMkLst>
        </pc:spChg>
        <pc:spChg chg="mod">
          <ac:chgData name="Angel Sanchez" userId="S::sanca71@mail.broward.edu::5446ec44-9a9e-4e3b-9f1c-53ddc37695dd" providerId="AD" clId="Web-{316ABCB6-7004-08D3-280D-6E8AB26377E4}" dt="2020-01-30T03:32:48.168" v="145"/>
          <ac:spMkLst>
            <pc:docMk/>
            <pc:sldMk cId="109857222" sldId="256"/>
            <ac:spMk id="65" creationId="{02E86AB2-7445-4A57-82AD-49923417A8F4}"/>
          </ac:spMkLst>
        </pc:spChg>
        <pc:grpChg chg="mod">
          <ac:chgData name="Angel Sanchez" userId="S::sanca71@mail.broward.edu::5446ec44-9a9e-4e3b-9f1c-53ddc37695dd" providerId="AD" clId="Web-{316ABCB6-7004-08D3-280D-6E8AB26377E4}" dt="2020-01-30T03:57:31.143" v="214" actId="1076"/>
          <ac:grpSpMkLst>
            <pc:docMk/>
            <pc:sldMk cId="109857222" sldId="256"/>
            <ac:grpSpMk id="20" creationId="{0778DF23-4083-4F61-8628-482528FDF97F}"/>
          </ac:grpSpMkLst>
        </pc:grpChg>
        <pc:grpChg chg="mod">
          <ac:chgData name="Angel Sanchez" userId="S::sanca71@mail.broward.edu::5446ec44-9a9e-4e3b-9f1c-53ddc37695dd" providerId="AD" clId="Web-{316ABCB6-7004-08D3-280D-6E8AB26377E4}" dt="2020-01-30T04:00:09.868" v="247" actId="1076"/>
          <ac:grpSpMkLst>
            <pc:docMk/>
            <pc:sldMk cId="109857222" sldId="256"/>
            <ac:grpSpMk id="27" creationId="{119D393C-673D-4C87-A702-A8148F09256B}"/>
          </ac:grpSpMkLst>
        </pc:grpChg>
        <pc:grpChg chg="mod">
          <ac:chgData name="Angel Sanchez" userId="S::sanca71@mail.broward.edu::5446ec44-9a9e-4e3b-9f1c-53ddc37695dd" providerId="AD" clId="Web-{316ABCB6-7004-08D3-280D-6E8AB26377E4}" dt="2020-01-30T03:59:36.054" v="241" actId="1076"/>
          <ac:grpSpMkLst>
            <pc:docMk/>
            <pc:sldMk cId="109857222" sldId="256"/>
            <ac:grpSpMk id="30" creationId="{7D5747BA-94A7-40B0-8EA8-9155F08839B0}"/>
          </ac:grpSpMkLst>
        </pc:grpChg>
        <pc:grpChg chg="mod">
          <ac:chgData name="Angel Sanchez" userId="S::sanca71@mail.broward.edu::5446ec44-9a9e-4e3b-9f1c-53ddc37695dd" providerId="AD" clId="Web-{316ABCB6-7004-08D3-280D-6E8AB26377E4}" dt="2020-01-30T04:00:12.102" v="248" actId="1076"/>
          <ac:grpSpMkLst>
            <pc:docMk/>
            <pc:sldMk cId="109857222" sldId="256"/>
            <ac:grpSpMk id="33" creationId="{384504BD-FD99-4808-BF04-5648EEF30B24}"/>
          </ac:grpSpMkLst>
        </pc:grpChg>
        <pc:grpChg chg="mod">
          <ac:chgData name="Angel Sanchez" userId="S::sanca71@mail.broward.edu::5446ec44-9a9e-4e3b-9f1c-53ddc37695dd" providerId="AD" clId="Web-{316ABCB6-7004-08D3-280D-6E8AB26377E4}" dt="2020-01-30T04:00:06.352" v="246" actId="1076"/>
          <ac:grpSpMkLst>
            <pc:docMk/>
            <pc:sldMk cId="109857222" sldId="256"/>
            <ac:grpSpMk id="36" creationId="{98E7B057-97CF-4143-8B6C-D3C96B987B03}"/>
          </ac:grpSpMkLst>
        </pc:grpChg>
        <pc:grpChg chg="mod">
          <ac:chgData name="Angel Sanchez" userId="S::sanca71@mail.broward.edu::5446ec44-9a9e-4e3b-9f1c-53ddc37695dd" providerId="AD" clId="Web-{316ABCB6-7004-08D3-280D-6E8AB26377E4}" dt="2020-01-30T03:57:40.113" v="215" actId="1076"/>
          <ac:grpSpMkLst>
            <pc:docMk/>
            <pc:sldMk cId="109857222" sldId="256"/>
            <ac:grpSpMk id="39" creationId="{F0857C9C-02C6-43E8-8DD9-1FA0BA4667F5}"/>
          </ac:grpSpMkLst>
        </pc:grpChg>
        <pc:grpChg chg="mod">
          <ac:chgData name="Angel Sanchez" userId="S::sanca71@mail.broward.edu::5446ec44-9a9e-4e3b-9f1c-53ddc37695dd" providerId="AD" clId="Web-{316ABCB6-7004-08D3-280D-6E8AB26377E4}" dt="2020-01-30T04:00:20.259" v="250" actId="1076"/>
          <ac:grpSpMkLst>
            <pc:docMk/>
            <pc:sldMk cId="109857222" sldId="256"/>
            <ac:grpSpMk id="42" creationId="{68E0675B-569F-4735-A752-DAE481690B39}"/>
          </ac:grpSpMkLst>
        </pc:grpChg>
        <pc:grpChg chg="mod">
          <ac:chgData name="Angel Sanchez" userId="S::sanca71@mail.broward.edu::5446ec44-9a9e-4e3b-9f1c-53ddc37695dd" providerId="AD" clId="Web-{316ABCB6-7004-08D3-280D-6E8AB26377E4}" dt="2020-01-30T03:59:42.211" v="243" actId="1076"/>
          <ac:grpSpMkLst>
            <pc:docMk/>
            <pc:sldMk cId="109857222" sldId="256"/>
            <ac:grpSpMk id="45" creationId="{0161A96A-7AAE-4164-89BF-EAD22E3A93F6}"/>
          </ac:grpSpMkLst>
        </pc:grpChg>
        <pc:grpChg chg="mod">
          <ac:chgData name="Angel Sanchez" userId="S::sanca71@mail.broward.edu::5446ec44-9a9e-4e3b-9f1c-53ddc37695dd" providerId="AD" clId="Web-{316ABCB6-7004-08D3-280D-6E8AB26377E4}" dt="2020-01-30T04:00:24.103" v="251" actId="1076"/>
          <ac:grpSpMkLst>
            <pc:docMk/>
            <pc:sldMk cId="109857222" sldId="256"/>
            <ac:grpSpMk id="48" creationId="{BAFBF10A-AF69-4C50-B044-85C94006042B}"/>
          </ac:grpSpMkLst>
        </pc:grpChg>
        <pc:grpChg chg="mod">
          <ac:chgData name="Angel Sanchez" userId="S::sanca71@mail.broward.edu::5446ec44-9a9e-4e3b-9f1c-53ddc37695dd" providerId="AD" clId="Web-{316ABCB6-7004-08D3-280D-6E8AB26377E4}" dt="2020-01-30T04:00:04.696" v="245" actId="1076"/>
          <ac:grpSpMkLst>
            <pc:docMk/>
            <pc:sldMk cId="109857222" sldId="256"/>
            <ac:grpSpMk id="51" creationId="{E3F8220E-8A6E-43C2-A029-8363FD8AA2A8}"/>
          </ac:grpSpMkLst>
        </pc:grpChg>
        <pc:grpChg chg="mod">
          <ac:chgData name="Angel Sanchez" userId="S::sanca71@mail.broward.edu::5446ec44-9a9e-4e3b-9f1c-53ddc37695dd" providerId="AD" clId="Web-{316ABCB6-7004-08D3-280D-6E8AB26377E4}" dt="2020-01-30T04:00:17.540" v="249" actId="1076"/>
          <ac:grpSpMkLst>
            <pc:docMk/>
            <pc:sldMk cId="109857222" sldId="256"/>
            <ac:grpSpMk id="54" creationId="{CB760C61-90F5-40A2-BFC6-A577DC053FDE}"/>
          </ac:grpSpMkLst>
        </pc:grpChg>
        <pc:grpChg chg="mod">
          <ac:chgData name="Angel Sanchez" userId="S::sanca71@mail.broward.edu::5446ec44-9a9e-4e3b-9f1c-53ddc37695dd" providerId="AD" clId="Web-{316ABCB6-7004-08D3-280D-6E8AB26377E4}" dt="2020-01-30T03:58:43.177" v="231" actId="1076"/>
          <ac:grpSpMkLst>
            <pc:docMk/>
            <pc:sldMk cId="109857222" sldId="256"/>
            <ac:grpSpMk id="57" creationId="{AAB8D391-3099-4CE1-9C53-B2B54CE47E9A}"/>
          </ac:grpSpMkLst>
        </pc:grpChg>
        <pc:grpChg chg="mod">
          <ac:chgData name="Angel Sanchez" userId="S::sanca71@mail.broward.edu::5446ec44-9a9e-4e3b-9f1c-53ddc37695dd" providerId="AD" clId="Web-{316ABCB6-7004-08D3-280D-6E8AB26377E4}" dt="2020-01-30T03:59:38.648" v="242" actId="1076"/>
          <ac:grpSpMkLst>
            <pc:docMk/>
            <pc:sldMk cId="109857222" sldId="256"/>
            <ac:grpSpMk id="60" creationId="{E1657477-2655-48AB-A15E-FAB6484DB580}"/>
          </ac:grpSpMkLst>
        </pc:grpChg>
        <pc:grpChg chg="mod">
          <ac:chgData name="Angel Sanchez" userId="S::sanca71@mail.broward.edu::5446ec44-9a9e-4e3b-9f1c-53ddc37695dd" providerId="AD" clId="Web-{316ABCB6-7004-08D3-280D-6E8AB26377E4}" dt="2020-01-30T04:00:00.461" v="244" actId="1076"/>
          <ac:grpSpMkLst>
            <pc:docMk/>
            <pc:sldMk cId="109857222" sldId="256"/>
            <ac:grpSpMk id="63" creationId="{2109B592-48A7-40AF-889C-D36C6952D623}"/>
          </ac:grpSpMkLst>
        </pc:grpChg>
      </pc:sldChg>
    </pc:docChg>
  </pc:docChgLst>
  <pc:docChgLst>
    <pc:chgData name="Angel Sanchez" userId="5446ec44-9a9e-4e3b-9f1c-53ddc37695dd" providerId="ADAL" clId="{37E0E399-EC72-4919-B6BB-7AC900EFC54C}"/>
    <pc:docChg chg="undo custSel delSld modSld">
      <pc:chgData name="Angel Sanchez" userId="5446ec44-9a9e-4e3b-9f1c-53ddc37695dd" providerId="ADAL" clId="{37E0E399-EC72-4919-B6BB-7AC900EFC54C}" dt="2020-02-05T22:57:15.145" v="327" actId="2696"/>
      <pc:docMkLst>
        <pc:docMk/>
      </pc:docMkLst>
      <pc:sldChg chg="del">
        <pc:chgData name="Angel Sanchez" userId="5446ec44-9a9e-4e3b-9f1c-53ddc37695dd" providerId="ADAL" clId="{37E0E399-EC72-4919-B6BB-7AC900EFC54C}" dt="2020-02-05T22:57:15.145" v="327" actId="2696"/>
        <pc:sldMkLst>
          <pc:docMk/>
          <pc:sldMk cId="109857222" sldId="256"/>
        </pc:sldMkLst>
      </pc:sldChg>
      <pc:sldChg chg="addSp delSp modSp">
        <pc:chgData name="Angel Sanchez" userId="5446ec44-9a9e-4e3b-9f1c-53ddc37695dd" providerId="ADAL" clId="{37E0E399-EC72-4919-B6BB-7AC900EFC54C}" dt="2020-02-05T22:56:50.824" v="326" actId="164"/>
        <pc:sldMkLst>
          <pc:docMk/>
          <pc:sldMk cId="2948573193" sldId="257"/>
        </pc:sldMkLst>
        <pc:spChg chg="add del mod">
          <ac:chgData name="Angel Sanchez" userId="5446ec44-9a9e-4e3b-9f1c-53ddc37695dd" providerId="ADAL" clId="{37E0E399-EC72-4919-B6BB-7AC900EFC54C}" dt="2020-02-05T22:30:24.632" v="11" actId="21"/>
          <ac:spMkLst>
            <pc:docMk/>
            <pc:sldMk cId="2948573193" sldId="257"/>
            <ac:spMk id="2" creationId="{AF14B2D0-EAF8-44CC-B0F1-466EC410E100}"/>
          </ac:spMkLst>
        </pc:spChg>
        <pc:spChg chg="add del mod">
          <ac:chgData name="Angel Sanchez" userId="5446ec44-9a9e-4e3b-9f1c-53ddc37695dd" providerId="ADAL" clId="{37E0E399-EC72-4919-B6BB-7AC900EFC54C}" dt="2020-02-05T22:31:51.389" v="42" actId="21"/>
          <ac:spMkLst>
            <pc:docMk/>
            <pc:sldMk cId="2948573193" sldId="257"/>
            <ac:spMk id="11" creationId="{897972A7-AC44-4E7B-9A5F-23704C75B8D5}"/>
          </ac:spMkLst>
        </pc:spChg>
        <pc:spChg chg="add del">
          <ac:chgData name="Angel Sanchez" userId="5446ec44-9a9e-4e3b-9f1c-53ddc37695dd" providerId="ADAL" clId="{37E0E399-EC72-4919-B6BB-7AC900EFC54C}" dt="2020-02-05T22:31:51.389" v="42" actId="21"/>
          <ac:spMkLst>
            <pc:docMk/>
            <pc:sldMk cId="2948573193" sldId="257"/>
            <ac:spMk id="12" creationId="{D6E52472-9220-47EF-9A6C-02A21BA4C057}"/>
          </ac:spMkLst>
        </pc:spChg>
        <pc:spChg chg="add del">
          <ac:chgData name="Angel Sanchez" userId="5446ec44-9a9e-4e3b-9f1c-53ddc37695dd" providerId="ADAL" clId="{37E0E399-EC72-4919-B6BB-7AC900EFC54C}" dt="2020-02-05T22:31:51.389" v="42" actId="21"/>
          <ac:spMkLst>
            <pc:docMk/>
            <pc:sldMk cId="2948573193" sldId="257"/>
            <ac:spMk id="13" creationId="{F0F8AB83-C17A-4E9D-9F51-F6A6288484E5}"/>
          </ac:spMkLst>
        </pc:spChg>
        <pc:spChg chg="add del">
          <ac:chgData name="Angel Sanchez" userId="5446ec44-9a9e-4e3b-9f1c-53ddc37695dd" providerId="ADAL" clId="{37E0E399-EC72-4919-B6BB-7AC900EFC54C}" dt="2020-02-05T22:31:51.389" v="42" actId="21"/>
          <ac:spMkLst>
            <pc:docMk/>
            <pc:sldMk cId="2948573193" sldId="257"/>
            <ac:spMk id="14" creationId="{F2915A84-503F-465D-86EA-0A92E71FCDE9}"/>
          </ac:spMkLst>
        </pc:spChg>
        <pc:spChg chg="add del">
          <ac:chgData name="Angel Sanchez" userId="5446ec44-9a9e-4e3b-9f1c-53ddc37695dd" providerId="ADAL" clId="{37E0E399-EC72-4919-B6BB-7AC900EFC54C}" dt="2020-02-05T22:31:51.389" v="42" actId="21"/>
          <ac:spMkLst>
            <pc:docMk/>
            <pc:sldMk cId="2948573193" sldId="257"/>
            <ac:spMk id="15" creationId="{2C1BC3C9-6FEB-4D37-9E0D-BABB16C98DEF}"/>
          </ac:spMkLst>
        </pc:spChg>
        <pc:spChg chg="add del">
          <ac:chgData name="Angel Sanchez" userId="5446ec44-9a9e-4e3b-9f1c-53ddc37695dd" providerId="ADAL" clId="{37E0E399-EC72-4919-B6BB-7AC900EFC54C}" dt="2020-02-05T22:31:51.389" v="42" actId="21"/>
          <ac:spMkLst>
            <pc:docMk/>
            <pc:sldMk cId="2948573193" sldId="257"/>
            <ac:spMk id="16" creationId="{65B626E7-F990-4BC9-9441-6F567010348A}"/>
          </ac:spMkLst>
        </pc:spChg>
        <pc:spChg chg="add del">
          <ac:chgData name="Angel Sanchez" userId="5446ec44-9a9e-4e3b-9f1c-53ddc37695dd" providerId="ADAL" clId="{37E0E399-EC72-4919-B6BB-7AC900EFC54C}" dt="2020-02-05T22:31:51.389" v="42" actId="21"/>
          <ac:spMkLst>
            <pc:docMk/>
            <pc:sldMk cId="2948573193" sldId="257"/>
            <ac:spMk id="17" creationId="{FF86A6E0-CA17-4831-B545-1065D3D4889B}"/>
          </ac:spMkLst>
        </pc:spChg>
        <pc:spChg chg="add del">
          <ac:chgData name="Angel Sanchez" userId="5446ec44-9a9e-4e3b-9f1c-53ddc37695dd" providerId="ADAL" clId="{37E0E399-EC72-4919-B6BB-7AC900EFC54C}" dt="2020-02-05T22:31:51.389" v="42" actId="21"/>
          <ac:spMkLst>
            <pc:docMk/>
            <pc:sldMk cId="2948573193" sldId="257"/>
            <ac:spMk id="18" creationId="{310738B2-9AA3-4A31-AA51-71A21EDE43BD}"/>
          </ac:spMkLst>
        </pc:spChg>
        <pc:spChg chg="add del">
          <ac:chgData name="Angel Sanchez" userId="5446ec44-9a9e-4e3b-9f1c-53ddc37695dd" providerId="ADAL" clId="{37E0E399-EC72-4919-B6BB-7AC900EFC54C}" dt="2020-02-05T22:31:51.389" v="42" actId="21"/>
          <ac:spMkLst>
            <pc:docMk/>
            <pc:sldMk cId="2948573193" sldId="257"/>
            <ac:spMk id="19" creationId="{6AAE213F-9C71-4031-A6F5-241C250CE1C4}"/>
          </ac:spMkLst>
        </pc:spChg>
        <pc:spChg chg="add del">
          <ac:chgData name="Angel Sanchez" userId="5446ec44-9a9e-4e3b-9f1c-53ddc37695dd" providerId="ADAL" clId="{37E0E399-EC72-4919-B6BB-7AC900EFC54C}" dt="2020-02-05T22:31:51.389" v="42" actId="21"/>
          <ac:spMkLst>
            <pc:docMk/>
            <pc:sldMk cId="2948573193" sldId="257"/>
            <ac:spMk id="20" creationId="{B46CA753-6E63-41A9-8590-6CEDF6FB548F}"/>
          </ac:spMkLst>
        </pc:spChg>
        <pc:spChg chg="add del mod">
          <ac:chgData name="Angel Sanchez" userId="5446ec44-9a9e-4e3b-9f1c-53ddc37695dd" providerId="ADAL" clId="{37E0E399-EC72-4919-B6BB-7AC900EFC54C}" dt="2020-02-05T22:31:44.915" v="40" actId="21"/>
          <ac:spMkLst>
            <pc:docMk/>
            <pc:sldMk cId="2948573193" sldId="257"/>
            <ac:spMk id="21" creationId="{7EC3FAC8-1D2F-4DDD-B915-14E305288890}"/>
          </ac:spMkLst>
        </pc:spChg>
        <pc:spChg chg="add del mod">
          <ac:chgData name="Angel Sanchez" userId="5446ec44-9a9e-4e3b-9f1c-53ddc37695dd" providerId="ADAL" clId="{37E0E399-EC72-4919-B6BB-7AC900EFC54C}" dt="2020-02-05T22:31:48.406" v="41" actId="21"/>
          <ac:spMkLst>
            <pc:docMk/>
            <pc:sldMk cId="2948573193" sldId="257"/>
            <ac:spMk id="22" creationId="{34664FD2-A243-46F3-B42F-118D7D025E99}"/>
          </ac:spMkLst>
        </pc:spChg>
        <pc:spChg chg="add del mod">
          <ac:chgData name="Angel Sanchez" userId="5446ec44-9a9e-4e3b-9f1c-53ddc37695dd" providerId="ADAL" clId="{37E0E399-EC72-4919-B6BB-7AC900EFC54C}" dt="2020-02-05T22:33:19.504" v="85" actId="21"/>
          <ac:spMkLst>
            <pc:docMk/>
            <pc:sldMk cId="2948573193" sldId="257"/>
            <ac:spMk id="23" creationId="{FE21D177-251D-4B8B-945B-8FF8D4AA3BA2}"/>
          </ac:spMkLst>
        </pc:spChg>
        <pc:spChg chg="add del mod">
          <ac:chgData name="Angel Sanchez" userId="5446ec44-9a9e-4e3b-9f1c-53ddc37695dd" providerId="ADAL" clId="{37E0E399-EC72-4919-B6BB-7AC900EFC54C}" dt="2020-02-05T22:31:41.531" v="38" actId="21"/>
          <ac:spMkLst>
            <pc:docMk/>
            <pc:sldMk cId="2948573193" sldId="257"/>
            <ac:spMk id="24" creationId="{8589458A-A2FC-4082-8858-866A149981DB}"/>
          </ac:spMkLst>
        </pc:spChg>
        <pc:spChg chg="add del mod">
          <ac:chgData name="Angel Sanchez" userId="5446ec44-9a9e-4e3b-9f1c-53ddc37695dd" providerId="ADAL" clId="{37E0E399-EC72-4919-B6BB-7AC900EFC54C}" dt="2020-02-05T22:31:43.256" v="39" actId="21"/>
          <ac:spMkLst>
            <pc:docMk/>
            <pc:sldMk cId="2948573193" sldId="257"/>
            <ac:spMk id="25" creationId="{85D203AD-2388-4D86-8451-850B56B27637}"/>
          </ac:spMkLst>
        </pc:spChg>
        <pc:spChg chg="add del mod">
          <ac:chgData name="Angel Sanchez" userId="5446ec44-9a9e-4e3b-9f1c-53ddc37695dd" providerId="ADAL" clId="{37E0E399-EC72-4919-B6BB-7AC900EFC54C}" dt="2020-02-05T22:33:21.518" v="86" actId="21"/>
          <ac:spMkLst>
            <pc:docMk/>
            <pc:sldMk cId="2948573193" sldId="257"/>
            <ac:spMk id="26" creationId="{BA5AD744-7862-4A8C-B518-E5483BD83D1B}"/>
          </ac:spMkLst>
        </pc:spChg>
        <pc:spChg chg="add del mod">
          <ac:chgData name="Angel Sanchez" userId="5446ec44-9a9e-4e3b-9f1c-53ddc37695dd" providerId="ADAL" clId="{37E0E399-EC72-4919-B6BB-7AC900EFC54C}" dt="2020-02-05T22:33:19.504" v="85" actId="21"/>
          <ac:spMkLst>
            <pc:docMk/>
            <pc:sldMk cId="2948573193" sldId="257"/>
            <ac:spMk id="27" creationId="{77F67AC5-59E8-4B62-9492-2D2C3D55D7E6}"/>
          </ac:spMkLst>
        </pc:spChg>
        <pc:spChg chg="add del mod">
          <ac:chgData name="Angel Sanchez" userId="5446ec44-9a9e-4e3b-9f1c-53ddc37695dd" providerId="ADAL" clId="{37E0E399-EC72-4919-B6BB-7AC900EFC54C}" dt="2020-02-05T22:33:33.225" v="96" actId="21"/>
          <ac:spMkLst>
            <pc:docMk/>
            <pc:sldMk cId="2948573193" sldId="257"/>
            <ac:spMk id="28" creationId="{AB62536E-E3C1-4C7F-B0B5-5CCB35F2202B}"/>
          </ac:spMkLst>
        </pc:spChg>
        <pc:spChg chg="add del mod">
          <ac:chgData name="Angel Sanchez" userId="5446ec44-9a9e-4e3b-9f1c-53ddc37695dd" providerId="ADAL" clId="{37E0E399-EC72-4919-B6BB-7AC900EFC54C}" dt="2020-02-05T22:33:31.957" v="95" actId="21"/>
          <ac:spMkLst>
            <pc:docMk/>
            <pc:sldMk cId="2948573193" sldId="257"/>
            <ac:spMk id="29" creationId="{DE7A4CE5-0EC1-4D50-8286-CC5958FDEC7E}"/>
          </ac:spMkLst>
        </pc:spChg>
        <pc:spChg chg="add del mod">
          <ac:chgData name="Angel Sanchez" userId="5446ec44-9a9e-4e3b-9f1c-53ddc37695dd" providerId="ADAL" clId="{37E0E399-EC72-4919-B6BB-7AC900EFC54C}" dt="2020-02-05T22:33:30.706" v="94" actId="21"/>
          <ac:spMkLst>
            <pc:docMk/>
            <pc:sldMk cId="2948573193" sldId="257"/>
            <ac:spMk id="30" creationId="{046040BA-631E-4033-A7C6-97F95ACF06BE}"/>
          </ac:spMkLst>
        </pc:spChg>
        <pc:spChg chg="add del mod">
          <ac:chgData name="Angel Sanchez" userId="5446ec44-9a9e-4e3b-9f1c-53ddc37695dd" providerId="ADAL" clId="{37E0E399-EC72-4919-B6BB-7AC900EFC54C}" dt="2020-02-05T22:33:29.368" v="93" actId="21"/>
          <ac:spMkLst>
            <pc:docMk/>
            <pc:sldMk cId="2948573193" sldId="257"/>
            <ac:spMk id="31" creationId="{DA5765F6-857A-4592-8C23-B5585BD1EFDA}"/>
          </ac:spMkLst>
        </pc:spChg>
        <pc:spChg chg="add del mod">
          <ac:chgData name="Angel Sanchez" userId="5446ec44-9a9e-4e3b-9f1c-53ddc37695dd" providerId="ADAL" clId="{37E0E399-EC72-4919-B6BB-7AC900EFC54C}" dt="2020-02-05T22:33:27.944" v="92" actId="21"/>
          <ac:spMkLst>
            <pc:docMk/>
            <pc:sldMk cId="2948573193" sldId="257"/>
            <ac:spMk id="32" creationId="{E144593E-0065-4714-A63B-52E2F7230B3B}"/>
          </ac:spMkLst>
        </pc:spChg>
        <pc:spChg chg="add del mod">
          <ac:chgData name="Angel Sanchez" userId="5446ec44-9a9e-4e3b-9f1c-53ddc37695dd" providerId="ADAL" clId="{37E0E399-EC72-4919-B6BB-7AC900EFC54C}" dt="2020-02-05T22:33:26.786" v="91" actId="21"/>
          <ac:spMkLst>
            <pc:docMk/>
            <pc:sldMk cId="2948573193" sldId="257"/>
            <ac:spMk id="33" creationId="{0C0D7E09-2215-4D21-B36C-1461B670DC39}"/>
          </ac:spMkLst>
        </pc:spChg>
        <pc:spChg chg="add del mod">
          <ac:chgData name="Angel Sanchez" userId="5446ec44-9a9e-4e3b-9f1c-53ddc37695dd" providerId="ADAL" clId="{37E0E399-EC72-4919-B6BB-7AC900EFC54C}" dt="2020-02-05T22:33:25.617" v="90" actId="21"/>
          <ac:spMkLst>
            <pc:docMk/>
            <pc:sldMk cId="2948573193" sldId="257"/>
            <ac:spMk id="34" creationId="{4DEDAE46-9B96-4308-9AEC-2DBBBA79D841}"/>
          </ac:spMkLst>
        </pc:spChg>
        <pc:spChg chg="add del mod">
          <ac:chgData name="Angel Sanchez" userId="5446ec44-9a9e-4e3b-9f1c-53ddc37695dd" providerId="ADAL" clId="{37E0E399-EC72-4919-B6BB-7AC900EFC54C}" dt="2020-02-05T22:33:24.721" v="89" actId="21"/>
          <ac:spMkLst>
            <pc:docMk/>
            <pc:sldMk cId="2948573193" sldId="257"/>
            <ac:spMk id="35" creationId="{BD148A07-4948-45D9-A41E-035058BEB7DF}"/>
          </ac:spMkLst>
        </pc:spChg>
        <pc:spChg chg="add mod">
          <ac:chgData name="Angel Sanchez" userId="5446ec44-9a9e-4e3b-9f1c-53ddc37695dd" providerId="ADAL" clId="{37E0E399-EC72-4919-B6BB-7AC900EFC54C}" dt="2020-02-05T22:41:43.366" v="222" actId="255"/>
          <ac:spMkLst>
            <pc:docMk/>
            <pc:sldMk cId="2948573193" sldId="257"/>
            <ac:spMk id="36" creationId="{82189CB8-ABA5-409E-8840-A2B1FEE0AEBE}"/>
          </ac:spMkLst>
        </pc:spChg>
        <pc:spChg chg="add del mod">
          <ac:chgData name="Angel Sanchez" userId="5446ec44-9a9e-4e3b-9f1c-53ddc37695dd" providerId="ADAL" clId="{37E0E399-EC72-4919-B6BB-7AC900EFC54C}" dt="2020-02-05T22:33:23.656" v="88" actId="21"/>
          <ac:spMkLst>
            <pc:docMk/>
            <pc:sldMk cId="2948573193" sldId="257"/>
            <ac:spMk id="37" creationId="{4DE16933-2991-4517-A058-0F53CC85E28A}"/>
          </ac:spMkLst>
        </pc:spChg>
        <pc:spChg chg="add del mod">
          <ac:chgData name="Angel Sanchez" userId="5446ec44-9a9e-4e3b-9f1c-53ddc37695dd" providerId="ADAL" clId="{37E0E399-EC72-4919-B6BB-7AC900EFC54C}" dt="2020-02-05T22:33:19.504" v="85" actId="21"/>
          <ac:spMkLst>
            <pc:docMk/>
            <pc:sldMk cId="2948573193" sldId="257"/>
            <ac:spMk id="38" creationId="{63D2E8AB-54DD-4409-BB12-6F6EB5366385}"/>
          </ac:spMkLst>
        </pc:spChg>
        <pc:spChg chg="add del mod">
          <ac:chgData name="Angel Sanchez" userId="5446ec44-9a9e-4e3b-9f1c-53ddc37695dd" providerId="ADAL" clId="{37E0E399-EC72-4919-B6BB-7AC900EFC54C}" dt="2020-02-05T22:33:22.643" v="87" actId="21"/>
          <ac:spMkLst>
            <pc:docMk/>
            <pc:sldMk cId="2948573193" sldId="257"/>
            <ac:spMk id="39" creationId="{2FA30463-2710-4FFE-A679-E11DF32F54B3}"/>
          </ac:spMkLst>
        </pc:spChg>
        <pc:spChg chg="add mod">
          <ac:chgData name="Angel Sanchez" userId="5446ec44-9a9e-4e3b-9f1c-53ddc37695dd" providerId="ADAL" clId="{37E0E399-EC72-4919-B6BB-7AC900EFC54C}" dt="2020-02-05T22:41:43.366" v="222" actId="255"/>
          <ac:spMkLst>
            <pc:docMk/>
            <pc:sldMk cId="2948573193" sldId="257"/>
            <ac:spMk id="40" creationId="{6CE11630-019F-4D0E-BC84-949A52CF1262}"/>
          </ac:spMkLst>
        </pc:spChg>
        <pc:spChg chg="add mod">
          <ac:chgData name="Angel Sanchez" userId="5446ec44-9a9e-4e3b-9f1c-53ddc37695dd" providerId="ADAL" clId="{37E0E399-EC72-4919-B6BB-7AC900EFC54C}" dt="2020-02-05T22:55:53.027" v="319" actId="164"/>
          <ac:spMkLst>
            <pc:docMk/>
            <pc:sldMk cId="2948573193" sldId="257"/>
            <ac:spMk id="41" creationId="{9B33E0E6-781A-4CC1-B0A7-549DFEEE329D}"/>
          </ac:spMkLst>
        </pc:spChg>
        <pc:spChg chg="add mod">
          <ac:chgData name="Angel Sanchez" userId="5446ec44-9a9e-4e3b-9f1c-53ddc37695dd" providerId="ADAL" clId="{37E0E399-EC72-4919-B6BB-7AC900EFC54C}" dt="2020-02-05T22:41:43.366" v="222" actId="255"/>
          <ac:spMkLst>
            <pc:docMk/>
            <pc:sldMk cId="2948573193" sldId="257"/>
            <ac:spMk id="42" creationId="{685137D5-0BEE-4B30-BD24-0134205A1EAC}"/>
          </ac:spMkLst>
        </pc:spChg>
        <pc:spChg chg="add mod">
          <ac:chgData name="Angel Sanchez" userId="5446ec44-9a9e-4e3b-9f1c-53ddc37695dd" providerId="ADAL" clId="{37E0E399-EC72-4919-B6BB-7AC900EFC54C}" dt="2020-02-05T22:56:08.101" v="321" actId="1076"/>
          <ac:spMkLst>
            <pc:docMk/>
            <pc:sldMk cId="2948573193" sldId="257"/>
            <ac:spMk id="43" creationId="{C18FC3F4-BC02-4F21-9F42-6C73D562DDB1}"/>
          </ac:spMkLst>
        </pc:spChg>
        <pc:spChg chg="add mod">
          <ac:chgData name="Angel Sanchez" userId="5446ec44-9a9e-4e3b-9f1c-53ddc37695dd" providerId="ADAL" clId="{37E0E399-EC72-4919-B6BB-7AC900EFC54C}" dt="2020-02-05T22:49:02.258" v="270" actId="1076"/>
          <ac:spMkLst>
            <pc:docMk/>
            <pc:sldMk cId="2948573193" sldId="257"/>
            <ac:spMk id="44" creationId="{FDE71DCF-45CC-4395-953E-3955FAC739AE}"/>
          </ac:spMkLst>
        </pc:spChg>
        <pc:spChg chg="add mod">
          <ac:chgData name="Angel Sanchez" userId="5446ec44-9a9e-4e3b-9f1c-53ddc37695dd" providerId="ADAL" clId="{37E0E399-EC72-4919-B6BB-7AC900EFC54C}" dt="2020-02-05T22:51:45.747" v="295" actId="1076"/>
          <ac:spMkLst>
            <pc:docMk/>
            <pc:sldMk cId="2948573193" sldId="257"/>
            <ac:spMk id="45" creationId="{2FF31508-DDFC-404E-BAB6-53335E699FF9}"/>
          </ac:spMkLst>
        </pc:spChg>
        <pc:spChg chg="add del mod">
          <ac:chgData name="Angel Sanchez" userId="5446ec44-9a9e-4e3b-9f1c-53ddc37695dd" providerId="ADAL" clId="{37E0E399-EC72-4919-B6BB-7AC900EFC54C}" dt="2020-02-05T22:35:12.097" v="144" actId="21"/>
          <ac:spMkLst>
            <pc:docMk/>
            <pc:sldMk cId="2948573193" sldId="257"/>
            <ac:spMk id="46" creationId="{35D4C8EE-56DE-4518-AADF-FF52621D4E77}"/>
          </ac:spMkLst>
        </pc:spChg>
        <pc:spChg chg="add mod">
          <ac:chgData name="Angel Sanchez" userId="5446ec44-9a9e-4e3b-9f1c-53ddc37695dd" providerId="ADAL" clId="{37E0E399-EC72-4919-B6BB-7AC900EFC54C}" dt="2020-02-05T22:56:50.824" v="326" actId="164"/>
          <ac:spMkLst>
            <pc:docMk/>
            <pc:sldMk cId="2948573193" sldId="257"/>
            <ac:spMk id="47" creationId="{F7B36441-69B5-40CE-AF7C-F2E68187EA92}"/>
          </ac:spMkLst>
        </pc:spChg>
        <pc:spChg chg="add mod">
          <ac:chgData name="Angel Sanchez" userId="5446ec44-9a9e-4e3b-9f1c-53ddc37695dd" providerId="ADAL" clId="{37E0E399-EC72-4919-B6BB-7AC900EFC54C}" dt="2020-02-05T22:51:50.019" v="296" actId="1076"/>
          <ac:spMkLst>
            <pc:docMk/>
            <pc:sldMk cId="2948573193" sldId="257"/>
            <ac:spMk id="48" creationId="{DF93D1CB-4102-45D4-8C78-9F687B4580F9}"/>
          </ac:spMkLst>
        </pc:spChg>
        <pc:spChg chg="add mod">
          <ac:chgData name="Angel Sanchez" userId="5446ec44-9a9e-4e3b-9f1c-53ddc37695dd" providerId="ADAL" clId="{37E0E399-EC72-4919-B6BB-7AC900EFC54C}" dt="2020-02-05T22:51:45.747" v="295" actId="1076"/>
          <ac:spMkLst>
            <pc:docMk/>
            <pc:sldMk cId="2948573193" sldId="257"/>
            <ac:spMk id="49" creationId="{A9CA3F9B-7412-4986-B291-15C8D483EC9F}"/>
          </ac:spMkLst>
        </pc:spChg>
        <pc:spChg chg="add mod">
          <ac:chgData name="Angel Sanchez" userId="5446ec44-9a9e-4e3b-9f1c-53ddc37695dd" providerId="ADAL" clId="{37E0E399-EC72-4919-B6BB-7AC900EFC54C}" dt="2020-02-05T22:41:43.366" v="222" actId="255"/>
          <ac:spMkLst>
            <pc:docMk/>
            <pc:sldMk cId="2948573193" sldId="257"/>
            <ac:spMk id="50" creationId="{ACA96613-FC23-4E00-AE9A-9444B78671DD}"/>
          </ac:spMkLst>
        </pc:spChg>
        <pc:spChg chg="add mod">
          <ac:chgData name="Angel Sanchez" userId="5446ec44-9a9e-4e3b-9f1c-53ddc37695dd" providerId="ADAL" clId="{37E0E399-EC72-4919-B6BB-7AC900EFC54C}" dt="2020-02-05T22:41:43.366" v="222" actId="255"/>
          <ac:spMkLst>
            <pc:docMk/>
            <pc:sldMk cId="2948573193" sldId="257"/>
            <ac:spMk id="51" creationId="{692D0509-B617-4203-B980-46B1D3BFF800}"/>
          </ac:spMkLst>
        </pc:spChg>
        <pc:spChg chg="add mod">
          <ac:chgData name="Angel Sanchez" userId="5446ec44-9a9e-4e3b-9f1c-53ddc37695dd" providerId="ADAL" clId="{37E0E399-EC72-4919-B6BB-7AC900EFC54C}" dt="2020-02-05T22:41:43.366" v="222" actId="255"/>
          <ac:spMkLst>
            <pc:docMk/>
            <pc:sldMk cId="2948573193" sldId="257"/>
            <ac:spMk id="52" creationId="{7219DD99-1C15-4321-8B52-460F9DCF0971}"/>
          </ac:spMkLst>
        </pc:spChg>
        <pc:spChg chg="add mod">
          <ac:chgData name="Angel Sanchez" userId="5446ec44-9a9e-4e3b-9f1c-53ddc37695dd" providerId="ADAL" clId="{37E0E399-EC72-4919-B6BB-7AC900EFC54C}" dt="2020-02-05T22:41:43.366" v="222" actId="255"/>
          <ac:spMkLst>
            <pc:docMk/>
            <pc:sldMk cId="2948573193" sldId="257"/>
            <ac:spMk id="53" creationId="{AD201AEB-A348-48AC-A71A-C0567994365B}"/>
          </ac:spMkLst>
        </pc:spChg>
        <pc:spChg chg="add mod">
          <ac:chgData name="Angel Sanchez" userId="5446ec44-9a9e-4e3b-9f1c-53ddc37695dd" providerId="ADAL" clId="{37E0E399-EC72-4919-B6BB-7AC900EFC54C}" dt="2020-02-05T22:47:53.728" v="263" actId="1076"/>
          <ac:spMkLst>
            <pc:docMk/>
            <pc:sldMk cId="2948573193" sldId="257"/>
            <ac:spMk id="54" creationId="{DC3CE33B-2D18-41A6-AF96-BE302EAC73D5}"/>
          </ac:spMkLst>
        </pc:spChg>
        <pc:spChg chg="add mod">
          <ac:chgData name="Angel Sanchez" userId="5446ec44-9a9e-4e3b-9f1c-53ddc37695dd" providerId="ADAL" clId="{37E0E399-EC72-4919-B6BB-7AC900EFC54C}" dt="2020-02-05T22:48:59.730" v="269" actId="1076"/>
          <ac:spMkLst>
            <pc:docMk/>
            <pc:sldMk cId="2948573193" sldId="257"/>
            <ac:spMk id="55" creationId="{2586807C-BA13-4DC3-8E06-E99B4188D51E}"/>
          </ac:spMkLst>
        </pc:spChg>
        <pc:spChg chg="add mod">
          <ac:chgData name="Angel Sanchez" userId="5446ec44-9a9e-4e3b-9f1c-53ddc37695dd" providerId="ADAL" clId="{37E0E399-EC72-4919-B6BB-7AC900EFC54C}" dt="2020-02-05T22:44:17.286" v="237" actId="1076"/>
          <ac:spMkLst>
            <pc:docMk/>
            <pc:sldMk cId="2948573193" sldId="257"/>
            <ac:spMk id="56" creationId="{921AAFFA-7A52-4972-AA7A-177C063082AC}"/>
          </ac:spMkLst>
        </pc:spChg>
        <pc:spChg chg="add mod">
          <ac:chgData name="Angel Sanchez" userId="5446ec44-9a9e-4e3b-9f1c-53ddc37695dd" providerId="ADAL" clId="{37E0E399-EC72-4919-B6BB-7AC900EFC54C}" dt="2020-02-05T22:47:17.419" v="258" actId="1076"/>
          <ac:spMkLst>
            <pc:docMk/>
            <pc:sldMk cId="2948573193" sldId="257"/>
            <ac:spMk id="57" creationId="{83F96BEC-4E3D-45B9-9180-713E12F2F4C8}"/>
          </ac:spMkLst>
        </pc:spChg>
        <pc:spChg chg="add mod">
          <ac:chgData name="Angel Sanchez" userId="5446ec44-9a9e-4e3b-9f1c-53ddc37695dd" providerId="ADAL" clId="{37E0E399-EC72-4919-B6BB-7AC900EFC54C}" dt="2020-02-05T22:52:24.281" v="301" actId="1076"/>
          <ac:spMkLst>
            <pc:docMk/>
            <pc:sldMk cId="2948573193" sldId="257"/>
            <ac:spMk id="58" creationId="{6A1B667E-EAE7-467B-82E9-8FBE2F0E59B7}"/>
          </ac:spMkLst>
        </pc:spChg>
        <pc:spChg chg="add mod">
          <ac:chgData name="Angel Sanchez" userId="5446ec44-9a9e-4e3b-9f1c-53ddc37695dd" providerId="ADAL" clId="{37E0E399-EC72-4919-B6BB-7AC900EFC54C}" dt="2020-02-05T22:55:53.027" v="319" actId="164"/>
          <ac:spMkLst>
            <pc:docMk/>
            <pc:sldMk cId="2948573193" sldId="257"/>
            <ac:spMk id="146" creationId="{1A604709-AA1A-44B4-BBB0-677BC902CCC0}"/>
          </ac:spMkLst>
        </pc:spChg>
        <pc:spChg chg="add mod">
          <ac:chgData name="Angel Sanchez" userId="5446ec44-9a9e-4e3b-9f1c-53ddc37695dd" providerId="ADAL" clId="{37E0E399-EC72-4919-B6BB-7AC900EFC54C}" dt="2020-02-05T22:56:50.824" v="326" actId="164"/>
          <ac:spMkLst>
            <pc:docMk/>
            <pc:sldMk cId="2948573193" sldId="257"/>
            <ac:spMk id="163" creationId="{32B1700C-4BA9-4360-BBA9-EA651F0D5A15}"/>
          </ac:spMkLst>
        </pc:spChg>
        <pc:grpChg chg="add mod">
          <ac:chgData name="Angel Sanchez" userId="5446ec44-9a9e-4e3b-9f1c-53ddc37695dd" providerId="ADAL" clId="{37E0E399-EC72-4919-B6BB-7AC900EFC54C}" dt="2020-02-05T22:55:55.127" v="320" actId="1076"/>
          <ac:grpSpMkLst>
            <pc:docMk/>
            <pc:sldMk cId="2948573193" sldId="257"/>
            <ac:grpSpMk id="153" creationId="{ADFF1485-A252-4ACD-8307-17FB25D7A195}"/>
          </ac:grpSpMkLst>
        </pc:grpChg>
        <pc:grpChg chg="add mod">
          <ac:chgData name="Angel Sanchez" userId="5446ec44-9a9e-4e3b-9f1c-53ddc37695dd" providerId="ADAL" clId="{37E0E399-EC72-4919-B6BB-7AC900EFC54C}" dt="2020-02-05T22:56:50.824" v="326" actId="164"/>
          <ac:grpSpMkLst>
            <pc:docMk/>
            <pc:sldMk cId="2948573193" sldId="257"/>
            <ac:grpSpMk id="164" creationId="{857DEF26-42DD-4381-B888-E41A73D39BFF}"/>
          </ac:grpSpMkLst>
        </pc:grpChg>
        <pc:picChg chg="add del mod">
          <ac:chgData name="Angel Sanchez" userId="5446ec44-9a9e-4e3b-9f1c-53ddc37695dd" providerId="ADAL" clId="{37E0E399-EC72-4919-B6BB-7AC900EFC54C}" dt="2020-02-05T22:30:19.795" v="9" actId="21"/>
          <ac:picMkLst>
            <pc:docMk/>
            <pc:sldMk cId="2948573193" sldId="257"/>
            <ac:picMk id="3" creationId="{DA953E75-51BF-44FF-8A22-1182770F1AA1}"/>
          </ac:picMkLst>
        </pc:picChg>
        <pc:cxnChg chg="add del mod">
          <ac:chgData name="Angel Sanchez" userId="5446ec44-9a9e-4e3b-9f1c-53ddc37695dd" providerId="ADAL" clId="{37E0E399-EC72-4919-B6BB-7AC900EFC54C}" dt="2020-02-05T22:30:26.299" v="12" actId="21"/>
          <ac:cxnSpMkLst>
            <pc:docMk/>
            <pc:sldMk cId="2948573193" sldId="257"/>
            <ac:cxnSpMk id="5" creationId="{79848B84-156E-4DEC-B23C-77C51100D6A7}"/>
          </ac:cxnSpMkLst>
        </pc:cxnChg>
        <pc:cxnChg chg="add del mod">
          <ac:chgData name="Angel Sanchez" userId="5446ec44-9a9e-4e3b-9f1c-53ddc37695dd" providerId="ADAL" clId="{37E0E399-EC72-4919-B6BB-7AC900EFC54C}" dt="2020-02-05T22:43:02.934" v="234" actId="11529"/>
          <ac:cxnSpMkLst>
            <pc:docMk/>
            <pc:sldMk cId="2948573193" sldId="257"/>
            <ac:cxnSpMk id="60" creationId="{01118726-8A4A-45B5-9AB5-B8D110495433}"/>
          </ac:cxnSpMkLst>
        </pc:cxnChg>
        <pc:cxnChg chg="add mod">
          <ac:chgData name="Angel Sanchez" userId="5446ec44-9a9e-4e3b-9f1c-53ddc37695dd" providerId="ADAL" clId="{37E0E399-EC72-4919-B6BB-7AC900EFC54C}" dt="2020-02-05T22:55:55.127" v="320" actId="1076"/>
          <ac:cxnSpMkLst>
            <pc:docMk/>
            <pc:sldMk cId="2948573193" sldId="257"/>
            <ac:cxnSpMk id="63" creationId="{6B899356-4248-48EA-A803-B5EDFE7DC912}"/>
          </ac:cxnSpMkLst>
        </pc:cxnChg>
        <pc:cxnChg chg="add mod">
          <ac:chgData name="Angel Sanchez" userId="5446ec44-9a9e-4e3b-9f1c-53ddc37695dd" providerId="ADAL" clId="{37E0E399-EC72-4919-B6BB-7AC900EFC54C}" dt="2020-02-05T22:52:24.281" v="301" actId="1076"/>
          <ac:cxnSpMkLst>
            <pc:docMk/>
            <pc:sldMk cId="2948573193" sldId="257"/>
            <ac:cxnSpMk id="67" creationId="{2FE3809E-9DB0-42D1-BEDC-7D90AE9F4C28}"/>
          </ac:cxnSpMkLst>
        </pc:cxnChg>
        <pc:cxnChg chg="add mod">
          <ac:chgData name="Angel Sanchez" userId="5446ec44-9a9e-4e3b-9f1c-53ddc37695dd" providerId="ADAL" clId="{37E0E399-EC72-4919-B6BB-7AC900EFC54C}" dt="2020-02-05T22:47:17.419" v="258" actId="1076"/>
          <ac:cxnSpMkLst>
            <pc:docMk/>
            <pc:sldMk cId="2948573193" sldId="257"/>
            <ac:cxnSpMk id="69" creationId="{49B6BEB4-04C9-4165-A9BE-C7A58CAC959C}"/>
          </ac:cxnSpMkLst>
        </pc:cxnChg>
        <pc:cxnChg chg="add del mod">
          <ac:chgData name="Angel Sanchez" userId="5446ec44-9a9e-4e3b-9f1c-53ddc37695dd" providerId="ADAL" clId="{37E0E399-EC72-4919-B6BB-7AC900EFC54C}" dt="2020-02-05T22:47:06.552" v="255" actId="21"/>
          <ac:cxnSpMkLst>
            <pc:docMk/>
            <pc:sldMk cId="2948573193" sldId="257"/>
            <ac:cxnSpMk id="71" creationId="{943AF06F-D4E9-45FE-BA56-6DD73B892583}"/>
          </ac:cxnSpMkLst>
        </pc:cxnChg>
        <pc:cxnChg chg="add mod">
          <ac:chgData name="Angel Sanchez" userId="5446ec44-9a9e-4e3b-9f1c-53ddc37695dd" providerId="ADAL" clId="{37E0E399-EC72-4919-B6BB-7AC900EFC54C}" dt="2020-02-05T22:46:55.321" v="252" actId="14100"/>
          <ac:cxnSpMkLst>
            <pc:docMk/>
            <pc:sldMk cId="2948573193" sldId="257"/>
            <ac:cxnSpMk id="80" creationId="{69E5D539-6069-448F-A5ED-1924EF949674}"/>
          </ac:cxnSpMkLst>
        </pc:cxnChg>
        <pc:cxnChg chg="add mod">
          <ac:chgData name="Angel Sanchez" userId="5446ec44-9a9e-4e3b-9f1c-53ddc37695dd" providerId="ADAL" clId="{37E0E399-EC72-4919-B6BB-7AC900EFC54C}" dt="2020-02-05T22:56:08.101" v="321" actId="1076"/>
          <ac:cxnSpMkLst>
            <pc:docMk/>
            <pc:sldMk cId="2948573193" sldId="257"/>
            <ac:cxnSpMk id="88" creationId="{95E5E0A9-09EB-4F77-A8B2-678613266D18}"/>
          </ac:cxnSpMkLst>
        </pc:cxnChg>
        <pc:cxnChg chg="add mod">
          <ac:chgData name="Angel Sanchez" userId="5446ec44-9a9e-4e3b-9f1c-53ddc37695dd" providerId="ADAL" clId="{37E0E399-EC72-4919-B6BB-7AC900EFC54C}" dt="2020-02-05T22:51:45.747" v="295" actId="1076"/>
          <ac:cxnSpMkLst>
            <pc:docMk/>
            <pc:sldMk cId="2948573193" sldId="257"/>
            <ac:cxnSpMk id="90" creationId="{ED9412DD-6B64-4A34-A5BE-923652F9442B}"/>
          </ac:cxnSpMkLst>
        </pc:cxnChg>
        <pc:cxnChg chg="add del mod">
          <ac:chgData name="Angel Sanchez" userId="5446ec44-9a9e-4e3b-9f1c-53ddc37695dd" providerId="ADAL" clId="{37E0E399-EC72-4919-B6BB-7AC900EFC54C}" dt="2020-02-05T22:49:05.059" v="271" actId="21"/>
          <ac:cxnSpMkLst>
            <pc:docMk/>
            <pc:sldMk cId="2948573193" sldId="257"/>
            <ac:cxnSpMk id="93" creationId="{B12E81F1-F9F2-4901-8B80-B4200B5BDF0C}"/>
          </ac:cxnSpMkLst>
        </pc:cxnChg>
        <pc:cxnChg chg="add mod">
          <ac:chgData name="Angel Sanchez" userId="5446ec44-9a9e-4e3b-9f1c-53ddc37695dd" providerId="ADAL" clId="{37E0E399-EC72-4919-B6BB-7AC900EFC54C}" dt="2020-02-05T22:55:55.127" v="320" actId="1076"/>
          <ac:cxnSpMkLst>
            <pc:docMk/>
            <pc:sldMk cId="2948573193" sldId="257"/>
            <ac:cxnSpMk id="95" creationId="{F31B8794-8D92-4262-8AB7-50678DA0A348}"/>
          </ac:cxnSpMkLst>
        </pc:cxnChg>
        <pc:cxnChg chg="add mod">
          <ac:chgData name="Angel Sanchez" userId="5446ec44-9a9e-4e3b-9f1c-53ddc37695dd" providerId="ADAL" clId="{37E0E399-EC72-4919-B6BB-7AC900EFC54C}" dt="2020-02-05T22:49:12.260" v="272" actId="11529"/>
          <ac:cxnSpMkLst>
            <pc:docMk/>
            <pc:sldMk cId="2948573193" sldId="257"/>
            <ac:cxnSpMk id="100" creationId="{4FE33707-C451-4C6B-A475-A852F1A9F962}"/>
          </ac:cxnSpMkLst>
        </pc:cxnChg>
        <pc:cxnChg chg="add mod">
          <ac:chgData name="Angel Sanchez" userId="5446ec44-9a9e-4e3b-9f1c-53ddc37695dd" providerId="ADAL" clId="{37E0E399-EC72-4919-B6BB-7AC900EFC54C}" dt="2020-02-05T22:49:21.814" v="273" actId="11529"/>
          <ac:cxnSpMkLst>
            <pc:docMk/>
            <pc:sldMk cId="2948573193" sldId="257"/>
            <ac:cxnSpMk id="102" creationId="{3357D68F-227E-4F54-9679-2619260106F7}"/>
          </ac:cxnSpMkLst>
        </pc:cxnChg>
        <pc:cxnChg chg="add mod">
          <ac:chgData name="Angel Sanchez" userId="5446ec44-9a9e-4e3b-9f1c-53ddc37695dd" providerId="ADAL" clId="{37E0E399-EC72-4919-B6BB-7AC900EFC54C}" dt="2020-02-05T22:56:08.101" v="321" actId="1076"/>
          <ac:cxnSpMkLst>
            <pc:docMk/>
            <pc:sldMk cId="2948573193" sldId="257"/>
            <ac:cxnSpMk id="104" creationId="{194140AD-392D-448E-A243-58071FD8252D}"/>
          </ac:cxnSpMkLst>
        </pc:cxnChg>
        <pc:cxnChg chg="add mod">
          <ac:chgData name="Angel Sanchez" userId="5446ec44-9a9e-4e3b-9f1c-53ddc37695dd" providerId="ADAL" clId="{37E0E399-EC72-4919-B6BB-7AC900EFC54C}" dt="2020-02-05T22:56:08.101" v="321" actId="1076"/>
          <ac:cxnSpMkLst>
            <pc:docMk/>
            <pc:sldMk cId="2948573193" sldId="257"/>
            <ac:cxnSpMk id="108" creationId="{A269BAFA-7DA3-4B62-A007-2D31424B7D3A}"/>
          </ac:cxnSpMkLst>
        </pc:cxnChg>
        <pc:cxnChg chg="add mod">
          <ac:chgData name="Angel Sanchez" userId="5446ec44-9a9e-4e3b-9f1c-53ddc37695dd" providerId="ADAL" clId="{37E0E399-EC72-4919-B6BB-7AC900EFC54C}" dt="2020-02-05T22:56:08.101" v="321" actId="1076"/>
          <ac:cxnSpMkLst>
            <pc:docMk/>
            <pc:sldMk cId="2948573193" sldId="257"/>
            <ac:cxnSpMk id="111" creationId="{BA02C2C2-C81B-40B4-9BA0-1AE43F1B8C7D}"/>
          </ac:cxnSpMkLst>
        </pc:cxnChg>
        <pc:cxnChg chg="add mod">
          <ac:chgData name="Angel Sanchez" userId="5446ec44-9a9e-4e3b-9f1c-53ddc37695dd" providerId="ADAL" clId="{37E0E399-EC72-4919-B6BB-7AC900EFC54C}" dt="2020-02-05T22:56:08.101" v="321" actId="1076"/>
          <ac:cxnSpMkLst>
            <pc:docMk/>
            <pc:sldMk cId="2948573193" sldId="257"/>
            <ac:cxnSpMk id="113" creationId="{F9D1CEA7-8BA7-42CF-8E41-6ABD04BD1847}"/>
          </ac:cxnSpMkLst>
        </pc:cxnChg>
        <pc:cxnChg chg="add mod">
          <ac:chgData name="Angel Sanchez" userId="5446ec44-9a9e-4e3b-9f1c-53ddc37695dd" providerId="ADAL" clId="{37E0E399-EC72-4919-B6BB-7AC900EFC54C}" dt="2020-02-05T22:56:08.101" v="321" actId="1076"/>
          <ac:cxnSpMkLst>
            <pc:docMk/>
            <pc:sldMk cId="2948573193" sldId="257"/>
            <ac:cxnSpMk id="115" creationId="{441664CB-DE3D-44DD-89D3-E3477E3E4F46}"/>
          </ac:cxnSpMkLst>
        </pc:cxnChg>
        <pc:cxnChg chg="add mod">
          <ac:chgData name="Angel Sanchez" userId="5446ec44-9a9e-4e3b-9f1c-53ddc37695dd" providerId="ADAL" clId="{37E0E399-EC72-4919-B6BB-7AC900EFC54C}" dt="2020-02-05T22:56:08.101" v="321" actId="1076"/>
          <ac:cxnSpMkLst>
            <pc:docMk/>
            <pc:sldMk cId="2948573193" sldId="257"/>
            <ac:cxnSpMk id="120" creationId="{4AB8BB84-D0C8-443B-8B4A-9152EE74AC91}"/>
          </ac:cxnSpMkLst>
        </pc:cxnChg>
        <pc:cxnChg chg="add mod">
          <ac:chgData name="Angel Sanchez" userId="5446ec44-9a9e-4e3b-9f1c-53ddc37695dd" providerId="ADAL" clId="{37E0E399-EC72-4919-B6BB-7AC900EFC54C}" dt="2020-02-05T22:56:08.101" v="321" actId="1076"/>
          <ac:cxnSpMkLst>
            <pc:docMk/>
            <pc:sldMk cId="2948573193" sldId="257"/>
            <ac:cxnSpMk id="122" creationId="{B3EEA5C9-AF4D-4729-B9C4-5ECAB7D742E7}"/>
          </ac:cxnSpMkLst>
        </pc:cxnChg>
        <pc:cxnChg chg="add mod">
          <ac:chgData name="Angel Sanchez" userId="5446ec44-9a9e-4e3b-9f1c-53ddc37695dd" providerId="ADAL" clId="{37E0E399-EC72-4919-B6BB-7AC900EFC54C}" dt="2020-02-05T22:56:08.101" v="321" actId="1076"/>
          <ac:cxnSpMkLst>
            <pc:docMk/>
            <pc:sldMk cId="2948573193" sldId="257"/>
            <ac:cxnSpMk id="125" creationId="{F10F9C11-4E0D-42F2-90ED-346A739DEEE7}"/>
          </ac:cxnSpMkLst>
        </pc:cxnChg>
        <pc:cxnChg chg="add mod">
          <ac:chgData name="Angel Sanchez" userId="5446ec44-9a9e-4e3b-9f1c-53ddc37695dd" providerId="ADAL" clId="{37E0E399-EC72-4919-B6BB-7AC900EFC54C}" dt="2020-02-05T22:52:02.101" v="297" actId="11529"/>
          <ac:cxnSpMkLst>
            <pc:docMk/>
            <pc:sldMk cId="2948573193" sldId="257"/>
            <ac:cxnSpMk id="139" creationId="{E0539708-B824-48A9-A82D-963529391C62}"/>
          </ac:cxnSpMkLst>
        </pc:cxnChg>
        <pc:cxnChg chg="add mod">
          <ac:chgData name="Angel Sanchez" userId="5446ec44-9a9e-4e3b-9f1c-53ddc37695dd" providerId="ADAL" clId="{37E0E399-EC72-4919-B6BB-7AC900EFC54C}" dt="2020-02-05T22:52:09.015" v="300" actId="14100"/>
          <ac:cxnSpMkLst>
            <pc:docMk/>
            <pc:sldMk cId="2948573193" sldId="257"/>
            <ac:cxnSpMk id="141" creationId="{B33C8811-9C6D-4B85-85E6-9134C9B31A70}"/>
          </ac:cxnSpMkLst>
        </pc:cxnChg>
      </pc:sldChg>
    </pc:docChg>
  </pc:docChgLst>
  <pc:docChgLst>
    <pc:chgData name="Angel Sanchez" userId="S::sanca71@mail.broward.edu::5446ec44-9a9e-4e3b-9f1c-53ddc37695dd" providerId="AD" clId="Web-{EB636C43-48D7-D8A8-5B85-71615E563F78}"/>
    <pc:docChg chg="delSld modSld">
      <pc:chgData name="Angel Sanchez" userId="S::sanca71@mail.broward.edu::5446ec44-9a9e-4e3b-9f1c-53ddc37695dd" providerId="AD" clId="Web-{EB636C43-48D7-D8A8-5B85-71615E563F78}" dt="2020-02-01T01:27:04.897" v="34"/>
      <pc:docMkLst>
        <pc:docMk/>
      </pc:docMkLst>
      <pc:sldChg chg="addSp modSp">
        <pc:chgData name="Angel Sanchez" userId="S::sanca71@mail.broward.edu::5446ec44-9a9e-4e3b-9f1c-53ddc37695dd" providerId="AD" clId="Web-{EB636C43-48D7-D8A8-5B85-71615E563F78}" dt="2020-02-01T01:25:12.949" v="33" actId="1076"/>
        <pc:sldMkLst>
          <pc:docMk/>
          <pc:sldMk cId="109857222" sldId="256"/>
        </pc:sldMkLst>
        <pc:spChg chg="mod">
          <ac:chgData name="Angel Sanchez" userId="S::sanca71@mail.broward.edu::5446ec44-9a9e-4e3b-9f1c-53ddc37695dd" providerId="AD" clId="Web-{EB636C43-48D7-D8A8-5B85-71615E563F78}" dt="2020-02-01T01:24:03.258" v="16" actId="1076"/>
          <ac:spMkLst>
            <pc:docMk/>
            <pc:sldMk cId="109857222" sldId="256"/>
            <ac:spMk id="79" creationId="{08297DAF-2C3D-427D-9710-B95321525FE2}"/>
          </ac:spMkLst>
        </pc:spChg>
        <pc:spChg chg="mod">
          <ac:chgData name="Angel Sanchez" userId="S::sanca71@mail.broward.edu::5446ec44-9a9e-4e3b-9f1c-53ddc37695dd" providerId="AD" clId="Web-{EB636C43-48D7-D8A8-5B85-71615E563F78}" dt="2020-02-01T01:24:44.666" v="27" actId="20577"/>
          <ac:spMkLst>
            <pc:docMk/>
            <pc:sldMk cId="109857222" sldId="256"/>
            <ac:spMk id="80" creationId="{A752D7D4-9FED-418A-B57E-2A28385B932A}"/>
          </ac:spMkLst>
        </pc:spChg>
        <pc:grpChg chg="mod">
          <ac:chgData name="Angel Sanchez" userId="S::sanca71@mail.broward.edu::5446ec44-9a9e-4e3b-9f1c-53ddc37695dd" providerId="AD" clId="Web-{EB636C43-48D7-D8A8-5B85-71615E563F78}" dt="2020-02-01T01:24:24.571" v="23" actId="1076"/>
          <ac:grpSpMkLst>
            <pc:docMk/>
            <pc:sldMk cId="109857222" sldId="256"/>
            <ac:grpSpMk id="30" creationId="{7D5747BA-94A7-40B0-8EA8-9155F08839B0}"/>
          </ac:grpSpMkLst>
        </pc:grpChg>
        <pc:grpChg chg="mod">
          <ac:chgData name="Angel Sanchez" userId="S::sanca71@mail.broward.edu::5446ec44-9a9e-4e3b-9f1c-53ddc37695dd" providerId="AD" clId="Web-{EB636C43-48D7-D8A8-5B85-71615E563F78}" dt="2020-02-01T01:24:17.915" v="21" actId="1076"/>
          <ac:grpSpMkLst>
            <pc:docMk/>
            <pc:sldMk cId="109857222" sldId="256"/>
            <ac:grpSpMk id="45" creationId="{0161A96A-7AAE-4164-89BF-EAD22E3A93F6}"/>
          </ac:grpSpMkLst>
        </pc:grpChg>
        <pc:grpChg chg="mod">
          <ac:chgData name="Angel Sanchez" userId="S::sanca71@mail.broward.edu::5446ec44-9a9e-4e3b-9f1c-53ddc37695dd" providerId="AD" clId="Web-{EB636C43-48D7-D8A8-5B85-71615E563F78}" dt="2020-02-01T01:24:59.729" v="31" actId="1076"/>
          <ac:grpSpMkLst>
            <pc:docMk/>
            <pc:sldMk cId="109857222" sldId="256"/>
            <ac:grpSpMk id="63" creationId="{2109B592-48A7-40AF-889C-D36C6952D623}"/>
          </ac:grpSpMkLst>
        </pc:grpChg>
        <pc:grpChg chg="mod">
          <ac:chgData name="Angel Sanchez" userId="S::sanca71@mail.broward.edu::5446ec44-9a9e-4e3b-9f1c-53ddc37695dd" providerId="AD" clId="Web-{EB636C43-48D7-D8A8-5B85-71615E563F78}" dt="2020-02-01T01:25:12.949" v="33" actId="1076"/>
          <ac:grpSpMkLst>
            <pc:docMk/>
            <pc:sldMk cId="109857222" sldId="256"/>
            <ac:grpSpMk id="72" creationId="{F9FAC032-74EC-4313-BA73-B59CAB855DAA}"/>
          </ac:grpSpMkLst>
        </pc:grpChg>
        <pc:grpChg chg="add mod">
          <ac:chgData name="Angel Sanchez" userId="S::sanca71@mail.broward.edu::5446ec44-9a9e-4e3b-9f1c-53ddc37695dd" providerId="AD" clId="Web-{EB636C43-48D7-D8A8-5B85-71615E563F78}" dt="2020-02-01T01:25:03.605" v="32" actId="1076"/>
          <ac:grpSpMkLst>
            <pc:docMk/>
            <pc:sldMk cId="109857222" sldId="256"/>
            <ac:grpSpMk id="78" creationId="{0DF23B2E-F068-4698-895A-CC07DB02B728}"/>
          </ac:grpSpMkLst>
        </pc:grpChg>
      </pc:sldChg>
      <pc:sldChg chg="del">
        <pc:chgData name="Angel Sanchez" userId="S::sanca71@mail.broward.edu::5446ec44-9a9e-4e3b-9f1c-53ddc37695dd" providerId="AD" clId="Web-{EB636C43-48D7-D8A8-5B85-71615E563F78}" dt="2020-02-01T01:27:04.897" v="34"/>
        <pc:sldMkLst>
          <pc:docMk/>
          <pc:sldMk cId="51644985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82189CB8-ABA5-409E-8840-A2B1FEE0AEBE}"/>
              </a:ext>
            </a:extLst>
          </p:cNvPr>
          <p:cNvSpPr/>
          <p:nvPr/>
        </p:nvSpPr>
        <p:spPr>
          <a:xfrm>
            <a:off x="324030" y="393623"/>
            <a:ext cx="1393795" cy="545979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Tuner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6CE11630-019F-4D0E-BC84-949A52CF1262}"/>
              </a:ext>
            </a:extLst>
          </p:cNvPr>
          <p:cNvSpPr/>
          <p:nvPr/>
        </p:nvSpPr>
        <p:spPr>
          <a:xfrm>
            <a:off x="324029" y="1359796"/>
            <a:ext cx="1393795" cy="545979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Fingerboard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685137D5-0BEE-4B30-BD24-0134205A1EAC}"/>
              </a:ext>
            </a:extLst>
          </p:cNvPr>
          <p:cNvSpPr/>
          <p:nvPr/>
        </p:nvSpPr>
        <p:spPr>
          <a:xfrm>
            <a:off x="324027" y="6018208"/>
            <a:ext cx="1393795" cy="545979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Bridge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C18FC3F4-BC02-4F21-9F42-6C73D562DDB1}"/>
              </a:ext>
            </a:extLst>
          </p:cNvPr>
          <p:cNvSpPr/>
          <p:nvPr/>
        </p:nvSpPr>
        <p:spPr>
          <a:xfrm>
            <a:off x="3081648" y="5781194"/>
            <a:ext cx="1393795" cy="545979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Suppliers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FDE71DCF-45CC-4395-953E-3955FAC739AE}"/>
              </a:ext>
            </a:extLst>
          </p:cNvPr>
          <p:cNvSpPr/>
          <p:nvPr/>
        </p:nvSpPr>
        <p:spPr>
          <a:xfrm>
            <a:off x="2650720" y="1889947"/>
            <a:ext cx="1393795" cy="545979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Guitars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2FF31508-DDFC-404E-BAB6-53335E699FF9}"/>
              </a:ext>
            </a:extLst>
          </p:cNvPr>
          <p:cNvSpPr/>
          <p:nvPr/>
        </p:nvSpPr>
        <p:spPr>
          <a:xfrm>
            <a:off x="10333770" y="5377372"/>
            <a:ext cx="1393795" cy="545979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DF93D1CB-4102-45D4-8C78-9F687B4580F9}"/>
              </a:ext>
            </a:extLst>
          </p:cNvPr>
          <p:cNvSpPr/>
          <p:nvPr/>
        </p:nvSpPr>
        <p:spPr>
          <a:xfrm>
            <a:off x="10333770" y="3218610"/>
            <a:ext cx="1393795" cy="545979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Shipping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A9CA3F9B-7412-4986-B291-15C8D483EC9F}"/>
              </a:ext>
            </a:extLst>
          </p:cNvPr>
          <p:cNvSpPr/>
          <p:nvPr/>
        </p:nvSpPr>
        <p:spPr>
          <a:xfrm>
            <a:off x="10333771" y="393623"/>
            <a:ext cx="1393795" cy="545979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Payments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ACA96613-FC23-4E00-AE9A-9444B78671DD}"/>
              </a:ext>
            </a:extLst>
          </p:cNvPr>
          <p:cNvSpPr/>
          <p:nvPr/>
        </p:nvSpPr>
        <p:spPr>
          <a:xfrm>
            <a:off x="324029" y="2252760"/>
            <a:ext cx="1393795" cy="545979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Finishes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692D0509-B617-4203-B980-46B1D3BFF800}"/>
              </a:ext>
            </a:extLst>
          </p:cNvPr>
          <p:cNvSpPr/>
          <p:nvPr/>
        </p:nvSpPr>
        <p:spPr>
          <a:xfrm>
            <a:off x="324028" y="3224423"/>
            <a:ext cx="1393795" cy="545979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Pickup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7219DD99-1C15-4321-8B52-460F9DCF0971}"/>
              </a:ext>
            </a:extLst>
          </p:cNvPr>
          <p:cNvSpPr/>
          <p:nvPr/>
        </p:nvSpPr>
        <p:spPr>
          <a:xfrm>
            <a:off x="324028" y="4087720"/>
            <a:ext cx="1393795" cy="545979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Body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AD201AEB-A348-48AC-A71A-C0567994365B}"/>
              </a:ext>
            </a:extLst>
          </p:cNvPr>
          <p:cNvSpPr/>
          <p:nvPr/>
        </p:nvSpPr>
        <p:spPr>
          <a:xfrm>
            <a:off x="324027" y="5056855"/>
            <a:ext cx="1393795" cy="545979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Neck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DC3CE33B-2D18-41A6-AF96-BE302EAC73D5}"/>
              </a:ext>
            </a:extLst>
          </p:cNvPr>
          <p:cNvSpPr/>
          <p:nvPr/>
        </p:nvSpPr>
        <p:spPr>
          <a:xfrm>
            <a:off x="3584351" y="3887317"/>
            <a:ext cx="1642369" cy="823406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Supply Parts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id="{2586807C-BA13-4DC3-8E06-E99B4188D51E}"/>
              </a:ext>
            </a:extLst>
          </p:cNvPr>
          <p:cNvSpPr/>
          <p:nvPr/>
        </p:nvSpPr>
        <p:spPr>
          <a:xfrm>
            <a:off x="4209474" y="753572"/>
            <a:ext cx="2070353" cy="1239868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Customized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921AAFFA-7A52-4972-AA7A-177C063082AC}"/>
              </a:ext>
            </a:extLst>
          </p:cNvPr>
          <p:cNvSpPr/>
          <p:nvPr/>
        </p:nvSpPr>
        <p:spPr>
          <a:xfrm>
            <a:off x="6279827" y="1498187"/>
            <a:ext cx="1875419" cy="102756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Are created by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83F96BEC-4E3D-45B9-9180-713E12F2F4C8}"/>
              </a:ext>
            </a:extLst>
          </p:cNvPr>
          <p:cNvSpPr/>
          <p:nvPr/>
        </p:nvSpPr>
        <p:spPr>
          <a:xfrm>
            <a:off x="7927007" y="5590635"/>
            <a:ext cx="1766655" cy="97355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Make up</a:t>
            </a:r>
            <a:endParaRPr lang="en-US" sz="14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6A1B667E-EAE7-467B-82E9-8FBE2F0E59B7}"/>
              </a:ext>
            </a:extLst>
          </p:cNvPr>
          <p:cNvSpPr/>
          <p:nvPr/>
        </p:nvSpPr>
        <p:spPr>
          <a:xfrm>
            <a:off x="5520244" y="5602834"/>
            <a:ext cx="1766655" cy="973553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  <a:cs typeface="Calibri"/>
              </a:rPr>
              <a:t>Make Up</a:t>
            </a:r>
            <a:endParaRPr lang="en-US" sz="1400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B899356-4248-48EA-A803-B5EDFE7DC912}"/>
              </a:ext>
            </a:extLst>
          </p:cNvPr>
          <p:cNvCxnSpPr>
            <a:cxnSpLocks/>
            <a:stCxn id="41" idx="2"/>
            <a:endCxn id="56" idx="0"/>
          </p:cNvCxnSpPr>
          <p:nvPr/>
        </p:nvCxnSpPr>
        <p:spPr>
          <a:xfrm flipH="1">
            <a:off x="7217537" y="852054"/>
            <a:ext cx="176728" cy="64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FE3809E-9DB0-42D1-BEDC-7D90AE9F4C28}"/>
              </a:ext>
            </a:extLst>
          </p:cNvPr>
          <p:cNvCxnSpPr>
            <a:cxnSpLocks/>
            <a:stCxn id="47" idx="1"/>
            <a:endCxn id="58" idx="0"/>
          </p:cNvCxnSpPr>
          <p:nvPr/>
        </p:nvCxnSpPr>
        <p:spPr>
          <a:xfrm flipH="1">
            <a:off x="6403572" y="3491600"/>
            <a:ext cx="129640" cy="2111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9B6BEB4-04C9-4165-A9BE-C7A58CAC959C}"/>
              </a:ext>
            </a:extLst>
          </p:cNvPr>
          <p:cNvCxnSpPr>
            <a:cxnSpLocks/>
            <a:stCxn id="47" idx="3"/>
            <a:endCxn id="57" idx="0"/>
          </p:cNvCxnSpPr>
          <p:nvPr/>
        </p:nvCxnSpPr>
        <p:spPr>
          <a:xfrm>
            <a:off x="7927007" y="3491600"/>
            <a:ext cx="883328" cy="209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9E5D539-6069-448F-A5ED-1924EF949674}"/>
              </a:ext>
            </a:extLst>
          </p:cNvPr>
          <p:cNvCxnSpPr>
            <a:cxnSpLocks/>
            <a:stCxn id="56" idx="2"/>
            <a:endCxn id="47" idx="0"/>
          </p:cNvCxnSpPr>
          <p:nvPr/>
        </p:nvCxnSpPr>
        <p:spPr>
          <a:xfrm>
            <a:off x="7217537" y="2525749"/>
            <a:ext cx="12573" cy="69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5E5E0A9-09EB-4F77-A8B2-678613266D18}"/>
              </a:ext>
            </a:extLst>
          </p:cNvPr>
          <p:cNvCxnSpPr>
            <a:stCxn id="58" idx="1"/>
            <a:endCxn id="43" idx="3"/>
          </p:cNvCxnSpPr>
          <p:nvPr/>
        </p:nvCxnSpPr>
        <p:spPr>
          <a:xfrm flipH="1" flipV="1">
            <a:off x="4475443" y="6054184"/>
            <a:ext cx="1044801" cy="3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9412DD-6B64-4A34-A5BE-923652F9442B}"/>
              </a:ext>
            </a:extLst>
          </p:cNvPr>
          <p:cNvCxnSpPr>
            <a:cxnSpLocks/>
            <a:stCxn id="57" idx="3"/>
            <a:endCxn id="45" idx="1"/>
          </p:cNvCxnSpPr>
          <p:nvPr/>
        </p:nvCxnSpPr>
        <p:spPr>
          <a:xfrm flipV="1">
            <a:off x="9693662" y="5650362"/>
            <a:ext cx="640108" cy="42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31B8794-8D92-4262-8AB7-50678DA0A348}"/>
              </a:ext>
            </a:extLst>
          </p:cNvPr>
          <p:cNvCxnSpPr>
            <a:stCxn id="55" idx="0"/>
            <a:endCxn id="41" idx="1"/>
          </p:cNvCxnSpPr>
          <p:nvPr/>
        </p:nvCxnSpPr>
        <p:spPr>
          <a:xfrm flipV="1">
            <a:off x="5244651" y="579065"/>
            <a:ext cx="1452716" cy="17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FE33707-C451-4C6B-A475-A852F1A9F962}"/>
              </a:ext>
            </a:extLst>
          </p:cNvPr>
          <p:cNvCxnSpPr>
            <a:stCxn id="44" idx="0"/>
            <a:endCxn id="55" idx="1"/>
          </p:cNvCxnSpPr>
          <p:nvPr/>
        </p:nvCxnSpPr>
        <p:spPr>
          <a:xfrm flipV="1">
            <a:off x="3347618" y="1373506"/>
            <a:ext cx="861856" cy="516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357D68F-227E-4F54-9679-2619260106F7}"/>
              </a:ext>
            </a:extLst>
          </p:cNvPr>
          <p:cNvCxnSpPr>
            <a:stCxn id="44" idx="2"/>
            <a:endCxn id="54" idx="0"/>
          </p:cNvCxnSpPr>
          <p:nvPr/>
        </p:nvCxnSpPr>
        <p:spPr>
          <a:xfrm>
            <a:off x="3347618" y="2435926"/>
            <a:ext cx="1057918" cy="1451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4140AD-392D-448E-A243-58071FD8252D}"/>
              </a:ext>
            </a:extLst>
          </p:cNvPr>
          <p:cNvCxnSpPr>
            <a:stCxn id="54" idx="2"/>
            <a:endCxn id="43" idx="0"/>
          </p:cNvCxnSpPr>
          <p:nvPr/>
        </p:nvCxnSpPr>
        <p:spPr>
          <a:xfrm flipH="1">
            <a:off x="3778546" y="4710723"/>
            <a:ext cx="626990" cy="1070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269BAFA-7DA3-4B62-A007-2D31424B7D3A}"/>
              </a:ext>
            </a:extLst>
          </p:cNvPr>
          <p:cNvCxnSpPr>
            <a:cxnSpLocks/>
            <a:stCxn id="43" idx="1"/>
            <a:endCxn id="36" idx="3"/>
          </p:cNvCxnSpPr>
          <p:nvPr/>
        </p:nvCxnSpPr>
        <p:spPr>
          <a:xfrm flipH="1" flipV="1">
            <a:off x="1717825" y="666613"/>
            <a:ext cx="1363823" cy="5387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A02C2C2-C81B-40B4-9BA0-1AE43F1B8C7D}"/>
              </a:ext>
            </a:extLst>
          </p:cNvPr>
          <p:cNvCxnSpPr>
            <a:cxnSpLocks/>
            <a:stCxn id="43" idx="1"/>
            <a:endCxn id="40" idx="3"/>
          </p:cNvCxnSpPr>
          <p:nvPr/>
        </p:nvCxnSpPr>
        <p:spPr>
          <a:xfrm flipH="1" flipV="1">
            <a:off x="1717824" y="1632786"/>
            <a:ext cx="1363824" cy="442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9D1CEA7-8BA7-42CF-8E41-6ABD04BD1847}"/>
              </a:ext>
            </a:extLst>
          </p:cNvPr>
          <p:cNvCxnSpPr>
            <a:cxnSpLocks/>
            <a:stCxn id="43" idx="1"/>
            <a:endCxn id="50" idx="3"/>
          </p:cNvCxnSpPr>
          <p:nvPr/>
        </p:nvCxnSpPr>
        <p:spPr>
          <a:xfrm flipH="1" flipV="1">
            <a:off x="1717824" y="2525750"/>
            <a:ext cx="1363824" cy="3528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1664CB-DE3D-44DD-89D3-E3477E3E4F46}"/>
              </a:ext>
            </a:extLst>
          </p:cNvPr>
          <p:cNvCxnSpPr>
            <a:cxnSpLocks/>
            <a:stCxn id="43" idx="1"/>
            <a:endCxn id="51" idx="3"/>
          </p:cNvCxnSpPr>
          <p:nvPr/>
        </p:nvCxnSpPr>
        <p:spPr>
          <a:xfrm flipH="1" flipV="1">
            <a:off x="1717823" y="3497413"/>
            <a:ext cx="1363825" cy="2556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AB8BB84-D0C8-443B-8B4A-9152EE74AC91}"/>
              </a:ext>
            </a:extLst>
          </p:cNvPr>
          <p:cNvCxnSpPr>
            <a:stCxn id="52" idx="3"/>
            <a:endCxn id="43" idx="1"/>
          </p:cNvCxnSpPr>
          <p:nvPr/>
        </p:nvCxnSpPr>
        <p:spPr>
          <a:xfrm>
            <a:off x="1717823" y="4360710"/>
            <a:ext cx="1363825" cy="1693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3EEA5C9-AF4D-4729-B9C4-5ECAB7D742E7}"/>
              </a:ext>
            </a:extLst>
          </p:cNvPr>
          <p:cNvCxnSpPr>
            <a:cxnSpLocks/>
            <a:stCxn id="43" idx="1"/>
            <a:endCxn id="53" idx="3"/>
          </p:cNvCxnSpPr>
          <p:nvPr/>
        </p:nvCxnSpPr>
        <p:spPr>
          <a:xfrm flipH="1" flipV="1">
            <a:off x="1717822" y="5329845"/>
            <a:ext cx="1363826" cy="724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10F9C11-4E0D-42F2-90ED-346A739DEEE7}"/>
              </a:ext>
            </a:extLst>
          </p:cNvPr>
          <p:cNvCxnSpPr>
            <a:cxnSpLocks/>
            <a:stCxn id="43" idx="1"/>
            <a:endCxn id="42" idx="3"/>
          </p:cNvCxnSpPr>
          <p:nvPr/>
        </p:nvCxnSpPr>
        <p:spPr>
          <a:xfrm flipH="1">
            <a:off x="1717822" y="6054184"/>
            <a:ext cx="1363826" cy="237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0539708-B824-48A9-A82D-963529391C62}"/>
              </a:ext>
            </a:extLst>
          </p:cNvPr>
          <p:cNvCxnSpPr>
            <a:stCxn id="49" idx="2"/>
            <a:endCxn id="48" idx="0"/>
          </p:cNvCxnSpPr>
          <p:nvPr/>
        </p:nvCxnSpPr>
        <p:spPr>
          <a:xfrm flipH="1">
            <a:off x="11030668" y="939602"/>
            <a:ext cx="1" cy="227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33C8811-9C6D-4B85-85E6-9134C9B31A70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>
            <a:off x="11030668" y="3764589"/>
            <a:ext cx="0" cy="1612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DFF1485-A252-4ACD-8307-17FB25D7A195}"/>
              </a:ext>
            </a:extLst>
          </p:cNvPr>
          <p:cNvGrpSpPr/>
          <p:nvPr/>
        </p:nvGrpSpPr>
        <p:grpSpPr>
          <a:xfrm>
            <a:off x="6697367" y="306075"/>
            <a:ext cx="1908100" cy="545979"/>
            <a:chOff x="6636222" y="332788"/>
            <a:chExt cx="1908100" cy="545979"/>
          </a:xfrm>
        </p:grpSpPr>
        <p:sp>
          <p:nvSpPr>
            <p:cNvPr id="41" name="Flowchart: Process 40">
              <a:extLst>
                <a:ext uri="{FF2B5EF4-FFF2-40B4-BE49-F238E27FC236}">
                  <a16:creationId xmlns:a16="http://schemas.microsoft.com/office/drawing/2014/main" id="{9B33E0E6-781A-4CC1-B0A7-549DFEEE329D}"/>
                </a:ext>
              </a:extLst>
            </p:cNvPr>
            <p:cNvSpPr/>
            <p:nvPr/>
          </p:nvSpPr>
          <p:spPr>
            <a:xfrm>
              <a:off x="6636222" y="332788"/>
              <a:ext cx="1393795" cy="545979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ea typeface="+mn-lt"/>
                  <a:cs typeface="+mn-lt"/>
                </a:rPr>
                <a:t>Customer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A604709-AA1A-44B4-BBB0-677BC902CCC0}"/>
                </a:ext>
              </a:extLst>
            </p:cNvPr>
            <p:cNvSpPr txBox="1"/>
            <p:nvPr/>
          </p:nvSpPr>
          <p:spPr>
            <a:xfrm>
              <a:off x="8145803" y="441554"/>
              <a:ext cx="398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57DEF26-42DD-4381-B888-E41A73D39BFF}"/>
              </a:ext>
            </a:extLst>
          </p:cNvPr>
          <p:cNvGrpSpPr/>
          <p:nvPr/>
        </p:nvGrpSpPr>
        <p:grpSpPr>
          <a:xfrm>
            <a:off x="6533212" y="3218610"/>
            <a:ext cx="1785835" cy="545979"/>
            <a:chOff x="6533212" y="3218610"/>
            <a:chExt cx="1785835" cy="545979"/>
          </a:xfrm>
        </p:grpSpPr>
        <p:sp>
          <p:nvSpPr>
            <p:cNvPr id="47" name="Flowchart: Process 46">
              <a:extLst>
                <a:ext uri="{FF2B5EF4-FFF2-40B4-BE49-F238E27FC236}">
                  <a16:creationId xmlns:a16="http://schemas.microsoft.com/office/drawing/2014/main" id="{F7B36441-69B5-40CE-AF7C-F2E68187EA92}"/>
                </a:ext>
              </a:extLst>
            </p:cNvPr>
            <p:cNvSpPr/>
            <p:nvPr/>
          </p:nvSpPr>
          <p:spPr>
            <a:xfrm>
              <a:off x="6533212" y="3218610"/>
              <a:ext cx="1393795" cy="545979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ea typeface="+mn-lt"/>
                  <a:cs typeface="+mn-lt"/>
                </a:rPr>
                <a:t>Orders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2B1700C-4BA9-4360-BBA9-EA651F0D5A15}"/>
                </a:ext>
              </a:extLst>
            </p:cNvPr>
            <p:cNvSpPr txBox="1"/>
            <p:nvPr/>
          </p:nvSpPr>
          <p:spPr>
            <a:xfrm>
              <a:off x="7991445" y="3218610"/>
              <a:ext cx="327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857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Angel Sanchez</cp:lastModifiedBy>
  <cp:revision>338</cp:revision>
  <dcterms:created xsi:type="dcterms:W3CDTF">2020-01-30T01:41:42Z</dcterms:created>
  <dcterms:modified xsi:type="dcterms:W3CDTF">2020-02-05T22:57:23Z</dcterms:modified>
</cp:coreProperties>
</file>