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183B4-C1B7-490B-9404-598C13BACC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C155B2-C016-43D8-88D7-73D4B8358FE8}">
      <dgm:prSet/>
      <dgm:spPr/>
      <dgm:t>
        <a:bodyPr/>
        <a:lstStyle/>
        <a:p>
          <a:r>
            <a:rPr lang="en-US"/>
            <a:t>Diabetes is a major global health issue.</a:t>
          </a:r>
        </a:p>
      </dgm:t>
    </dgm:pt>
    <dgm:pt modelId="{192281FE-A676-469D-9C93-CCB576BBCB5D}" type="parTrans" cxnId="{555FEF9C-EE3E-49BE-96C1-8BA02A0A0F70}">
      <dgm:prSet/>
      <dgm:spPr/>
      <dgm:t>
        <a:bodyPr/>
        <a:lstStyle/>
        <a:p>
          <a:endParaRPr lang="en-US"/>
        </a:p>
      </dgm:t>
    </dgm:pt>
    <dgm:pt modelId="{8849CA2F-D141-474E-BCE0-B3112AE66FFA}" type="sibTrans" cxnId="{555FEF9C-EE3E-49BE-96C1-8BA02A0A0F70}">
      <dgm:prSet/>
      <dgm:spPr/>
      <dgm:t>
        <a:bodyPr/>
        <a:lstStyle/>
        <a:p>
          <a:endParaRPr lang="en-US"/>
        </a:p>
      </dgm:t>
    </dgm:pt>
    <dgm:pt modelId="{210E6E98-956E-47DB-86DD-C7D5F6B647B0}">
      <dgm:prSet/>
      <dgm:spPr/>
      <dgm:t>
        <a:bodyPr/>
        <a:lstStyle/>
        <a:p>
          <a:r>
            <a:rPr lang="en-US"/>
            <a:t>Goal: Use ML for early diabetes detection.</a:t>
          </a:r>
        </a:p>
      </dgm:t>
    </dgm:pt>
    <dgm:pt modelId="{8ADB09F3-8DE6-4E2C-A5A4-C3EB230E8DC9}" type="parTrans" cxnId="{FBBD0B79-80A7-470C-AC3C-22DFAFBFAE7E}">
      <dgm:prSet/>
      <dgm:spPr/>
      <dgm:t>
        <a:bodyPr/>
        <a:lstStyle/>
        <a:p>
          <a:endParaRPr lang="en-US"/>
        </a:p>
      </dgm:t>
    </dgm:pt>
    <dgm:pt modelId="{3F1C1E08-6124-4A87-8A43-023766930D32}" type="sibTrans" cxnId="{FBBD0B79-80A7-470C-AC3C-22DFAFBFAE7E}">
      <dgm:prSet/>
      <dgm:spPr/>
      <dgm:t>
        <a:bodyPr/>
        <a:lstStyle/>
        <a:p>
          <a:endParaRPr lang="en-US"/>
        </a:p>
      </dgm:t>
    </dgm:pt>
    <dgm:pt modelId="{DD545956-4EEF-47FD-B971-CC8FB10109D8}">
      <dgm:prSet/>
      <dgm:spPr/>
      <dgm:t>
        <a:bodyPr/>
        <a:lstStyle/>
        <a:p>
          <a:r>
            <a:rPr lang="en-US"/>
            <a:t>Dataset: BRFSS 2015 from Kaggle.</a:t>
          </a:r>
        </a:p>
      </dgm:t>
    </dgm:pt>
    <dgm:pt modelId="{75B0440D-F1BB-4F7B-804C-DBD1C15FA753}" type="parTrans" cxnId="{E9F4D237-D47C-4D77-9E08-8A2923CF034D}">
      <dgm:prSet/>
      <dgm:spPr/>
      <dgm:t>
        <a:bodyPr/>
        <a:lstStyle/>
        <a:p>
          <a:endParaRPr lang="en-US"/>
        </a:p>
      </dgm:t>
    </dgm:pt>
    <dgm:pt modelId="{B5013F81-DA40-4FE6-9BEF-DE4946AEB6E9}" type="sibTrans" cxnId="{E9F4D237-D47C-4D77-9E08-8A2923CF034D}">
      <dgm:prSet/>
      <dgm:spPr/>
      <dgm:t>
        <a:bodyPr/>
        <a:lstStyle/>
        <a:p>
          <a:endParaRPr lang="en-US"/>
        </a:p>
      </dgm:t>
    </dgm:pt>
    <dgm:pt modelId="{36654933-AFA0-45A9-BC21-3F04274666F3}">
      <dgm:prSet/>
      <dgm:spPr/>
      <dgm:t>
        <a:bodyPr/>
        <a:lstStyle/>
        <a:p>
          <a:r>
            <a:rPr lang="en-US"/>
            <a:t>Tool: Gradio interface for user interaction.</a:t>
          </a:r>
        </a:p>
      </dgm:t>
    </dgm:pt>
    <dgm:pt modelId="{0539C90D-2022-49CF-B695-0E4B21BD0BEB}" type="parTrans" cxnId="{2987F680-EFDF-422C-B1BB-AF2D692B4A65}">
      <dgm:prSet/>
      <dgm:spPr/>
      <dgm:t>
        <a:bodyPr/>
        <a:lstStyle/>
        <a:p>
          <a:endParaRPr lang="en-US"/>
        </a:p>
      </dgm:t>
    </dgm:pt>
    <dgm:pt modelId="{89B5E914-A557-48AF-877C-A646B1450551}" type="sibTrans" cxnId="{2987F680-EFDF-422C-B1BB-AF2D692B4A65}">
      <dgm:prSet/>
      <dgm:spPr/>
      <dgm:t>
        <a:bodyPr/>
        <a:lstStyle/>
        <a:p>
          <a:endParaRPr lang="en-US"/>
        </a:p>
      </dgm:t>
    </dgm:pt>
    <dgm:pt modelId="{64BDE30D-7281-42E3-92F0-F03721B50A98}" type="pres">
      <dgm:prSet presAssocID="{EA7183B4-C1B7-490B-9404-598C13BACC31}" presName="root" presStyleCnt="0">
        <dgm:presLayoutVars>
          <dgm:dir/>
          <dgm:resizeHandles val="exact"/>
        </dgm:presLayoutVars>
      </dgm:prSet>
      <dgm:spPr/>
    </dgm:pt>
    <dgm:pt modelId="{F0D0F6C8-EFFE-4341-A683-9E8794BD67EC}" type="pres">
      <dgm:prSet presAssocID="{EA7183B4-C1B7-490B-9404-598C13BACC31}" presName="container" presStyleCnt="0">
        <dgm:presLayoutVars>
          <dgm:dir/>
          <dgm:resizeHandles val="exact"/>
        </dgm:presLayoutVars>
      </dgm:prSet>
      <dgm:spPr/>
    </dgm:pt>
    <dgm:pt modelId="{F7D58098-6909-45D0-B9D1-064991A2EB61}" type="pres">
      <dgm:prSet presAssocID="{D4C155B2-C016-43D8-88D7-73D4B8358FE8}" presName="compNode" presStyleCnt="0"/>
      <dgm:spPr/>
    </dgm:pt>
    <dgm:pt modelId="{FD98713D-04E2-4091-82F6-02016778A895}" type="pres">
      <dgm:prSet presAssocID="{D4C155B2-C016-43D8-88D7-73D4B8358FE8}" presName="iconBgRect" presStyleLbl="bgShp" presStyleIdx="0" presStyleCnt="4"/>
      <dgm:spPr/>
    </dgm:pt>
    <dgm:pt modelId="{B488E905-D63D-460B-90B7-2C45757671FE}" type="pres">
      <dgm:prSet presAssocID="{D4C155B2-C016-43D8-88D7-73D4B8358F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4F8E1921-7B56-4909-8304-DF1DBDA07DBC}" type="pres">
      <dgm:prSet presAssocID="{D4C155B2-C016-43D8-88D7-73D4B8358FE8}" presName="spaceRect" presStyleCnt="0"/>
      <dgm:spPr/>
    </dgm:pt>
    <dgm:pt modelId="{79A3061A-59F5-407D-A1E8-9340128FAF1B}" type="pres">
      <dgm:prSet presAssocID="{D4C155B2-C016-43D8-88D7-73D4B8358FE8}" presName="textRect" presStyleLbl="revTx" presStyleIdx="0" presStyleCnt="4">
        <dgm:presLayoutVars>
          <dgm:chMax val="1"/>
          <dgm:chPref val="1"/>
        </dgm:presLayoutVars>
      </dgm:prSet>
      <dgm:spPr/>
    </dgm:pt>
    <dgm:pt modelId="{CE765C09-B25C-4299-AE40-641F4019CC82}" type="pres">
      <dgm:prSet presAssocID="{8849CA2F-D141-474E-BCE0-B3112AE66FFA}" presName="sibTrans" presStyleLbl="sibTrans2D1" presStyleIdx="0" presStyleCnt="0"/>
      <dgm:spPr/>
    </dgm:pt>
    <dgm:pt modelId="{E69265C7-7345-4F90-A195-1459D60636B7}" type="pres">
      <dgm:prSet presAssocID="{210E6E98-956E-47DB-86DD-C7D5F6B647B0}" presName="compNode" presStyleCnt="0"/>
      <dgm:spPr/>
    </dgm:pt>
    <dgm:pt modelId="{86EF77BE-CB64-4EF0-9708-562E3D0E14D8}" type="pres">
      <dgm:prSet presAssocID="{210E6E98-956E-47DB-86DD-C7D5F6B647B0}" presName="iconBgRect" presStyleLbl="bgShp" presStyleIdx="1" presStyleCnt="4"/>
      <dgm:spPr/>
    </dgm:pt>
    <dgm:pt modelId="{338AE458-1E2C-4A79-9F5E-85E7B12C6FBE}" type="pres">
      <dgm:prSet presAssocID="{210E6E98-956E-47DB-86DD-C7D5F6B647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6AABDDC3-C4C2-4CB9-9D2C-7EE42F153F01}" type="pres">
      <dgm:prSet presAssocID="{210E6E98-956E-47DB-86DD-C7D5F6B647B0}" presName="spaceRect" presStyleCnt="0"/>
      <dgm:spPr/>
    </dgm:pt>
    <dgm:pt modelId="{A54A3C15-C188-489C-A6D2-7F4197EDBED5}" type="pres">
      <dgm:prSet presAssocID="{210E6E98-956E-47DB-86DD-C7D5F6B647B0}" presName="textRect" presStyleLbl="revTx" presStyleIdx="1" presStyleCnt="4">
        <dgm:presLayoutVars>
          <dgm:chMax val="1"/>
          <dgm:chPref val="1"/>
        </dgm:presLayoutVars>
      </dgm:prSet>
      <dgm:spPr/>
    </dgm:pt>
    <dgm:pt modelId="{263AC82E-EE02-4399-9CB0-E31F3A129A24}" type="pres">
      <dgm:prSet presAssocID="{3F1C1E08-6124-4A87-8A43-023766930D32}" presName="sibTrans" presStyleLbl="sibTrans2D1" presStyleIdx="0" presStyleCnt="0"/>
      <dgm:spPr/>
    </dgm:pt>
    <dgm:pt modelId="{39ACE431-86C7-4A9C-BA2E-A87BC83CC63A}" type="pres">
      <dgm:prSet presAssocID="{DD545956-4EEF-47FD-B971-CC8FB10109D8}" presName="compNode" presStyleCnt="0"/>
      <dgm:spPr/>
    </dgm:pt>
    <dgm:pt modelId="{6BB47538-259D-46A9-A4D8-7118D36180E9}" type="pres">
      <dgm:prSet presAssocID="{DD545956-4EEF-47FD-B971-CC8FB10109D8}" presName="iconBgRect" presStyleLbl="bgShp" presStyleIdx="2" presStyleCnt="4"/>
      <dgm:spPr/>
    </dgm:pt>
    <dgm:pt modelId="{6A196288-D490-472F-93EB-E361EDE029F1}" type="pres">
      <dgm:prSet presAssocID="{DD545956-4EEF-47FD-B971-CC8FB10109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1C7D33E-B094-4920-B501-AB90B23DB420}" type="pres">
      <dgm:prSet presAssocID="{DD545956-4EEF-47FD-B971-CC8FB10109D8}" presName="spaceRect" presStyleCnt="0"/>
      <dgm:spPr/>
    </dgm:pt>
    <dgm:pt modelId="{D64B2AC4-6ADA-479D-90AC-D363BF7822A5}" type="pres">
      <dgm:prSet presAssocID="{DD545956-4EEF-47FD-B971-CC8FB10109D8}" presName="textRect" presStyleLbl="revTx" presStyleIdx="2" presStyleCnt="4">
        <dgm:presLayoutVars>
          <dgm:chMax val="1"/>
          <dgm:chPref val="1"/>
        </dgm:presLayoutVars>
      </dgm:prSet>
      <dgm:spPr/>
    </dgm:pt>
    <dgm:pt modelId="{56CA02F6-1537-412C-9FE5-6BE650DF463B}" type="pres">
      <dgm:prSet presAssocID="{B5013F81-DA40-4FE6-9BEF-DE4946AEB6E9}" presName="sibTrans" presStyleLbl="sibTrans2D1" presStyleIdx="0" presStyleCnt="0"/>
      <dgm:spPr/>
    </dgm:pt>
    <dgm:pt modelId="{3CCA85E6-AF36-483F-932D-7954516E983E}" type="pres">
      <dgm:prSet presAssocID="{36654933-AFA0-45A9-BC21-3F04274666F3}" presName="compNode" presStyleCnt="0"/>
      <dgm:spPr/>
    </dgm:pt>
    <dgm:pt modelId="{E2DF8A3F-6515-456E-ABA0-35FD7C6C0A12}" type="pres">
      <dgm:prSet presAssocID="{36654933-AFA0-45A9-BC21-3F04274666F3}" presName="iconBgRect" presStyleLbl="bgShp" presStyleIdx="3" presStyleCnt="4"/>
      <dgm:spPr/>
    </dgm:pt>
    <dgm:pt modelId="{0B33B813-AE7F-4834-BF1C-835B649EE770}" type="pres">
      <dgm:prSet presAssocID="{36654933-AFA0-45A9-BC21-3F04274666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A1C2C6F-F8F1-48E7-8BFA-C7860B0FE232}" type="pres">
      <dgm:prSet presAssocID="{36654933-AFA0-45A9-BC21-3F04274666F3}" presName="spaceRect" presStyleCnt="0"/>
      <dgm:spPr/>
    </dgm:pt>
    <dgm:pt modelId="{FDD7ADAD-E1BA-4365-804D-0A50AD8847BD}" type="pres">
      <dgm:prSet presAssocID="{36654933-AFA0-45A9-BC21-3F04274666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D90018-4EC2-41FE-AFE2-743374D88B71}" type="presOf" srcId="{210E6E98-956E-47DB-86DD-C7D5F6B647B0}" destId="{A54A3C15-C188-489C-A6D2-7F4197EDBED5}" srcOrd="0" destOrd="0" presId="urn:microsoft.com/office/officeart/2018/2/layout/IconCircleList"/>
    <dgm:cxn modelId="{47C8AB1A-CDD3-4A1B-92C7-842D6738C82D}" type="presOf" srcId="{36654933-AFA0-45A9-BC21-3F04274666F3}" destId="{FDD7ADAD-E1BA-4365-804D-0A50AD8847BD}" srcOrd="0" destOrd="0" presId="urn:microsoft.com/office/officeart/2018/2/layout/IconCircleList"/>
    <dgm:cxn modelId="{D4EA8F26-9C39-4E13-9082-8A573A960B1C}" type="presOf" srcId="{8849CA2F-D141-474E-BCE0-B3112AE66FFA}" destId="{CE765C09-B25C-4299-AE40-641F4019CC82}" srcOrd="0" destOrd="0" presId="urn:microsoft.com/office/officeart/2018/2/layout/IconCircleList"/>
    <dgm:cxn modelId="{E9F4D237-D47C-4D77-9E08-8A2923CF034D}" srcId="{EA7183B4-C1B7-490B-9404-598C13BACC31}" destId="{DD545956-4EEF-47FD-B971-CC8FB10109D8}" srcOrd="2" destOrd="0" parTransId="{75B0440D-F1BB-4F7B-804C-DBD1C15FA753}" sibTransId="{B5013F81-DA40-4FE6-9BEF-DE4946AEB6E9}"/>
    <dgm:cxn modelId="{2416FE4B-E0E2-497D-94A9-BEA5216C426A}" type="presOf" srcId="{B5013F81-DA40-4FE6-9BEF-DE4946AEB6E9}" destId="{56CA02F6-1537-412C-9FE5-6BE650DF463B}" srcOrd="0" destOrd="0" presId="urn:microsoft.com/office/officeart/2018/2/layout/IconCircleList"/>
    <dgm:cxn modelId="{84ABC976-6D40-4C55-9922-5D9CD0B50960}" type="presOf" srcId="{EA7183B4-C1B7-490B-9404-598C13BACC31}" destId="{64BDE30D-7281-42E3-92F0-F03721B50A98}" srcOrd="0" destOrd="0" presId="urn:microsoft.com/office/officeart/2018/2/layout/IconCircleList"/>
    <dgm:cxn modelId="{FBBD0B79-80A7-470C-AC3C-22DFAFBFAE7E}" srcId="{EA7183B4-C1B7-490B-9404-598C13BACC31}" destId="{210E6E98-956E-47DB-86DD-C7D5F6B647B0}" srcOrd="1" destOrd="0" parTransId="{8ADB09F3-8DE6-4E2C-A5A4-C3EB230E8DC9}" sibTransId="{3F1C1E08-6124-4A87-8A43-023766930D32}"/>
    <dgm:cxn modelId="{2987F680-EFDF-422C-B1BB-AF2D692B4A65}" srcId="{EA7183B4-C1B7-490B-9404-598C13BACC31}" destId="{36654933-AFA0-45A9-BC21-3F04274666F3}" srcOrd="3" destOrd="0" parTransId="{0539C90D-2022-49CF-B695-0E4B21BD0BEB}" sibTransId="{89B5E914-A557-48AF-877C-A646B1450551}"/>
    <dgm:cxn modelId="{555FEF9C-EE3E-49BE-96C1-8BA02A0A0F70}" srcId="{EA7183B4-C1B7-490B-9404-598C13BACC31}" destId="{D4C155B2-C016-43D8-88D7-73D4B8358FE8}" srcOrd="0" destOrd="0" parTransId="{192281FE-A676-469D-9C93-CCB576BBCB5D}" sibTransId="{8849CA2F-D141-474E-BCE0-B3112AE66FFA}"/>
    <dgm:cxn modelId="{0DDA76A4-45F0-4AF1-A2CD-A2AD39C5B11D}" type="presOf" srcId="{3F1C1E08-6124-4A87-8A43-023766930D32}" destId="{263AC82E-EE02-4399-9CB0-E31F3A129A24}" srcOrd="0" destOrd="0" presId="urn:microsoft.com/office/officeart/2018/2/layout/IconCircleList"/>
    <dgm:cxn modelId="{490B63E5-0E59-49BF-AB71-247F914F57C5}" type="presOf" srcId="{D4C155B2-C016-43D8-88D7-73D4B8358FE8}" destId="{79A3061A-59F5-407D-A1E8-9340128FAF1B}" srcOrd="0" destOrd="0" presId="urn:microsoft.com/office/officeart/2018/2/layout/IconCircleList"/>
    <dgm:cxn modelId="{62E33CEA-C7F1-49FD-B997-EE1FC0B4A766}" type="presOf" srcId="{DD545956-4EEF-47FD-B971-CC8FB10109D8}" destId="{D64B2AC4-6ADA-479D-90AC-D363BF7822A5}" srcOrd="0" destOrd="0" presId="urn:microsoft.com/office/officeart/2018/2/layout/IconCircleList"/>
    <dgm:cxn modelId="{9592D2B0-B1A0-48C2-A566-45049C838ED8}" type="presParOf" srcId="{64BDE30D-7281-42E3-92F0-F03721B50A98}" destId="{F0D0F6C8-EFFE-4341-A683-9E8794BD67EC}" srcOrd="0" destOrd="0" presId="urn:microsoft.com/office/officeart/2018/2/layout/IconCircleList"/>
    <dgm:cxn modelId="{2914BF7D-082D-4B2B-AEC4-BB5580B55AD9}" type="presParOf" srcId="{F0D0F6C8-EFFE-4341-A683-9E8794BD67EC}" destId="{F7D58098-6909-45D0-B9D1-064991A2EB61}" srcOrd="0" destOrd="0" presId="urn:microsoft.com/office/officeart/2018/2/layout/IconCircleList"/>
    <dgm:cxn modelId="{234ED39C-256A-4160-95F9-FF98489302ED}" type="presParOf" srcId="{F7D58098-6909-45D0-B9D1-064991A2EB61}" destId="{FD98713D-04E2-4091-82F6-02016778A895}" srcOrd="0" destOrd="0" presId="urn:microsoft.com/office/officeart/2018/2/layout/IconCircleList"/>
    <dgm:cxn modelId="{2D86EBD3-D300-456F-B6F1-47215004915B}" type="presParOf" srcId="{F7D58098-6909-45D0-B9D1-064991A2EB61}" destId="{B488E905-D63D-460B-90B7-2C45757671FE}" srcOrd="1" destOrd="0" presId="urn:microsoft.com/office/officeart/2018/2/layout/IconCircleList"/>
    <dgm:cxn modelId="{8A50F9EB-5EB2-4CEF-9710-6EBCB33D946F}" type="presParOf" srcId="{F7D58098-6909-45D0-B9D1-064991A2EB61}" destId="{4F8E1921-7B56-4909-8304-DF1DBDA07DBC}" srcOrd="2" destOrd="0" presId="urn:microsoft.com/office/officeart/2018/2/layout/IconCircleList"/>
    <dgm:cxn modelId="{5689C5BA-FD48-456B-81AB-1D87D10DA3CE}" type="presParOf" srcId="{F7D58098-6909-45D0-B9D1-064991A2EB61}" destId="{79A3061A-59F5-407D-A1E8-9340128FAF1B}" srcOrd="3" destOrd="0" presId="urn:microsoft.com/office/officeart/2018/2/layout/IconCircleList"/>
    <dgm:cxn modelId="{BCAE4A58-F732-4A2E-BA10-C9003FBA7793}" type="presParOf" srcId="{F0D0F6C8-EFFE-4341-A683-9E8794BD67EC}" destId="{CE765C09-B25C-4299-AE40-641F4019CC82}" srcOrd="1" destOrd="0" presId="urn:microsoft.com/office/officeart/2018/2/layout/IconCircleList"/>
    <dgm:cxn modelId="{63CDAF95-2ADD-4EDC-A34C-202753C15446}" type="presParOf" srcId="{F0D0F6C8-EFFE-4341-A683-9E8794BD67EC}" destId="{E69265C7-7345-4F90-A195-1459D60636B7}" srcOrd="2" destOrd="0" presId="urn:microsoft.com/office/officeart/2018/2/layout/IconCircleList"/>
    <dgm:cxn modelId="{AEAF8FB0-BA03-43BB-957E-7F5FDA315ADF}" type="presParOf" srcId="{E69265C7-7345-4F90-A195-1459D60636B7}" destId="{86EF77BE-CB64-4EF0-9708-562E3D0E14D8}" srcOrd="0" destOrd="0" presId="urn:microsoft.com/office/officeart/2018/2/layout/IconCircleList"/>
    <dgm:cxn modelId="{F095B2B9-AD20-43AE-AFAC-0A9A1814A2CF}" type="presParOf" srcId="{E69265C7-7345-4F90-A195-1459D60636B7}" destId="{338AE458-1E2C-4A79-9F5E-85E7B12C6FBE}" srcOrd="1" destOrd="0" presId="urn:microsoft.com/office/officeart/2018/2/layout/IconCircleList"/>
    <dgm:cxn modelId="{D8244396-CE4D-4364-8303-0B054F63B92A}" type="presParOf" srcId="{E69265C7-7345-4F90-A195-1459D60636B7}" destId="{6AABDDC3-C4C2-4CB9-9D2C-7EE42F153F01}" srcOrd="2" destOrd="0" presId="urn:microsoft.com/office/officeart/2018/2/layout/IconCircleList"/>
    <dgm:cxn modelId="{68BDA65B-841C-43B5-BA5C-5B820330E9B6}" type="presParOf" srcId="{E69265C7-7345-4F90-A195-1459D60636B7}" destId="{A54A3C15-C188-489C-A6D2-7F4197EDBED5}" srcOrd="3" destOrd="0" presId="urn:microsoft.com/office/officeart/2018/2/layout/IconCircleList"/>
    <dgm:cxn modelId="{E1AD3308-FEA6-428C-BA4C-44098BF51470}" type="presParOf" srcId="{F0D0F6C8-EFFE-4341-A683-9E8794BD67EC}" destId="{263AC82E-EE02-4399-9CB0-E31F3A129A24}" srcOrd="3" destOrd="0" presId="urn:microsoft.com/office/officeart/2018/2/layout/IconCircleList"/>
    <dgm:cxn modelId="{B54EC621-F2D4-4AB2-8733-2D8DEA6D5CB5}" type="presParOf" srcId="{F0D0F6C8-EFFE-4341-A683-9E8794BD67EC}" destId="{39ACE431-86C7-4A9C-BA2E-A87BC83CC63A}" srcOrd="4" destOrd="0" presId="urn:microsoft.com/office/officeart/2018/2/layout/IconCircleList"/>
    <dgm:cxn modelId="{868ED5B3-916A-466B-BCA4-AE3EB433DE6F}" type="presParOf" srcId="{39ACE431-86C7-4A9C-BA2E-A87BC83CC63A}" destId="{6BB47538-259D-46A9-A4D8-7118D36180E9}" srcOrd="0" destOrd="0" presId="urn:microsoft.com/office/officeart/2018/2/layout/IconCircleList"/>
    <dgm:cxn modelId="{65F30710-9EBC-48CA-9A2D-2D9EC7EDB569}" type="presParOf" srcId="{39ACE431-86C7-4A9C-BA2E-A87BC83CC63A}" destId="{6A196288-D490-472F-93EB-E361EDE029F1}" srcOrd="1" destOrd="0" presId="urn:microsoft.com/office/officeart/2018/2/layout/IconCircleList"/>
    <dgm:cxn modelId="{8AC25C93-9921-4EEA-A873-B47F33A60A6C}" type="presParOf" srcId="{39ACE431-86C7-4A9C-BA2E-A87BC83CC63A}" destId="{71C7D33E-B094-4920-B501-AB90B23DB420}" srcOrd="2" destOrd="0" presId="urn:microsoft.com/office/officeart/2018/2/layout/IconCircleList"/>
    <dgm:cxn modelId="{3EECF554-940A-458F-850B-93C840AA22E6}" type="presParOf" srcId="{39ACE431-86C7-4A9C-BA2E-A87BC83CC63A}" destId="{D64B2AC4-6ADA-479D-90AC-D363BF7822A5}" srcOrd="3" destOrd="0" presId="urn:microsoft.com/office/officeart/2018/2/layout/IconCircleList"/>
    <dgm:cxn modelId="{932518B4-23E3-418B-9124-8150A0213DED}" type="presParOf" srcId="{F0D0F6C8-EFFE-4341-A683-9E8794BD67EC}" destId="{56CA02F6-1537-412C-9FE5-6BE650DF463B}" srcOrd="5" destOrd="0" presId="urn:microsoft.com/office/officeart/2018/2/layout/IconCircleList"/>
    <dgm:cxn modelId="{662EA218-7F33-4D37-96CD-65CD7231E93A}" type="presParOf" srcId="{F0D0F6C8-EFFE-4341-A683-9E8794BD67EC}" destId="{3CCA85E6-AF36-483F-932D-7954516E983E}" srcOrd="6" destOrd="0" presId="urn:microsoft.com/office/officeart/2018/2/layout/IconCircleList"/>
    <dgm:cxn modelId="{F510332E-6108-4035-AAA9-36773CD108A4}" type="presParOf" srcId="{3CCA85E6-AF36-483F-932D-7954516E983E}" destId="{E2DF8A3F-6515-456E-ABA0-35FD7C6C0A12}" srcOrd="0" destOrd="0" presId="urn:microsoft.com/office/officeart/2018/2/layout/IconCircleList"/>
    <dgm:cxn modelId="{8AF2E8FF-4312-4F96-ACCF-780D34263BD8}" type="presParOf" srcId="{3CCA85E6-AF36-483F-932D-7954516E983E}" destId="{0B33B813-AE7F-4834-BF1C-835B649EE770}" srcOrd="1" destOrd="0" presId="urn:microsoft.com/office/officeart/2018/2/layout/IconCircleList"/>
    <dgm:cxn modelId="{AF13D602-280D-4CCF-8C2E-3195468B2247}" type="presParOf" srcId="{3CCA85E6-AF36-483F-932D-7954516E983E}" destId="{EA1C2C6F-F8F1-48E7-8BFA-C7860B0FE232}" srcOrd="2" destOrd="0" presId="urn:microsoft.com/office/officeart/2018/2/layout/IconCircleList"/>
    <dgm:cxn modelId="{D5900F96-A298-4CB1-BE19-AB4CBF1DF702}" type="presParOf" srcId="{3CCA85E6-AF36-483F-932D-7954516E983E}" destId="{FDD7ADAD-E1BA-4365-804D-0A50AD8847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ECF14-5A8F-4B7D-A1BA-2F54F2157A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AE3ED-2A57-4F32-AC26-2E2D91460E5E}">
      <dgm:prSet/>
      <dgm:spPr/>
      <dgm:t>
        <a:bodyPr/>
        <a:lstStyle/>
        <a:p>
          <a:r>
            <a:rPr lang="en-US"/>
            <a:t>Support Vector Machine (linear)</a:t>
          </a:r>
        </a:p>
      </dgm:t>
    </dgm:pt>
    <dgm:pt modelId="{5047C4E0-EAD5-477C-B37E-47589B0E986F}" type="parTrans" cxnId="{7D042CE1-F806-4E0A-BA38-0A5B07A604C4}">
      <dgm:prSet/>
      <dgm:spPr/>
      <dgm:t>
        <a:bodyPr/>
        <a:lstStyle/>
        <a:p>
          <a:endParaRPr lang="en-US"/>
        </a:p>
      </dgm:t>
    </dgm:pt>
    <dgm:pt modelId="{F58A4152-BF1F-4DC4-B3F6-1F2FF8D584F0}" type="sibTrans" cxnId="{7D042CE1-F806-4E0A-BA38-0A5B07A604C4}">
      <dgm:prSet/>
      <dgm:spPr/>
      <dgm:t>
        <a:bodyPr/>
        <a:lstStyle/>
        <a:p>
          <a:endParaRPr lang="en-US"/>
        </a:p>
      </dgm:t>
    </dgm:pt>
    <dgm:pt modelId="{622E6F4E-173C-48B4-9886-7D14207D34CE}">
      <dgm:prSet/>
      <dgm:spPr/>
      <dgm:t>
        <a:bodyPr/>
        <a:lstStyle/>
        <a:p>
          <a:r>
            <a:rPr lang="en-US"/>
            <a:t>Random Forest (100 trees)</a:t>
          </a:r>
        </a:p>
      </dgm:t>
    </dgm:pt>
    <dgm:pt modelId="{2132FE38-7DA1-4C1E-99E1-D0E5D584A03C}" type="parTrans" cxnId="{A02A83D4-3146-48D6-A006-4F7410E719C2}">
      <dgm:prSet/>
      <dgm:spPr/>
      <dgm:t>
        <a:bodyPr/>
        <a:lstStyle/>
        <a:p>
          <a:endParaRPr lang="en-US"/>
        </a:p>
      </dgm:t>
    </dgm:pt>
    <dgm:pt modelId="{34994FD9-20AB-434E-A4D3-DF48668F0BDD}" type="sibTrans" cxnId="{A02A83D4-3146-48D6-A006-4F7410E719C2}">
      <dgm:prSet/>
      <dgm:spPr/>
      <dgm:t>
        <a:bodyPr/>
        <a:lstStyle/>
        <a:p>
          <a:endParaRPr lang="en-US"/>
        </a:p>
      </dgm:t>
    </dgm:pt>
    <dgm:pt modelId="{77ED3AE3-293A-4FDA-9D4F-10B6C49D0C87}">
      <dgm:prSet/>
      <dgm:spPr/>
      <dgm:t>
        <a:bodyPr/>
        <a:lstStyle/>
        <a:p>
          <a:r>
            <a:rPr lang="en-US"/>
            <a:t>Gradient Boosting (100 trees)</a:t>
          </a:r>
        </a:p>
      </dgm:t>
    </dgm:pt>
    <dgm:pt modelId="{60C615D0-60FA-448A-A0F7-89D6003BC2D0}" type="parTrans" cxnId="{EBF22FF6-45FE-4C1F-BDE3-DF970FF87847}">
      <dgm:prSet/>
      <dgm:spPr/>
      <dgm:t>
        <a:bodyPr/>
        <a:lstStyle/>
        <a:p>
          <a:endParaRPr lang="en-US"/>
        </a:p>
      </dgm:t>
    </dgm:pt>
    <dgm:pt modelId="{238EB2AD-0C53-473D-811D-6882732A4EF2}" type="sibTrans" cxnId="{EBF22FF6-45FE-4C1F-BDE3-DF970FF87847}">
      <dgm:prSet/>
      <dgm:spPr/>
      <dgm:t>
        <a:bodyPr/>
        <a:lstStyle/>
        <a:p>
          <a:endParaRPr lang="en-US"/>
        </a:p>
      </dgm:t>
    </dgm:pt>
    <dgm:pt modelId="{D6A8F9AF-4815-4BA8-B0B4-62D28F655D14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670EC5CA-DE85-49B5-BC04-44A0D3240DBA}" type="parTrans" cxnId="{13729E54-4515-431B-A8A3-88D67809D0D7}">
      <dgm:prSet/>
      <dgm:spPr/>
      <dgm:t>
        <a:bodyPr/>
        <a:lstStyle/>
        <a:p>
          <a:endParaRPr lang="en-US"/>
        </a:p>
      </dgm:t>
    </dgm:pt>
    <dgm:pt modelId="{8430CCDE-057C-45A3-A8DD-38925DEDB2B8}" type="sibTrans" cxnId="{13729E54-4515-431B-A8A3-88D67809D0D7}">
      <dgm:prSet/>
      <dgm:spPr/>
      <dgm:t>
        <a:bodyPr/>
        <a:lstStyle/>
        <a:p>
          <a:endParaRPr lang="en-US"/>
        </a:p>
      </dgm:t>
    </dgm:pt>
    <dgm:pt modelId="{8078AEE6-49C8-4092-A62C-DC12DBBF2B70}">
      <dgm:prSet/>
      <dgm:spPr/>
      <dgm:t>
        <a:bodyPr/>
        <a:lstStyle/>
        <a:p>
          <a:r>
            <a:rPr lang="en-US"/>
            <a:t>Voting Classifier (ensemble of above)</a:t>
          </a:r>
        </a:p>
      </dgm:t>
    </dgm:pt>
    <dgm:pt modelId="{310D0E07-AFBB-4303-8281-F07EBC74CE84}" type="parTrans" cxnId="{EB0BFD8B-A209-4842-AB29-0C5EE4985642}">
      <dgm:prSet/>
      <dgm:spPr/>
      <dgm:t>
        <a:bodyPr/>
        <a:lstStyle/>
        <a:p>
          <a:endParaRPr lang="en-US"/>
        </a:p>
      </dgm:t>
    </dgm:pt>
    <dgm:pt modelId="{EA7D8811-A65A-491A-8E59-7C62D38D89A4}" type="sibTrans" cxnId="{EB0BFD8B-A209-4842-AB29-0C5EE4985642}">
      <dgm:prSet/>
      <dgm:spPr/>
      <dgm:t>
        <a:bodyPr/>
        <a:lstStyle/>
        <a:p>
          <a:endParaRPr lang="en-US"/>
        </a:p>
      </dgm:t>
    </dgm:pt>
    <dgm:pt modelId="{1A0B196C-2628-416B-8CCA-D8F2768F6536}" type="pres">
      <dgm:prSet presAssocID="{320ECF14-5A8F-4B7D-A1BA-2F54F2157A6F}" presName="root" presStyleCnt="0">
        <dgm:presLayoutVars>
          <dgm:dir/>
          <dgm:resizeHandles val="exact"/>
        </dgm:presLayoutVars>
      </dgm:prSet>
      <dgm:spPr/>
    </dgm:pt>
    <dgm:pt modelId="{0470B7D0-83C3-4B57-9ECF-0106CB385EA8}" type="pres">
      <dgm:prSet presAssocID="{4D6AE3ED-2A57-4F32-AC26-2E2D91460E5E}" presName="compNode" presStyleCnt="0"/>
      <dgm:spPr/>
    </dgm:pt>
    <dgm:pt modelId="{6F605F52-4966-47FF-A902-D3C2B0C3FBF9}" type="pres">
      <dgm:prSet presAssocID="{4D6AE3ED-2A57-4F32-AC26-2E2D91460E5E}" presName="bgRect" presStyleLbl="bgShp" presStyleIdx="0" presStyleCnt="5"/>
      <dgm:spPr/>
    </dgm:pt>
    <dgm:pt modelId="{F78325AA-3637-444E-8317-787EFC6DEA52}" type="pres">
      <dgm:prSet presAssocID="{4D6AE3ED-2A57-4F32-AC26-2E2D91460E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F6A26FA-58A0-4398-834A-9DF8CCA038F4}" type="pres">
      <dgm:prSet presAssocID="{4D6AE3ED-2A57-4F32-AC26-2E2D91460E5E}" presName="spaceRect" presStyleCnt="0"/>
      <dgm:spPr/>
    </dgm:pt>
    <dgm:pt modelId="{D9C75178-D092-4CB5-955E-DADC5969F916}" type="pres">
      <dgm:prSet presAssocID="{4D6AE3ED-2A57-4F32-AC26-2E2D91460E5E}" presName="parTx" presStyleLbl="revTx" presStyleIdx="0" presStyleCnt="5">
        <dgm:presLayoutVars>
          <dgm:chMax val="0"/>
          <dgm:chPref val="0"/>
        </dgm:presLayoutVars>
      </dgm:prSet>
      <dgm:spPr/>
    </dgm:pt>
    <dgm:pt modelId="{E85E26C6-A9EC-4723-AC49-E172E75B49D1}" type="pres">
      <dgm:prSet presAssocID="{F58A4152-BF1F-4DC4-B3F6-1F2FF8D584F0}" presName="sibTrans" presStyleCnt="0"/>
      <dgm:spPr/>
    </dgm:pt>
    <dgm:pt modelId="{7290CA24-4C0D-4F57-A194-72245E8087C5}" type="pres">
      <dgm:prSet presAssocID="{622E6F4E-173C-48B4-9886-7D14207D34CE}" presName="compNode" presStyleCnt="0"/>
      <dgm:spPr/>
    </dgm:pt>
    <dgm:pt modelId="{C0AD8338-76F8-4611-894F-A65E60202A41}" type="pres">
      <dgm:prSet presAssocID="{622E6F4E-173C-48B4-9886-7D14207D34CE}" presName="bgRect" presStyleLbl="bgShp" presStyleIdx="1" presStyleCnt="5"/>
      <dgm:spPr/>
    </dgm:pt>
    <dgm:pt modelId="{C5FBF659-AEF6-4C3E-BCAE-35586FF00C95}" type="pres">
      <dgm:prSet presAssocID="{622E6F4E-173C-48B4-9886-7D14207D34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1DA8522-0F20-422B-9942-6C6C8287EC2A}" type="pres">
      <dgm:prSet presAssocID="{622E6F4E-173C-48B4-9886-7D14207D34CE}" presName="spaceRect" presStyleCnt="0"/>
      <dgm:spPr/>
    </dgm:pt>
    <dgm:pt modelId="{6F266EB3-AF32-463C-A8AC-C661496A1A52}" type="pres">
      <dgm:prSet presAssocID="{622E6F4E-173C-48B4-9886-7D14207D34CE}" presName="parTx" presStyleLbl="revTx" presStyleIdx="1" presStyleCnt="5">
        <dgm:presLayoutVars>
          <dgm:chMax val="0"/>
          <dgm:chPref val="0"/>
        </dgm:presLayoutVars>
      </dgm:prSet>
      <dgm:spPr/>
    </dgm:pt>
    <dgm:pt modelId="{677BA199-01EC-4F3C-B654-B7BDD20AB976}" type="pres">
      <dgm:prSet presAssocID="{34994FD9-20AB-434E-A4D3-DF48668F0BDD}" presName="sibTrans" presStyleCnt="0"/>
      <dgm:spPr/>
    </dgm:pt>
    <dgm:pt modelId="{4F3ECF46-2AC8-4564-B7E2-7645E0AAF331}" type="pres">
      <dgm:prSet presAssocID="{77ED3AE3-293A-4FDA-9D4F-10B6C49D0C87}" presName="compNode" presStyleCnt="0"/>
      <dgm:spPr/>
    </dgm:pt>
    <dgm:pt modelId="{32A895F0-D349-491B-86A6-3E4B8D48F4FB}" type="pres">
      <dgm:prSet presAssocID="{77ED3AE3-293A-4FDA-9D4F-10B6C49D0C87}" presName="bgRect" presStyleLbl="bgShp" presStyleIdx="2" presStyleCnt="5"/>
      <dgm:spPr/>
    </dgm:pt>
    <dgm:pt modelId="{E3908ADA-B3A9-46E9-B31A-64C8AC923FEF}" type="pres">
      <dgm:prSet presAssocID="{77ED3AE3-293A-4FDA-9D4F-10B6C49D0C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F75016D-53B6-4E98-BF08-EDC7BB9C7046}" type="pres">
      <dgm:prSet presAssocID="{77ED3AE3-293A-4FDA-9D4F-10B6C49D0C87}" presName="spaceRect" presStyleCnt="0"/>
      <dgm:spPr/>
    </dgm:pt>
    <dgm:pt modelId="{4A5616D8-18B3-4684-A726-00EDB0922CFF}" type="pres">
      <dgm:prSet presAssocID="{77ED3AE3-293A-4FDA-9D4F-10B6C49D0C87}" presName="parTx" presStyleLbl="revTx" presStyleIdx="2" presStyleCnt="5">
        <dgm:presLayoutVars>
          <dgm:chMax val="0"/>
          <dgm:chPref val="0"/>
        </dgm:presLayoutVars>
      </dgm:prSet>
      <dgm:spPr/>
    </dgm:pt>
    <dgm:pt modelId="{B1D1B40E-918C-47FD-A304-F33DEEACEAA1}" type="pres">
      <dgm:prSet presAssocID="{238EB2AD-0C53-473D-811D-6882732A4EF2}" presName="sibTrans" presStyleCnt="0"/>
      <dgm:spPr/>
    </dgm:pt>
    <dgm:pt modelId="{2066C7E6-7C79-4DED-B62E-4AC6FDF68870}" type="pres">
      <dgm:prSet presAssocID="{D6A8F9AF-4815-4BA8-B0B4-62D28F655D14}" presName="compNode" presStyleCnt="0"/>
      <dgm:spPr/>
    </dgm:pt>
    <dgm:pt modelId="{D6938B2A-8801-4E34-83D7-379A1D7913B3}" type="pres">
      <dgm:prSet presAssocID="{D6A8F9AF-4815-4BA8-B0B4-62D28F655D14}" presName="bgRect" presStyleLbl="bgShp" presStyleIdx="3" presStyleCnt="5"/>
      <dgm:spPr/>
    </dgm:pt>
    <dgm:pt modelId="{758243AD-49AB-4962-87FF-433511223FEC}" type="pres">
      <dgm:prSet presAssocID="{D6A8F9AF-4815-4BA8-B0B4-62D28F655D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9828E6-A5E6-48AE-932C-0F6C55344494}" type="pres">
      <dgm:prSet presAssocID="{D6A8F9AF-4815-4BA8-B0B4-62D28F655D14}" presName="spaceRect" presStyleCnt="0"/>
      <dgm:spPr/>
    </dgm:pt>
    <dgm:pt modelId="{746D42B1-2DFD-4D99-B260-527319D07C22}" type="pres">
      <dgm:prSet presAssocID="{D6A8F9AF-4815-4BA8-B0B4-62D28F655D14}" presName="parTx" presStyleLbl="revTx" presStyleIdx="3" presStyleCnt="5">
        <dgm:presLayoutVars>
          <dgm:chMax val="0"/>
          <dgm:chPref val="0"/>
        </dgm:presLayoutVars>
      </dgm:prSet>
      <dgm:spPr/>
    </dgm:pt>
    <dgm:pt modelId="{649DCF94-ACAC-4D76-A225-1D5DE2D8B7E4}" type="pres">
      <dgm:prSet presAssocID="{8430CCDE-057C-45A3-A8DD-38925DEDB2B8}" presName="sibTrans" presStyleCnt="0"/>
      <dgm:spPr/>
    </dgm:pt>
    <dgm:pt modelId="{6A314A8C-0A21-41DF-8862-8ECAC54DE22A}" type="pres">
      <dgm:prSet presAssocID="{8078AEE6-49C8-4092-A62C-DC12DBBF2B70}" presName="compNode" presStyleCnt="0"/>
      <dgm:spPr/>
    </dgm:pt>
    <dgm:pt modelId="{23D730E3-C0E8-48E2-BB19-A51829A8C531}" type="pres">
      <dgm:prSet presAssocID="{8078AEE6-49C8-4092-A62C-DC12DBBF2B70}" presName="bgRect" presStyleLbl="bgShp" presStyleIdx="4" presStyleCnt="5"/>
      <dgm:spPr/>
    </dgm:pt>
    <dgm:pt modelId="{D174C505-8AED-4264-9BA1-95D4BAD74B46}" type="pres">
      <dgm:prSet presAssocID="{8078AEE6-49C8-4092-A62C-DC12DBBF2B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52BAA4A-54F2-40B6-8569-0D07D397A0B6}" type="pres">
      <dgm:prSet presAssocID="{8078AEE6-49C8-4092-A62C-DC12DBBF2B70}" presName="spaceRect" presStyleCnt="0"/>
      <dgm:spPr/>
    </dgm:pt>
    <dgm:pt modelId="{53523F1B-911B-4AA1-98AF-C25502ADCA4C}" type="pres">
      <dgm:prSet presAssocID="{8078AEE6-49C8-4092-A62C-DC12DBBF2B7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E9FFD0B-91BF-4A09-AAC3-0BB7852C3042}" type="presOf" srcId="{D6A8F9AF-4815-4BA8-B0B4-62D28F655D14}" destId="{746D42B1-2DFD-4D99-B260-527319D07C22}" srcOrd="0" destOrd="0" presId="urn:microsoft.com/office/officeart/2018/2/layout/IconVerticalSolidList"/>
    <dgm:cxn modelId="{FB3D6B27-8EFC-4286-ADF2-A121E0C87272}" type="presOf" srcId="{8078AEE6-49C8-4092-A62C-DC12DBBF2B70}" destId="{53523F1B-911B-4AA1-98AF-C25502ADCA4C}" srcOrd="0" destOrd="0" presId="urn:microsoft.com/office/officeart/2018/2/layout/IconVerticalSolidList"/>
    <dgm:cxn modelId="{13729E54-4515-431B-A8A3-88D67809D0D7}" srcId="{320ECF14-5A8F-4B7D-A1BA-2F54F2157A6F}" destId="{D6A8F9AF-4815-4BA8-B0B4-62D28F655D14}" srcOrd="3" destOrd="0" parTransId="{670EC5CA-DE85-49B5-BC04-44A0D3240DBA}" sibTransId="{8430CCDE-057C-45A3-A8DD-38925DEDB2B8}"/>
    <dgm:cxn modelId="{F73F9F7C-D969-4DB3-AEFE-D7D05707B109}" type="presOf" srcId="{622E6F4E-173C-48B4-9886-7D14207D34CE}" destId="{6F266EB3-AF32-463C-A8AC-C661496A1A52}" srcOrd="0" destOrd="0" presId="urn:microsoft.com/office/officeart/2018/2/layout/IconVerticalSolidList"/>
    <dgm:cxn modelId="{4A41B78A-D386-423B-BB5A-F13EDCD90AD8}" type="presOf" srcId="{320ECF14-5A8F-4B7D-A1BA-2F54F2157A6F}" destId="{1A0B196C-2628-416B-8CCA-D8F2768F6536}" srcOrd="0" destOrd="0" presId="urn:microsoft.com/office/officeart/2018/2/layout/IconVerticalSolidList"/>
    <dgm:cxn modelId="{EB0BFD8B-A209-4842-AB29-0C5EE4985642}" srcId="{320ECF14-5A8F-4B7D-A1BA-2F54F2157A6F}" destId="{8078AEE6-49C8-4092-A62C-DC12DBBF2B70}" srcOrd="4" destOrd="0" parTransId="{310D0E07-AFBB-4303-8281-F07EBC74CE84}" sibTransId="{EA7D8811-A65A-491A-8E59-7C62D38D89A4}"/>
    <dgm:cxn modelId="{3458919F-0FD2-403C-B5B3-0CAC5C4F8A4A}" type="presOf" srcId="{77ED3AE3-293A-4FDA-9D4F-10B6C49D0C87}" destId="{4A5616D8-18B3-4684-A726-00EDB0922CFF}" srcOrd="0" destOrd="0" presId="urn:microsoft.com/office/officeart/2018/2/layout/IconVerticalSolidList"/>
    <dgm:cxn modelId="{A02A83D4-3146-48D6-A006-4F7410E719C2}" srcId="{320ECF14-5A8F-4B7D-A1BA-2F54F2157A6F}" destId="{622E6F4E-173C-48B4-9886-7D14207D34CE}" srcOrd="1" destOrd="0" parTransId="{2132FE38-7DA1-4C1E-99E1-D0E5D584A03C}" sibTransId="{34994FD9-20AB-434E-A4D3-DF48668F0BDD}"/>
    <dgm:cxn modelId="{7D042CE1-F806-4E0A-BA38-0A5B07A604C4}" srcId="{320ECF14-5A8F-4B7D-A1BA-2F54F2157A6F}" destId="{4D6AE3ED-2A57-4F32-AC26-2E2D91460E5E}" srcOrd="0" destOrd="0" parTransId="{5047C4E0-EAD5-477C-B37E-47589B0E986F}" sibTransId="{F58A4152-BF1F-4DC4-B3F6-1F2FF8D584F0}"/>
    <dgm:cxn modelId="{EBF22FF6-45FE-4C1F-BDE3-DF970FF87847}" srcId="{320ECF14-5A8F-4B7D-A1BA-2F54F2157A6F}" destId="{77ED3AE3-293A-4FDA-9D4F-10B6C49D0C87}" srcOrd="2" destOrd="0" parTransId="{60C615D0-60FA-448A-A0F7-89D6003BC2D0}" sibTransId="{238EB2AD-0C53-473D-811D-6882732A4EF2}"/>
    <dgm:cxn modelId="{F55CC4F9-A90C-43E3-ACF2-DD4707F478E6}" type="presOf" srcId="{4D6AE3ED-2A57-4F32-AC26-2E2D91460E5E}" destId="{D9C75178-D092-4CB5-955E-DADC5969F916}" srcOrd="0" destOrd="0" presId="urn:microsoft.com/office/officeart/2018/2/layout/IconVerticalSolidList"/>
    <dgm:cxn modelId="{935B903A-4889-4C5D-ABFF-E622CF2C4E84}" type="presParOf" srcId="{1A0B196C-2628-416B-8CCA-D8F2768F6536}" destId="{0470B7D0-83C3-4B57-9ECF-0106CB385EA8}" srcOrd="0" destOrd="0" presId="urn:microsoft.com/office/officeart/2018/2/layout/IconVerticalSolidList"/>
    <dgm:cxn modelId="{93C7F72D-EF51-4E1D-89AF-1BFFF4A5104B}" type="presParOf" srcId="{0470B7D0-83C3-4B57-9ECF-0106CB385EA8}" destId="{6F605F52-4966-47FF-A902-D3C2B0C3FBF9}" srcOrd="0" destOrd="0" presId="urn:microsoft.com/office/officeart/2018/2/layout/IconVerticalSolidList"/>
    <dgm:cxn modelId="{9E2D104C-E196-49D8-BF28-175E5956CB26}" type="presParOf" srcId="{0470B7D0-83C3-4B57-9ECF-0106CB385EA8}" destId="{F78325AA-3637-444E-8317-787EFC6DEA52}" srcOrd="1" destOrd="0" presId="urn:microsoft.com/office/officeart/2018/2/layout/IconVerticalSolidList"/>
    <dgm:cxn modelId="{37D26DFD-12D9-40F9-AFE8-45ACFD58C39A}" type="presParOf" srcId="{0470B7D0-83C3-4B57-9ECF-0106CB385EA8}" destId="{BF6A26FA-58A0-4398-834A-9DF8CCA038F4}" srcOrd="2" destOrd="0" presId="urn:microsoft.com/office/officeart/2018/2/layout/IconVerticalSolidList"/>
    <dgm:cxn modelId="{D0BCBE3B-B831-477D-95E4-819BC6E48458}" type="presParOf" srcId="{0470B7D0-83C3-4B57-9ECF-0106CB385EA8}" destId="{D9C75178-D092-4CB5-955E-DADC5969F916}" srcOrd="3" destOrd="0" presId="urn:microsoft.com/office/officeart/2018/2/layout/IconVerticalSolidList"/>
    <dgm:cxn modelId="{72D40726-63D8-40AA-BB99-31B23E9D3400}" type="presParOf" srcId="{1A0B196C-2628-416B-8CCA-D8F2768F6536}" destId="{E85E26C6-A9EC-4723-AC49-E172E75B49D1}" srcOrd="1" destOrd="0" presId="urn:microsoft.com/office/officeart/2018/2/layout/IconVerticalSolidList"/>
    <dgm:cxn modelId="{243F9F0C-3AB9-4708-BA5B-C34CFD707797}" type="presParOf" srcId="{1A0B196C-2628-416B-8CCA-D8F2768F6536}" destId="{7290CA24-4C0D-4F57-A194-72245E8087C5}" srcOrd="2" destOrd="0" presId="urn:microsoft.com/office/officeart/2018/2/layout/IconVerticalSolidList"/>
    <dgm:cxn modelId="{E3D264C0-E608-424D-8732-3C13E61E62A6}" type="presParOf" srcId="{7290CA24-4C0D-4F57-A194-72245E8087C5}" destId="{C0AD8338-76F8-4611-894F-A65E60202A41}" srcOrd="0" destOrd="0" presId="urn:microsoft.com/office/officeart/2018/2/layout/IconVerticalSolidList"/>
    <dgm:cxn modelId="{5098605F-646F-4975-A029-703B8A9579E9}" type="presParOf" srcId="{7290CA24-4C0D-4F57-A194-72245E8087C5}" destId="{C5FBF659-AEF6-4C3E-BCAE-35586FF00C95}" srcOrd="1" destOrd="0" presId="urn:microsoft.com/office/officeart/2018/2/layout/IconVerticalSolidList"/>
    <dgm:cxn modelId="{77A8A7C5-70FB-4171-A5FC-B14457B08A4B}" type="presParOf" srcId="{7290CA24-4C0D-4F57-A194-72245E8087C5}" destId="{71DA8522-0F20-422B-9942-6C6C8287EC2A}" srcOrd="2" destOrd="0" presId="urn:microsoft.com/office/officeart/2018/2/layout/IconVerticalSolidList"/>
    <dgm:cxn modelId="{0B6F7E34-F691-4599-BE03-031C26495B93}" type="presParOf" srcId="{7290CA24-4C0D-4F57-A194-72245E8087C5}" destId="{6F266EB3-AF32-463C-A8AC-C661496A1A52}" srcOrd="3" destOrd="0" presId="urn:microsoft.com/office/officeart/2018/2/layout/IconVerticalSolidList"/>
    <dgm:cxn modelId="{853E927A-FA37-4F6F-A67E-CC34812ADE36}" type="presParOf" srcId="{1A0B196C-2628-416B-8CCA-D8F2768F6536}" destId="{677BA199-01EC-4F3C-B654-B7BDD20AB976}" srcOrd="3" destOrd="0" presId="urn:microsoft.com/office/officeart/2018/2/layout/IconVerticalSolidList"/>
    <dgm:cxn modelId="{4FBC3EF2-080E-47FF-AE85-8FE0A3E10F9D}" type="presParOf" srcId="{1A0B196C-2628-416B-8CCA-D8F2768F6536}" destId="{4F3ECF46-2AC8-4564-B7E2-7645E0AAF331}" srcOrd="4" destOrd="0" presId="urn:microsoft.com/office/officeart/2018/2/layout/IconVerticalSolidList"/>
    <dgm:cxn modelId="{F1173B93-1031-4F79-93C4-C194504599A1}" type="presParOf" srcId="{4F3ECF46-2AC8-4564-B7E2-7645E0AAF331}" destId="{32A895F0-D349-491B-86A6-3E4B8D48F4FB}" srcOrd="0" destOrd="0" presId="urn:microsoft.com/office/officeart/2018/2/layout/IconVerticalSolidList"/>
    <dgm:cxn modelId="{888FD4C7-F6B9-402B-9ECB-732B5C365DE6}" type="presParOf" srcId="{4F3ECF46-2AC8-4564-B7E2-7645E0AAF331}" destId="{E3908ADA-B3A9-46E9-B31A-64C8AC923FEF}" srcOrd="1" destOrd="0" presId="urn:microsoft.com/office/officeart/2018/2/layout/IconVerticalSolidList"/>
    <dgm:cxn modelId="{BAD170E4-5C97-46B4-B652-03C149213221}" type="presParOf" srcId="{4F3ECF46-2AC8-4564-B7E2-7645E0AAF331}" destId="{FF75016D-53B6-4E98-BF08-EDC7BB9C7046}" srcOrd="2" destOrd="0" presId="urn:microsoft.com/office/officeart/2018/2/layout/IconVerticalSolidList"/>
    <dgm:cxn modelId="{690A3BE4-5BE9-4844-B58F-885A665E2989}" type="presParOf" srcId="{4F3ECF46-2AC8-4564-B7E2-7645E0AAF331}" destId="{4A5616D8-18B3-4684-A726-00EDB0922CFF}" srcOrd="3" destOrd="0" presId="urn:microsoft.com/office/officeart/2018/2/layout/IconVerticalSolidList"/>
    <dgm:cxn modelId="{7E41076A-E86A-46DF-B6FE-72343BCDF839}" type="presParOf" srcId="{1A0B196C-2628-416B-8CCA-D8F2768F6536}" destId="{B1D1B40E-918C-47FD-A304-F33DEEACEAA1}" srcOrd="5" destOrd="0" presId="urn:microsoft.com/office/officeart/2018/2/layout/IconVerticalSolidList"/>
    <dgm:cxn modelId="{2A74C7C9-64FA-4B0B-A4D1-CC30430FA4E5}" type="presParOf" srcId="{1A0B196C-2628-416B-8CCA-D8F2768F6536}" destId="{2066C7E6-7C79-4DED-B62E-4AC6FDF68870}" srcOrd="6" destOrd="0" presId="urn:microsoft.com/office/officeart/2018/2/layout/IconVerticalSolidList"/>
    <dgm:cxn modelId="{4083295C-A121-466E-AAB0-70571C34DD2F}" type="presParOf" srcId="{2066C7E6-7C79-4DED-B62E-4AC6FDF68870}" destId="{D6938B2A-8801-4E34-83D7-379A1D7913B3}" srcOrd="0" destOrd="0" presId="urn:microsoft.com/office/officeart/2018/2/layout/IconVerticalSolidList"/>
    <dgm:cxn modelId="{37B60F7B-D8C9-49E8-8B0B-61F657C9291A}" type="presParOf" srcId="{2066C7E6-7C79-4DED-B62E-4AC6FDF68870}" destId="{758243AD-49AB-4962-87FF-433511223FEC}" srcOrd="1" destOrd="0" presId="urn:microsoft.com/office/officeart/2018/2/layout/IconVerticalSolidList"/>
    <dgm:cxn modelId="{34AEBB0A-838E-4E43-B09C-6B06A5C5D7A8}" type="presParOf" srcId="{2066C7E6-7C79-4DED-B62E-4AC6FDF68870}" destId="{679828E6-A5E6-48AE-932C-0F6C55344494}" srcOrd="2" destOrd="0" presId="urn:microsoft.com/office/officeart/2018/2/layout/IconVerticalSolidList"/>
    <dgm:cxn modelId="{0BD5DE80-D7C4-4808-BCD8-2430100DDEC3}" type="presParOf" srcId="{2066C7E6-7C79-4DED-B62E-4AC6FDF68870}" destId="{746D42B1-2DFD-4D99-B260-527319D07C22}" srcOrd="3" destOrd="0" presId="urn:microsoft.com/office/officeart/2018/2/layout/IconVerticalSolidList"/>
    <dgm:cxn modelId="{C2B8B7AF-AB4D-482B-94B1-84668A0AE9F5}" type="presParOf" srcId="{1A0B196C-2628-416B-8CCA-D8F2768F6536}" destId="{649DCF94-ACAC-4D76-A225-1D5DE2D8B7E4}" srcOrd="7" destOrd="0" presId="urn:microsoft.com/office/officeart/2018/2/layout/IconVerticalSolidList"/>
    <dgm:cxn modelId="{617464B2-02E5-43EA-B39D-2E3245BFDABC}" type="presParOf" srcId="{1A0B196C-2628-416B-8CCA-D8F2768F6536}" destId="{6A314A8C-0A21-41DF-8862-8ECAC54DE22A}" srcOrd="8" destOrd="0" presId="urn:microsoft.com/office/officeart/2018/2/layout/IconVerticalSolidList"/>
    <dgm:cxn modelId="{642C17F1-14F5-4872-BC6D-9C45862770C0}" type="presParOf" srcId="{6A314A8C-0A21-41DF-8862-8ECAC54DE22A}" destId="{23D730E3-C0E8-48E2-BB19-A51829A8C531}" srcOrd="0" destOrd="0" presId="urn:microsoft.com/office/officeart/2018/2/layout/IconVerticalSolidList"/>
    <dgm:cxn modelId="{1245F1E0-8E3E-44C8-8F4B-E150548FD53D}" type="presParOf" srcId="{6A314A8C-0A21-41DF-8862-8ECAC54DE22A}" destId="{D174C505-8AED-4264-9BA1-95D4BAD74B46}" srcOrd="1" destOrd="0" presId="urn:microsoft.com/office/officeart/2018/2/layout/IconVerticalSolidList"/>
    <dgm:cxn modelId="{1E2C2604-397B-42DB-A116-E27E1F352001}" type="presParOf" srcId="{6A314A8C-0A21-41DF-8862-8ECAC54DE22A}" destId="{252BAA4A-54F2-40B6-8569-0D07D397A0B6}" srcOrd="2" destOrd="0" presId="urn:microsoft.com/office/officeart/2018/2/layout/IconVerticalSolidList"/>
    <dgm:cxn modelId="{32A67F84-8561-4CE5-8643-DB2481A7FAC3}" type="presParOf" srcId="{6A314A8C-0A21-41DF-8862-8ECAC54DE22A}" destId="{53523F1B-911B-4AA1-98AF-C25502ADCA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F8BD1-DBD2-40E8-87F4-D06C86BFAD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11FEDC-9946-49F8-8662-2FA6F5619044}">
      <dgm:prSet/>
      <dgm:spPr/>
      <dgm:t>
        <a:bodyPr/>
        <a:lstStyle/>
        <a:p>
          <a:pPr>
            <a:defRPr cap="all"/>
          </a:pPr>
          <a:r>
            <a:rPr lang="en-US"/>
            <a:t>Developed interactive web app using Gradio.</a:t>
          </a:r>
        </a:p>
      </dgm:t>
    </dgm:pt>
    <dgm:pt modelId="{FCA177B6-A344-4528-BF22-66495E772DF3}" type="parTrans" cxnId="{FC82EC4E-9B81-4942-A397-9FFDD392DD2E}">
      <dgm:prSet/>
      <dgm:spPr/>
      <dgm:t>
        <a:bodyPr/>
        <a:lstStyle/>
        <a:p>
          <a:endParaRPr lang="en-US"/>
        </a:p>
      </dgm:t>
    </dgm:pt>
    <dgm:pt modelId="{60CE42F4-34A7-406E-9120-BCCD8CFA5637}" type="sibTrans" cxnId="{FC82EC4E-9B81-4942-A397-9FFDD392DD2E}">
      <dgm:prSet/>
      <dgm:spPr/>
      <dgm:t>
        <a:bodyPr/>
        <a:lstStyle/>
        <a:p>
          <a:endParaRPr lang="en-US"/>
        </a:p>
      </dgm:t>
    </dgm:pt>
    <dgm:pt modelId="{A88A57CF-0A31-4408-A910-CF316ADBBCF3}">
      <dgm:prSet/>
      <dgm:spPr/>
      <dgm:t>
        <a:bodyPr/>
        <a:lstStyle/>
        <a:p>
          <a:pPr>
            <a:defRPr cap="all"/>
          </a:pPr>
          <a:r>
            <a:rPr lang="en-US"/>
            <a:t>Collected user input for features.</a:t>
          </a:r>
        </a:p>
      </dgm:t>
    </dgm:pt>
    <dgm:pt modelId="{1F83BE90-E200-4A31-A03B-7BD2DF08C463}" type="parTrans" cxnId="{36F5345E-E6BA-420B-AF32-308E87377F3E}">
      <dgm:prSet/>
      <dgm:spPr/>
      <dgm:t>
        <a:bodyPr/>
        <a:lstStyle/>
        <a:p>
          <a:endParaRPr lang="en-US"/>
        </a:p>
      </dgm:t>
    </dgm:pt>
    <dgm:pt modelId="{4F23D681-00DC-4B35-8E0D-B15D73CF6A7B}" type="sibTrans" cxnId="{36F5345E-E6BA-420B-AF32-308E87377F3E}">
      <dgm:prSet/>
      <dgm:spPr/>
      <dgm:t>
        <a:bodyPr/>
        <a:lstStyle/>
        <a:p>
          <a:endParaRPr lang="en-US"/>
        </a:p>
      </dgm:t>
    </dgm:pt>
    <dgm:pt modelId="{752536D4-00BA-4772-ACC2-525B25BE4AC0}">
      <dgm:prSet/>
      <dgm:spPr/>
      <dgm:t>
        <a:bodyPr/>
        <a:lstStyle/>
        <a:p>
          <a:pPr>
            <a:defRPr cap="all"/>
          </a:pPr>
          <a:r>
            <a:rPr lang="en-US"/>
            <a:t>Returned prediction, metrics, and visualization.</a:t>
          </a:r>
        </a:p>
      </dgm:t>
    </dgm:pt>
    <dgm:pt modelId="{746D39A4-A3B7-46D5-A2D0-23EF9C68FF72}" type="parTrans" cxnId="{92E68E45-ED17-4214-AD10-DEC2D0377792}">
      <dgm:prSet/>
      <dgm:spPr/>
      <dgm:t>
        <a:bodyPr/>
        <a:lstStyle/>
        <a:p>
          <a:endParaRPr lang="en-US"/>
        </a:p>
      </dgm:t>
    </dgm:pt>
    <dgm:pt modelId="{2DDE92A1-6BBA-4D25-835E-16C54F5DC6F3}" type="sibTrans" cxnId="{92E68E45-ED17-4214-AD10-DEC2D0377792}">
      <dgm:prSet/>
      <dgm:spPr/>
      <dgm:t>
        <a:bodyPr/>
        <a:lstStyle/>
        <a:p>
          <a:endParaRPr lang="en-US"/>
        </a:p>
      </dgm:t>
    </dgm:pt>
    <dgm:pt modelId="{01FF2137-C520-459F-A929-30B1A79D38CC}">
      <dgm:prSet/>
      <dgm:spPr/>
      <dgm:t>
        <a:bodyPr/>
        <a:lstStyle/>
        <a:p>
          <a:pPr>
            <a:defRPr cap="all"/>
          </a:pPr>
          <a:r>
            <a:rPr lang="en-US" dirty="0"/>
            <a:t>Challenge: Interface design and real-time scaling.</a:t>
          </a:r>
        </a:p>
      </dgm:t>
    </dgm:pt>
    <dgm:pt modelId="{FFCE3752-A277-414E-A5D7-268FB676AE95}" type="parTrans" cxnId="{6C950DAE-F5F2-4809-AA11-66B35A6188DB}">
      <dgm:prSet/>
      <dgm:spPr/>
      <dgm:t>
        <a:bodyPr/>
        <a:lstStyle/>
        <a:p>
          <a:endParaRPr lang="en-US"/>
        </a:p>
      </dgm:t>
    </dgm:pt>
    <dgm:pt modelId="{2C8DE327-6F15-4463-A4F2-4A1A52561A70}" type="sibTrans" cxnId="{6C950DAE-F5F2-4809-AA11-66B35A6188DB}">
      <dgm:prSet/>
      <dgm:spPr/>
      <dgm:t>
        <a:bodyPr/>
        <a:lstStyle/>
        <a:p>
          <a:endParaRPr lang="en-US"/>
        </a:p>
      </dgm:t>
    </dgm:pt>
    <dgm:pt modelId="{5C284A15-163D-4595-8F2C-E569CCCBA330}" type="pres">
      <dgm:prSet presAssocID="{1F1F8BD1-DBD2-40E8-87F4-D06C86BFAD57}" presName="root" presStyleCnt="0">
        <dgm:presLayoutVars>
          <dgm:dir/>
          <dgm:resizeHandles val="exact"/>
        </dgm:presLayoutVars>
      </dgm:prSet>
      <dgm:spPr/>
    </dgm:pt>
    <dgm:pt modelId="{6C9D6A9B-6C2F-4A23-9A40-98F7D2EA5B32}" type="pres">
      <dgm:prSet presAssocID="{C311FEDC-9946-49F8-8662-2FA6F5619044}" presName="compNode" presStyleCnt="0"/>
      <dgm:spPr/>
    </dgm:pt>
    <dgm:pt modelId="{CA72E51D-27C2-4D99-B515-8E8700F5AB3C}" type="pres">
      <dgm:prSet presAssocID="{C311FEDC-9946-49F8-8662-2FA6F5619044}" presName="iconBgRect" presStyleLbl="bgShp" presStyleIdx="0" presStyleCnt="4"/>
      <dgm:spPr/>
    </dgm:pt>
    <dgm:pt modelId="{0B04312C-1526-4C40-ABA9-18AD27AF8218}" type="pres">
      <dgm:prSet presAssocID="{C311FEDC-9946-49F8-8662-2FA6F56190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1C4D26-5D28-4D97-A7F9-AC5EECC0FC37}" type="pres">
      <dgm:prSet presAssocID="{C311FEDC-9946-49F8-8662-2FA6F5619044}" presName="spaceRect" presStyleCnt="0"/>
      <dgm:spPr/>
    </dgm:pt>
    <dgm:pt modelId="{56895D28-080C-437D-A007-2D08A21AC507}" type="pres">
      <dgm:prSet presAssocID="{C311FEDC-9946-49F8-8662-2FA6F5619044}" presName="textRect" presStyleLbl="revTx" presStyleIdx="0" presStyleCnt="4">
        <dgm:presLayoutVars>
          <dgm:chMax val="1"/>
          <dgm:chPref val="1"/>
        </dgm:presLayoutVars>
      </dgm:prSet>
      <dgm:spPr/>
    </dgm:pt>
    <dgm:pt modelId="{E3E3888D-70E1-43DD-9E23-2BFDFB727F01}" type="pres">
      <dgm:prSet presAssocID="{60CE42F4-34A7-406E-9120-BCCD8CFA5637}" presName="sibTrans" presStyleCnt="0"/>
      <dgm:spPr/>
    </dgm:pt>
    <dgm:pt modelId="{5FD34A70-8204-464E-A939-EA8CF44F74D4}" type="pres">
      <dgm:prSet presAssocID="{A88A57CF-0A31-4408-A910-CF316ADBBCF3}" presName="compNode" presStyleCnt="0"/>
      <dgm:spPr/>
    </dgm:pt>
    <dgm:pt modelId="{3BB10F1E-A921-41F8-AFB9-5AAEC9062614}" type="pres">
      <dgm:prSet presAssocID="{A88A57CF-0A31-4408-A910-CF316ADBBCF3}" presName="iconBgRect" presStyleLbl="bgShp" presStyleIdx="1" presStyleCnt="4"/>
      <dgm:spPr/>
    </dgm:pt>
    <dgm:pt modelId="{A9A14D68-2AFB-495C-8D16-769EA82F8FE5}" type="pres">
      <dgm:prSet presAssocID="{A88A57CF-0A31-4408-A910-CF316ADBBC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F4CCD5F8-27FC-4DC5-BCAB-0DC211E69F38}" type="pres">
      <dgm:prSet presAssocID="{A88A57CF-0A31-4408-A910-CF316ADBBCF3}" presName="spaceRect" presStyleCnt="0"/>
      <dgm:spPr/>
    </dgm:pt>
    <dgm:pt modelId="{EBAF0379-301A-4486-867D-872C11ACEAA6}" type="pres">
      <dgm:prSet presAssocID="{A88A57CF-0A31-4408-A910-CF316ADBBCF3}" presName="textRect" presStyleLbl="revTx" presStyleIdx="1" presStyleCnt="4">
        <dgm:presLayoutVars>
          <dgm:chMax val="1"/>
          <dgm:chPref val="1"/>
        </dgm:presLayoutVars>
      </dgm:prSet>
      <dgm:spPr/>
    </dgm:pt>
    <dgm:pt modelId="{3EF74DEB-2583-4120-9067-541E93086BBE}" type="pres">
      <dgm:prSet presAssocID="{4F23D681-00DC-4B35-8E0D-B15D73CF6A7B}" presName="sibTrans" presStyleCnt="0"/>
      <dgm:spPr/>
    </dgm:pt>
    <dgm:pt modelId="{3AF366BD-7C92-4E3F-A1C0-BBB63E8A6A01}" type="pres">
      <dgm:prSet presAssocID="{752536D4-00BA-4772-ACC2-525B25BE4AC0}" presName="compNode" presStyleCnt="0"/>
      <dgm:spPr/>
    </dgm:pt>
    <dgm:pt modelId="{3793D530-AC88-48A0-BFC0-2C0B40350A68}" type="pres">
      <dgm:prSet presAssocID="{752536D4-00BA-4772-ACC2-525B25BE4AC0}" presName="iconBgRect" presStyleLbl="bgShp" presStyleIdx="2" presStyleCnt="4"/>
      <dgm:spPr/>
    </dgm:pt>
    <dgm:pt modelId="{6E121B9D-007E-4255-802D-B41323CEAFD5}" type="pres">
      <dgm:prSet presAssocID="{752536D4-00BA-4772-ACC2-525B25BE4A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71F5A03-6988-4EE0-98F1-61AA2F5F3E20}" type="pres">
      <dgm:prSet presAssocID="{752536D4-00BA-4772-ACC2-525B25BE4AC0}" presName="spaceRect" presStyleCnt="0"/>
      <dgm:spPr/>
    </dgm:pt>
    <dgm:pt modelId="{E0468022-4F5F-44B6-9B1D-CF1D608F42B2}" type="pres">
      <dgm:prSet presAssocID="{752536D4-00BA-4772-ACC2-525B25BE4AC0}" presName="textRect" presStyleLbl="revTx" presStyleIdx="2" presStyleCnt="4">
        <dgm:presLayoutVars>
          <dgm:chMax val="1"/>
          <dgm:chPref val="1"/>
        </dgm:presLayoutVars>
      </dgm:prSet>
      <dgm:spPr/>
    </dgm:pt>
    <dgm:pt modelId="{5748D37E-0B13-482C-84D1-EB268D8C0340}" type="pres">
      <dgm:prSet presAssocID="{2DDE92A1-6BBA-4D25-835E-16C54F5DC6F3}" presName="sibTrans" presStyleCnt="0"/>
      <dgm:spPr/>
    </dgm:pt>
    <dgm:pt modelId="{D3A1AF9D-F8D2-4E18-917C-D014C2F6660E}" type="pres">
      <dgm:prSet presAssocID="{01FF2137-C520-459F-A929-30B1A79D38CC}" presName="compNode" presStyleCnt="0"/>
      <dgm:spPr/>
    </dgm:pt>
    <dgm:pt modelId="{67986093-FEE9-4BAD-A4B1-7BEB3373D380}" type="pres">
      <dgm:prSet presAssocID="{01FF2137-C520-459F-A929-30B1A79D38CC}" presName="iconBgRect" presStyleLbl="bgShp" presStyleIdx="3" presStyleCnt="4"/>
      <dgm:spPr/>
    </dgm:pt>
    <dgm:pt modelId="{07162E4A-1C58-483C-9503-FB69828ADC9E}" type="pres">
      <dgm:prSet presAssocID="{01FF2137-C520-459F-A929-30B1A79D38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7C7564B-7674-4B7C-8DD0-C1CE33165229}" type="pres">
      <dgm:prSet presAssocID="{01FF2137-C520-459F-A929-30B1A79D38CC}" presName="spaceRect" presStyleCnt="0"/>
      <dgm:spPr/>
    </dgm:pt>
    <dgm:pt modelId="{FB126154-EEDF-4694-BF70-AA990F0A82EF}" type="pres">
      <dgm:prSet presAssocID="{01FF2137-C520-459F-A929-30B1A79D38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F5345E-E6BA-420B-AF32-308E87377F3E}" srcId="{1F1F8BD1-DBD2-40E8-87F4-D06C86BFAD57}" destId="{A88A57CF-0A31-4408-A910-CF316ADBBCF3}" srcOrd="1" destOrd="0" parTransId="{1F83BE90-E200-4A31-A03B-7BD2DF08C463}" sibTransId="{4F23D681-00DC-4B35-8E0D-B15D73CF6A7B}"/>
    <dgm:cxn modelId="{FD567D63-5451-4AED-AA0E-832965E066B7}" type="presOf" srcId="{752536D4-00BA-4772-ACC2-525B25BE4AC0}" destId="{E0468022-4F5F-44B6-9B1D-CF1D608F42B2}" srcOrd="0" destOrd="0" presId="urn:microsoft.com/office/officeart/2018/5/layout/IconCircleLabelList"/>
    <dgm:cxn modelId="{92E68E45-ED17-4214-AD10-DEC2D0377792}" srcId="{1F1F8BD1-DBD2-40E8-87F4-D06C86BFAD57}" destId="{752536D4-00BA-4772-ACC2-525B25BE4AC0}" srcOrd="2" destOrd="0" parTransId="{746D39A4-A3B7-46D5-A2D0-23EF9C68FF72}" sibTransId="{2DDE92A1-6BBA-4D25-835E-16C54F5DC6F3}"/>
    <dgm:cxn modelId="{FC82EC4E-9B81-4942-A397-9FFDD392DD2E}" srcId="{1F1F8BD1-DBD2-40E8-87F4-D06C86BFAD57}" destId="{C311FEDC-9946-49F8-8662-2FA6F5619044}" srcOrd="0" destOrd="0" parTransId="{FCA177B6-A344-4528-BF22-66495E772DF3}" sibTransId="{60CE42F4-34A7-406E-9120-BCCD8CFA5637}"/>
    <dgm:cxn modelId="{6C950DAE-F5F2-4809-AA11-66B35A6188DB}" srcId="{1F1F8BD1-DBD2-40E8-87F4-D06C86BFAD57}" destId="{01FF2137-C520-459F-A929-30B1A79D38CC}" srcOrd="3" destOrd="0" parTransId="{FFCE3752-A277-414E-A5D7-268FB676AE95}" sibTransId="{2C8DE327-6F15-4463-A4F2-4A1A52561A70}"/>
    <dgm:cxn modelId="{CA2387BB-9052-4AF4-9377-11D86C169228}" type="presOf" srcId="{1F1F8BD1-DBD2-40E8-87F4-D06C86BFAD57}" destId="{5C284A15-163D-4595-8F2C-E569CCCBA330}" srcOrd="0" destOrd="0" presId="urn:microsoft.com/office/officeart/2018/5/layout/IconCircleLabelList"/>
    <dgm:cxn modelId="{F9375AE2-4F40-4B65-A59A-3B9DA6E66138}" type="presOf" srcId="{C311FEDC-9946-49F8-8662-2FA6F5619044}" destId="{56895D28-080C-437D-A007-2D08A21AC507}" srcOrd="0" destOrd="0" presId="urn:microsoft.com/office/officeart/2018/5/layout/IconCircleLabelList"/>
    <dgm:cxn modelId="{0388EBF0-40D6-4D95-9E9D-1604AD84C986}" type="presOf" srcId="{01FF2137-C520-459F-A929-30B1A79D38CC}" destId="{FB126154-EEDF-4694-BF70-AA990F0A82EF}" srcOrd="0" destOrd="0" presId="urn:microsoft.com/office/officeart/2018/5/layout/IconCircleLabelList"/>
    <dgm:cxn modelId="{A04F83F6-B451-45C8-AD4C-2A7E22D0A3CD}" type="presOf" srcId="{A88A57CF-0A31-4408-A910-CF316ADBBCF3}" destId="{EBAF0379-301A-4486-867D-872C11ACEAA6}" srcOrd="0" destOrd="0" presId="urn:microsoft.com/office/officeart/2018/5/layout/IconCircleLabelList"/>
    <dgm:cxn modelId="{5F3F95E7-5464-4E9C-8ADC-A47219B4795B}" type="presParOf" srcId="{5C284A15-163D-4595-8F2C-E569CCCBA330}" destId="{6C9D6A9B-6C2F-4A23-9A40-98F7D2EA5B32}" srcOrd="0" destOrd="0" presId="urn:microsoft.com/office/officeart/2018/5/layout/IconCircleLabelList"/>
    <dgm:cxn modelId="{5E63672A-55FA-4DF8-88BA-D1EE15243A05}" type="presParOf" srcId="{6C9D6A9B-6C2F-4A23-9A40-98F7D2EA5B32}" destId="{CA72E51D-27C2-4D99-B515-8E8700F5AB3C}" srcOrd="0" destOrd="0" presId="urn:microsoft.com/office/officeart/2018/5/layout/IconCircleLabelList"/>
    <dgm:cxn modelId="{624C5221-4FB1-41A3-9B5E-2259752DEACF}" type="presParOf" srcId="{6C9D6A9B-6C2F-4A23-9A40-98F7D2EA5B32}" destId="{0B04312C-1526-4C40-ABA9-18AD27AF8218}" srcOrd="1" destOrd="0" presId="urn:microsoft.com/office/officeart/2018/5/layout/IconCircleLabelList"/>
    <dgm:cxn modelId="{53F26D38-C049-459E-939B-FBF31DA89A1D}" type="presParOf" srcId="{6C9D6A9B-6C2F-4A23-9A40-98F7D2EA5B32}" destId="{D01C4D26-5D28-4D97-A7F9-AC5EECC0FC37}" srcOrd="2" destOrd="0" presId="urn:microsoft.com/office/officeart/2018/5/layout/IconCircleLabelList"/>
    <dgm:cxn modelId="{20A3347B-00EF-45FB-A028-7930E7416A6F}" type="presParOf" srcId="{6C9D6A9B-6C2F-4A23-9A40-98F7D2EA5B32}" destId="{56895D28-080C-437D-A007-2D08A21AC507}" srcOrd="3" destOrd="0" presId="urn:microsoft.com/office/officeart/2018/5/layout/IconCircleLabelList"/>
    <dgm:cxn modelId="{DC62F597-FF9B-48E5-91A5-5FA8F7F68EEC}" type="presParOf" srcId="{5C284A15-163D-4595-8F2C-E569CCCBA330}" destId="{E3E3888D-70E1-43DD-9E23-2BFDFB727F01}" srcOrd="1" destOrd="0" presId="urn:microsoft.com/office/officeart/2018/5/layout/IconCircleLabelList"/>
    <dgm:cxn modelId="{2DA50E2E-7A05-45E1-8146-CCBF43530C78}" type="presParOf" srcId="{5C284A15-163D-4595-8F2C-E569CCCBA330}" destId="{5FD34A70-8204-464E-A939-EA8CF44F74D4}" srcOrd="2" destOrd="0" presId="urn:microsoft.com/office/officeart/2018/5/layout/IconCircleLabelList"/>
    <dgm:cxn modelId="{B45A8DE9-76FA-4CC8-A7E7-15506CE77674}" type="presParOf" srcId="{5FD34A70-8204-464E-A939-EA8CF44F74D4}" destId="{3BB10F1E-A921-41F8-AFB9-5AAEC9062614}" srcOrd="0" destOrd="0" presId="urn:microsoft.com/office/officeart/2018/5/layout/IconCircleLabelList"/>
    <dgm:cxn modelId="{0FFB8174-4D73-4031-9CBA-F7286C43DB26}" type="presParOf" srcId="{5FD34A70-8204-464E-A939-EA8CF44F74D4}" destId="{A9A14D68-2AFB-495C-8D16-769EA82F8FE5}" srcOrd="1" destOrd="0" presId="urn:microsoft.com/office/officeart/2018/5/layout/IconCircleLabelList"/>
    <dgm:cxn modelId="{EE882A82-A40A-4228-93D4-3CB93A887233}" type="presParOf" srcId="{5FD34A70-8204-464E-A939-EA8CF44F74D4}" destId="{F4CCD5F8-27FC-4DC5-BCAB-0DC211E69F38}" srcOrd="2" destOrd="0" presId="urn:microsoft.com/office/officeart/2018/5/layout/IconCircleLabelList"/>
    <dgm:cxn modelId="{4947E3BF-D303-4E5D-931A-BCBD95105389}" type="presParOf" srcId="{5FD34A70-8204-464E-A939-EA8CF44F74D4}" destId="{EBAF0379-301A-4486-867D-872C11ACEAA6}" srcOrd="3" destOrd="0" presId="urn:microsoft.com/office/officeart/2018/5/layout/IconCircleLabelList"/>
    <dgm:cxn modelId="{D7E95C12-0600-4AE8-AC03-E09F6DEF94AD}" type="presParOf" srcId="{5C284A15-163D-4595-8F2C-E569CCCBA330}" destId="{3EF74DEB-2583-4120-9067-541E93086BBE}" srcOrd="3" destOrd="0" presId="urn:microsoft.com/office/officeart/2018/5/layout/IconCircleLabelList"/>
    <dgm:cxn modelId="{9EAA010C-4C80-44C9-9C16-EF8B7ABEFE9B}" type="presParOf" srcId="{5C284A15-163D-4595-8F2C-E569CCCBA330}" destId="{3AF366BD-7C92-4E3F-A1C0-BBB63E8A6A01}" srcOrd="4" destOrd="0" presId="urn:microsoft.com/office/officeart/2018/5/layout/IconCircleLabelList"/>
    <dgm:cxn modelId="{4E808942-2988-4194-A786-CFF334600749}" type="presParOf" srcId="{3AF366BD-7C92-4E3F-A1C0-BBB63E8A6A01}" destId="{3793D530-AC88-48A0-BFC0-2C0B40350A68}" srcOrd="0" destOrd="0" presId="urn:microsoft.com/office/officeart/2018/5/layout/IconCircleLabelList"/>
    <dgm:cxn modelId="{0F8D02FF-9001-432F-8468-B7B30EE1F3A4}" type="presParOf" srcId="{3AF366BD-7C92-4E3F-A1C0-BBB63E8A6A01}" destId="{6E121B9D-007E-4255-802D-B41323CEAFD5}" srcOrd="1" destOrd="0" presId="urn:microsoft.com/office/officeart/2018/5/layout/IconCircleLabelList"/>
    <dgm:cxn modelId="{56C81F8E-A8AA-4F96-AA8E-4351B1EB049D}" type="presParOf" srcId="{3AF366BD-7C92-4E3F-A1C0-BBB63E8A6A01}" destId="{971F5A03-6988-4EE0-98F1-61AA2F5F3E20}" srcOrd="2" destOrd="0" presId="urn:microsoft.com/office/officeart/2018/5/layout/IconCircleLabelList"/>
    <dgm:cxn modelId="{427D45C8-39CF-4F19-8EE3-16DEF42312A2}" type="presParOf" srcId="{3AF366BD-7C92-4E3F-A1C0-BBB63E8A6A01}" destId="{E0468022-4F5F-44B6-9B1D-CF1D608F42B2}" srcOrd="3" destOrd="0" presId="urn:microsoft.com/office/officeart/2018/5/layout/IconCircleLabelList"/>
    <dgm:cxn modelId="{4401DD89-150F-4BD2-A57C-82B6D6FC9CDD}" type="presParOf" srcId="{5C284A15-163D-4595-8F2C-E569CCCBA330}" destId="{5748D37E-0B13-482C-84D1-EB268D8C0340}" srcOrd="5" destOrd="0" presId="urn:microsoft.com/office/officeart/2018/5/layout/IconCircleLabelList"/>
    <dgm:cxn modelId="{F6A275C4-95E4-4F40-8BE7-060B38070B64}" type="presParOf" srcId="{5C284A15-163D-4595-8F2C-E569CCCBA330}" destId="{D3A1AF9D-F8D2-4E18-917C-D014C2F6660E}" srcOrd="6" destOrd="0" presId="urn:microsoft.com/office/officeart/2018/5/layout/IconCircleLabelList"/>
    <dgm:cxn modelId="{0FF46A61-28A8-4ED8-AFC9-DF0C71395838}" type="presParOf" srcId="{D3A1AF9D-F8D2-4E18-917C-D014C2F6660E}" destId="{67986093-FEE9-4BAD-A4B1-7BEB3373D380}" srcOrd="0" destOrd="0" presId="urn:microsoft.com/office/officeart/2018/5/layout/IconCircleLabelList"/>
    <dgm:cxn modelId="{EF30198A-111D-44D7-B1FE-D032336A0466}" type="presParOf" srcId="{D3A1AF9D-F8D2-4E18-917C-D014C2F6660E}" destId="{07162E4A-1C58-483C-9503-FB69828ADC9E}" srcOrd="1" destOrd="0" presId="urn:microsoft.com/office/officeart/2018/5/layout/IconCircleLabelList"/>
    <dgm:cxn modelId="{99AEAC0D-D08E-4BA2-B9E1-6305E65E62FF}" type="presParOf" srcId="{D3A1AF9D-F8D2-4E18-917C-D014C2F6660E}" destId="{27C7564B-7674-4B7C-8DD0-C1CE33165229}" srcOrd="2" destOrd="0" presId="urn:microsoft.com/office/officeart/2018/5/layout/IconCircleLabelList"/>
    <dgm:cxn modelId="{1F266C75-5CFB-44FB-9FB1-7B6EC419B2B5}" type="presParOf" srcId="{D3A1AF9D-F8D2-4E18-917C-D014C2F6660E}" destId="{FB126154-EEDF-4694-BF70-AA990F0A82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427D4B-9438-41A7-A177-9CBBBDE7FD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BD7D4E-5EA2-4E0E-974E-E7FADAF65D4C}">
      <dgm:prSet/>
      <dgm:spPr/>
      <dgm:t>
        <a:bodyPr/>
        <a:lstStyle/>
        <a:p>
          <a:r>
            <a:rPr lang="en-US"/>
            <a:t>Inputs scaled using StandardScaler</a:t>
          </a:r>
        </a:p>
      </dgm:t>
    </dgm:pt>
    <dgm:pt modelId="{13368A2B-642A-42B6-B5D4-D77D816064B9}" type="parTrans" cxnId="{8EFD8245-056B-469F-A990-0C45731F870B}">
      <dgm:prSet/>
      <dgm:spPr/>
      <dgm:t>
        <a:bodyPr/>
        <a:lstStyle/>
        <a:p>
          <a:endParaRPr lang="en-US"/>
        </a:p>
      </dgm:t>
    </dgm:pt>
    <dgm:pt modelId="{B22F9822-E0B8-4482-A572-ADC5A6AC5378}" type="sibTrans" cxnId="{8EFD8245-056B-469F-A990-0C45731F870B}">
      <dgm:prSet/>
      <dgm:spPr/>
      <dgm:t>
        <a:bodyPr/>
        <a:lstStyle/>
        <a:p>
          <a:endParaRPr lang="en-US"/>
        </a:p>
      </dgm:t>
    </dgm:pt>
    <dgm:pt modelId="{0FF312E5-3526-47A4-8F90-C953F4DF8C8C}">
      <dgm:prSet/>
      <dgm:spPr/>
      <dgm:t>
        <a:bodyPr/>
        <a:lstStyle/>
        <a:p>
          <a:r>
            <a:rPr lang="en-US"/>
            <a:t>Used Random Forest for final prediction</a:t>
          </a:r>
        </a:p>
      </dgm:t>
    </dgm:pt>
    <dgm:pt modelId="{3308AFD1-9248-4A5F-8AB9-A300EF61751E}" type="parTrans" cxnId="{8EC6C17B-2F41-490A-A349-57F5F4C0DDF7}">
      <dgm:prSet/>
      <dgm:spPr/>
      <dgm:t>
        <a:bodyPr/>
        <a:lstStyle/>
        <a:p>
          <a:endParaRPr lang="en-US"/>
        </a:p>
      </dgm:t>
    </dgm:pt>
    <dgm:pt modelId="{56B49AC9-307C-43CA-A4FA-772AC0111503}" type="sibTrans" cxnId="{8EC6C17B-2F41-490A-A349-57F5F4C0DDF7}">
      <dgm:prSet/>
      <dgm:spPr/>
      <dgm:t>
        <a:bodyPr/>
        <a:lstStyle/>
        <a:p>
          <a:endParaRPr lang="en-US"/>
        </a:p>
      </dgm:t>
    </dgm:pt>
    <dgm:pt modelId="{C193DD96-9517-4935-AC7E-ECF9D60FF148}">
      <dgm:prSet/>
      <dgm:spPr/>
      <dgm:t>
        <a:bodyPr/>
        <a:lstStyle/>
        <a:p>
          <a:r>
            <a:rPr lang="en-US"/>
            <a:t>Displayed result, metrics, and confusion matrices</a:t>
          </a:r>
        </a:p>
      </dgm:t>
    </dgm:pt>
    <dgm:pt modelId="{B4B629D8-7A9C-4B01-976C-897CDA9CA1AD}" type="parTrans" cxnId="{75252128-8407-4132-BF47-91EC56A2362D}">
      <dgm:prSet/>
      <dgm:spPr/>
      <dgm:t>
        <a:bodyPr/>
        <a:lstStyle/>
        <a:p>
          <a:endParaRPr lang="en-US"/>
        </a:p>
      </dgm:t>
    </dgm:pt>
    <dgm:pt modelId="{EDE91AB8-E497-48EC-908E-FB51896C151D}" type="sibTrans" cxnId="{75252128-8407-4132-BF47-91EC56A2362D}">
      <dgm:prSet/>
      <dgm:spPr/>
      <dgm:t>
        <a:bodyPr/>
        <a:lstStyle/>
        <a:p>
          <a:endParaRPr lang="en-US"/>
        </a:p>
      </dgm:t>
    </dgm:pt>
    <dgm:pt modelId="{370FB347-F6B6-4983-8F2C-08A93751C2BC}" type="pres">
      <dgm:prSet presAssocID="{3D427D4B-9438-41A7-A177-9CBBBDE7FD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B357CE-9086-4079-B948-8036B0C1BD64}" type="pres">
      <dgm:prSet presAssocID="{A0BD7D4E-5EA2-4E0E-974E-E7FADAF65D4C}" presName="hierRoot1" presStyleCnt="0"/>
      <dgm:spPr/>
    </dgm:pt>
    <dgm:pt modelId="{88C65FED-D338-4F57-A515-04DD818B6B90}" type="pres">
      <dgm:prSet presAssocID="{A0BD7D4E-5EA2-4E0E-974E-E7FADAF65D4C}" presName="composite" presStyleCnt="0"/>
      <dgm:spPr/>
    </dgm:pt>
    <dgm:pt modelId="{1FA0FCF3-A1A9-4223-98A0-40570BA03260}" type="pres">
      <dgm:prSet presAssocID="{A0BD7D4E-5EA2-4E0E-974E-E7FADAF65D4C}" presName="background" presStyleLbl="node0" presStyleIdx="0" presStyleCnt="3"/>
      <dgm:spPr/>
    </dgm:pt>
    <dgm:pt modelId="{D4357FF1-FD37-440F-A9D7-1FE4E728C465}" type="pres">
      <dgm:prSet presAssocID="{A0BD7D4E-5EA2-4E0E-974E-E7FADAF65D4C}" presName="text" presStyleLbl="fgAcc0" presStyleIdx="0" presStyleCnt="3">
        <dgm:presLayoutVars>
          <dgm:chPref val="3"/>
        </dgm:presLayoutVars>
      </dgm:prSet>
      <dgm:spPr/>
    </dgm:pt>
    <dgm:pt modelId="{26C30632-679A-44F0-A03C-56143CDF2115}" type="pres">
      <dgm:prSet presAssocID="{A0BD7D4E-5EA2-4E0E-974E-E7FADAF65D4C}" presName="hierChild2" presStyleCnt="0"/>
      <dgm:spPr/>
    </dgm:pt>
    <dgm:pt modelId="{9603E2C8-1972-40A4-9E36-0B1A4227735B}" type="pres">
      <dgm:prSet presAssocID="{0FF312E5-3526-47A4-8F90-C953F4DF8C8C}" presName="hierRoot1" presStyleCnt="0"/>
      <dgm:spPr/>
    </dgm:pt>
    <dgm:pt modelId="{192C6C91-7473-4BC8-AB12-178CC7D93D64}" type="pres">
      <dgm:prSet presAssocID="{0FF312E5-3526-47A4-8F90-C953F4DF8C8C}" presName="composite" presStyleCnt="0"/>
      <dgm:spPr/>
    </dgm:pt>
    <dgm:pt modelId="{ADCAB9CC-76E8-4A83-8BB6-E6A92A3722AB}" type="pres">
      <dgm:prSet presAssocID="{0FF312E5-3526-47A4-8F90-C953F4DF8C8C}" presName="background" presStyleLbl="node0" presStyleIdx="1" presStyleCnt="3"/>
      <dgm:spPr/>
    </dgm:pt>
    <dgm:pt modelId="{E00F490E-81D5-4CE3-AE4E-A985F4E547F8}" type="pres">
      <dgm:prSet presAssocID="{0FF312E5-3526-47A4-8F90-C953F4DF8C8C}" presName="text" presStyleLbl="fgAcc0" presStyleIdx="1" presStyleCnt="3">
        <dgm:presLayoutVars>
          <dgm:chPref val="3"/>
        </dgm:presLayoutVars>
      </dgm:prSet>
      <dgm:spPr/>
    </dgm:pt>
    <dgm:pt modelId="{3A7CEDF3-786C-46F6-831F-0F2C06BFD817}" type="pres">
      <dgm:prSet presAssocID="{0FF312E5-3526-47A4-8F90-C953F4DF8C8C}" presName="hierChild2" presStyleCnt="0"/>
      <dgm:spPr/>
    </dgm:pt>
    <dgm:pt modelId="{A96AAD54-0AE3-4FD9-9B98-7F107DA1D455}" type="pres">
      <dgm:prSet presAssocID="{C193DD96-9517-4935-AC7E-ECF9D60FF148}" presName="hierRoot1" presStyleCnt="0"/>
      <dgm:spPr/>
    </dgm:pt>
    <dgm:pt modelId="{9736AFCA-7AC3-4E04-976E-A52D41DD660E}" type="pres">
      <dgm:prSet presAssocID="{C193DD96-9517-4935-AC7E-ECF9D60FF148}" presName="composite" presStyleCnt="0"/>
      <dgm:spPr/>
    </dgm:pt>
    <dgm:pt modelId="{CF94A53E-E62E-4DCF-907B-AF3DBA603891}" type="pres">
      <dgm:prSet presAssocID="{C193DD96-9517-4935-AC7E-ECF9D60FF148}" presName="background" presStyleLbl="node0" presStyleIdx="2" presStyleCnt="3"/>
      <dgm:spPr/>
    </dgm:pt>
    <dgm:pt modelId="{95BA347C-EB03-427D-8F27-E5CEF945694E}" type="pres">
      <dgm:prSet presAssocID="{C193DD96-9517-4935-AC7E-ECF9D60FF148}" presName="text" presStyleLbl="fgAcc0" presStyleIdx="2" presStyleCnt="3">
        <dgm:presLayoutVars>
          <dgm:chPref val="3"/>
        </dgm:presLayoutVars>
      </dgm:prSet>
      <dgm:spPr/>
    </dgm:pt>
    <dgm:pt modelId="{68D54D02-936F-4831-AF59-499BF616B763}" type="pres">
      <dgm:prSet presAssocID="{C193DD96-9517-4935-AC7E-ECF9D60FF148}" presName="hierChild2" presStyleCnt="0"/>
      <dgm:spPr/>
    </dgm:pt>
  </dgm:ptLst>
  <dgm:cxnLst>
    <dgm:cxn modelId="{56326F19-5DDB-464A-91FC-8CFED25F203E}" type="presOf" srcId="{0FF312E5-3526-47A4-8F90-C953F4DF8C8C}" destId="{E00F490E-81D5-4CE3-AE4E-A985F4E547F8}" srcOrd="0" destOrd="0" presId="urn:microsoft.com/office/officeart/2005/8/layout/hierarchy1"/>
    <dgm:cxn modelId="{75252128-8407-4132-BF47-91EC56A2362D}" srcId="{3D427D4B-9438-41A7-A177-9CBBBDE7FD4E}" destId="{C193DD96-9517-4935-AC7E-ECF9D60FF148}" srcOrd="2" destOrd="0" parTransId="{B4B629D8-7A9C-4B01-976C-897CDA9CA1AD}" sibTransId="{EDE91AB8-E497-48EC-908E-FB51896C151D}"/>
    <dgm:cxn modelId="{8EFD8245-056B-469F-A990-0C45731F870B}" srcId="{3D427D4B-9438-41A7-A177-9CBBBDE7FD4E}" destId="{A0BD7D4E-5EA2-4E0E-974E-E7FADAF65D4C}" srcOrd="0" destOrd="0" parTransId="{13368A2B-642A-42B6-B5D4-D77D816064B9}" sibTransId="{B22F9822-E0B8-4482-A572-ADC5A6AC5378}"/>
    <dgm:cxn modelId="{8EC6C17B-2F41-490A-A349-57F5F4C0DDF7}" srcId="{3D427D4B-9438-41A7-A177-9CBBBDE7FD4E}" destId="{0FF312E5-3526-47A4-8F90-C953F4DF8C8C}" srcOrd="1" destOrd="0" parTransId="{3308AFD1-9248-4A5F-8AB9-A300EF61751E}" sibTransId="{56B49AC9-307C-43CA-A4FA-772AC0111503}"/>
    <dgm:cxn modelId="{B21E8B8C-3227-4105-B436-3745964017BC}" type="presOf" srcId="{A0BD7D4E-5EA2-4E0E-974E-E7FADAF65D4C}" destId="{D4357FF1-FD37-440F-A9D7-1FE4E728C465}" srcOrd="0" destOrd="0" presId="urn:microsoft.com/office/officeart/2005/8/layout/hierarchy1"/>
    <dgm:cxn modelId="{AD3CBBAD-76CE-49CF-A3A9-224C80970402}" type="presOf" srcId="{3D427D4B-9438-41A7-A177-9CBBBDE7FD4E}" destId="{370FB347-F6B6-4983-8F2C-08A93751C2BC}" srcOrd="0" destOrd="0" presId="urn:microsoft.com/office/officeart/2005/8/layout/hierarchy1"/>
    <dgm:cxn modelId="{3FC81CFF-6E50-4573-85B0-9CEACB366DA1}" type="presOf" srcId="{C193DD96-9517-4935-AC7E-ECF9D60FF148}" destId="{95BA347C-EB03-427D-8F27-E5CEF945694E}" srcOrd="0" destOrd="0" presId="urn:microsoft.com/office/officeart/2005/8/layout/hierarchy1"/>
    <dgm:cxn modelId="{F6B524FA-ABEA-4F54-BE05-DBA1D080DCCF}" type="presParOf" srcId="{370FB347-F6B6-4983-8F2C-08A93751C2BC}" destId="{7AB357CE-9086-4079-B948-8036B0C1BD64}" srcOrd="0" destOrd="0" presId="urn:microsoft.com/office/officeart/2005/8/layout/hierarchy1"/>
    <dgm:cxn modelId="{7E8928BC-75EC-477A-BD77-94D0B8190542}" type="presParOf" srcId="{7AB357CE-9086-4079-B948-8036B0C1BD64}" destId="{88C65FED-D338-4F57-A515-04DD818B6B90}" srcOrd="0" destOrd="0" presId="urn:microsoft.com/office/officeart/2005/8/layout/hierarchy1"/>
    <dgm:cxn modelId="{076BD1CE-D164-4B78-B83A-9501E708E956}" type="presParOf" srcId="{88C65FED-D338-4F57-A515-04DD818B6B90}" destId="{1FA0FCF3-A1A9-4223-98A0-40570BA03260}" srcOrd="0" destOrd="0" presId="urn:microsoft.com/office/officeart/2005/8/layout/hierarchy1"/>
    <dgm:cxn modelId="{31F86B04-62FD-42CA-8D19-7E88E8F47DDE}" type="presParOf" srcId="{88C65FED-D338-4F57-A515-04DD818B6B90}" destId="{D4357FF1-FD37-440F-A9D7-1FE4E728C465}" srcOrd="1" destOrd="0" presId="urn:microsoft.com/office/officeart/2005/8/layout/hierarchy1"/>
    <dgm:cxn modelId="{51A3FA3F-A1A1-473C-8FA4-6589BC4DD0B4}" type="presParOf" srcId="{7AB357CE-9086-4079-B948-8036B0C1BD64}" destId="{26C30632-679A-44F0-A03C-56143CDF2115}" srcOrd="1" destOrd="0" presId="urn:microsoft.com/office/officeart/2005/8/layout/hierarchy1"/>
    <dgm:cxn modelId="{422DB7B1-2F0E-4DEF-8981-05CB2F45FFF5}" type="presParOf" srcId="{370FB347-F6B6-4983-8F2C-08A93751C2BC}" destId="{9603E2C8-1972-40A4-9E36-0B1A4227735B}" srcOrd="1" destOrd="0" presId="urn:microsoft.com/office/officeart/2005/8/layout/hierarchy1"/>
    <dgm:cxn modelId="{1AB65BF2-2005-40E0-A2B5-0646D9F31E23}" type="presParOf" srcId="{9603E2C8-1972-40A4-9E36-0B1A4227735B}" destId="{192C6C91-7473-4BC8-AB12-178CC7D93D64}" srcOrd="0" destOrd="0" presId="urn:microsoft.com/office/officeart/2005/8/layout/hierarchy1"/>
    <dgm:cxn modelId="{63F66A21-6AB7-4C24-9D9A-6B6022A43966}" type="presParOf" srcId="{192C6C91-7473-4BC8-AB12-178CC7D93D64}" destId="{ADCAB9CC-76E8-4A83-8BB6-E6A92A3722AB}" srcOrd="0" destOrd="0" presId="urn:microsoft.com/office/officeart/2005/8/layout/hierarchy1"/>
    <dgm:cxn modelId="{1DA35891-8F1D-40BC-B98C-67FE34537144}" type="presParOf" srcId="{192C6C91-7473-4BC8-AB12-178CC7D93D64}" destId="{E00F490E-81D5-4CE3-AE4E-A985F4E547F8}" srcOrd="1" destOrd="0" presId="urn:microsoft.com/office/officeart/2005/8/layout/hierarchy1"/>
    <dgm:cxn modelId="{0B6AB777-4F3A-40BE-B558-A6D22EBB11C3}" type="presParOf" srcId="{9603E2C8-1972-40A4-9E36-0B1A4227735B}" destId="{3A7CEDF3-786C-46F6-831F-0F2C06BFD817}" srcOrd="1" destOrd="0" presId="urn:microsoft.com/office/officeart/2005/8/layout/hierarchy1"/>
    <dgm:cxn modelId="{7326E8EA-EF02-45CA-A3D5-BB51B4932C77}" type="presParOf" srcId="{370FB347-F6B6-4983-8F2C-08A93751C2BC}" destId="{A96AAD54-0AE3-4FD9-9B98-7F107DA1D455}" srcOrd="2" destOrd="0" presId="urn:microsoft.com/office/officeart/2005/8/layout/hierarchy1"/>
    <dgm:cxn modelId="{EDE3AF3D-5704-4663-9386-5162D8E23A28}" type="presParOf" srcId="{A96AAD54-0AE3-4FD9-9B98-7F107DA1D455}" destId="{9736AFCA-7AC3-4E04-976E-A52D41DD660E}" srcOrd="0" destOrd="0" presId="urn:microsoft.com/office/officeart/2005/8/layout/hierarchy1"/>
    <dgm:cxn modelId="{AFD3E9CC-CCB1-4D98-9DC2-D9D59113B9E5}" type="presParOf" srcId="{9736AFCA-7AC3-4E04-976E-A52D41DD660E}" destId="{CF94A53E-E62E-4DCF-907B-AF3DBA603891}" srcOrd="0" destOrd="0" presId="urn:microsoft.com/office/officeart/2005/8/layout/hierarchy1"/>
    <dgm:cxn modelId="{8E81A498-2844-405D-82EB-E6D5F12331B2}" type="presParOf" srcId="{9736AFCA-7AC3-4E04-976E-A52D41DD660E}" destId="{95BA347C-EB03-427D-8F27-E5CEF945694E}" srcOrd="1" destOrd="0" presId="urn:microsoft.com/office/officeart/2005/8/layout/hierarchy1"/>
    <dgm:cxn modelId="{F2FFD976-F197-43B9-BAEB-07A3A1CDA4A5}" type="presParOf" srcId="{A96AAD54-0AE3-4FD9-9B98-7F107DA1D455}" destId="{68D54D02-936F-4831-AF59-499BF616B7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CB7ADE-D3BA-40A8-990C-F9138F24243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DC34814-23B2-4BD0-830B-AE9CB0F6BF5D}">
      <dgm:prSet/>
      <dgm:spPr/>
      <dgm:t>
        <a:bodyPr/>
        <a:lstStyle/>
        <a:p>
          <a:r>
            <a:rPr lang="en-US"/>
            <a:t>Learned end-to-end ML pipeline</a:t>
          </a:r>
        </a:p>
      </dgm:t>
    </dgm:pt>
    <dgm:pt modelId="{DE95F6AF-70FC-434D-A6A7-E23555188CAA}" type="parTrans" cxnId="{FC993A8B-16F5-4572-8500-72D67C8C25F2}">
      <dgm:prSet/>
      <dgm:spPr/>
      <dgm:t>
        <a:bodyPr/>
        <a:lstStyle/>
        <a:p>
          <a:endParaRPr lang="en-US"/>
        </a:p>
      </dgm:t>
    </dgm:pt>
    <dgm:pt modelId="{A9B77F1C-0D94-4244-ABDC-8D47C9FE54A1}" type="sibTrans" cxnId="{FC993A8B-16F5-4572-8500-72D67C8C25F2}">
      <dgm:prSet/>
      <dgm:spPr/>
      <dgm:t>
        <a:bodyPr/>
        <a:lstStyle/>
        <a:p>
          <a:endParaRPr lang="en-US"/>
        </a:p>
      </dgm:t>
    </dgm:pt>
    <dgm:pt modelId="{A35708D7-98A9-486E-9247-48B48809B95F}">
      <dgm:prSet/>
      <dgm:spPr/>
      <dgm:t>
        <a:bodyPr/>
        <a:lstStyle/>
        <a:p>
          <a:r>
            <a:rPr lang="en-US"/>
            <a:t>Experience with multiple classifiers</a:t>
          </a:r>
        </a:p>
      </dgm:t>
    </dgm:pt>
    <dgm:pt modelId="{EBC35C7F-DDCB-4F10-B7D5-9EE0F064291F}" type="parTrans" cxnId="{76BCB286-5F66-44B9-8CBA-6217FE1928D2}">
      <dgm:prSet/>
      <dgm:spPr/>
      <dgm:t>
        <a:bodyPr/>
        <a:lstStyle/>
        <a:p>
          <a:endParaRPr lang="en-US"/>
        </a:p>
      </dgm:t>
    </dgm:pt>
    <dgm:pt modelId="{5141BF02-6552-4443-8954-0C032301FA97}" type="sibTrans" cxnId="{76BCB286-5F66-44B9-8CBA-6217FE1928D2}">
      <dgm:prSet/>
      <dgm:spPr/>
      <dgm:t>
        <a:bodyPr/>
        <a:lstStyle/>
        <a:p>
          <a:endParaRPr lang="en-US"/>
        </a:p>
      </dgm:t>
    </dgm:pt>
    <dgm:pt modelId="{76278E28-CDF6-4F8D-825C-A47C89DA07DB}">
      <dgm:prSet/>
      <dgm:spPr/>
      <dgm:t>
        <a:bodyPr/>
        <a:lstStyle/>
        <a:p>
          <a:r>
            <a:rPr lang="en-US"/>
            <a:t>Gained skills in data preprocessing, model evaluation</a:t>
          </a:r>
        </a:p>
      </dgm:t>
    </dgm:pt>
    <dgm:pt modelId="{8B3BA34F-49CE-4B79-B1C2-A10DB6A88E4E}" type="parTrans" cxnId="{4D326C25-4D32-4CB2-B4CE-D3F46AC1885E}">
      <dgm:prSet/>
      <dgm:spPr/>
      <dgm:t>
        <a:bodyPr/>
        <a:lstStyle/>
        <a:p>
          <a:endParaRPr lang="en-US"/>
        </a:p>
      </dgm:t>
    </dgm:pt>
    <dgm:pt modelId="{E141E789-E0D6-43B5-AC89-B875696F404B}" type="sibTrans" cxnId="{4D326C25-4D32-4CB2-B4CE-D3F46AC1885E}">
      <dgm:prSet/>
      <dgm:spPr/>
      <dgm:t>
        <a:bodyPr/>
        <a:lstStyle/>
        <a:p>
          <a:endParaRPr lang="en-US"/>
        </a:p>
      </dgm:t>
    </dgm:pt>
    <dgm:pt modelId="{61FCC8DD-46B5-48B0-9947-B026ECC11388}">
      <dgm:prSet/>
      <dgm:spPr/>
      <dgm:t>
        <a:bodyPr/>
        <a:lstStyle/>
        <a:p>
          <a:r>
            <a:rPr lang="en-US"/>
            <a:t>Built interactive ML app for real users</a:t>
          </a:r>
        </a:p>
      </dgm:t>
    </dgm:pt>
    <dgm:pt modelId="{CC220209-B1D8-4694-BF4F-0AB9E56A760D}" type="parTrans" cxnId="{E0E847C4-6752-403F-899B-21E2861426E4}">
      <dgm:prSet/>
      <dgm:spPr/>
      <dgm:t>
        <a:bodyPr/>
        <a:lstStyle/>
        <a:p>
          <a:endParaRPr lang="en-US"/>
        </a:p>
      </dgm:t>
    </dgm:pt>
    <dgm:pt modelId="{6715AF44-2248-4F90-A479-8AFE69AF47F2}" type="sibTrans" cxnId="{E0E847C4-6752-403F-899B-21E2861426E4}">
      <dgm:prSet/>
      <dgm:spPr/>
      <dgm:t>
        <a:bodyPr/>
        <a:lstStyle/>
        <a:p>
          <a:endParaRPr lang="en-US"/>
        </a:p>
      </dgm:t>
    </dgm:pt>
    <dgm:pt modelId="{098F2C70-53F2-4535-98B8-F7A3D44C2EA9}" type="pres">
      <dgm:prSet presAssocID="{4ACB7ADE-D3BA-40A8-990C-F9138F242430}" presName="diagram" presStyleCnt="0">
        <dgm:presLayoutVars>
          <dgm:dir/>
          <dgm:resizeHandles val="exact"/>
        </dgm:presLayoutVars>
      </dgm:prSet>
      <dgm:spPr/>
    </dgm:pt>
    <dgm:pt modelId="{255B22F9-10D3-4D98-BC83-B55C96241B6F}" type="pres">
      <dgm:prSet presAssocID="{7DC34814-23B2-4BD0-830B-AE9CB0F6BF5D}" presName="node" presStyleLbl="node1" presStyleIdx="0" presStyleCnt="4">
        <dgm:presLayoutVars>
          <dgm:bulletEnabled val="1"/>
        </dgm:presLayoutVars>
      </dgm:prSet>
      <dgm:spPr/>
    </dgm:pt>
    <dgm:pt modelId="{7DC806B8-26AD-4E37-B6A7-C6EDD9463241}" type="pres">
      <dgm:prSet presAssocID="{A9B77F1C-0D94-4244-ABDC-8D47C9FE54A1}" presName="sibTrans" presStyleCnt="0"/>
      <dgm:spPr/>
    </dgm:pt>
    <dgm:pt modelId="{5937DCE1-B6B0-425F-814F-0A8C08127B09}" type="pres">
      <dgm:prSet presAssocID="{A35708D7-98A9-486E-9247-48B48809B95F}" presName="node" presStyleLbl="node1" presStyleIdx="1" presStyleCnt="4">
        <dgm:presLayoutVars>
          <dgm:bulletEnabled val="1"/>
        </dgm:presLayoutVars>
      </dgm:prSet>
      <dgm:spPr/>
    </dgm:pt>
    <dgm:pt modelId="{DE794906-102C-4032-8B82-1D583AD3EEDC}" type="pres">
      <dgm:prSet presAssocID="{5141BF02-6552-4443-8954-0C032301FA97}" presName="sibTrans" presStyleCnt="0"/>
      <dgm:spPr/>
    </dgm:pt>
    <dgm:pt modelId="{0798A105-B154-471D-98B3-BEAD080B297D}" type="pres">
      <dgm:prSet presAssocID="{76278E28-CDF6-4F8D-825C-A47C89DA07DB}" presName="node" presStyleLbl="node1" presStyleIdx="2" presStyleCnt="4">
        <dgm:presLayoutVars>
          <dgm:bulletEnabled val="1"/>
        </dgm:presLayoutVars>
      </dgm:prSet>
      <dgm:spPr/>
    </dgm:pt>
    <dgm:pt modelId="{D3610049-C693-460C-B0D6-9FC1837A097B}" type="pres">
      <dgm:prSet presAssocID="{E141E789-E0D6-43B5-AC89-B875696F404B}" presName="sibTrans" presStyleCnt="0"/>
      <dgm:spPr/>
    </dgm:pt>
    <dgm:pt modelId="{6210304A-02D9-41EB-BA9C-D6FB51AE6BA7}" type="pres">
      <dgm:prSet presAssocID="{61FCC8DD-46B5-48B0-9947-B026ECC11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4D326C25-4D32-4CB2-B4CE-D3F46AC1885E}" srcId="{4ACB7ADE-D3BA-40A8-990C-F9138F242430}" destId="{76278E28-CDF6-4F8D-825C-A47C89DA07DB}" srcOrd="2" destOrd="0" parTransId="{8B3BA34F-49CE-4B79-B1C2-A10DB6A88E4E}" sibTransId="{E141E789-E0D6-43B5-AC89-B875696F404B}"/>
    <dgm:cxn modelId="{E1548C4E-42E7-462E-9D36-BE2F8D074D1F}" type="presOf" srcId="{4ACB7ADE-D3BA-40A8-990C-F9138F242430}" destId="{098F2C70-53F2-4535-98B8-F7A3D44C2EA9}" srcOrd="0" destOrd="0" presId="urn:microsoft.com/office/officeart/2005/8/layout/default"/>
    <dgm:cxn modelId="{76BCB286-5F66-44B9-8CBA-6217FE1928D2}" srcId="{4ACB7ADE-D3BA-40A8-990C-F9138F242430}" destId="{A35708D7-98A9-486E-9247-48B48809B95F}" srcOrd="1" destOrd="0" parTransId="{EBC35C7F-DDCB-4F10-B7D5-9EE0F064291F}" sibTransId="{5141BF02-6552-4443-8954-0C032301FA97}"/>
    <dgm:cxn modelId="{50DEA087-459C-4557-965A-DCC42736973E}" type="presOf" srcId="{7DC34814-23B2-4BD0-830B-AE9CB0F6BF5D}" destId="{255B22F9-10D3-4D98-BC83-B55C96241B6F}" srcOrd="0" destOrd="0" presId="urn:microsoft.com/office/officeart/2005/8/layout/default"/>
    <dgm:cxn modelId="{FC993A8B-16F5-4572-8500-72D67C8C25F2}" srcId="{4ACB7ADE-D3BA-40A8-990C-F9138F242430}" destId="{7DC34814-23B2-4BD0-830B-AE9CB0F6BF5D}" srcOrd="0" destOrd="0" parTransId="{DE95F6AF-70FC-434D-A6A7-E23555188CAA}" sibTransId="{A9B77F1C-0D94-4244-ABDC-8D47C9FE54A1}"/>
    <dgm:cxn modelId="{B2798CC2-23A9-484F-ABA6-F9C8ADD1144C}" type="presOf" srcId="{61FCC8DD-46B5-48B0-9947-B026ECC11388}" destId="{6210304A-02D9-41EB-BA9C-D6FB51AE6BA7}" srcOrd="0" destOrd="0" presId="urn:microsoft.com/office/officeart/2005/8/layout/default"/>
    <dgm:cxn modelId="{E0E847C4-6752-403F-899B-21E2861426E4}" srcId="{4ACB7ADE-D3BA-40A8-990C-F9138F242430}" destId="{61FCC8DD-46B5-48B0-9947-B026ECC11388}" srcOrd="3" destOrd="0" parTransId="{CC220209-B1D8-4694-BF4F-0AB9E56A760D}" sibTransId="{6715AF44-2248-4F90-A479-8AFE69AF47F2}"/>
    <dgm:cxn modelId="{560666CA-1CE4-469A-8366-DAD1F59555C6}" type="presOf" srcId="{A35708D7-98A9-486E-9247-48B48809B95F}" destId="{5937DCE1-B6B0-425F-814F-0A8C08127B09}" srcOrd="0" destOrd="0" presId="urn:microsoft.com/office/officeart/2005/8/layout/default"/>
    <dgm:cxn modelId="{6D1E7EF6-F23A-42A8-8F8D-CD570DB2EE45}" type="presOf" srcId="{76278E28-CDF6-4F8D-825C-A47C89DA07DB}" destId="{0798A105-B154-471D-98B3-BEAD080B297D}" srcOrd="0" destOrd="0" presId="urn:microsoft.com/office/officeart/2005/8/layout/default"/>
    <dgm:cxn modelId="{C48ACE7A-F56C-4AD2-95B6-35A33755293D}" type="presParOf" srcId="{098F2C70-53F2-4535-98B8-F7A3D44C2EA9}" destId="{255B22F9-10D3-4D98-BC83-B55C96241B6F}" srcOrd="0" destOrd="0" presId="urn:microsoft.com/office/officeart/2005/8/layout/default"/>
    <dgm:cxn modelId="{F8732D50-6331-49B7-A673-3FEE0EBA22AA}" type="presParOf" srcId="{098F2C70-53F2-4535-98B8-F7A3D44C2EA9}" destId="{7DC806B8-26AD-4E37-B6A7-C6EDD9463241}" srcOrd="1" destOrd="0" presId="urn:microsoft.com/office/officeart/2005/8/layout/default"/>
    <dgm:cxn modelId="{33B3E517-4506-4531-A6B1-F4DD0CB60BFB}" type="presParOf" srcId="{098F2C70-53F2-4535-98B8-F7A3D44C2EA9}" destId="{5937DCE1-B6B0-425F-814F-0A8C08127B09}" srcOrd="2" destOrd="0" presId="urn:microsoft.com/office/officeart/2005/8/layout/default"/>
    <dgm:cxn modelId="{B6F3DF61-8DFA-4F85-AD98-14210958EF51}" type="presParOf" srcId="{098F2C70-53F2-4535-98B8-F7A3D44C2EA9}" destId="{DE794906-102C-4032-8B82-1D583AD3EEDC}" srcOrd="3" destOrd="0" presId="urn:microsoft.com/office/officeart/2005/8/layout/default"/>
    <dgm:cxn modelId="{1EFAB123-1B76-4E57-AF91-1EA12C99B6CF}" type="presParOf" srcId="{098F2C70-53F2-4535-98B8-F7A3D44C2EA9}" destId="{0798A105-B154-471D-98B3-BEAD080B297D}" srcOrd="4" destOrd="0" presId="urn:microsoft.com/office/officeart/2005/8/layout/default"/>
    <dgm:cxn modelId="{9960D134-EDE2-468C-9FF2-6E1CC87EA03A}" type="presParOf" srcId="{098F2C70-53F2-4535-98B8-F7A3D44C2EA9}" destId="{D3610049-C693-460C-B0D6-9FC1837A097B}" srcOrd="5" destOrd="0" presId="urn:microsoft.com/office/officeart/2005/8/layout/default"/>
    <dgm:cxn modelId="{747046F7-879E-4FFE-ACEE-9DC69BCE1673}" type="presParOf" srcId="{098F2C70-53F2-4535-98B8-F7A3D44C2EA9}" destId="{6210304A-02D9-41EB-BA9C-D6FB51AE6BA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FA077A-29D4-4A1D-A16D-34922528D64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0E4B0D-CCD2-4F60-A7EC-CDC856165D22}">
      <dgm:prSet/>
      <dgm:spPr/>
      <dgm:t>
        <a:bodyPr/>
        <a:lstStyle/>
        <a:p>
          <a:r>
            <a:rPr lang="en-US"/>
            <a:t>Python: </a:t>
          </a:r>
          <a:r>
            <a:rPr lang="en-US" b="0" i="0"/>
            <a:t>The entire project was written in Python.</a:t>
          </a:r>
          <a:endParaRPr lang="en-US"/>
        </a:p>
      </dgm:t>
    </dgm:pt>
    <dgm:pt modelId="{1744F1B0-5BA4-443E-9046-07A48C8DF489}" type="parTrans" cxnId="{764A203B-9239-473D-A2E4-160D159F6704}">
      <dgm:prSet/>
      <dgm:spPr/>
      <dgm:t>
        <a:bodyPr/>
        <a:lstStyle/>
        <a:p>
          <a:endParaRPr lang="en-US"/>
        </a:p>
      </dgm:t>
    </dgm:pt>
    <dgm:pt modelId="{03565182-39E3-429C-A8EB-62FD86772CC9}" type="sibTrans" cxnId="{764A203B-9239-473D-A2E4-160D159F6704}">
      <dgm:prSet/>
      <dgm:spPr/>
      <dgm:t>
        <a:bodyPr/>
        <a:lstStyle/>
        <a:p>
          <a:endParaRPr lang="en-US"/>
        </a:p>
      </dgm:t>
    </dgm:pt>
    <dgm:pt modelId="{CBBDD07D-7A52-4B07-98E1-6752DB13D77E}">
      <dgm:prSet/>
      <dgm:spPr/>
      <dgm:t>
        <a:bodyPr/>
        <a:lstStyle/>
        <a:p>
          <a:r>
            <a:rPr lang="en-US"/>
            <a:t>Scikit-learn: </a:t>
          </a:r>
          <a:r>
            <a:rPr lang="en-US" b="0" i="0"/>
            <a:t>Used for model training, data preprocessing, and metric calculations.</a:t>
          </a:r>
          <a:endParaRPr lang="en-US"/>
        </a:p>
      </dgm:t>
    </dgm:pt>
    <dgm:pt modelId="{DF611CE2-1D55-4046-84F8-678C0F9E953B}" type="parTrans" cxnId="{F3C1B7DE-24CD-4E6A-82F5-CB8A0E912EEE}">
      <dgm:prSet/>
      <dgm:spPr/>
      <dgm:t>
        <a:bodyPr/>
        <a:lstStyle/>
        <a:p>
          <a:endParaRPr lang="en-US"/>
        </a:p>
      </dgm:t>
    </dgm:pt>
    <dgm:pt modelId="{C7DE6F2E-3B5A-41E8-97A6-0C6F328FB8C0}" type="sibTrans" cxnId="{F3C1B7DE-24CD-4E6A-82F5-CB8A0E912EEE}">
      <dgm:prSet/>
      <dgm:spPr/>
      <dgm:t>
        <a:bodyPr/>
        <a:lstStyle/>
        <a:p>
          <a:endParaRPr lang="en-US"/>
        </a:p>
      </dgm:t>
    </dgm:pt>
    <dgm:pt modelId="{06721646-1B90-42B5-BC98-3DC59FF3F1A8}">
      <dgm:prSet/>
      <dgm:spPr/>
      <dgm:t>
        <a:bodyPr/>
        <a:lstStyle/>
        <a:p>
          <a:r>
            <a:rPr lang="en-US"/>
            <a:t>Gradio: </a:t>
          </a:r>
          <a:r>
            <a:rPr lang="en-US" b="0" i="0"/>
            <a:t>Built an interactive web interface for diabetes risk prediction.</a:t>
          </a:r>
          <a:endParaRPr lang="en-US"/>
        </a:p>
      </dgm:t>
    </dgm:pt>
    <dgm:pt modelId="{6B664F5E-4392-4F8A-AB69-3656CAFD697C}" type="parTrans" cxnId="{C4F8C5DA-5C64-4D30-BEF4-994DF680474B}">
      <dgm:prSet/>
      <dgm:spPr/>
      <dgm:t>
        <a:bodyPr/>
        <a:lstStyle/>
        <a:p>
          <a:endParaRPr lang="en-US"/>
        </a:p>
      </dgm:t>
    </dgm:pt>
    <dgm:pt modelId="{6966029B-C704-4C28-99A2-67B43B203BCA}" type="sibTrans" cxnId="{C4F8C5DA-5C64-4D30-BEF4-994DF680474B}">
      <dgm:prSet/>
      <dgm:spPr/>
      <dgm:t>
        <a:bodyPr/>
        <a:lstStyle/>
        <a:p>
          <a:endParaRPr lang="en-US"/>
        </a:p>
      </dgm:t>
    </dgm:pt>
    <dgm:pt modelId="{00CDBA03-EA73-46F2-9E3E-E1F5A1DA2C57}">
      <dgm:prSet/>
      <dgm:spPr/>
      <dgm:t>
        <a:bodyPr/>
        <a:lstStyle/>
        <a:p>
          <a:r>
            <a:rPr lang="en-US"/>
            <a:t>Matplotlib: </a:t>
          </a:r>
          <a:r>
            <a:rPr lang="tr-TR" b="0" i="0"/>
            <a:t>Visualized confusion matrices.</a:t>
          </a:r>
          <a:endParaRPr lang="en-US"/>
        </a:p>
      </dgm:t>
    </dgm:pt>
    <dgm:pt modelId="{6E521059-B9A1-41C1-B22B-9EC6A69C8A30}" type="parTrans" cxnId="{8B261E44-D72F-423D-BE7F-531D44755BD3}">
      <dgm:prSet/>
      <dgm:spPr/>
      <dgm:t>
        <a:bodyPr/>
        <a:lstStyle/>
        <a:p>
          <a:endParaRPr lang="en-US"/>
        </a:p>
      </dgm:t>
    </dgm:pt>
    <dgm:pt modelId="{0ACDA0B7-CBEB-46D5-86A4-22AF7580DDFB}" type="sibTrans" cxnId="{8B261E44-D72F-423D-BE7F-531D44755BD3}">
      <dgm:prSet/>
      <dgm:spPr/>
      <dgm:t>
        <a:bodyPr/>
        <a:lstStyle/>
        <a:p>
          <a:endParaRPr lang="en-US"/>
        </a:p>
      </dgm:t>
    </dgm:pt>
    <dgm:pt modelId="{7C6CFFF7-2E07-4F50-8793-20F134009B8A}">
      <dgm:prSet/>
      <dgm:spPr/>
      <dgm:t>
        <a:bodyPr/>
        <a:lstStyle/>
        <a:p>
          <a:r>
            <a:rPr lang="en-US"/>
            <a:t>NumPy: </a:t>
          </a:r>
          <a:r>
            <a:rPr lang="en-US" b="0" i="0"/>
            <a:t>Handled data processing and mathematical operations.</a:t>
          </a:r>
          <a:endParaRPr lang="en-US"/>
        </a:p>
      </dgm:t>
    </dgm:pt>
    <dgm:pt modelId="{C69C4182-9D09-41B9-8535-FC2908DC7716}" type="parTrans" cxnId="{72735758-815B-437E-933D-D6ADADB3588B}">
      <dgm:prSet/>
      <dgm:spPr/>
      <dgm:t>
        <a:bodyPr/>
        <a:lstStyle/>
        <a:p>
          <a:endParaRPr lang="en-US"/>
        </a:p>
      </dgm:t>
    </dgm:pt>
    <dgm:pt modelId="{9833E045-7B30-4C0C-8C3D-A3A8C3B33D9D}" type="sibTrans" cxnId="{72735758-815B-437E-933D-D6ADADB3588B}">
      <dgm:prSet/>
      <dgm:spPr/>
      <dgm:t>
        <a:bodyPr/>
        <a:lstStyle/>
        <a:p>
          <a:endParaRPr lang="en-US"/>
        </a:p>
      </dgm:t>
    </dgm:pt>
    <dgm:pt modelId="{14617612-D275-4B6C-8CAA-B82A3694C14A}">
      <dgm:prSet/>
      <dgm:spPr/>
      <dgm:t>
        <a:bodyPr/>
        <a:lstStyle/>
        <a:p>
          <a:r>
            <a:rPr lang="en-US"/>
            <a:t>Pandas: </a:t>
          </a:r>
          <a:r>
            <a:rPr lang="en-US" b="0" i="0"/>
            <a:t>Loaded and preprocessed the dataset.</a:t>
          </a:r>
          <a:endParaRPr lang="en-US"/>
        </a:p>
      </dgm:t>
    </dgm:pt>
    <dgm:pt modelId="{4E187E5E-D92C-4ECD-9A1A-4757949271DA}" type="parTrans" cxnId="{A898E68C-13E7-4AB4-99ED-9B0EA2670212}">
      <dgm:prSet/>
      <dgm:spPr/>
      <dgm:t>
        <a:bodyPr/>
        <a:lstStyle/>
        <a:p>
          <a:endParaRPr lang="en-US"/>
        </a:p>
      </dgm:t>
    </dgm:pt>
    <dgm:pt modelId="{E0C63955-FCEC-4B82-95BC-E9FA61B6AC66}" type="sibTrans" cxnId="{A898E68C-13E7-4AB4-99ED-9B0EA2670212}">
      <dgm:prSet/>
      <dgm:spPr/>
      <dgm:t>
        <a:bodyPr/>
        <a:lstStyle/>
        <a:p>
          <a:endParaRPr lang="en-US"/>
        </a:p>
      </dgm:t>
    </dgm:pt>
    <dgm:pt modelId="{1167AFCE-6C69-481B-897D-7CB36A2747CF}" type="pres">
      <dgm:prSet presAssocID="{A7FA077A-29D4-4A1D-A16D-34922528D648}" presName="vert0" presStyleCnt="0">
        <dgm:presLayoutVars>
          <dgm:dir/>
          <dgm:animOne val="branch"/>
          <dgm:animLvl val="lvl"/>
        </dgm:presLayoutVars>
      </dgm:prSet>
      <dgm:spPr/>
    </dgm:pt>
    <dgm:pt modelId="{F2A1AD76-86B7-45EA-9BD2-4689337B7B2F}" type="pres">
      <dgm:prSet presAssocID="{B40E4B0D-CCD2-4F60-A7EC-CDC856165D22}" presName="thickLine" presStyleLbl="alignNode1" presStyleIdx="0" presStyleCnt="6"/>
      <dgm:spPr/>
    </dgm:pt>
    <dgm:pt modelId="{54DD2678-0727-42F5-A431-1C8A48CE4F81}" type="pres">
      <dgm:prSet presAssocID="{B40E4B0D-CCD2-4F60-A7EC-CDC856165D22}" presName="horz1" presStyleCnt="0"/>
      <dgm:spPr/>
    </dgm:pt>
    <dgm:pt modelId="{98822426-098A-4D31-A3B0-6738DEC3F188}" type="pres">
      <dgm:prSet presAssocID="{B40E4B0D-CCD2-4F60-A7EC-CDC856165D22}" presName="tx1" presStyleLbl="revTx" presStyleIdx="0" presStyleCnt="6"/>
      <dgm:spPr/>
    </dgm:pt>
    <dgm:pt modelId="{C123EC65-39A9-477E-B1AD-CD71FA99F7EE}" type="pres">
      <dgm:prSet presAssocID="{B40E4B0D-CCD2-4F60-A7EC-CDC856165D22}" presName="vert1" presStyleCnt="0"/>
      <dgm:spPr/>
    </dgm:pt>
    <dgm:pt modelId="{6822E356-5C5F-4A2F-9BDC-CD05B70CD420}" type="pres">
      <dgm:prSet presAssocID="{CBBDD07D-7A52-4B07-98E1-6752DB13D77E}" presName="thickLine" presStyleLbl="alignNode1" presStyleIdx="1" presStyleCnt="6"/>
      <dgm:spPr/>
    </dgm:pt>
    <dgm:pt modelId="{361ACE7B-9D56-474D-AF41-7058F3F7EF0D}" type="pres">
      <dgm:prSet presAssocID="{CBBDD07D-7A52-4B07-98E1-6752DB13D77E}" presName="horz1" presStyleCnt="0"/>
      <dgm:spPr/>
    </dgm:pt>
    <dgm:pt modelId="{EDFBA949-C646-4A11-8DC7-5FB31D1E2395}" type="pres">
      <dgm:prSet presAssocID="{CBBDD07D-7A52-4B07-98E1-6752DB13D77E}" presName="tx1" presStyleLbl="revTx" presStyleIdx="1" presStyleCnt="6"/>
      <dgm:spPr/>
    </dgm:pt>
    <dgm:pt modelId="{ABDA1823-B7A2-4171-AAB8-30942E3C4B36}" type="pres">
      <dgm:prSet presAssocID="{CBBDD07D-7A52-4B07-98E1-6752DB13D77E}" presName="vert1" presStyleCnt="0"/>
      <dgm:spPr/>
    </dgm:pt>
    <dgm:pt modelId="{D1218986-142F-4F43-94F4-C0F3907D9544}" type="pres">
      <dgm:prSet presAssocID="{06721646-1B90-42B5-BC98-3DC59FF3F1A8}" presName="thickLine" presStyleLbl="alignNode1" presStyleIdx="2" presStyleCnt="6"/>
      <dgm:spPr/>
    </dgm:pt>
    <dgm:pt modelId="{20A6D205-A192-43E4-BAFE-846F31015740}" type="pres">
      <dgm:prSet presAssocID="{06721646-1B90-42B5-BC98-3DC59FF3F1A8}" presName="horz1" presStyleCnt="0"/>
      <dgm:spPr/>
    </dgm:pt>
    <dgm:pt modelId="{BE5BD4BD-B5D9-4DB1-8C55-3680975BC00C}" type="pres">
      <dgm:prSet presAssocID="{06721646-1B90-42B5-BC98-3DC59FF3F1A8}" presName="tx1" presStyleLbl="revTx" presStyleIdx="2" presStyleCnt="6"/>
      <dgm:spPr/>
    </dgm:pt>
    <dgm:pt modelId="{5800F079-F1BB-4EA5-BDBA-3527AF781E19}" type="pres">
      <dgm:prSet presAssocID="{06721646-1B90-42B5-BC98-3DC59FF3F1A8}" presName="vert1" presStyleCnt="0"/>
      <dgm:spPr/>
    </dgm:pt>
    <dgm:pt modelId="{C0D4454E-4FF4-45E6-81E6-408E7CBF40E8}" type="pres">
      <dgm:prSet presAssocID="{00CDBA03-EA73-46F2-9E3E-E1F5A1DA2C57}" presName="thickLine" presStyleLbl="alignNode1" presStyleIdx="3" presStyleCnt="6"/>
      <dgm:spPr/>
    </dgm:pt>
    <dgm:pt modelId="{8E5A1B06-3343-4C6F-963D-2D15AC38C56F}" type="pres">
      <dgm:prSet presAssocID="{00CDBA03-EA73-46F2-9E3E-E1F5A1DA2C57}" presName="horz1" presStyleCnt="0"/>
      <dgm:spPr/>
    </dgm:pt>
    <dgm:pt modelId="{7A08AE7D-9A05-4D15-8B2C-5FF55EB305E0}" type="pres">
      <dgm:prSet presAssocID="{00CDBA03-EA73-46F2-9E3E-E1F5A1DA2C57}" presName="tx1" presStyleLbl="revTx" presStyleIdx="3" presStyleCnt="6"/>
      <dgm:spPr/>
    </dgm:pt>
    <dgm:pt modelId="{38CDB6D2-EB20-4C68-ABB9-0E094429AF5B}" type="pres">
      <dgm:prSet presAssocID="{00CDBA03-EA73-46F2-9E3E-E1F5A1DA2C57}" presName="vert1" presStyleCnt="0"/>
      <dgm:spPr/>
    </dgm:pt>
    <dgm:pt modelId="{CA11C83E-DB64-4F2A-BA22-4F7BACB07B1F}" type="pres">
      <dgm:prSet presAssocID="{7C6CFFF7-2E07-4F50-8793-20F134009B8A}" presName="thickLine" presStyleLbl="alignNode1" presStyleIdx="4" presStyleCnt="6"/>
      <dgm:spPr/>
    </dgm:pt>
    <dgm:pt modelId="{241A2B4A-79F7-4FFC-8515-B8ADD8EB16B7}" type="pres">
      <dgm:prSet presAssocID="{7C6CFFF7-2E07-4F50-8793-20F134009B8A}" presName="horz1" presStyleCnt="0"/>
      <dgm:spPr/>
    </dgm:pt>
    <dgm:pt modelId="{509F4637-460D-4CF2-BA84-E6A7A7C02A05}" type="pres">
      <dgm:prSet presAssocID="{7C6CFFF7-2E07-4F50-8793-20F134009B8A}" presName="tx1" presStyleLbl="revTx" presStyleIdx="4" presStyleCnt="6"/>
      <dgm:spPr/>
    </dgm:pt>
    <dgm:pt modelId="{A366CE1D-2CE5-4795-ADB6-27D388B0FAB7}" type="pres">
      <dgm:prSet presAssocID="{7C6CFFF7-2E07-4F50-8793-20F134009B8A}" presName="vert1" presStyleCnt="0"/>
      <dgm:spPr/>
    </dgm:pt>
    <dgm:pt modelId="{CEAFE514-73D1-4B12-8168-8221777E89DD}" type="pres">
      <dgm:prSet presAssocID="{14617612-D275-4B6C-8CAA-B82A3694C14A}" presName="thickLine" presStyleLbl="alignNode1" presStyleIdx="5" presStyleCnt="6"/>
      <dgm:spPr/>
    </dgm:pt>
    <dgm:pt modelId="{E9221099-74D3-4618-87B5-DF9C584C13A3}" type="pres">
      <dgm:prSet presAssocID="{14617612-D275-4B6C-8CAA-B82A3694C14A}" presName="horz1" presStyleCnt="0"/>
      <dgm:spPr/>
    </dgm:pt>
    <dgm:pt modelId="{97F8A3B4-B0C5-4096-B922-C9367C0A26ED}" type="pres">
      <dgm:prSet presAssocID="{14617612-D275-4B6C-8CAA-B82A3694C14A}" presName="tx1" presStyleLbl="revTx" presStyleIdx="5" presStyleCnt="6"/>
      <dgm:spPr/>
    </dgm:pt>
    <dgm:pt modelId="{D58908A4-9A39-4C01-855E-C3997F0B7EC3}" type="pres">
      <dgm:prSet presAssocID="{14617612-D275-4B6C-8CAA-B82A3694C14A}" presName="vert1" presStyleCnt="0"/>
      <dgm:spPr/>
    </dgm:pt>
  </dgm:ptLst>
  <dgm:cxnLst>
    <dgm:cxn modelId="{2F390730-7128-43E7-956D-3EDB5EB75EA8}" type="presOf" srcId="{7C6CFFF7-2E07-4F50-8793-20F134009B8A}" destId="{509F4637-460D-4CF2-BA84-E6A7A7C02A05}" srcOrd="0" destOrd="0" presId="urn:microsoft.com/office/officeart/2008/layout/LinedList"/>
    <dgm:cxn modelId="{DE1C0E38-4E44-4CA8-AA25-876BFD5738A2}" type="presOf" srcId="{06721646-1B90-42B5-BC98-3DC59FF3F1A8}" destId="{BE5BD4BD-B5D9-4DB1-8C55-3680975BC00C}" srcOrd="0" destOrd="0" presId="urn:microsoft.com/office/officeart/2008/layout/LinedList"/>
    <dgm:cxn modelId="{764A203B-9239-473D-A2E4-160D159F6704}" srcId="{A7FA077A-29D4-4A1D-A16D-34922528D648}" destId="{B40E4B0D-CCD2-4F60-A7EC-CDC856165D22}" srcOrd="0" destOrd="0" parTransId="{1744F1B0-5BA4-443E-9046-07A48C8DF489}" sibTransId="{03565182-39E3-429C-A8EB-62FD86772CC9}"/>
    <dgm:cxn modelId="{BD1D653F-08C0-4EB6-9CEA-6C450416EFE3}" type="presOf" srcId="{00CDBA03-EA73-46F2-9E3E-E1F5A1DA2C57}" destId="{7A08AE7D-9A05-4D15-8B2C-5FF55EB305E0}" srcOrd="0" destOrd="0" presId="urn:microsoft.com/office/officeart/2008/layout/LinedList"/>
    <dgm:cxn modelId="{8B261E44-D72F-423D-BE7F-531D44755BD3}" srcId="{A7FA077A-29D4-4A1D-A16D-34922528D648}" destId="{00CDBA03-EA73-46F2-9E3E-E1F5A1DA2C57}" srcOrd="3" destOrd="0" parTransId="{6E521059-B9A1-41C1-B22B-9EC6A69C8A30}" sibTransId="{0ACDA0B7-CBEB-46D5-86A4-22AF7580DDFB}"/>
    <dgm:cxn modelId="{72735758-815B-437E-933D-D6ADADB3588B}" srcId="{A7FA077A-29D4-4A1D-A16D-34922528D648}" destId="{7C6CFFF7-2E07-4F50-8793-20F134009B8A}" srcOrd="4" destOrd="0" parTransId="{C69C4182-9D09-41B9-8535-FC2908DC7716}" sibTransId="{9833E045-7B30-4C0C-8C3D-A3A8C3B33D9D}"/>
    <dgm:cxn modelId="{A898E68C-13E7-4AB4-99ED-9B0EA2670212}" srcId="{A7FA077A-29D4-4A1D-A16D-34922528D648}" destId="{14617612-D275-4B6C-8CAA-B82A3694C14A}" srcOrd="5" destOrd="0" parTransId="{4E187E5E-D92C-4ECD-9A1A-4757949271DA}" sibTransId="{E0C63955-FCEC-4B82-95BC-E9FA61B6AC66}"/>
    <dgm:cxn modelId="{8B6DAA99-9D48-4646-B1E5-48E8BF5EA262}" type="presOf" srcId="{CBBDD07D-7A52-4B07-98E1-6752DB13D77E}" destId="{EDFBA949-C646-4A11-8DC7-5FB31D1E2395}" srcOrd="0" destOrd="0" presId="urn:microsoft.com/office/officeart/2008/layout/LinedList"/>
    <dgm:cxn modelId="{2D05C6A7-E24C-4FFA-9060-7BB0CEF8A31A}" type="presOf" srcId="{B40E4B0D-CCD2-4F60-A7EC-CDC856165D22}" destId="{98822426-098A-4D31-A3B0-6738DEC3F188}" srcOrd="0" destOrd="0" presId="urn:microsoft.com/office/officeart/2008/layout/LinedList"/>
    <dgm:cxn modelId="{48FC00B6-1F73-4B4A-BE23-C9A363373988}" type="presOf" srcId="{14617612-D275-4B6C-8CAA-B82A3694C14A}" destId="{97F8A3B4-B0C5-4096-B922-C9367C0A26ED}" srcOrd="0" destOrd="0" presId="urn:microsoft.com/office/officeart/2008/layout/LinedList"/>
    <dgm:cxn modelId="{C4F8C5DA-5C64-4D30-BEF4-994DF680474B}" srcId="{A7FA077A-29D4-4A1D-A16D-34922528D648}" destId="{06721646-1B90-42B5-BC98-3DC59FF3F1A8}" srcOrd="2" destOrd="0" parTransId="{6B664F5E-4392-4F8A-AB69-3656CAFD697C}" sibTransId="{6966029B-C704-4C28-99A2-67B43B203BCA}"/>
    <dgm:cxn modelId="{7DC481DD-BA8D-4EFB-915E-63D6B6819103}" type="presOf" srcId="{A7FA077A-29D4-4A1D-A16D-34922528D648}" destId="{1167AFCE-6C69-481B-897D-7CB36A2747CF}" srcOrd="0" destOrd="0" presId="urn:microsoft.com/office/officeart/2008/layout/LinedList"/>
    <dgm:cxn modelId="{F3C1B7DE-24CD-4E6A-82F5-CB8A0E912EEE}" srcId="{A7FA077A-29D4-4A1D-A16D-34922528D648}" destId="{CBBDD07D-7A52-4B07-98E1-6752DB13D77E}" srcOrd="1" destOrd="0" parTransId="{DF611CE2-1D55-4046-84F8-678C0F9E953B}" sibTransId="{C7DE6F2E-3B5A-41E8-97A6-0C6F328FB8C0}"/>
    <dgm:cxn modelId="{889BFCB4-6260-4E70-A81C-1BB5C4AB7C32}" type="presParOf" srcId="{1167AFCE-6C69-481B-897D-7CB36A2747CF}" destId="{F2A1AD76-86B7-45EA-9BD2-4689337B7B2F}" srcOrd="0" destOrd="0" presId="urn:microsoft.com/office/officeart/2008/layout/LinedList"/>
    <dgm:cxn modelId="{20D89617-6D86-4FB6-A65B-274B50CC5E5C}" type="presParOf" srcId="{1167AFCE-6C69-481B-897D-7CB36A2747CF}" destId="{54DD2678-0727-42F5-A431-1C8A48CE4F81}" srcOrd="1" destOrd="0" presId="urn:microsoft.com/office/officeart/2008/layout/LinedList"/>
    <dgm:cxn modelId="{ADC25C46-44F9-45FA-A294-8DD55DDBDE28}" type="presParOf" srcId="{54DD2678-0727-42F5-A431-1C8A48CE4F81}" destId="{98822426-098A-4D31-A3B0-6738DEC3F188}" srcOrd="0" destOrd="0" presId="urn:microsoft.com/office/officeart/2008/layout/LinedList"/>
    <dgm:cxn modelId="{A95687A8-6FA5-4F20-B8DE-A7FAD0BA3FA0}" type="presParOf" srcId="{54DD2678-0727-42F5-A431-1C8A48CE4F81}" destId="{C123EC65-39A9-477E-B1AD-CD71FA99F7EE}" srcOrd="1" destOrd="0" presId="urn:microsoft.com/office/officeart/2008/layout/LinedList"/>
    <dgm:cxn modelId="{12E368E8-12DA-46BB-BDA5-7688E56D3BC5}" type="presParOf" srcId="{1167AFCE-6C69-481B-897D-7CB36A2747CF}" destId="{6822E356-5C5F-4A2F-9BDC-CD05B70CD420}" srcOrd="2" destOrd="0" presId="urn:microsoft.com/office/officeart/2008/layout/LinedList"/>
    <dgm:cxn modelId="{AD2A3C17-1C82-4AC4-8791-F5478A376669}" type="presParOf" srcId="{1167AFCE-6C69-481B-897D-7CB36A2747CF}" destId="{361ACE7B-9D56-474D-AF41-7058F3F7EF0D}" srcOrd="3" destOrd="0" presId="urn:microsoft.com/office/officeart/2008/layout/LinedList"/>
    <dgm:cxn modelId="{F291D3F6-D856-4371-B849-0286A9C35AF9}" type="presParOf" srcId="{361ACE7B-9D56-474D-AF41-7058F3F7EF0D}" destId="{EDFBA949-C646-4A11-8DC7-5FB31D1E2395}" srcOrd="0" destOrd="0" presId="urn:microsoft.com/office/officeart/2008/layout/LinedList"/>
    <dgm:cxn modelId="{AD9730C4-A0BF-4205-81BF-F3940D571C48}" type="presParOf" srcId="{361ACE7B-9D56-474D-AF41-7058F3F7EF0D}" destId="{ABDA1823-B7A2-4171-AAB8-30942E3C4B36}" srcOrd="1" destOrd="0" presId="urn:microsoft.com/office/officeart/2008/layout/LinedList"/>
    <dgm:cxn modelId="{468E28FA-BCC5-4DD0-A4DC-2B1C7C0B3BF0}" type="presParOf" srcId="{1167AFCE-6C69-481B-897D-7CB36A2747CF}" destId="{D1218986-142F-4F43-94F4-C0F3907D9544}" srcOrd="4" destOrd="0" presId="urn:microsoft.com/office/officeart/2008/layout/LinedList"/>
    <dgm:cxn modelId="{48B1B747-4380-4908-9F15-82842A58B74E}" type="presParOf" srcId="{1167AFCE-6C69-481B-897D-7CB36A2747CF}" destId="{20A6D205-A192-43E4-BAFE-846F31015740}" srcOrd="5" destOrd="0" presId="urn:microsoft.com/office/officeart/2008/layout/LinedList"/>
    <dgm:cxn modelId="{8E0346F3-12A6-40ED-A5F8-77EF3ABAD2B4}" type="presParOf" srcId="{20A6D205-A192-43E4-BAFE-846F31015740}" destId="{BE5BD4BD-B5D9-4DB1-8C55-3680975BC00C}" srcOrd="0" destOrd="0" presId="urn:microsoft.com/office/officeart/2008/layout/LinedList"/>
    <dgm:cxn modelId="{E08D4623-6164-4FB8-9F1D-9491F9807665}" type="presParOf" srcId="{20A6D205-A192-43E4-BAFE-846F31015740}" destId="{5800F079-F1BB-4EA5-BDBA-3527AF781E19}" srcOrd="1" destOrd="0" presId="urn:microsoft.com/office/officeart/2008/layout/LinedList"/>
    <dgm:cxn modelId="{B28C7A02-B402-4FEB-846B-4D00D7081F0D}" type="presParOf" srcId="{1167AFCE-6C69-481B-897D-7CB36A2747CF}" destId="{C0D4454E-4FF4-45E6-81E6-408E7CBF40E8}" srcOrd="6" destOrd="0" presId="urn:microsoft.com/office/officeart/2008/layout/LinedList"/>
    <dgm:cxn modelId="{6248B1CF-C0C3-4EB3-A184-8555101D07A2}" type="presParOf" srcId="{1167AFCE-6C69-481B-897D-7CB36A2747CF}" destId="{8E5A1B06-3343-4C6F-963D-2D15AC38C56F}" srcOrd="7" destOrd="0" presId="urn:microsoft.com/office/officeart/2008/layout/LinedList"/>
    <dgm:cxn modelId="{C6407C1C-A2A9-4FD0-818F-59CC2479783A}" type="presParOf" srcId="{8E5A1B06-3343-4C6F-963D-2D15AC38C56F}" destId="{7A08AE7D-9A05-4D15-8B2C-5FF55EB305E0}" srcOrd="0" destOrd="0" presId="urn:microsoft.com/office/officeart/2008/layout/LinedList"/>
    <dgm:cxn modelId="{1EFAB252-BB4C-4103-8F51-459742A028A0}" type="presParOf" srcId="{8E5A1B06-3343-4C6F-963D-2D15AC38C56F}" destId="{38CDB6D2-EB20-4C68-ABB9-0E094429AF5B}" srcOrd="1" destOrd="0" presId="urn:microsoft.com/office/officeart/2008/layout/LinedList"/>
    <dgm:cxn modelId="{B3D6A950-5394-43ED-A2BC-F09B216CD181}" type="presParOf" srcId="{1167AFCE-6C69-481B-897D-7CB36A2747CF}" destId="{CA11C83E-DB64-4F2A-BA22-4F7BACB07B1F}" srcOrd="8" destOrd="0" presId="urn:microsoft.com/office/officeart/2008/layout/LinedList"/>
    <dgm:cxn modelId="{59D93325-9902-425D-88BC-464D276BFA40}" type="presParOf" srcId="{1167AFCE-6C69-481B-897D-7CB36A2747CF}" destId="{241A2B4A-79F7-4FFC-8515-B8ADD8EB16B7}" srcOrd="9" destOrd="0" presId="urn:microsoft.com/office/officeart/2008/layout/LinedList"/>
    <dgm:cxn modelId="{140D99E9-282D-4960-A9F1-841577DB4DB8}" type="presParOf" srcId="{241A2B4A-79F7-4FFC-8515-B8ADD8EB16B7}" destId="{509F4637-460D-4CF2-BA84-E6A7A7C02A05}" srcOrd="0" destOrd="0" presId="urn:microsoft.com/office/officeart/2008/layout/LinedList"/>
    <dgm:cxn modelId="{80151131-465A-47AE-BE6F-BEA6E04E8FD4}" type="presParOf" srcId="{241A2B4A-79F7-4FFC-8515-B8ADD8EB16B7}" destId="{A366CE1D-2CE5-4795-ADB6-27D388B0FAB7}" srcOrd="1" destOrd="0" presId="urn:microsoft.com/office/officeart/2008/layout/LinedList"/>
    <dgm:cxn modelId="{5133278F-3646-414D-95DC-B5C112A64982}" type="presParOf" srcId="{1167AFCE-6C69-481B-897D-7CB36A2747CF}" destId="{CEAFE514-73D1-4B12-8168-8221777E89DD}" srcOrd="10" destOrd="0" presId="urn:microsoft.com/office/officeart/2008/layout/LinedList"/>
    <dgm:cxn modelId="{CD22D768-EBBB-45B3-A5C8-DEE58899DB77}" type="presParOf" srcId="{1167AFCE-6C69-481B-897D-7CB36A2747CF}" destId="{E9221099-74D3-4618-87B5-DF9C584C13A3}" srcOrd="11" destOrd="0" presId="urn:microsoft.com/office/officeart/2008/layout/LinedList"/>
    <dgm:cxn modelId="{625F6CA0-3DCA-40A5-A876-0EBBA78E6B5C}" type="presParOf" srcId="{E9221099-74D3-4618-87B5-DF9C584C13A3}" destId="{97F8A3B4-B0C5-4096-B922-C9367C0A26ED}" srcOrd="0" destOrd="0" presId="urn:microsoft.com/office/officeart/2008/layout/LinedList"/>
    <dgm:cxn modelId="{A464E69A-96BE-4D68-B038-4AF1E4E0D494}" type="presParOf" srcId="{E9221099-74D3-4618-87B5-DF9C584C13A3}" destId="{D58908A4-9A39-4C01-855E-C3997F0B7E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8713D-04E2-4091-82F6-02016778A895}">
      <dsp:nvSpPr>
        <dsp:cNvPr id="0" name=""/>
        <dsp:cNvSpPr/>
      </dsp:nvSpPr>
      <dsp:spPr>
        <a:xfrm>
          <a:off x="100760" y="921296"/>
          <a:ext cx="902296" cy="9022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8E905-D63D-460B-90B7-2C45757671FE}">
      <dsp:nvSpPr>
        <dsp:cNvPr id="0" name=""/>
        <dsp:cNvSpPr/>
      </dsp:nvSpPr>
      <dsp:spPr>
        <a:xfrm>
          <a:off x="290242" y="1110779"/>
          <a:ext cx="523331" cy="523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3061A-59F5-407D-A1E8-9340128FAF1B}">
      <dsp:nvSpPr>
        <dsp:cNvPr id="0" name=""/>
        <dsp:cNvSpPr/>
      </dsp:nvSpPr>
      <dsp:spPr>
        <a:xfrm>
          <a:off x="1196406" y="921296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Diabetes is a major global health issue.</a:t>
          </a:r>
        </a:p>
      </dsp:txBody>
      <dsp:txXfrm>
        <a:off x="1196406" y="921296"/>
        <a:ext cx="2126840" cy="902296"/>
      </dsp:txXfrm>
    </dsp:sp>
    <dsp:sp modelId="{86EF77BE-CB64-4EF0-9708-562E3D0E14D8}">
      <dsp:nvSpPr>
        <dsp:cNvPr id="0" name=""/>
        <dsp:cNvSpPr/>
      </dsp:nvSpPr>
      <dsp:spPr>
        <a:xfrm>
          <a:off x="3693832" y="921296"/>
          <a:ext cx="902296" cy="9022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AE458-1E2C-4A79-9F5E-85E7B12C6FBE}">
      <dsp:nvSpPr>
        <dsp:cNvPr id="0" name=""/>
        <dsp:cNvSpPr/>
      </dsp:nvSpPr>
      <dsp:spPr>
        <a:xfrm>
          <a:off x="3883315" y="1110779"/>
          <a:ext cx="523331" cy="523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3C15-C188-489C-A6D2-7F4197EDBED5}">
      <dsp:nvSpPr>
        <dsp:cNvPr id="0" name=""/>
        <dsp:cNvSpPr/>
      </dsp:nvSpPr>
      <dsp:spPr>
        <a:xfrm>
          <a:off x="4789478" y="921296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Goal: Use ML for early diabetes detection.</a:t>
          </a:r>
        </a:p>
      </dsp:txBody>
      <dsp:txXfrm>
        <a:off x="4789478" y="921296"/>
        <a:ext cx="2126840" cy="902296"/>
      </dsp:txXfrm>
    </dsp:sp>
    <dsp:sp modelId="{6BB47538-259D-46A9-A4D8-7118D36180E9}">
      <dsp:nvSpPr>
        <dsp:cNvPr id="0" name=""/>
        <dsp:cNvSpPr/>
      </dsp:nvSpPr>
      <dsp:spPr>
        <a:xfrm>
          <a:off x="100760" y="2570607"/>
          <a:ext cx="902296" cy="9022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96288-D490-472F-93EB-E361EDE029F1}">
      <dsp:nvSpPr>
        <dsp:cNvPr id="0" name=""/>
        <dsp:cNvSpPr/>
      </dsp:nvSpPr>
      <dsp:spPr>
        <a:xfrm>
          <a:off x="290242" y="2760089"/>
          <a:ext cx="523331" cy="5233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B2AC4-6ADA-479D-90AC-D363BF7822A5}">
      <dsp:nvSpPr>
        <dsp:cNvPr id="0" name=""/>
        <dsp:cNvSpPr/>
      </dsp:nvSpPr>
      <dsp:spPr>
        <a:xfrm>
          <a:off x="1196406" y="2570607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Dataset: BRFSS 2015 from Kaggle.</a:t>
          </a:r>
        </a:p>
      </dsp:txBody>
      <dsp:txXfrm>
        <a:off x="1196406" y="2570607"/>
        <a:ext cx="2126840" cy="902296"/>
      </dsp:txXfrm>
    </dsp:sp>
    <dsp:sp modelId="{E2DF8A3F-6515-456E-ABA0-35FD7C6C0A12}">
      <dsp:nvSpPr>
        <dsp:cNvPr id="0" name=""/>
        <dsp:cNvSpPr/>
      </dsp:nvSpPr>
      <dsp:spPr>
        <a:xfrm>
          <a:off x="3693832" y="2570607"/>
          <a:ext cx="902296" cy="9022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3B813-AE7F-4834-BF1C-835B649EE770}">
      <dsp:nvSpPr>
        <dsp:cNvPr id="0" name=""/>
        <dsp:cNvSpPr/>
      </dsp:nvSpPr>
      <dsp:spPr>
        <a:xfrm>
          <a:off x="3883315" y="2760089"/>
          <a:ext cx="523331" cy="5233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7ADAD-E1BA-4365-804D-0A50AD8847BD}">
      <dsp:nvSpPr>
        <dsp:cNvPr id="0" name=""/>
        <dsp:cNvSpPr/>
      </dsp:nvSpPr>
      <dsp:spPr>
        <a:xfrm>
          <a:off x="4789478" y="2570607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Tool: Gradio interface for user interaction.</a:t>
          </a:r>
        </a:p>
      </dsp:txBody>
      <dsp:txXfrm>
        <a:off x="4789478" y="2570607"/>
        <a:ext cx="2126840" cy="902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05F52-4966-47FF-A902-D3C2B0C3FBF9}">
      <dsp:nvSpPr>
        <dsp:cNvPr id="0" name=""/>
        <dsp:cNvSpPr/>
      </dsp:nvSpPr>
      <dsp:spPr>
        <a:xfrm>
          <a:off x="0" y="4250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325AA-3637-444E-8317-787EFC6DEA52}">
      <dsp:nvSpPr>
        <dsp:cNvPr id="0" name=""/>
        <dsp:cNvSpPr/>
      </dsp:nvSpPr>
      <dsp:spPr>
        <a:xfrm>
          <a:off x="273872" y="207957"/>
          <a:ext cx="497949" cy="497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75178-D092-4CB5-955E-DADC5969F916}">
      <dsp:nvSpPr>
        <dsp:cNvPr id="0" name=""/>
        <dsp:cNvSpPr/>
      </dsp:nvSpPr>
      <dsp:spPr>
        <a:xfrm>
          <a:off x="1045694" y="4250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 Vector Machine (linear)</a:t>
          </a:r>
        </a:p>
      </dsp:txBody>
      <dsp:txXfrm>
        <a:off x="1045694" y="4250"/>
        <a:ext cx="4077231" cy="905363"/>
      </dsp:txXfrm>
    </dsp:sp>
    <dsp:sp modelId="{C0AD8338-76F8-4611-894F-A65E60202A41}">
      <dsp:nvSpPr>
        <dsp:cNvPr id="0" name=""/>
        <dsp:cNvSpPr/>
      </dsp:nvSpPr>
      <dsp:spPr>
        <a:xfrm>
          <a:off x="0" y="1135954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BF659-AEF6-4C3E-BCAE-35586FF00C95}">
      <dsp:nvSpPr>
        <dsp:cNvPr id="0" name=""/>
        <dsp:cNvSpPr/>
      </dsp:nvSpPr>
      <dsp:spPr>
        <a:xfrm>
          <a:off x="273872" y="1339661"/>
          <a:ext cx="497949" cy="497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66EB3-AF32-463C-A8AC-C661496A1A52}">
      <dsp:nvSpPr>
        <dsp:cNvPr id="0" name=""/>
        <dsp:cNvSpPr/>
      </dsp:nvSpPr>
      <dsp:spPr>
        <a:xfrm>
          <a:off x="1045694" y="1135954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Random Forest (100 trees)</a:t>
          </a:r>
        </a:p>
      </dsp:txBody>
      <dsp:txXfrm>
        <a:off x="1045694" y="1135954"/>
        <a:ext cx="4077231" cy="905363"/>
      </dsp:txXfrm>
    </dsp:sp>
    <dsp:sp modelId="{32A895F0-D349-491B-86A6-3E4B8D48F4FB}">
      <dsp:nvSpPr>
        <dsp:cNvPr id="0" name=""/>
        <dsp:cNvSpPr/>
      </dsp:nvSpPr>
      <dsp:spPr>
        <a:xfrm>
          <a:off x="0" y="2267658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08ADA-B3A9-46E9-B31A-64C8AC923FEF}">
      <dsp:nvSpPr>
        <dsp:cNvPr id="0" name=""/>
        <dsp:cNvSpPr/>
      </dsp:nvSpPr>
      <dsp:spPr>
        <a:xfrm>
          <a:off x="273872" y="2471365"/>
          <a:ext cx="497949" cy="497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616D8-18B3-4684-A726-00EDB0922CFF}">
      <dsp:nvSpPr>
        <dsp:cNvPr id="0" name=""/>
        <dsp:cNvSpPr/>
      </dsp:nvSpPr>
      <dsp:spPr>
        <a:xfrm>
          <a:off x="1045694" y="2267658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Gradient Boosting (100 trees)</a:t>
          </a:r>
        </a:p>
      </dsp:txBody>
      <dsp:txXfrm>
        <a:off x="1045694" y="2267658"/>
        <a:ext cx="4077231" cy="905363"/>
      </dsp:txXfrm>
    </dsp:sp>
    <dsp:sp modelId="{D6938B2A-8801-4E34-83D7-379A1D7913B3}">
      <dsp:nvSpPr>
        <dsp:cNvPr id="0" name=""/>
        <dsp:cNvSpPr/>
      </dsp:nvSpPr>
      <dsp:spPr>
        <a:xfrm>
          <a:off x="0" y="3399362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243AD-49AB-4962-87FF-433511223FEC}">
      <dsp:nvSpPr>
        <dsp:cNvPr id="0" name=""/>
        <dsp:cNvSpPr/>
      </dsp:nvSpPr>
      <dsp:spPr>
        <a:xfrm>
          <a:off x="273872" y="3603069"/>
          <a:ext cx="497949" cy="497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D42B1-2DFD-4D99-B260-527319D07C22}">
      <dsp:nvSpPr>
        <dsp:cNvPr id="0" name=""/>
        <dsp:cNvSpPr/>
      </dsp:nvSpPr>
      <dsp:spPr>
        <a:xfrm>
          <a:off x="1045694" y="3399362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Logistic Regression</a:t>
          </a:r>
        </a:p>
      </dsp:txBody>
      <dsp:txXfrm>
        <a:off x="1045694" y="3399362"/>
        <a:ext cx="4077231" cy="905363"/>
      </dsp:txXfrm>
    </dsp:sp>
    <dsp:sp modelId="{23D730E3-C0E8-48E2-BB19-A51829A8C531}">
      <dsp:nvSpPr>
        <dsp:cNvPr id="0" name=""/>
        <dsp:cNvSpPr/>
      </dsp:nvSpPr>
      <dsp:spPr>
        <a:xfrm>
          <a:off x="0" y="4531066"/>
          <a:ext cx="5122926" cy="9053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4C505-8AED-4264-9BA1-95D4BAD74B46}">
      <dsp:nvSpPr>
        <dsp:cNvPr id="0" name=""/>
        <dsp:cNvSpPr/>
      </dsp:nvSpPr>
      <dsp:spPr>
        <a:xfrm>
          <a:off x="273872" y="4734773"/>
          <a:ext cx="497949" cy="497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23F1B-911B-4AA1-98AF-C25502ADCA4C}">
      <dsp:nvSpPr>
        <dsp:cNvPr id="0" name=""/>
        <dsp:cNvSpPr/>
      </dsp:nvSpPr>
      <dsp:spPr>
        <a:xfrm>
          <a:off x="1045694" y="4531066"/>
          <a:ext cx="4077231" cy="90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18" tIns="95818" rIns="95818" bIns="958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Voting Classifier (ensemble of above)</a:t>
          </a:r>
        </a:p>
      </dsp:txBody>
      <dsp:txXfrm>
        <a:off x="1045694" y="4531066"/>
        <a:ext cx="4077231" cy="905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2E51D-27C2-4D99-B515-8E8700F5AB3C}">
      <dsp:nvSpPr>
        <dsp:cNvPr id="0" name=""/>
        <dsp:cNvSpPr/>
      </dsp:nvSpPr>
      <dsp:spPr>
        <a:xfrm>
          <a:off x="341781" y="929242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4312C-1526-4C40-ABA9-18AD27AF8218}">
      <dsp:nvSpPr>
        <dsp:cNvPr id="0" name=""/>
        <dsp:cNvSpPr/>
      </dsp:nvSpPr>
      <dsp:spPr>
        <a:xfrm>
          <a:off x="56824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95D28-080C-437D-A007-2D08A21AC507}">
      <dsp:nvSpPr>
        <dsp:cNvPr id="0" name=""/>
        <dsp:cNvSpPr/>
      </dsp:nvSpPr>
      <dsp:spPr>
        <a:xfrm>
          <a:off x="2092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Developed interactive web app using Gradio.</a:t>
          </a:r>
        </a:p>
      </dsp:txBody>
      <dsp:txXfrm>
        <a:off x="2092" y="2322836"/>
        <a:ext cx="1741992" cy="696796"/>
      </dsp:txXfrm>
    </dsp:sp>
    <dsp:sp modelId="{3BB10F1E-A921-41F8-AFB9-5AAEC9062614}">
      <dsp:nvSpPr>
        <dsp:cNvPr id="0" name=""/>
        <dsp:cNvSpPr/>
      </dsp:nvSpPr>
      <dsp:spPr>
        <a:xfrm>
          <a:off x="2388621" y="929242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14D68-2AFB-495C-8D16-769EA82F8FE5}">
      <dsp:nvSpPr>
        <dsp:cNvPr id="0" name=""/>
        <dsp:cNvSpPr/>
      </dsp:nvSpPr>
      <dsp:spPr>
        <a:xfrm>
          <a:off x="261508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F0379-301A-4486-867D-872C11ACEAA6}">
      <dsp:nvSpPr>
        <dsp:cNvPr id="0" name=""/>
        <dsp:cNvSpPr/>
      </dsp:nvSpPr>
      <dsp:spPr>
        <a:xfrm>
          <a:off x="2048933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Collected user input for features.</a:t>
          </a:r>
        </a:p>
      </dsp:txBody>
      <dsp:txXfrm>
        <a:off x="2048933" y="2322836"/>
        <a:ext cx="1741992" cy="696796"/>
      </dsp:txXfrm>
    </dsp:sp>
    <dsp:sp modelId="{3793D530-AC88-48A0-BFC0-2C0B40350A68}">
      <dsp:nvSpPr>
        <dsp:cNvPr id="0" name=""/>
        <dsp:cNvSpPr/>
      </dsp:nvSpPr>
      <dsp:spPr>
        <a:xfrm>
          <a:off x="4435462" y="929242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21B9D-007E-4255-802D-B41323CEAFD5}">
      <dsp:nvSpPr>
        <dsp:cNvPr id="0" name=""/>
        <dsp:cNvSpPr/>
      </dsp:nvSpPr>
      <dsp:spPr>
        <a:xfrm>
          <a:off x="4661921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68022-4F5F-44B6-9B1D-CF1D608F42B2}">
      <dsp:nvSpPr>
        <dsp:cNvPr id="0" name=""/>
        <dsp:cNvSpPr/>
      </dsp:nvSpPr>
      <dsp:spPr>
        <a:xfrm>
          <a:off x="4095774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Returned prediction, metrics, and visualization.</a:t>
          </a:r>
        </a:p>
      </dsp:txBody>
      <dsp:txXfrm>
        <a:off x="4095774" y="2322836"/>
        <a:ext cx="1741992" cy="696796"/>
      </dsp:txXfrm>
    </dsp:sp>
    <dsp:sp modelId="{67986093-FEE9-4BAD-A4B1-7BEB3373D380}">
      <dsp:nvSpPr>
        <dsp:cNvPr id="0" name=""/>
        <dsp:cNvSpPr/>
      </dsp:nvSpPr>
      <dsp:spPr>
        <a:xfrm>
          <a:off x="6482303" y="929242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62E4A-1C58-483C-9503-FB69828ADC9E}">
      <dsp:nvSpPr>
        <dsp:cNvPr id="0" name=""/>
        <dsp:cNvSpPr/>
      </dsp:nvSpPr>
      <dsp:spPr>
        <a:xfrm>
          <a:off x="6708762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26154-EEDF-4694-BF70-AA990F0A82EF}">
      <dsp:nvSpPr>
        <dsp:cNvPr id="0" name=""/>
        <dsp:cNvSpPr/>
      </dsp:nvSpPr>
      <dsp:spPr>
        <a:xfrm>
          <a:off x="6142615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Challenge: Interface design and real-time scaling.</a:t>
          </a:r>
        </a:p>
      </dsp:txBody>
      <dsp:txXfrm>
        <a:off x="6142615" y="2322836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0FCF3-A1A9-4223-98A0-40570BA03260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57FF1-FD37-440F-A9D7-1FE4E728C465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Inputs scaled using StandardScaler</a:t>
          </a:r>
        </a:p>
      </dsp:txBody>
      <dsp:txXfrm>
        <a:off x="283960" y="1066136"/>
        <a:ext cx="2107770" cy="1308711"/>
      </dsp:txXfrm>
    </dsp:sp>
    <dsp:sp modelId="{ADCAB9CC-76E8-4A83-8BB6-E6A92A3722AB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F490E-81D5-4CE3-AE4E-A985F4E547F8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Random Forest for final prediction</a:t>
          </a:r>
        </a:p>
      </dsp:txBody>
      <dsp:txXfrm>
        <a:off x="2959652" y="1066136"/>
        <a:ext cx="2107770" cy="1308711"/>
      </dsp:txXfrm>
    </dsp:sp>
    <dsp:sp modelId="{CF94A53E-E62E-4DCF-907B-AF3DBA603891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A347C-EB03-427D-8F27-E5CEF945694E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Displayed result, metrics, and confusion matrices</a:t>
          </a:r>
        </a:p>
      </dsp:txBody>
      <dsp:txXfrm>
        <a:off x="5635343" y="1066136"/>
        <a:ext cx="2107770" cy="1308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B22F9-10D3-4D98-BC83-B55C96241B6F}">
      <dsp:nvSpPr>
        <dsp:cNvPr id="0" name=""/>
        <dsp:cNvSpPr/>
      </dsp:nvSpPr>
      <dsp:spPr>
        <a:xfrm>
          <a:off x="1301929" y="1626"/>
          <a:ext cx="2466653" cy="14799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Learned end-to-end ML pipeline</a:t>
          </a:r>
        </a:p>
      </dsp:txBody>
      <dsp:txXfrm>
        <a:off x="1301929" y="1626"/>
        <a:ext cx="2466653" cy="1479991"/>
      </dsp:txXfrm>
    </dsp:sp>
    <dsp:sp modelId="{5937DCE1-B6B0-425F-814F-0A8C08127B09}">
      <dsp:nvSpPr>
        <dsp:cNvPr id="0" name=""/>
        <dsp:cNvSpPr/>
      </dsp:nvSpPr>
      <dsp:spPr>
        <a:xfrm>
          <a:off x="4015247" y="1626"/>
          <a:ext cx="2466653" cy="14799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Experience with multiple classifiers</a:t>
          </a:r>
        </a:p>
      </dsp:txBody>
      <dsp:txXfrm>
        <a:off x="4015247" y="1626"/>
        <a:ext cx="2466653" cy="1479991"/>
      </dsp:txXfrm>
    </dsp:sp>
    <dsp:sp modelId="{0798A105-B154-471D-98B3-BEAD080B297D}">
      <dsp:nvSpPr>
        <dsp:cNvPr id="0" name=""/>
        <dsp:cNvSpPr/>
      </dsp:nvSpPr>
      <dsp:spPr>
        <a:xfrm>
          <a:off x="1301929" y="1728283"/>
          <a:ext cx="2466653" cy="14799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Gained skills in data preprocessing, model evaluation</a:t>
          </a:r>
        </a:p>
      </dsp:txBody>
      <dsp:txXfrm>
        <a:off x="1301929" y="1728283"/>
        <a:ext cx="2466653" cy="1479991"/>
      </dsp:txXfrm>
    </dsp:sp>
    <dsp:sp modelId="{6210304A-02D9-41EB-BA9C-D6FB51AE6BA7}">
      <dsp:nvSpPr>
        <dsp:cNvPr id="0" name=""/>
        <dsp:cNvSpPr/>
      </dsp:nvSpPr>
      <dsp:spPr>
        <a:xfrm>
          <a:off x="4015247" y="1728283"/>
          <a:ext cx="2466653" cy="14799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Built interactive ML app for real users</a:t>
          </a:r>
        </a:p>
      </dsp:txBody>
      <dsp:txXfrm>
        <a:off x="4015247" y="1728283"/>
        <a:ext cx="2466653" cy="14799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1AD76-86B7-45EA-9BD2-4689337B7B2F}">
      <dsp:nvSpPr>
        <dsp:cNvPr id="0" name=""/>
        <dsp:cNvSpPr/>
      </dsp:nvSpPr>
      <dsp:spPr>
        <a:xfrm>
          <a:off x="0" y="2665"/>
          <a:ext cx="55892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22426-098A-4D31-A3B0-6738DEC3F188}">
      <dsp:nvSpPr>
        <dsp:cNvPr id="0" name=""/>
        <dsp:cNvSpPr/>
      </dsp:nvSpPr>
      <dsp:spPr>
        <a:xfrm>
          <a:off x="0" y="2665"/>
          <a:ext cx="558927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Python: </a:t>
          </a:r>
          <a:r>
            <a:rPr lang="en-US" sz="2500" b="0" i="0" kern="1200"/>
            <a:t>The entire project was written in Python.</a:t>
          </a:r>
          <a:endParaRPr lang="en-US" sz="2500" kern="1200"/>
        </a:p>
      </dsp:txBody>
      <dsp:txXfrm>
        <a:off x="0" y="2665"/>
        <a:ext cx="5589270" cy="909062"/>
      </dsp:txXfrm>
    </dsp:sp>
    <dsp:sp modelId="{6822E356-5C5F-4A2F-9BDC-CD05B70CD420}">
      <dsp:nvSpPr>
        <dsp:cNvPr id="0" name=""/>
        <dsp:cNvSpPr/>
      </dsp:nvSpPr>
      <dsp:spPr>
        <a:xfrm>
          <a:off x="0" y="911728"/>
          <a:ext cx="55892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BA949-C646-4A11-8DC7-5FB31D1E2395}">
      <dsp:nvSpPr>
        <dsp:cNvPr id="0" name=""/>
        <dsp:cNvSpPr/>
      </dsp:nvSpPr>
      <dsp:spPr>
        <a:xfrm>
          <a:off x="0" y="911728"/>
          <a:ext cx="558927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Scikit-learn: </a:t>
          </a:r>
          <a:r>
            <a:rPr lang="en-US" sz="2500" b="0" i="0" kern="1200"/>
            <a:t>Used for model training, data preprocessing, and metric calculations.</a:t>
          </a:r>
          <a:endParaRPr lang="en-US" sz="2500" kern="1200"/>
        </a:p>
      </dsp:txBody>
      <dsp:txXfrm>
        <a:off x="0" y="911728"/>
        <a:ext cx="5589270" cy="909062"/>
      </dsp:txXfrm>
    </dsp:sp>
    <dsp:sp modelId="{D1218986-142F-4F43-94F4-C0F3907D9544}">
      <dsp:nvSpPr>
        <dsp:cNvPr id="0" name=""/>
        <dsp:cNvSpPr/>
      </dsp:nvSpPr>
      <dsp:spPr>
        <a:xfrm>
          <a:off x="0" y="1820790"/>
          <a:ext cx="55892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BD4BD-B5D9-4DB1-8C55-3680975BC00C}">
      <dsp:nvSpPr>
        <dsp:cNvPr id="0" name=""/>
        <dsp:cNvSpPr/>
      </dsp:nvSpPr>
      <dsp:spPr>
        <a:xfrm>
          <a:off x="0" y="1820790"/>
          <a:ext cx="558927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Gradio: </a:t>
          </a:r>
          <a:r>
            <a:rPr lang="en-US" sz="2500" b="0" i="0" kern="1200"/>
            <a:t>Built an interactive web interface for diabetes risk prediction.</a:t>
          </a:r>
          <a:endParaRPr lang="en-US" sz="2500" kern="1200"/>
        </a:p>
      </dsp:txBody>
      <dsp:txXfrm>
        <a:off x="0" y="1820790"/>
        <a:ext cx="5589270" cy="909062"/>
      </dsp:txXfrm>
    </dsp:sp>
    <dsp:sp modelId="{C0D4454E-4FF4-45E6-81E6-408E7CBF40E8}">
      <dsp:nvSpPr>
        <dsp:cNvPr id="0" name=""/>
        <dsp:cNvSpPr/>
      </dsp:nvSpPr>
      <dsp:spPr>
        <a:xfrm>
          <a:off x="0" y="2729852"/>
          <a:ext cx="55892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8AE7D-9A05-4D15-8B2C-5FF55EB305E0}">
      <dsp:nvSpPr>
        <dsp:cNvPr id="0" name=""/>
        <dsp:cNvSpPr/>
      </dsp:nvSpPr>
      <dsp:spPr>
        <a:xfrm>
          <a:off x="0" y="2729853"/>
          <a:ext cx="558927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Matplotlib: </a:t>
          </a:r>
          <a:r>
            <a:rPr lang="tr-TR" sz="2500" b="0" i="0" kern="1200"/>
            <a:t>Visualized confusion matrices.</a:t>
          </a:r>
          <a:endParaRPr lang="en-US" sz="2500" kern="1200"/>
        </a:p>
      </dsp:txBody>
      <dsp:txXfrm>
        <a:off x="0" y="2729853"/>
        <a:ext cx="5589270" cy="909062"/>
      </dsp:txXfrm>
    </dsp:sp>
    <dsp:sp modelId="{CA11C83E-DB64-4F2A-BA22-4F7BACB07B1F}">
      <dsp:nvSpPr>
        <dsp:cNvPr id="0" name=""/>
        <dsp:cNvSpPr/>
      </dsp:nvSpPr>
      <dsp:spPr>
        <a:xfrm>
          <a:off x="0" y="3638915"/>
          <a:ext cx="55892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F4637-460D-4CF2-BA84-E6A7A7C02A05}">
      <dsp:nvSpPr>
        <dsp:cNvPr id="0" name=""/>
        <dsp:cNvSpPr/>
      </dsp:nvSpPr>
      <dsp:spPr>
        <a:xfrm>
          <a:off x="0" y="3638915"/>
          <a:ext cx="558927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NumPy: </a:t>
          </a:r>
          <a:r>
            <a:rPr lang="en-US" sz="2500" b="0" i="0" kern="1200"/>
            <a:t>Handled data processing and mathematical operations.</a:t>
          </a:r>
          <a:endParaRPr lang="en-US" sz="2500" kern="1200"/>
        </a:p>
      </dsp:txBody>
      <dsp:txXfrm>
        <a:off x="0" y="3638915"/>
        <a:ext cx="5589270" cy="909062"/>
      </dsp:txXfrm>
    </dsp:sp>
    <dsp:sp modelId="{CEAFE514-73D1-4B12-8168-8221777E89DD}">
      <dsp:nvSpPr>
        <dsp:cNvPr id="0" name=""/>
        <dsp:cNvSpPr/>
      </dsp:nvSpPr>
      <dsp:spPr>
        <a:xfrm>
          <a:off x="0" y="4547977"/>
          <a:ext cx="55892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8A3B4-B0C5-4096-B922-C9367C0A26ED}">
      <dsp:nvSpPr>
        <dsp:cNvPr id="0" name=""/>
        <dsp:cNvSpPr/>
      </dsp:nvSpPr>
      <dsp:spPr>
        <a:xfrm>
          <a:off x="0" y="4547977"/>
          <a:ext cx="5589270" cy="9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Pandas: </a:t>
          </a:r>
          <a:r>
            <a:rPr lang="en-US" sz="2500" b="0" i="0" kern="1200"/>
            <a:t>Loaded and preprocessed the dataset.</a:t>
          </a:r>
          <a:endParaRPr lang="en-US" sz="2500" kern="1200"/>
        </a:p>
      </dsp:txBody>
      <dsp:txXfrm>
        <a:off x="0" y="4547977"/>
        <a:ext cx="5589270" cy="90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/>
              <a:t>Comparative Analysis of ML Models for Diabetes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Berk Sancak 152120201059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Eray Birel      152120211086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Department of Computer Engineering</a:t>
            </a:r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CEF2A3A8-EAA0-B40E-CD35-D5A54F12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41" r="12186" b="-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Gradio Interface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DCA710-5551-62BB-4827-056732F3D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1511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945744" cy="209675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tr-TR" sz="4200">
                <a:solidFill>
                  <a:schemeClr val="bg1"/>
                </a:solidFill>
              </a:rPr>
              <a:t>Gradio Tabs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7" y="630936"/>
            <a:ext cx="3798143" cy="2096769"/>
          </a:xfrm>
          <a:noFill/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Tab 1: Health Indicators</a:t>
            </a:r>
          </a:p>
          <a:p>
            <a:r>
              <a:rPr lang="en-US" sz="1600">
                <a:solidFill>
                  <a:schemeClr val="bg1"/>
                </a:solidFill>
              </a:rPr>
              <a:t>Tab 2: Lifestyle</a:t>
            </a:r>
          </a:p>
          <a:p>
            <a:r>
              <a:rPr lang="en-US" sz="1600">
                <a:solidFill>
                  <a:schemeClr val="bg1"/>
                </a:solidFill>
              </a:rPr>
              <a:t>Tab 3: Socioeconomic Factors</a:t>
            </a:r>
          </a:p>
          <a:p>
            <a:r>
              <a:rPr lang="en-US" sz="1600">
                <a:solidFill>
                  <a:schemeClr val="bg1"/>
                </a:solidFill>
              </a:rPr>
              <a:t>User-friendly sliders and dropdowns</a:t>
            </a: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DB73A-83BC-1B1B-9A13-4B4BB3B0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519" y="3847619"/>
            <a:ext cx="8132299" cy="13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3083610"/>
            <a:ext cx="304800" cy="322326"/>
            <a:chOff x="215328" y="-46937"/>
            <a:chExt cx="304800" cy="2773841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tr-TR" sz="4200"/>
              <a:t>Prediction Logic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84C75-A24D-1DF7-D0A3-CCDE72096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436143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tr-TR" sz="4200"/>
              <a:t>Lessons Learned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25AA68-1BB4-1513-6E7E-D903DCD5E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274623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500" dirty="0"/>
              <a:t>Tools Used</a:t>
            </a:r>
            <a:endParaRPr lang="tr-TR" sz="3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EA3DAF-7190-8806-814D-40D22290A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280625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892F20-34E4-B327-39A7-DC84AF76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8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r>
              <a:rPr lang="tr-TR" sz="7000"/>
              <a:t>Introduction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05F316A-7647-E933-2A75-40B342D86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874411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tr-TR" sz="350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tr-TR" sz="1700"/>
              <a:t>BRFSS 2015 Dataset</a:t>
            </a:r>
          </a:p>
          <a:p>
            <a:r>
              <a:rPr lang="tr-TR" sz="1700"/>
              <a:t>70,692 samples</a:t>
            </a:r>
          </a:p>
          <a:p>
            <a:r>
              <a:rPr lang="tr-TR" sz="1700"/>
              <a:t>Balanced (50% diabetic, 50% non-diabetic)</a:t>
            </a:r>
          </a:p>
          <a:p>
            <a:r>
              <a:rPr lang="tr-TR" sz="1700"/>
              <a:t>Features include: HighBP, BMI, Age, etc.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67B0DF88-99EF-8A52-1379-5C0EC4E1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33" r="25589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lang="tr-TR"/>
              <a:t>Preprocessing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r>
              <a:rPr dirty="0"/>
              <a:t>Used </a:t>
            </a:r>
            <a:r>
              <a:rPr dirty="0" err="1"/>
              <a:t>StandardScaler</a:t>
            </a:r>
            <a:r>
              <a:rPr dirty="0"/>
              <a:t> for feature scaling.</a:t>
            </a:r>
          </a:p>
          <a:p>
            <a:r>
              <a:rPr dirty="0"/>
              <a:t>Split data into 80% train and 20% test sets.</a:t>
            </a:r>
          </a:p>
          <a:p>
            <a:r>
              <a:rPr dirty="0"/>
              <a:t>Ensured a fair evaluation environment.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tr-TR" sz="2800"/>
              <a:t>Machine Learning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C6A1B-618E-537F-65B4-E70EF24B9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406129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tr-TR" sz="350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Used metrics:</a:t>
            </a:r>
          </a:p>
          <a:p>
            <a:r>
              <a:rPr lang="en-US" sz="1700"/>
              <a:t>Accuracy</a:t>
            </a:r>
          </a:p>
          <a:p>
            <a:r>
              <a:rPr lang="en-US" sz="1700"/>
              <a:t>AUC (Area Under Curve)</a:t>
            </a:r>
          </a:p>
          <a:p>
            <a:r>
              <a:rPr lang="en-US" sz="1700"/>
              <a:t>F1-Score</a:t>
            </a:r>
          </a:p>
          <a:p>
            <a:r>
              <a:rPr lang="en-US" sz="1700"/>
              <a:t>Confusion Matrix for visual analysis</a:t>
            </a:r>
          </a:p>
        </p:txBody>
      </p:sp>
      <p:pic>
        <p:nvPicPr>
          <p:cNvPr id="17" name="Picture 16" descr="High angle view of rulers against a white background">
            <a:extLst>
              <a:ext uri="{FF2B5EF4-FFF2-40B4-BE49-F238E27FC236}">
                <a16:creationId xmlns:a16="http://schemas.microsoft.com/office/drawing/2014/main" id="{2AF454F3-C04D-06BB-475B-EA9EFFAE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90" r="33559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Overview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AA3EA8-D178-F79D-B071-FA26E1B8C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55888"/>
              </p:ext>
            </p:extLst>
          </p:nvPr>
        </p:nvGraphicFramePr>
        <p:xfrm>
          <a:off x="240030" y="3038833"/>
          <a:ext cx="8661655" cy="27756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91956">
                  <a:extLst>
                    <a:ext uri="{9D8B030D-6E8A-4147-A177-3AD203B41FA5}">
                      <a16:colId xmlns:a16="http://schemas.microsoft.com/office/drawing/2014/main" val="1314974133"/>
                    </a:ext>
                  </a:extLst>
                </a:gridCol>
                <a:gridCol w="2123233">
                  <a:extLst>
                    <a:ext uri="{9D8B030D-6E8A-4147-A177-3AD203B41FA5}">
                      <a16:colId xmlns:a16="http://schemas.microsoft.com/office/drawing/2014/main" val="1647942814"/>
                    </a:ext>
                  </a:extLst>
                </a:gridCol>
                <a:gridCol w="2123233">
                  <a:extLst>
                    <a:ext uri="{9D8B030D-6E8A-4147-A177-3AD203B41FA5}">
                      <a16:colId xmlns:a16="http://schemas.microsoft.com/office/drawing/2014/main" val="877043485"/>
                    </a:ext>
                  </a:extLst>
                </a:gridCol>
                <a:gridCol w="2123233">
                  <a:extLst>
                    <a:ext uri="{9D8B030D-6E8A-4147-A177-3AD203B41FA5}">
                      <a16:colId xmlns:a16="http://schemas.microsoft.com/office/drawing/2014/main" val="2767786348"/>
                    </a:ext>
                  </a:extLst>
                </a:gridCol>
              </a:tblGrid>
              <a:tr h="4626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</a:t>
                      </a:r>
                    </a:p>
                  </a:txBody>
                  <a:tcPr marL="188818" marR="94409" marT="94409" marB="944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</a:t>
                      </a:r>
                      <a:endParaRPr lang="tr-T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AUC</a:t>
                      </a:r>
                      <a:endParaRPr lang="tr-T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</a:t>
                      </a:r>
                      <a:endParaRPr lang="tr-TR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964664"/>
                  </a:ext>
                </a:extLst>
              </a:tr>
              <a:tr h="4626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SVM</a:t>
                      </a: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0.7485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0.7486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0.7586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22484"/>
                  </a:ext>
                </a:extLst>
              </a:tr>
              <a:tr h="4626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0.7380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0.7382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0.7484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484446"/>
                  </a:ext>
                </a:extLst>
              </a:tr>
              <a:tr h="4626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Gradient Boosting</a:t>
                      </a: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0.7536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0.7537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0.7628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95549"/>
                  </a:ext>
                </a:extLst>
              </a:tr>
              <a:tr h="4626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Logistic Regr.     </a:t>
                      </a: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0.7484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0.7485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0.7531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739750"/>
                  </a:ext>
                </a:extLst>
              </a:tr>
              <a:tr h="4626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Voting Classifier</a:t>
                      </a: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0.7507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0.7507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0.7541</a:t>
                      </a:r>
                      <a:endParaRPr lang="tr-TR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8818" marR="94409" marT="94409" marB="9440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080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tr-TR" sz="4200"/>
              <a:t>Confusion Matrices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r>
              <a:rPr lang="en-US" sz="1900"/>
              <a:t>Visual comparison of each model’s confusion matrix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7" name="Picture 6" descr="A group of blue squares&#10;&#10;AI-generated content may be incorrect.">
            <a:extLst>
              <a:ext uri="{FF2B5EF4-FFF2-40B4-BE49-F238E27FC236}">
                <a16:creationId xmlns:a16="http://schemas.microsoft.com/office/drawing/2014/main" id="{6CA97C67-0204-B373-0F32-EAFB73C7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32" y="2116408"/>
            <a:ext cx="6878117" cy="4591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tr-TR" sz="4300"/>
              <a:t>Discussion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Gradient Boosting performed best.</a:t>
            </a:r>
          </a:p>
          <a:p>
            <a:r>
              <a:rPr lang="en-US" sz="1900"/>
              <a:t>Random Forest overfitted to some noisy features.</a:t>
            </a:r>
          </a:p>
          <a:p>
            <a:r>
              <a:rPr lang="en-US" sz="1900"/>
              <a:t>Ensemble (Voting) showed balanced performance.</a:t>
            </a:r>
          </a:p>
          <a:p>
            <a:r>
              <a:rPr lang="en-US" sz="1900"/>
              <a:t>Confusion matrices revealed false positives.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381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Comparative Analysis of ML Models for Diabetes Prediction</vt:lpstr>
      <vt:lpstr>Introduction</vt:lpstr>
      <vt:lpstr>Dataset</vt:lpstr>
      <vt:lpstr>Preprocessing</vt:lpstr>
      <vt:lpstr>Machine Learning Models</vt:lpstr>
      <vt:lpstr>Evaluation Metrics</vt:lpstr>
      <vt:lpstr>Results Overview</vt:lpstr>
      <vt:lpstr>Confusion Matrices</vt:lpstr>
      <vt:lpstr>Discussion</vt:lpstr>
      <vt:lpstr>Gradio Interface</vt:lpstr>
      <vt:lpstr>Gradio Tabs Overview</vt:lpstr>
      <vt:lpstr>Prediction Logic</vt:lpstr>
      <vt:lpstr>Lessons Learned</vt:lpstr>
      <vt:lpstr>Tools Used</vt:lpstr>
      <vt:lpstr>Thank you for listening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Eray Birel</cp:lastModifiedBy>
  <cp:revision>3</cp:revision>
  <dcterms:created xsi:type="dcterms:W3CDTF">2013-01-27T09:14:16Z</dcterms:created>
  <dcterms:modified xsi:type="dcterms:W3CDTF">2025-05-11T20:43:02Z</dcterms:modified>
  <cp:category/>
</cp:coreProperties>
</file>