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Source Sans Pr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565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Sanchari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Sanchari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Jack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Jack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Jack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Jack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Amanda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Amanda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Amanda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Sanchari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Sanchari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Sanchari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Sanchari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855150" y="1840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ink">
    <p:bg>
      <p:bgPr>
        <a:solidFill>
          <a:srgbClr val="FD8E8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eal">
    <p:bg>
      <p:bgPr>
        <a:solidFill>
          <a:srgbClr val="6CF3CE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bg>
      <p:bgPr>
        <a:solidFill>
          <a:srgbClr val="00C5B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teal">
    <p:bg>
      <p:bgPr>
        <a:solidFill>
          <a:srgbClr val="6CF3CE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pink">
    <p:bg>
      <p:bgPr>
        <a:solidFill>
          <a:srgbClr val="FD8E8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F05768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855150" y="1459275"/>
            <a:ext cx="1433699" cy="955799"/>
          </a:xfrm>
          <a:prstGeom prst="wedgeRectCallout">
            <a:avLst>
              <a:gd name="adj1" fmla="val 8366"/>
              <a:gd name="adj2" fmla="val 8081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4990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" name="Shape 29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0" name="Shape 30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defRPr/>
            </a:lvl1pPr>
            <a:lvl2pPr lvl="1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" name="Shape 37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47" name="Shape 4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56" name="Shape 56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None/>
              <a:defRPr sz="1400" b="1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1676400" y="3048000"/>
            <a:ext cx="5760000" cy="276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FAKE NEWS LOCATOR</a:t>
            </a:r>
          </a:p>
          <a:p>
            <a:pPr lvl="0">
              <a:spcBef>
                <a:spcPts val="0"/>
              </a:spcBef>
              <a:buNone/>
            </a:pPr>
            <a:endParaRPr sz="1100" dirty="0"/>
          </a:p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00C5B9"/>
                </a:solidFill>
              </a:rPr>
              <a:t>     </a:t>
            </a:r>
            <a:r>
              <a:rPr lang="en" sz="3000" dirty="0" smtClean="0">
                <a:solidFill>
                  <a:srgbClr val="00C5B9"/>
                </a:solidFill>
              </a:rPr>
              <a:t>@FakeFinds</a:t>
            </a:r>
            <a:br>
              <a:rPr lang="en" sz="3000" dirty="0" smtClean="0">
                <a:solidFill>
                  <a:srgbClr val="00C5B9"/>
                </a:solidFill>
              </a:rPr>
            </a:br>
            <a:r>
              <a:rPr lang="en" sz="3000" dirty="0" smtClean="0">
                <a:solidFill>
                  <a:srgbClr val="00C5B9"/>
                </a:solidFill>
              </a:rPr>
              <a:t/>
            </a:r>
            <a:br>
              <a:rPr lang="en" sz="3000" dirty="0" smtClean="0">
                <a:solidFill>
                  <a:srgbClr val="00C5B9"/>
                </a:solidFill>
              </a:rPr>
            </a:br>
            <a:r>
              <a:rPr lang="en" sz="3000" dirty="0">
                <a:solidFill>
                  <a:srgbClr val="00C5B9"/>
                </a:solidFill>
              </a:rPr>
              <a:t> </a:t>
            </a:r>
            <a:r>
              <a:rPr lang="en" sz="3000" dirty="0" smtClean="0">
                <a:solidFill>
                  <a:srgbClr val="00C5B9"/>
                </a:solidFill>
              </a:rPr>
              <a:t>                                                  </a:t>
            </a:r>
            <a:r>
              <a:rPr lang="en" sz="1800" dirty="0" smtClean="0">
                <a:solidFill>
                  <a:srgbClr val="00C5B9"/>
                </a:solidFill>
              </a:rPr>
              <a:t>Amanda Smith</a:t>
            </a:r>
            <a:br>
              <a:rPr lang="en" sz="1800" dirty="0" smtClean="0">
                <a:solidFill>
                  <a:srgbClr val="00C5B9"/>
                </a:solidFill>
              </a:rPr>
            </a:br>
            <a:r>
              <a:rPr lang="en" sz="1800" dirty="0" smtClean="0">
                <a:solidFill>
                  <a:srgbClr val="00C5B9"/>
                </a:solidFill>
              </a:rPr>
              <a:t>                                                                                          Jack Chavez</a:t>
            </a:r>
            <a:br>
              <a:rPr lang="en" sz="1800" dirty="0" smtClean="0">
                <a:solidFill>
                  <a:srgbClr val="00C5B9"/>
                </a:solidFill>
              </a:rPr>
            </a:br>
            <a:r>
              <a:rPr lang="en" sz="1800" dirty="0" smtClean="0">
                <a:solidFill>
                  <a:srgbClr val="00C5B9"/>
                </a:solidFill>
              </a:rPr>
              <a:t>                                                                         Sanchari Chowdhuri</a:t>
            </a:r>
            <a:endParaRPr lang="en" sz="3000" dirty="0">
              <a:solidFill>
                <a:srgbClr val="00C5B9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924" y="4983450"/>
            <a:ext cx="561949" cy="56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89275" y="2034700"/>
            <a:ext cx="2631900" cy="45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Missing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Cleaning out data with missing or redundant fields.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3256047" y="2034700"/>
            <a:ext cx="2631900" cy="45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Nominatim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Open sourced geocoding that can take vague locations and return specific responses.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6022819" y="2034700"/>
            <a:ext cx="2631900" cy="45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Manual check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Sliced locations are still not completely perfect and require a manual check.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cleaning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71775" y="2213050"/>
            <a:ext cx="3994500" cy="40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Sorting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Aggregate all tweets at a state level, and then chronologically.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92274" y="2213050"/>
            <a:ext cx="3994500" cy="40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/>
              <a:t>Finding the rate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Total number of tweets per state is normalized using the population of each state (rate per thousand).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Normalising the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Cleaned dataset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62" y="2845800"/>
            <a:ext cx="8333275" cy="11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1509725" y="2382050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4294967295"/>
          </p:nvPr>
        </p:nvSpPr>
        <p:spPr>
          <a:xfrm>
            <a:off x="457200" y="894850"/>
            <a:ext cx="4101900" cy="567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00C5B9"/>
                </a:solidFill>
              </a:rPr>
              <a:t>Major components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rgbClr val="00C5B9"/>
              </a:solidFill>
            </a:endParaRP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Bar chart showing which states have the highest rate of tweeting about that false news story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Timeline showing the rate over time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Tweet to a local journalist with this data</a:t>
            </a:r>
          </a:p>
        </p:txBody>
      </p:sp>
      <p:sp>
        <p:nvSpPr>
          <p:cNvPr id="206" name="Shape 206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543424"/>
            <a:ext cx="2135574" cy="37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848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50" y="181500"/>
            <a:ext cx="5591175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6169125" y="524175"/>
            <a:ext cx="2399400" cy="2773500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6CF3C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6348375" y="655225"/>
            <a:ext cx="2009400" cy="250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Completed outputs using the ‘DC missing girls’ story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1" y="4308174"/>
            <a:ext cx="8628550" cy="232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 idx="4294967295"/>
          </p:nvPr>
        </p:nvSpPr>
        <p:spPr>
          <a:xfrm>
            <a:off x="744050" y="3465750"/>
            <a:ext cx="67317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Journalistic 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927337" y="935475"/>
            <a:ext cx="2399400" cy="1921200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1261724" y="1176195"/>
            <a:ext cx="1730674" cy="1439772"/>
            <a:chOff x="1926350" y="995225"/>
            <a:chExt cx="428650" cy="356600"/>
          </a:xfrm>
        </p:grpSpPr>
        <p:sp>
          <p:nvSpPr>
            <p:cNvPr id="223" name="Shape 22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this important?	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Focus where to fight fake news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Bot aims to fight fake news where it’s being spread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Focusing resources, such as geo-specific Facebook ads, yields a higher chance that those who need to be informed that something is fake will see it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Expand readership of and reinforce trust in your publication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Geocoding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No uniform way to find the location -- for free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Requires a manual check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Leads to smaller sample sizes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Alerting the appropriate journalist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forward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Would work best with a paid Twitter API to find more accurate locations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Could include international data then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Run higher quantities of stories to look for trends among states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Larger datasets -- moving beyond fake news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F3848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Our Objective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Where are people talking about fake news on Twitter?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4927500" cy="15465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Brainstorming Questions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78325" y="1760975"/>
            <a:ext cx="7637700" cy="4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What data can we get from Twitter?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What counts as ‘fake news’?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Where are people talking about that news?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How can we share that information?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907125" y="608362"/>
            <a:ext cx="47829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6000"/>
              <a:t>@FakeFinds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4294967295"/>
          </p:nvPr>
        </p:nvSpPr>
        <p:spPr>
          <a:xfrm>
            <a:off x="2907125" y="1518737"/>
            <a:ext cx="5547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 b="1">
                <a:solidFill>
                  <a:srgbClr val="F05768"/>
                </a:solidFill>
              </a:rPr>
              <a:t>Where do we talk about fake news?</a:t>
            </a:r>
          </a:p>
        </p:txBody>
      </p:sp>
      <p:pic>
        <p:nvPicPr>
          <p:cNvPr id="95" name="Shape 95" descr="twitter profile.jpeg"/>
          <p:cNvPicPr preferRelativeResize="0"/>
          <p:nvPr/>
        </p:nvPicPr>
        <p:blipFill rotWithShape="1">
          <a:blip r:embed="rId3">
            <a:alphaModFix/>
          </a:blip>
          <a:srcRect l="16729" r="16723"/>
          <a:stretch/>
        </p:blipFill>
        <p:spPr>
          <a:xfrm>
            <a:off x="689275" y="791387"/>
            <a:ext cx="1718400" cy="1718400"/>
          </a:xfrm>
          <a:prstGeom prst="wedgeRectCallout">
            <a:avLst>
              <a:gd name="adj1" fmla="val 64804"/>
              <a:gd name="adj2" fmla="val -33464"/>
            </a:avLst>
          </a:prstGeom>
          <a:noFill/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578325" y="2823900"/>
            <a:ext cx="7637700" cy="33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What states tweet the most about a specific false story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Alerting local reporters of the trend in their state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02650" y="2545650"/>
            <a:ext cx="2807999" cy="17667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6CF3C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collection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3114000" y="2545650"/>
            <a:ext cx="2861999" cy="17667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00C5B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Cleaning &amp; Analysis</a:t>
            </a:r>
          </a:p>
        </p:txBody>
      </p:sp>
      <p:sp>
        <p:nvSpPr>
          <p:cNvPr id="103" name="Shape 103"/>
          <p:cNvSpPr/>
          <p:nvPr/>
        </p:nvSpPr>
        <p:spPr>
          <a:xfrm>
            <a:off x="5679350" y="2545650"/>
            <a:ext cx="2861999" cy="17667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2F384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 idx="4294967295"/>
          </p:nvPr>
        </p:nvSpPr>
        <p:spPr>
          <a:xfrm>
            <a:off x="685800" y="3738875"/>
            <a:ext cx="67317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Collection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927337" y="1572625"/>
            <a:ext cx="2399400" cy="1921200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1440271" y="1836978"/>
            <a:ext cx="1373569" cy="1392473"/>
            <a:chOff x="3955900" y="2984500"/>
            <a:chExt cx="414000" cy="422525"/>
          </a:xfrm>
        </p:grpSpPr>
        <p:sp>
          <p:nvSpPr>
            <p:cNvPr id="112" name="Shape 11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and Parameters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4294967295"/>
          </p:nvPr>
        </p:nvSpPr>
        <p:spPr>
          <a:xfrm>
            <a:off x="588275" y="1991850"/>
            <a:ext cx="2631900" cy="17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05768"/>
                </a:solidFill>
              </a:rPr>
              <a:t>Query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Search term containing the keywords of a recent fake news event, i.e. “obama search warrant” or “trey gowdy custody”.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588275" y="4251675"/>
            <a:ext cx="2500800" cy="17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05768"/>
                </a:solidFill>
              </a:rPr>
              <a:t>Date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Data will be arranged chronologically in order to create a timeline.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6671775" y="1924375"/>
            <a:ext cx="1706400" cy="346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05768"/>
                </a:solidFill>
              </a:rPr>
              <a:t>Location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A user-generated field that determines the location of an account. Responses range from blank to exact street addresses, with non-data spread throughout.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325650" y="1933825"/>
            <a:ext cx="2631900" cy="17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05768"/>
                </a:solidFill>
              </a:rPr>
              <a:t>Population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The most recent Census total of population for all 50 states and the District of Columbia.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223977" y="4190025"/>
            <a:ext cx="3124500" cy="17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05768"/>
                </a:solidFill>
              </a:rPr>
              <a:t>Reporters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A reporter from the largest newspaper in circulation in each state who has previously reported on “fake” news or fact checked, as well as their Twitter handle.</a:t>
            </a:r>
          </a:p>
        </p:txBody>
      </p:sp>
      <p:sp>
        <p:nvSpPr>
          <p:cNvPr id="125" name="Shape 125"/>
          <p:cNvSpPr/>
          <p:nvPr/>
        </p:nvSpPr>
        <p:spPr>
          <a:xfrm>
            <a:off x="6773705" y="161300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711313" y="3938825"/>
            <a:ext cx="269647" cy="330261"/>
            <a:chOff x="5983625" y="301625"/>
            <a:chExt cx="403000" cy="395050"/>
          </a:xfrm>
        </p:grpSpPr>
        <p:sp>
          <p:nvSpPr>
            <p:cNvPr id="127" name="Shape 12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7" name="Shape 147"/>
          <p:cNvSpPr/>
          <p:nvPr/>
        </p:nvSpPr>
        <p:spPr>
          <a:xfrm>
            <a:off x="3386586" y="38427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8" name="Shape 148"/>
          <p:cNvGrpSpPr/>
          <p:nvPr/>
        </p:nvGrpSpPr>
        <p:grpSpPr>
          <a:xfrm>
            <a:off x="719343" y="1624625"/>
            <a:ext cx="347107" cy="438983"/>
            <a:chOff x="584925" y="238125"/>
            <a:chExt cx="415200" cy="525100"/>
          </a:xfrm>
        </p:grpSpPr>
        <p:sp>
          <p:nvSpPr>
            <p:cNvPr id="149" name="Shape 1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3444832" y="1693637"/>
            <a:ext cx="378749" cy="277698"/>
            <a:chOff x="4610450" y="3703750"/>
            <a:chExt cx="453050" cy="332175"/>
          </a:xfrm>
        </p:grpSpPr>
        <p:sp>
          <p:nvSpPr>
            <p:cNvPr id="156" name="Shape 15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dataset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25" y="5088175"/>
            <a:ext cx="8376950" cy="1486650"/>
          </a:xfrm>
          <a:prstGeom prst="rect">
            <a:avLst/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312" y="1377662"/>
            <a:ext cx="7769274" cy="34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 idx="4294967295"/>
          </p:nvPr>
        </p:nvSpPr>
        <p:spPr>
          <a:xfrm>
            <a:off x="744050" y="3465750"/>
            <a:ext cx="67317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Cleaning &amp; Analysis</a:t>
            </a:r>
          </a:p>
        </p:txBody>
      </p:sp>
      <p:sp>
        <p:nvSpPr>
          <p:cNvPr id="170" name="Shape 170"/>
          <p:cNvSpPr/>
          <p:nvPr/>
        </p:nvSpPr>
        <p:spPr>
          <a:xfrm>
            <a:off x="927337" y="935475"/>
            <a:ext cx="2399400" cy="1921200"/>
          </a:xfrm>
          <a:prstGeom prst="wedgeRectCallout">
            <a:avLst>
              <a:gd name="adj1" fmla="val -32904"/>
              <a:gd name="adj2" fmla="val 66457"/>
            </a:avLst>
          </a:prstGeom>
          <a:noFill/>
          <a:ln w="152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1237776" y="1244023"/>
            <a:ext cx="1778538" cy="1304119"/>
            <a:chOff x="4610450" y="3703750"/>
            <a:chExt cx="453050" cy="332175"/>
          </a:xfrm>
        </p:grpSpPr>
        <p:sp>
          <p:nvSpPr>
            <p:cNvPr id="172" name="Shape 17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481</Words>
  <Application>Microsoft Office PowerPoint</Application>
  <PresentationFormat>On-screen Show (4:3)</PresentationFormat>
  <Paragraphs>98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Source Sans Pro</vt:lpstr>
      <vt:lpstr>Benedick template</vt:lpstr>
      <vt:lpstr>FAKE NEWS LOCATOR       @FakeFinds                                                     Amanda Smith                                                                                           Jack Chavez                                                                          Sanchari Chowdhuri</vt:lpstr>
      <vt:lpstr>1. Our Objective</vt:lpstr>
      <vt:lpstr>Brainstorming Questions</vt:lpstr>
      <vt:lpstr>@FakeFinds</vt:lpstr>
      <vt:lpstr>The Process</vt:lpstr>
      <vt:lpstr>Collection</vt:lpstr>
      <vt:lpstr>Data and Parameters</vt:lpstr>
      <vt:lpstr>Initial dataset</vt:lpstr>
      <vt:lpstr>Cleaning &amp; Analysis</vt:lpstr>
      <vt:lpstr>Basic cleaning</vt:lpstr>
      <vt:lpstr>Normalising the data</vt:lpstr>
      <vt:lpstr>Cleaned dataset</vt:lpstr>
      <vt:lpstr>Output</vt:lpstr>
      <vt:lpstr>PowerPoint Presentation</vt:lpstr>
      <vt:lpstr>PowerPoint Presentation</vt:lpstr>
      <vt:lpstr>Journalistic Value</vt:lpstr>
      <vt:lpstr>Why is this important? </vt:lpstr>
      <vt:lpstr>Challenges </vt:lpstr>
      <vt:lpstr>Moving forward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LOCATOR        @FakeFinds</dc:title>
  <cp:lastModifiedBy>Sanchari Chowdhuri</cp:lastModifiedBy>
  <cp:revision>4</cp:revision>
  <dcterms:modified xsi:type="dcterms:W3CDTF">2017-05-11T03:14:30Z</dcterms:modified>
</cp:coreProperties>
</file>