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chay Thayananthan" userId="2b171ccc-97fe-4936-9c7f-aa5682114d8c" providerId="ADAL" clId="{BA225D21-5276-42D1-A450-4CE1C2B19F36}"/>
    <pc:docChg chg="custSel modSld">
      <pc:chgData name="Sanchay Thayananthan" userId="2b171ccc-97fe-4936-9c7f-aa5682114d8c" providerId="ADAL" clId="{BA225D21-5276-42D1-A450-4CE1C2B19F36}" dt="2022-11-03T07:49:55.582" v="1648" actId="20577"/>
      <pc:docMkLst>
        <pc:docMk/>
      </pc:docMkLst>
      <pc:sldChg chg="modSp mod">
        <pc:chgData name="Sanchay Thayananthan" userId="2b171ccc-97fe-4936-9c7f-aa5682114d8c" providerId="ADAL" clId="{BA225D21-5276-42D1-A450-4CE1C2B19F36}" dt="2022-11-03T07:49:55.582" v="1648" actId="20577"/>
        <pc:sldMkLst>
          <pc:docMk/>
          <pc:sldMk cId="3673237182" sldId="257"/>
        </pc:sldMkLst>
        <pc:spChg chg="mod">
          <ac:chgData name="Sanchay Thayananthan" userId="2b171ccc-97fe-4936-9c7f-aa5682114d8c" providerId="ADAL" clId="{BA225D21-5276-42D1-A450-4CE1C2B19F36}" dt="2022-11-03T07:49:55.582" v="1648" actId="20577"/>
          <ac:spMkLst>
            <pc:docMk/>
            <pc:sldMk cId="3673237182" sldId="257"/>
            <ac:spMk id="3" creationId="{C36F9493-32E2-DC36-44D4-DEB148E742F8}"/>
          </ac:spMkLst>
        </pc:spChg>
      </pc:sldChg>
      <pc:sldChg chg="modSp mod">
        <pc:chgData name="Sanchay Thayananthan" userId="2b171ccc-97fe-4936-9c7f-aa5682114d8c" providerId="ADAL" clId="{BA225D21-5276-42D1-A450-4CE1C2B19F36}" dt="2022-11-02T16:44:30.767" v="750" actId="20577"/>
        <pc:sldMkLst>
          <pc:docMk/>
          <pc:sldMk cId="2246228566" sldId="258"/>
        </pc:sldMkLst>
        <pc:spChg chg="mod">
          <ac:chgData name="Sanchay Thayananthan" userId="2b171ccc-97fe-4936-9c7f-aa5682114d8c" providerId="ADAL" clId="{BA225D21-5276-42D1-A450-4CE1C2B19F36}" dt="2022-11-02T16:44:30.767" v="750" actId="20577"/>
          <ac:spMkLst>
            <pc:docMk/>
            <pc:sldMk cId="2246228566" sldId="258"/>
            <ac:spMk id="3" creationId="{0DADF4ED-689C-4DDC-7B29-90F88012F4DD}"/>
          </ac:spMkLst>
        </pc:spChg>
      </pc:sldChg>
      <pc:sldChg chg="modSp mod">
        <pc:chgData name="Sanchay Thayananthan" userId="2b171ccc-97fe-4936-9c7f-aa5682114d8c" providerId="ADAL" clId="{BA225D21-5276-42D1-A450-4CE1C2B19F36}" dt="2022-11-02T16:48:59.129" v="1078" actId="20577"/>
        <pc:sldMkLst>
          <pc:docMk/>
          <pc:sldMk cId="3327255855" sldId="259"/>
        </pc:sldMkLst>
        <pc:spChg chg="mod">
          <ac:chgData name="Sanchay Thayananthan" userId="2b171ccc-97fe-4936-9c7f-aa5682114d8c" providerId="ADAL" clId="{BA225D21-5276-42D1-A450-4CE1C2B19F36}" dt="2022-11-02T16:48:59.129" v="1078" actId="20577"/>
          <ac:spMkLst>
            <pc:docMk/>
            <pc:sldMk cId="3327255855" sldId="259"/>
            <ac:spMk id="3" creationId="{92C48C0F-ACC3-EA99-0249-B33FC1747751}"/>
          </ac:spMkLst>
        </pc:spChg>
      </pc:sldChg>
      <pc:sldChg chg="modSp mod">
        <pc:chgData name="Sanchay Thayananthan" userId="2b171ccc-97fe-4936-9c7f-aa5682114d8c" providerId="ADAL" clId="{BA225D21-5276-42D1-A450-4CE1C2B19F36}" dt="2022-11-02T17:13:27.333" v="1611" actId="20577"/>
        <pc:sldMkLst>
          <pc:docMk/>
          <pc:sldMk cId="2343480501" sldId="260"/>
        </pc:sldMkLst>
        <pc:spChg chg="mod">
          <ac:chgData name="Sanchay Thayananthan" userId="2b171ccc-97fe-4936-9c7f-aa5682114d8c" providerId="ADAL" clId="{BA225D21-5276-42D1-A450-4CE1C2B19F36}" dt="2022-11-02T10:39:25.749" v="122" actId="313"/>
          <ac:spMkLst>
            <pc:docMk/>
            <pc:sldMk cId="2343480501" sldId="260"/>
            <ac:spMk id="2" creationId="{F81E5508-B043-4675-B1DC-19B805C79794}"/>
          </ac:spMkLst>
        </pc:spChg>
        <pc:spChg chg="mod">
          <ac:chgData name="Sanchay Thayananthan" userId="2b171ccc-97fe-4936-9c7f-aa5682114d8c" providerId="ADAL" clId="{BA225D21-5276-42D1-A450-4CE1C2B19F36}" dt="2022-11-02T17:13:27.333" v="1611" actId="20577"/>
          <ac:spMkLst>
            <pc:docMk/>
            <pc:sldMk cId="2343480501" sldId="260"/>
            <ac:spMk id="3" creationId="{D0A129F0-B472-CF1B-7302-933E08B60921}"/>
          </ac:spMkLst>
        </pc:spChg>
      </pc:sldChg>
      <pc:sldChg chg="modSp mod">
        <pc:chgData name="Sanchay Thayananthan" userId="2b171ccc-97fe-4936-9c7f-aa5682114d8c" providerId="ADAL" clId="{BA225D21-5276-42D1-A450-4CE1C2B19F36}" dt="2022-11-02T17:27:46.912" v="1625" actId="20577"/>
        <pc:sldMkLst>
          <pc:docMk/>
          <pc:sldMk cId="3949926562" sldId="261"/>
        </pc:sldMkLst>
        <pc:spChg chg="mod">
          <ac:chgData name="Sanchay Thayananthan" userId="2b171ccc-97fe-4936-9c7f-aa5682114d8c" providerId="ADAL" clId="{BA225D21-5276-42D1-A450-4CE1C2B19F36}" dt="2022-11-02T17:27:46.912" v="1625" actId="20577"/>
          <ac:spMkLst>
            <pc:docMk/>
            <pc:sldMk cId="3949926562" sldId="261"/>
            <ac:spMk id="3" creationId="{E0CF4705-76D7-571B-72A9-3C70FEBB87F3}"/>
          </ac:spMkLst>
        </pc:spChg>
      </pc:sldChg>
      <pc:sldChg chg="modSp mod">
        <pc:chgData name="Sanchay Thayananthan" userId="2b171ccc-97fe-4936-9c7f-aa5682114d8c" providerId="ADAL" clId="{BA225D21-5276-42D1-A450-4CE1C2B19F36}" dt="2022-11-02T17:05:15.247" v="1536" actId="20577"/>
        <pc:sldMkLst>
          <pc:docMk/>
          <pc:sldMk cId="1865211954" sldId="262"/>
        </pc:sldMkLst>
        <pc:spChg chg="mod">
          <ac:chgData name="Sanchay Thayananthan" userId="2b171ccc-97fe-4936-9c7f-aa5682114d8c" providerId="ADAL" clId="{BA225D21-5276-42D1-A450-4CE1C2B19F36}" dt="2022-11-02T17:05:15.247" v="1536" actId="20577"/>
          <ac:spMkLst>
            <pc:docMk/>
            <pc:sldMk cId="1865211954" sldId="262"/>
            <ac:spMk id="3" creationId="{A17C277B-5D85-4823-2A32-19A80B5F24E2}"/>
          </ac:spMkLst>
        </pc:spChg>
      </pc:sldChg>
      <pc:sldChg chg="modSp mod">
        <pc:chgData name="Sanchay Thayananthan" userId="2b171ccc-97fe-4936-9c7f-aa5682114d8c" providerId="ADAL" clId="{BA225D21-5276-42D1-A450-4CE1C2B19F36}" dt="2022-11-02T17:07:29.956" v="1597" actId="20577"/>
        <pc:sldMkLst>
          <pc:docMk/>
          <pc:sldMk cId="3658152035" sldId="263"/>
        </pc:sldMkLst>
        <pc:spChg chg="mod">
          <ac:chgData name="Sanchay Thayananthan" userId="2b171ccc-97fe-4936-9c7f-aa5682114d8c" providerId="ADAL" clId="{BA225D21-5276-42D1-A450-4CE1C2B19F36}" dt="2022-11-02T17:07:29.956" v="1597" actId="20577"/>
          <ac:spMkLst>
            <pc:docMk/>
            <pc:sldMk cId="3658152035" sldId="263"/>
            <ac:spMk id="3" creationId="{3F008712-CC02-43C5-16EA-4DF3B7432CF3}"/>
          </ac:spMkLst>
        </pc:spChg>
      </pc:sldChg>
    </pc:docChg>
  </pc:docChgLst>
  <pc:docChgLst>
    <pc:chgData name="Sanchay Thayananthan" userId="2b171ccc-97fe-4936-9c7f-aa5682114d8c" providerId="ADAL" clId="{34249129-0D62-4892-880F-4E9055BB1165}"/>
    <pc:docChg chg="undo custSel modSld">
      <pc:chgData name="Sanchay Thayananthan" userId="2b171ccc-97fe-4936-9c7f-aa5682114d8c" providerId="ADAL" clId="{34249129-0D62-4892-880F-4E9055BB1165}" dt="2022-11-22T09:33:22.242" v="1" actId="20577"/>
      <pc:docMkLst>
        <pc:docMk/>
      </pc:docMkLst>
      <pc:sldChg chg="modSp mod">
        <pc:chgData name="Sanchay Thayananthan" userId="2b171ccc-97fe-4936-9c7f-aa5682114d8c" providerId="ADAL" clId="{34249129-0D62-4892-880F-4E9055BB1165}" dt="2022-11-22T09:33:22.242" v="1" actId="20577"/>
        <pc:sldMkLst>
          <pc:docMk/>
          <pc:sldMk cId="3673237182" sldId="257"/>
        </pc:sldMkLst>
        <pc:spChg chg="mod">
          <ac:chgData name="Sanchay Thayananthan" userId="2b171ccc-97fe-4936-9c7f-aa5682114d8c" providerId="ADAL" clId="{34249129-0D62-4892-880F-4E9055BB1165}" dt="2022-11-22T09:33:22.242" v="1" actId="20577"/>
          <ac:spMkLst>
            <pc:docMk/>
            <pc:sldMk cId="3673237182" sldId="257"/>
            <ac:spMk id="3" creationId="{C36F9493-32E2-DC36-44D4-DEB148E742F8}"/>
          </ac:spMkLst>
        </pc:spChg>
      </pc:sldChg>
    </pc:docChg>
  </pc:docChgLst>
  <pc:docChgLst>
    <pc:chgData name="Sanchay Thayananthan" userId="2b171ccc-97fe-4936-9c7f-aa5682114d8c" providerId="ADAL" clId="{8B720EE4-0B78-4F47-8ACD-753DAB08EE3A}"/>
    <pc:docChg chg="modSld">
      <pc:chgData name="Sanchay Thayananthan" userId="2b171ccc-97fe-4936-9c7f-aa5682114d8c" providerId="ADAL" clId="{8B720EE4-0B78-4F47-8ACD-753DAB08EE3A}" dt="2022-12-12T08:29:12.409" v="13" actId="20577"/>
      <pc:docMkLst>
        <pc:docMk/>
      </pc:docMkLst>
      <pc:sldChg chg="modSp mod">
        <pc:chgData name="Sanchay Thayananthan" userId="2b171ccc-97fe-4936-9c7f-aa5682114d8c" providerId="ADAL" clId="{8B720EE4-0B78-4F47-8ACD-753DAB08EE3A}" dt="2022-12-12T08:29:12.409" v="13" actId="20577"/>
        <pc:sldMkLst>
          <pc:docMk/>
          <pc:sldMk cId="3673237182" sldId="257"/>
        </pc:sldMkLst>
        <pc:spChg chg="mod">
          <ac:chgData name="Sanchay Thayananthan" userId="2b171ccc-97fe-4936-9c7f-aa5682114d8c" providerId="ADAL" clId="{8B720EE4-0B78-4F47-8ACD-753DAB08EE3A}" dt="2022-12-12T08:29:12.409" v="13" actId="20577"/>
          <ac:spMkLst>
            <pc:docMk/>
            <pc:sldMk cId="3673237182" sldId="257"/>
            <ac:spMk id="3" creationId="{C36F9493-32E2-DC36-44D4-DEB148E742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226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387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243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80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381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744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399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97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425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8A9026A6-D1B9-D72B-A48F-133388FD2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83" r="1085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2DDF49F9-A428-113D-F927-A6162D7A1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Prosjektpitch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DD1322C-630F-56DB-6C2C-C7CF2C6EE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9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645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BDADA7-A586-E0DD-9E3B-F011B7FB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Prosjektbeskrivelse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6F9493-32E2-DC36-44D4-DEB148E7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handler </a:t>
            </a:r>
            <a:r>
              <a:rPr lang="nb-NO" dirty="0" err="1"/>
              <a:t>årsoppgaven</a:t>
            </a:r>
            <a:r>
              <a:rPr lang="nb-NO" dirty="0"/>
              <a:t> din om?</a:t>
            </a:r>
          </a:p>
          <a:p>
            <a:r>
              <a:rPr lang="nb-NO" dirty="0"/>
              <a:t>-  Lage administrasjonsside for Kuben kantina</a:t>
            </a:r>
          </a:p>
          <a:p>
            <a:pPr marL="342900" indent="-342900">
              <a:buFontTx/>
              <a:buChar char="-"/>
            </a:pPr>
            <a:r>
              <a:rPr lang="nb-NO" dirty="0"/>
              <a:t>Liste opp, søke etter, legge til</a:t>
            </a:r>
            <a:r>
              <a:rPr lang="nb-NO"/>
              <a:t>, slette </a:t>
            </a:r>
            <a:r>
              <a:rPr lang="nb-NO" dirty="0"/>
              <a:t>og redigere produkter</a:t>
            </a:r>
          </a:p>
          <a:p>
            <a:pPr marL="342900" indent="-342900">
              <a:buFontTx/>
              <a:buChar char="-"/>
            </a:pPr>
            <a:r>
              <a:rPr lang="nb-NO" dirty="0"/>
              <a:t>Bonus: Historikk?</a:t>
            </a:r>
          </a:p>
          <a:p>
            <a:endParaRPr lang="nb-NO" dirty="0"/>
          </a:p>
          <a:p>
            <a:r>
              <a:rPr lang="nb-NO" dirty="0"/>
              <a:t>Hvem er målgruppa for systemet du setter opp?</a:t>
            </a:r>
          </a:p>
          <a:p>
            <a:r>
              <a:rPr lang="nb-NO" dirty="0"/>
              <a:t>- Målgruppe: Ansatte innenfor arbeidsfeltet, ledere og sjef</a:t>
            </a:r>
          </a:p>
          <a:p>
            <a:endParaRPr lang="nb-NO" dirty="0"/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3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5F2B07-7E69-C42A-2320-99E0A395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valgte jeg denne oppgaven?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DADF4ED-689C-4DDC-7B29-90F88012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Ligner mer på en oppgave som jeg kan møte på i arbeidslivet</a:t>
            </a:r>
          </a:p>
          <a:p>
            <a:r>
              <a:rPr lang="nb-NO" dirty="0"/>
              <a:t>Få mer erfaring</a:t>
            </a:r>
          </a:p>
          <a:p>
            <a:r>
              <a:rPr lang="nb-NO" dirty="0"/>
              <a:t>Design, tankegang og gjennomføring</a:t>
            </a:r>
          </a:p>
          <a:p>
            <a:endParaRPr lang="nb-NO" dirty="0"/>
          </a:p>
          <a:p>
            <a:r>
              <a:rPr lang="nb-NO" dirty="0"/>
              <a:t>Mindre tidskrevende for meg å tenke etter et helt nytt konsept, kan bruke tiden på andre ting i stedet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2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EDBE90-CF85-A44A-B0D0-232C20EA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Hvilke programmeringsspråk skal du bruke?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2C48C0F-ACC3-EA99-0249-B33FC174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Front-end: HTML, CSS og Javascript</a:t>
            </a:r>
          </a:p>
          <a:p>
            <a:r>
              <a:rPr lang="nb-NO" dirty="0"/>
              <a:t>Back-end: PHP</a:t>
            </a:r>
          </a:p>
          <a:p>
            <a:r>
              <a:rPr lang="nb-NO" dirty="0"/>
              <a:t>Hvorfor?</a:t>
            </a:r>
          </a:p>
          <a:p>
            <a:r>
              <a:rPr lang="nb-NO" dirty="0"/>
              <a:t>Har erfaring</a:t>
            </a:r>
          </a:p>
          <a:p>
            <a:r>
              <a:rPr lang="nb-NO" dirty="0"/>
              <a:t>Godt egnet for å lage nettsteder </a:t>
            </a:r>
          </a:p>
          <a:p>
            <a:r>
              <a:rPr lang="nb-NO" dirty="0"/>
              <a:t>Struktur, layout, komposisjon</a:t>
            </a:r>
          </a:p>
          <a:p>
            <a:r>
              <a:rPr lang="nb-NO" dirty="0"/>
              <a:t>PHP er godt egnet for å </a:t>
            </a:r>
            <a:r>
              <a:rPr lang="nb-NO" dirty="0" err="1"/>
              <a:t>connecte</a:t>
            </a:r>
            <a:r>
              <a:rPr lang="nb-NO" dirty="0"/>
              <a:t> med server og databaser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2725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1E5508-B043-4675-B1DC-19B805C7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Velg ut tre fagbegreper som er relevant for din </a:t>
            </a:r>
            <a:r>
              <a:rPr lang="nb-NO" dirty="0" err="1"/>
              <a:t>årsoppgave</a:t>
            </a:r>
            <a:r>
              <a:rPr lang="nb-NO" dirty="0"/>
              <a:t> og forklar hva de betyr og de er relevante 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0A129F0-B472-CF1B-7302-933E08B6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Klient (</a:t>
            </a:r>
            <a:r>
              <a:rPr lang="nb-NO" dirty="0" err="1"/>
              <a:t>browser</a:t>
            </a:r>
            <a:r>
              <a:rPr lang="nb-NO" dirty="0"/>
              <a:t>, HTML, CSS, Javascript)</a:t>
            </a:r>
          </a:p>
          <a:p>
            <a:r>
              <a:rPr lang="nb-NO" dirty="0"/>
              <a:t>HTTP </a:t>
            </a:r>
            <a:r>
              <a:rPr lang="nb-NO" dirty="0" err="1"/>
              <a:t>request</a:t>
            </a:r>
            <a:r>
              <a:rPr lang="nb-NO" dirty="0"/>
              <a:t> og </a:t>
            </a:r>
            <a:r>
              <a:rPr lang="nb-NO" dirty="0" err="1"/>
              <a:t>response</a:t>
            </a:r>
            <a:r>
              <a:rPr lang="nb-NO" dirty="0"/>
              <a:t> </a:t>
            </a:r>
          </a:p>
          <a:p>
            <a:r>
              <a:rPr lang="nb-NO" dirty="0"/>
              <a:t>Server (SQL, PHP)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8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E4A783-35E8-0A33-2788-44A98EF7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Hvilke mål har du for ditt eget arbeid?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CF4705-76D7-571B-72A9-3C70FEBB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Fullføre (denne terminen)</a:t>
            </a:r>
            <a:br>
              <a:rPr lang="nb-NO" dirty="0"/>
            </a:br>
            <a:endParaRPr lang="nb-NO" dirty="0"/>
          </a:p>
          <a:p>
            <a:r>
              <a:rPr lang="nb-NO" dirty="0"/>
              <a:t>Ikke gjøre det for komplisert</a:t>
            </a:r>
          </a:p>
          <a:p>
            <a:endParaRPr lang="nb-NO" dirty="0"/>
          </a:p>
          <a:p>
            <a:r>
              <a:rPr lang="nb-NO" dirty="0"/>
              <a:t>Jobbe jevnt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2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64EA6A-05B6-D957-FC64-AF50542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kan du se for deg at kommer til å bli vanskelig?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7C277B-5D85-4823-2A32-19A80B5F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Prosessen av å sette opp server</a:t>
            </a:r>
          </a:p>
          <a:p>
            <a:r>
              <a:rPr lang="nb-NO" dirty="0"/>
              <a:t>LAMP</a:t>
            </a:r>
          </a:p>
          <a:p>
            <a:r>
              <a:rPr lang="nb-NO" dirty="0"/>
              <a:t>Virtuell/fysisk maskin?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1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C5A20A-F6B0-4EB0-3B4E-6157E97D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 får jeg støtte fra? Hvem er dine samarbeidspartnere 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F008712-CC02-43C5-16EA-4DF3B743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Internett </a:t>
            </a:r>
          </a:p>
          <a:p>
            <a:endParaRPr lang="nb-NO" dirty="0"/>
          </a:p>
          <a:p>
            <a:r>
              <a:rPr lang="nb-NO" dirty="0"/>
              <a:t>Medelever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5203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22333C"/>
      </a:dk2>
      <a:lt2>
        <a:srgbClr val="E2E4E8"/>
      </a:lt2>
      <a:accent1>
        <a:srgbClr val="ADA07A"/>
      </a:accent1>
      <a:accent2>
        <a:srgbClr val="9DA767"/>
      </a:accent2>
      <a:accent3>
        <a:srgbClr val="8DAA78"/>
      </a:accent3>
      <a:accent4>
        <a:srgbClr val="6EB16D"/>
      </a:accent4>
      <a:accent5>
        <a:srgbClr val="78AA8D"/>
      </a:accent5>
      <a:accent6>
        <a:srgbClr val="6AACA1"/>
      </a:accent6>
      <a:hlink>
        <a:srgbClr val="697BAE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Georgia Pro Semibold</vt:lpstr>
      <vt:lpstr>RocaVTI</vt:lpstr>
      <vt:lpstr>Prosjektpitch</vt:lpstr>
      <vt:lpstr>Prosjektbeskrivelse</vt:lpstr>
      <vt:lpstr>Hvorfor valgte jeg denne oppgaven?</vt:lpstr>
      <vt:lpstr>Hvilke programmeringsspråk skal du bruke?</vt:lpstr>
      <vt:lpstr>Velg ut tre fagbegreper som er relevant for din årsoppgave og forklar hva de betyr og de er relevante </vt:lpstr>
      <vt:lpstr>Hvilke mål har du for ditt eget arbeid?</vt:lpstr>
      <vt:lpstr>Hva kan du se for deg at kommer til å bli vanskelig?</vt:lpstr>
      <vt:lpstr>Hvor får jeg støtte fra? Hvem er dine samarbeidspartnere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Prosjektpitch</dc:title>
  <dc:creator>Sanchay Thayananthan</dc:creator>
  <cp:lastModifiedBy>Sanchay Thayananthan</cp:lastModifiedBy>
  <cp:revision>1</cp:revision>
  <dcterms:created xsi:type="dcterms:W3CDTF">2022-11-02T10:20:44Z</dcterms:created>
  <dcterms:modified xsi:type="dcterms:W3CDTF">2022-12-12T08:29:19Z</dcterms:modified>
</cp:coreProperties>
</file>