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43.859999999999999</cx:pt>
          <cx:pt idx="1">60.049999999999997</cx:pt>
          <cx:pt idx="2">40.140000000000001</cx:pt>
          <cx:pt idx="3">53.579999999999998</cx:pt>
          <cx:pt idx="4">6.3700000000000001</cx:pt>
          <cx:pt idx="5">17.670000000000002</cx:pt>
          <cx:pt idx="6">51.509999999999998</cx:pt>
          <cx:pt idx="7">46.909999999999997</cx:pt>
          <cx:pt idx="8">49.899999999999999</cx:pt>
          <cx:pt idx="9">49.079999999999998</cx:pt>
          <cx:pt idx="10">17.440000000000001</cx:pt>
          <cx:pt idx="11">8.4399999999999995</cx:pt>
          <cx:pt idx="12">6.7999999999999998</cx:pt>
          <cx:pt idx="13">17.48</cx:pt>
          <cx:pt idx="14">15.140000000000001</cx:pt>
          <cx:pt idx="15">133.63999999999999</cx:pt>
          <cx:pt idx="16">2.3999999999999999</cx:pt>
          <cx:pt idx="17">156.11000000000001</cx:pt>
          <cx:pt idx="18">14.98</cx:pt>
          <cx:pt idx="19">117.31</cx:pt>
          <cx:pt idx="20">90.700000000000003</cx:pt>
          <cx:pt idx="21">30.649999999999999</cx:pt>
          <cx:pt idx="22">26.280000000000001</cx:pt>
          <cx:pt idx="23">94.25</cx:pt>
          <cx:pt idx="24">18.920000000000002</cx:pt>
          <cx:pt idx="25">61.960000000000001</cx:pt>
          <cx:pt idx="26">25.890000000000001</cx:pt>
          <cx:pt idx="27">60.25</cx:pt>
          <cx:pt idx="28">23.289999999999999</cx:pt>
          <cx:pt idx="29">41.950000000000003</cx:pt>
          <cx:pt idx="30">2.7599999999999998</cx:pt>
          <cx:pt idx="31">14.59</cx:pt>
          <cx:pt idx="32">21.390000000000001</cx:pt>
          <cx:pt idx="33">16.949999999999999</cx:pt>
          <cx:pt idx="34">15.470000000000001</cx:pt>
          <cx:pt idx="35">14.16</cx:pt>
          <cx:pt idx="36">29.829999999999998</cx:pt>
          <cx:pt idx="37">31.670000000000002</cx:pt>
          <cx:pt idx="38">24.41</cx:pt>
          <cx:pt idx="39">26.149999999999999</cx:pt>
          <cx:pt idx="40">24.969999999999999</cx:pt>
          <cx:pt idx="41">33.939999999999998</cx:pt>
          <cx:pt idx="42">20.960000000000001</cx:pt>
          <cx:pt idx="43">22.27</cx:pt>
          <cx:pt idx="44">52.170000000000002</cx:pt>
          <cx:pt idx="45">14.91</cx:pt>
          <cx:pt idx="46">41.289999999999999</cx:pt>
          <cx:pt idx="47">18.43</cx:pt>
          <cx:pt idx="48">38.240000000000002</cx:pt>
          <cx:pt idx="49">16.52</cx:pt>
          <cx:pt idx="50">29.829999999999998</cx:pt>
          <cx:pt idx="51">0.76000000000000001</cx:pt>
          <cx:pt idx="52">42.710000000000001</cx:pt>
          <cx:pt idx="53">0.10000000000000001</cx:pt>
          <cx:pt idx="54">6.9000000000000004</cx:pt>
          <cx:pt idx="55">3.6800000000000002</cx:pt>
          <cx:pt idx="56">11.27</cx:pt>
          <cx:pt idx="57">37.840000000000003</cx:pt>
          <cx:pt idx="58">0.23000000000000001</cx:pt>
          <cx:pt idx="59">34.170000000000002</cx:pt>
          <cx:pt idx="60">28.25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spPr>
            <a:solidFill>
              <a:schemeClr val="accent1">
                <a:lumMod val="75000"/>
              </a:schemeClr>
            </a:solidFill>
          </cx:spPr>
          <cx:dataId val="0"/>
          <cx:layoutPr>
            <cx:binning intervalClosed="r">
              <cx:binSize val="28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10.3176048</cx:pt>
          <cx:pt idx="1">12.277520900000001</cx:pt>
          <cx:pt idx="2">9.8145126999999999</cx:pt>
          <cx:pt idx="3">11.5330642</cx:pt>
          <cx:pt idx="4">2.9354841</cx:pt>
          <cx:pt idx="5">6.0212009000000002</cx:pt>
          <cx:pt idx="6">11.284807600000001</cx:pt>
          <cx:pt idx="7">10.713274800000001</cx:pt>
          <cx:pt idx="8">11.088002700000001</cx:pt>
          <cx:pt idx="9">10.986459200000001</cx:pt>
          <cx:pt idx="10">5.9715946999999998</cx:pt>
          <cx:pt idx="11">3.6461049999999999</cx:pt>
          <cx:pt idx="12">3.0922729000000002</cx:pt>
          <cx:pt idx="13">5.9802469</cx:pt>
          <cx:pt idx="14">5.4549183000000001</cx:pt>
          <cx:pt idx="15">18.7738263</cx:pt>
          <cx:pt idx="16">1.0803457000000001</cx:pt>
          <cx:pt idx="17">20.3408163</cx:pt>
          <cx:pt idx="18">5.4174581999999996</cx:pt>
          <cx:pt idx="19">17.544213200000002</cx:pt>
          <cx:pt idx="20">15.325058800000001</cx:pt>
          <cx:pt idx="21">8.4048628000000001</cx:pt>
          <cx:pt idx="22">7.6766435</cx:pt>
          <cx:pt idx="23">15.639639499999999</cx:pt>
          <cx:pt idx="24">6.2849465999999996</cx:pt>
          <cx:pt idx="25">12.488989699999999</cx:pt>
          <cx:pt idx="26">7.6085982000000003</cx:pt>
          <cx:pt idx="27">12.2998314</cx:pt>
          <cx:pt idx="28">7.1402247000000001</cx:pt>
          <cx:pt idx="29">10.0622794</cx:pt>
          <cx:pt idx="30">1.2972313</cx:pt>
          <cx:pt idx="31">5.3252420000000003</cx:pt>
          <cx:pt idx="32">6.7799573999999998</cx:pt>
          <cx:pt idx="33">5.8647308000000002</cx:pt>
          <cx:pt idx="34">5.5315159999999999</cx:pt>
          <cx:pt idx="35">5.2220247999999998</cx:pt>
          <cx:pt idx="36">8.2726752999999995</cx:pt>
          <cx:pt idx="37">8.5666758000000005</cx:pt>
          <cx:pt idx="38">7.3452501000000003</cx:pt>
          <cx:pt idx="39">7.6540222</cx:pt>
          <cx:pt idx="40">7.4458748000000003</cx:pt>
          <cx:pt idx="41">8.9170508999999996</cx:pt>
          <cx:pt idx="42">6.6960712999999998</cx:pt>
          <cx:pt idx="43">6.9488612999999999</cx:pt>
          <cx:pt idx="44">11.3645326</cx:pt>
          <cx:pt idx="45">5.4010020000000001</cx:pt>
          <cx:pt idx="46">9.9726090999999997</cx:pt>
          <cx:pt idx="47">6.1827038999999999</cx:pt>
          <cx:pt idx="48">9.5479026000000005</cx:pt>
          <cx:pt idx="49">5.7695813999999999</cx:pt>
          <cx:pt idx="50">8.2726752999999995</cx:pt>
          <cx:pt idx="51">-0.2576599</cx:pt>
          <cx:pt idx="52">10.1646055</cx:pt>
          <cx:pt idx="53">-1.4138773</cx:pt>
          <cx:pt idx="54">3.1279683999999999</cx:pt>
          <cx:pt idx="55">1.7905517</cx:pt>
          <cx:pt idx="56">4.4799112000000001</cx:pt>
          <cx:pt idx="57">9.4908763999999994</cx:pt>
          <cx:pt idx="58">-1.0649814</cx:pt>
          <cx:pt idx="59">8.9518421000000004</cx:pt>
          <cx:pt idx="60">8.0123713999999993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spPr>
            <a:solidFill>
              <a:schemeClr val="accent1">
                <a:lumMod val="75000"/>
              </a:schemeClr>
            </a:solidFill>
          </cx:spPr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/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/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/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1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55AB82-CD6A-48E6-BBFB-7B4CA324A7D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31D-66D0-B62C-F538-78A30D81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 Selection methods on LGG patients’ survival time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8D38A-DF6A-1D9E-6CDF-FE49D08A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Mackenzie, NEO, </a:t>
            </a:r>
            <a:r>
              <a:rPr lang="en-IN" dirty="0" err="1"/>
              <a:t>rosie</a:t>
            </a:r>
            <a:r>
              <a:rPr lang="en-IN" dirty="0"/>
              <a:t>, Sanchayan</a:t>
            </a:r>
          </a:p>
        </p:txBody>
      </p:sp>
    </p:spTree>
    <p:extLst>
      <p:ext uri="{BB962C8B-B14F-4D97-AF65-F5344CB8AC3E}">
        <p14:creationId xmlns:p14="http://schemas.microsoft.com/office/powerpoint/2010/main" val="33857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428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7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948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323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3ECAF-E7BC-7E1D-E52C-296BF3B3B2D1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468854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0163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1097280" y="2483224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471902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3EDD5-7804-BDDF-848A-68B7BF12FD73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85017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83EDD5-7804-BDDF-848A-68B7BF12FD73}"/>
              </a:ext>
            </a:extLst>
          </p:cNvPr>
          <p:cNvSpPr/>
          <p:nvPr/>
        </p:nvSpPr>
        <p:spPr>
          <a:xfrm>
            <a:off x="471902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1097280" y="2479060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1097280" y="2479060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185291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36952527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0941A95-4BDA-4D45-40F8-339BFB677B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5699" y="3021106"/>
            <a:ext cx="2115667" cy="1703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33BF0-7C8C-ECFD-04A1-13DDB892CDEB}"/>
                  </a:ext>
                </a:extLst>
              </p:cNvPr>
              <p:cNvSpPr txBox="1"/>
              <p:nvPr/>
            </p:nvSpPr>
            <p:spPr>
              <a:xfrm>
                <a:off x="7888941" y="2736284"/>
                <a:ext cx="1485343" cy="569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33BF0-7C8C-ECFD-04A1-13DDB892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41" y="2736284"/>
                <a:ext cx="1485343" cy="569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8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7440421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32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138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Feature Selection methods on LGG patients’ survival time prediction</vt:lpstr>
      <vt:lpstr>Pipeline of Project</vt:lpstr>
      <vt:lpstr>Pipeline of Project</vt:lpstr>
      <vt:lpstr>Feature Selection Methods</vt:lpstr>
      <vt:lpstr>Feature Selection Methods</vt:lpstr>
      <vt:lpstr>Feature Selection Methods</vt:lpstr>
      <vt:lpstr>Boxcox Transformation</vt:lpstr>
      <vt:lpstr>Boxcox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methods on LGG patients’ survival time prediction</dc:title>
  <dc:creator>Sanchayan Bhowal</dc:creator>
  <cp:lastModifiedBy>Sanchayan Bhowal</cp:lastModifiedBy>
  <cp:revision>5</cp:revision>
  <dcterms:created xsi:type="dcterms:W3CDTF">2023-07-02T00:48:24Z</dcterms:created>
  <dcterms:modified xsi:type="dcterms:W3CDTF">2023-07-02T23:09:32Z</dcterms:modified>
</cp:coreProperties>
</file>