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43.859999999999999</cx:pt>
          <cx:pt idx="1">60.049999999999997</cx:pt>
          <cx:pt idx="2">40.140000000000001</cx:pt>
          <cx:pt idx="3">53.579999999999998</cx:pt>
          <cx:pt idx="4">6.3700000000000001</cx:pt>
          <cx:pt idx="5">17.670000000000002</cx:pt>
          <cx:pt idx="6">51.509999999999998</cx:pt>
          <cx:pt idx="7">46.909999999999997</cx:pt>
          <cx:pt idx="8">49.899999999999999</cx:pt>
          <cx:pt idx="9">49.079999999999998</cx:pt>
          <cx:pt idx="10">17.440000000000001</cx:pt>
          <cx:pt idx="11">8.4399999999999995</cx:pt>
          <cx:pt idx="12">6.7999999999999998</cx:pt>
          <cx:pt idx="13">17.48</cx:pt>
          <cx:pt idx="14">15.140000000000001</cx:pt>
          <cx:pt idx="15">133.63999999999999</cx:pt>
          <cx:pt idx="16">2.3999999999999999</cx:pt>
          <cx:pt idx="17">156.11000000000001</cx:pt>
          <cx:pt idx="18">14.98</cx:pt>
          <cx:pt idx="19">117.31</cx:pt>
          <cx:pt idx="20">90.700000000000003</cx:pt>
          <cx:pt idx="21">30.649999999999999</cx:pt>
          <cx:pt idx="22">26.280000000000001</cx:pt>
          <cx:pt idx="23">94.25</cx:pt>
          <cx:pt idx="24">18.920000000000002</cx:pt>
          <cx:pt idx="25">61.960000000000001</cx:pt>
          <cx:pt idx="26">25.890000000000001</cx:pt>
          <cx:pt idx="27">60.25</cx:pt>
          <cx:pt idx="28">23.289999999999999</cx:pt>
          <cx:pt idx="29">41.950000000000003</cx:pt>
          <cx:pt idx="30">2.7599999999999998</cx:pt>
          <cx:pt idx="31">14.59</cx:pt>
          <cx:pt idx="32">21.390000000000001</cx:pt>
          <cx:pt idx="33">16.949999999999999</cx:pt>
          <cx:pt idx="34">15.470000000000001</cx:pt>
          <cx:pt idx="35">14.16</cx:pt>
          <cx:pt idx="36">29.829999999999998</cx:pt>
          <cx:pt idx="37">31.670000000000002</cx:pt>
          <cx:pt idx="38">24.41</cx:pt>
          <cx:pt idx="39">26.149999999999999</cx:pt>
          <cx:pt idx="40">24.969999999999999</cx:pt>
          <cx:pt idx="41">33.939999999999998</cx:pt>
          <cx:pt idx="42">20.960000000000001</cx:pt>
          <cx:pt idx="43">22.27</cx:pt>
          <cx:pt idx="44">52.170000000000002</cx:pt>
          <cx:pt idx="45">14.91</cx:pt>
          <cx:pt idx="46">41.289999999999999</cx:pt>
          <cx:pt idx="47">18.43</cx:pt>
          <cx:pt idx="48">38.240000000000002</cx:pt>
          <cx:pt idx="49">16.52</cx:pt>
          <cx:pt idx="50">29.829999999999998</cx:pt>
          <cx:pt idx="51">0.76000000000000001</cx:pt>
          <cx:pt idx="52">42.710000000000001</cx:pt>
          <cx:pt idx="53">0.10000000000000001</cx:pt>
          <cx:pt idx="54">6.9000000000000004</cx:pt>
          <cx:pt idx="55">3.6800000000000002</cx:pt>
          <cx:pt idx="56">11.27</cx:pt>
          <cx:pt idx="57">37.840000000000003</cx:pt>
          <cx:pt idx="58">0.23000000000000001</cx:pt>
          <cx:pt idx="59">34.170000000000002</cx:pt>
          <cx:pt idx="60">28.25</cx:pt>
        </cx:lvl>
      </cx:numDim>
    </cx:data>
  </cx:chartData>
  <cx:chart>
    <cx:title pos="t" align="ctr" overlay="0">
      <cx:tx>
        <cx:txData>
          <cx:v>Survival Time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baseline="0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/>
            </a:rPr>
            <a:t>Survival Time</a:t>
          </a:r>
        </a:p>
      </cx:txPr>
    </cx:title>
    <cx:plotArea>
      <cx:plotAreaRegion>
        <cx:series layoutId="clusteredColumn" uniqueId="{92D92499-E883-4FAF-95EE-6085905C3ECA}">
          <cx:tx>
            <cx:txData>
              <cx:f>Sheet1!$A$1</cx:f>
              <cx:v>Y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10.3176048</cx:pt>
          <cx:pt idx="1">12.277520900000001</cx:pt>
          <cx:pt idx="2">9.8145126999999999</cx:pt>
          <cx:pt idx="3">11.5330642</cx:pt>
          <cx:pt idx="4">2.9354841</cx:pt>
          <cx:pt idx="5">6.0212009000000002</cx:pt>
          <cx:pt idx="6">11.284807600000001</cx:pt>
          <cx:pt idx="7">10.713274800000001</cx:pt>
          <cx:pt idx="8">11.088002700000001</cx:pt>
          <cx:pt idx="9">10.986459200000001</cx:pt>
          <cx:pt idx="10">5.9715946999999998</cx:pt>
          <cx:pt idx="11">3.6461049999999999</cx:pt>
          <cx:pt idx="12">3.0922729000000002</cx:pt>
          <cx:pt idx="13">5.9802469</cx:pt>
          <cx:pt idx="14">5.4549183000000001</cx:pt>
          <cx:pt idx="15">18.7738263</cx:pt>
          <cx:pt idx="16">1.0803457000000001</cx:pt>
          <cx:pt idx="17">20.3408163</cx:pt>
          <cx:pt idx="18">5.4174581999999996</cx:pt>
          <cx:pt idx="19">17.544213200000002</cx:pt>
          <cx:pt idx="20">15.325058800000001</cx:pt>
          <cx:pt idx="21">8.4048628000000001</cx:pt>
          <cx:pt idx="22">7.6766435</cx:pt>
          <cx:pt idx="23">15.639639499999999</cx:pt>
          <cx:pt idx="24">6.2849465999999996</cx:pt>
          <cx:pt idx="25">12.488989699999999</cx:pt>
          <cx:pt idx="26">7.6085982000000003</cx:pt>
          <cx:pt idx="27">12.2998314</cx:pt>
          <cx:pt idx="28">7.1402247000000001</cx:pt>
          <cx:pt idx="29">10.0622794</cx:pt>
          <cx:pt idx="30">1.2972313</cx:pt>
          <cx:pt idx="31">5.3252420000000003</cx:pt>
          <cx:pt idx="32">6.7799573999999998</cx:pt>
          <cx:pt idx="33">5.8647308000000002</cx:pt>
          <cx:pt idx="34">5.5315159999999999</cx:pt>
          <cx:pt idx="35">5.2220247999999998</cx:pt>
          <cx:pt idx="36">8.2726752999999995</cx:pt>
          <cx:pt idx="37">8.5666758000000005</cx:pt>
          <cx:pt idx="38">7.3452501000000003</cx:pt>
          <cx:pt idx="39">7.6540222</cx:pt>
          <cx:pt idx="40">7.4458748000000003</cx:pt>
          <cx:pt idx="41">8.9170508999999996</cx:pt>
          <cx:pt idx="42">6.6960712999999998</cx:pt>
          <cx:pt idx="43">6.9488612999999999</cx:pt>
          <cx:pt idx="44">11.3645326</cx:pt>
          <cx:pt idx="45">5.4010020000000001</cx:pt>
          <cx:pt idx="46">9.9726090999999997</cx:pt>
          <cx:pt idx="47">6.1827038999999999</cx:pt>
          <cx:pt idx="48">9.5479026000000005</cx:pt>
          <cx:pt idx="49">5.7695813999999999</cx:pt>
          <cx:pt idx="50">8.2726752999999995</cx:pt>
          <cx:pt idx="51">-0.2576599</cx:pt>
          <cx:pt idx="52">10.1646055</cx:pt>
          <cx:pt idx="53">-1.4138773</cx:pt>
          <cx:pt idx="54">3.1279683999999999</cx:pt>
          <cx:pt idx="55">1.7905517</cx:pt>
          <cx:pt idx="56">4.4799112000000001</cx:pt>
          <cx:pt idx="57">9.4908763999999994</cx:pt>
          <cx:pt idx="58">-1.0649814</cx:pt>
          <cx:pt idx="59">8.9518421000000004</cx:pt>
          <cx:pt idx="60">8.0123713999999993</cx:pt>
        </cx:lvl>
      </cx:numDim>
    </cx:data>
  </cx:chartData>
  <cx:chart>
    <cx:title pos="t" align="ctr" overlay="0">
      <cx:tx>
        <cx:txData>
          <cx:v>Survival Time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baseline="0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/>
            </a:rPr>
            <a:t>Survival Time</a:t>
          </a:r>
        </a:p>
      </cx:txPr>
    </cx:title>
    <cx:plotArea>
      <cx:plotAreaRegion>
        <cx:series layoutId="clusteredColumn" uniqueId="{92D92499-E883-4FAF-95EE-6085905C3ECA}">
          <cx:tx>
            <cx:txData>
              <cx:f>Sheet1!$A$1</cx:f>
              <cx:v>Y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BBB599-CF9D-4541-9013-7B6A4FAD48CA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B5312E0F-7937-4167-BDBA-11E81DA07585}">
      <dgm:prSet phldrT="[Text]"/>
      <dgm:spPr/>
      <dgm:t>
        <a:bodyPr/>
        <a:lstStyle/>
        <a:p>
          <a:r>
            <a:rPr lang="en-IN" dirty="0"/>
            <a:t>Data</a:t>
          </a:r>
        </a:p>
      </dgm:t>
    </dgm:pt>
    <dgm:pt modelId="{23010DD3-C5C9-482E-9107-681582D2C84E}" type="parTrans" cxnId="{A1BAB75A-C44A-4A28-8F91-960D528FEDB4}">
      <dgm:prSet/>
      <dgm:spPr/>
      <dgm:t>
        <a:bodyPr/>
        <a:lstStyle/>
        <a:p>
          <a:endParaRPr lang="en-IN"/>
        </a:p>
      </dgm:t>
    </dgm:pt>
    <dgm:pt modelId="{37B0038A-DBC6-4606-A36E-EDCEBDFC6534}" type="sibTrans" cxnId="{A1BAB75A-C44A-4A28-8F91-960D528FEDB4}">
      <dgm:prSet/>
      <dgm:spPr/>
      <dgm:t>
        <a:bodyPr/>
        <a:lstStyle/>
        <a:p>
          <a:endParaRPr lang="en-IN"/>
        </a:p>
      </dgm:t>
    </dgm:pt>
    <dgm:pt modelId="{9DA95278-0030-4A2F-9832-8770CDAFE436}">
      <dgm:prSet phldrT="[Text]"/>
      <dgm:spPr/>
      <dgm:t>
        <a:bodyPr/>
        <a:lstStyle/>
        <a:p>
          <a:r>
            <a:rPr lang="en-IN" dirty="0"/>
            <a:t>Feature Selection</a:t>
          </a:r>
        </a:p>
      </dgm:t>
    </dgm:pt>
    <dgm:pt modelId="{FB8BC2DF-EC8A-4C9C-971E-EBBAFB54A587}" type="parTrans" cxnId="{90E7A6CE-0AAF-4156-B2AA-671186B5E7C1}">
      <dgm:prSet/>
      <dgm:spPr/>
      <dgm:t>
        <a:bodyPr/>
        <a:lstStyle/>
        <a:p>
          <a:endParaRPr lang="en-IN"/>
        </a:p>
      </dgm:t>
    </dgm:pt>
    <dgm:pt modelId="{E0E304A7-4ED4-4B32-BC7A-BCA099F0356E}" type="sibTrans" cxnId="{90E7A6CE-0AAF-4156-B2AA-671186B5E7C1}">
      <dgm:prSet/>
      <dgm:spPr/>
      <dgm:t>
        <a:bodyPr/>
        <a:lstStyle/>
        <a:p>
          <a:endParaRPr lang="en-IN"/>
        </a:p>
      </dgm:t>
    </dgm:pt>
    <dgm:pt modelId="{B8B9A8D7-5D34-4BB4-B1C3-EF73C54398F7}">
      <dgm:prSet phldrT="[Text]"/>
      <dgm:spPr/>
      <dgm:t>
        <a:bodyPr/>
        <a:lstStyle/>
        <a:p>
          <a:r>
            <a:rPr lang="en-IN" dirty="0"/>
            <a:t>Transformation</a:t>
          </a:r>
        </a:p>
      </dgm:t>
    </dgm:pt>
    <dgm:pt modelId="{A87C73CC-FC1B-478A-9B81-0A1EDF0E8A0C}" type="parTrans" cxnId="{3E26D400-A5CF-47E6-91BD-C39AA7040DCF}">
      <dgm:prSet/>
      <dgm:spPr/>
      <dgm:t>
        <a:bodyPr/>
        <a:lstStyle/>
        <a:p>
          <a:endParaRPr lang="en-IN"/>
        </a:p>
      </dgm:t>
    </dgm:pt>
    <dgm:pt modelId="{0E14E3A4-4E12-4B8A-A496-FCA51DD4A73D}" type="sibTrans" cxnId="{3E26D400-A5CF-47E6-91BD-C39AA7040DCF}">
      <dgm:prSet/>
      <dgm:spPr/>
      <dgm:t>
        <a:bodyPr/>
        <a:lstStyle/>
        <a:p>
          <a:endParaRPr lang="en-IN"/>
        </a:p>
      </dgm:t>
    </dgm:pt>
    <dgm:pt modelId="{83B35D4B-54E3-46DF-A4C7-F13A19B72404}">
      <dgm:prSet/>
      <dgm:spPr/>
      <dgm:t>
        <a:bodyPr/>
        <a:lstStyle/>
        <a:p>
          <a:r>
            <a:rPr lang="en-IN" dirty="0"/>
            <a:t>Linear Model</a:t>
          </a:r>
        </a:p>
      </dgm:t>
    </dgm:pt>
    <dgm:pt modelId="{8FDE149D-0CE8-4135-8610-7B7FFB5364EE}" type="parTrans" cxnId="{6C78A9C3-5847-442B-B83C-4E805DDDD003}">
      <dgm:prSet/>
      <dgm:spPr/>
      <dgm:t>
        <a:bodyPr/>
        <a:lstStyle/>
        <a:p>
          <a:endParaRPr lang="en-IN"/>
        </a:p>
      </dgm:t>
    </dgm:pt>
    <dgm:pt modelId="{94D39454-6BAB-49B3-875D-1DE467C3FCA3}" type="sibTrans" cxnId="{6C78A9C3-5847-442B-B83C-4E805DDDD003}">
      <dgm:prSet/>
      <dgm:spPr/>
      <dgm:t>
        <a:bodyPr/>
        <a:lstStyle/>
        <a:p>
          <a:endParaRPr lang="en-IN"/>
        </a:p>
      </dgm:t>
    </dgm:pt>
    <dgm:pt modelId="{F512FFC6-0768-480B-9724-4D47C3F6C9CD}">
      <dgm:prSet/>
      <dgm:spPr/>
      <dgm:t>
        <a:bodyPr/>
        <a:lstStyle/>
        <a:p>
          <a:r>
            <a:rPr lang="en-IN" dirty="0"/>
            <a:t>Cross Validation</a:t>
          </a:r>
        </a:p>
      </dgm:t>
    </dgm:pt>
    <dgm:pt modelId="{5D37CA0B-BD8C-4048-A27D-51D508C595E4}" type="parTrans" cxnId="{ECCBF00A-FBFC-4C28-B472-BE0C9CE15D3A}">
      <dgm:prSet/>
      <dgm:spPr/>
      <dgm:t>
        <a:bodyPr/>
        <a:lstStyle/>
        <a:p>
          <a:endParaRPr lang="en-IN"/>
        </a:p>
      </dgm:t>
    </dgm:pt>
    <dgm:pt modelId="{01B18425-861F-4E30-95B7-63E32E61D607}" type="sibTrans" cxnId="{ECCBF00A-FBFC-4C28-B472-BE0C9CE15D3A}">
      <dgm:prSet/>
      <dgm:spPr/>
      <dgm:t>
        <a:bodyPr/>
        <a:lstStyle/>
        <a:p>
          <a:endParaRPr lang="en-IN"/>
        </a:p>
      </dgm:t>
    </dgm:pt>
    <dgm:pt modelId="{0EFE7D5B-1977-4A4E-B0E5-E6546F6BF903}">
      <dgm:prSet/>
      <dgm:spPr/>
      <dgm:t>
        <a:bodyPr/>
        <a:lstStyle/>
        <a:p>
          <a:r>
            <a:rPr lang="en-IN" dirty="0"/>
            <a:t>Tests</a:t>
          </a:r>
        </a:p>
      </dgm:t>
    </dgm:pt>
    <dgm:pt modelId="{8421DA54-4645-4B89-969B-2FFA28D9D0F6}" type="parTrans" cxnId="{9E4DB125-F529-48FA-85F5-C43FBE158A78}">
      <dgm:prSet/>
      <dgm:spPr/>
      <dgm:t>
        <a:bodyPr/>
        <a:lstStyle/>
        <a:p>
          <a:endParaRPr lang="en-IN"/>
        </a:p>
      </dgm:t>
    </dgm:pt>
    <dgm:pt modelId="{09CEB580-491D-4FA9-8D98-7B56AD5140A5}" type="sibTrans" cxnId="{9E4DB125-F529-48FA-85F5-C43FBE158A78}">
      <dgm:prSet/>
      <dgm:spPr/>
      <dgm:t>
        <a:bodyPr/>
        <a:lstStyle/>
        <a:p>
          <a:endParaRPr lang="en-IN"/>
        </a:p>
      </dgm:t>
    </dgm:pt>
    <dgm:pt modelId="{9346A40C-EDAE-4BD7-931F-0102257D7BA3}">
      <dgm:prSet/>
      <dgm:spPr/>
      <dgm:t>
        <a:bodyPr/>
        <a:lstStyle/>
        <a:p>
          <a:r>
            <a:rPr lang="en-IN" dirty="0"/>
            <a:t>Genomics</a:t>
          </a:r>
        </a:p>
      </dgm:t>
    </dgm:pt>
    <dgm:pt modelId="{FE7D4A7C-60B8-48DA-B757-2CEC06F33571}" type="parTrans" cxnId="{6AFA2DF6-DD3D-403E-9730-22315EC2F64A}">
      <dgm:prSet/>
      <dgm:spPr/>
      <dgm:t>
        <a:bodyPr/>
        <a:lstStyle/>
        <a:p>
          <a:endParaRPr lang="en-IN"/>
        </a:p>
      </dgm:t>
    </dgm:pt>
    <dgm:pt modelId="{96357D75-041D-4432-9052-4E649EA0D03B}" type="sibTrans" cxnId="{6AFA2DF6-DD3D-403E-9730-22315EC2F64A}">
      <dgm:prSet/>
      <dgm:spPr/>
      <dgm:t>
        <a:bodyPr/>
        <a:lstStyle/>
        <a:p>
          <a:endParaRPr lang="en-IN"/>
        </a:p>
      </dgm:t>
    </dgm:pt>
    <dgm:pt modelId="{907F473D-F266-437D-88A7-FE9F2F2B94C5}">
      <dgm:prSet/>
      <dgm:spPr/>
      <dgm:t>
        <a:bodyPr/>
        <a:lstStyle/>
        <a:p>
          <a:r>
            <a:rPr lang="en-IN" dirty="0"/>
            <a:t>Imaging</a:t>
          </a:r>
        </a:p>
      </dgm:t>
    </dgm:pt>
    <dgm:pt modelId="{5F6F25C3-9F75-4EF9-A849-EBF4EA0D8419}" type="parTrans" cxnId="{EEAB500B-1158-4D15-BBC4-A875058EB9B9}">
      <dgm:prSet/>
      <dgm:spPr/>
      <dgm:t>
        <a:bodyPr/>
        <a:lstStyle/>
        <a:p>
          <a:endParaRPr lang="en-IN"/>
        </a:p>
      </dgm:t>
    </dgm:pt>
    <dgm:pt modelId="{880EBD6E-25C1-483C-A5F0-E84DB6079397}" type="sibTrans" cxnId="{EEAB500B-1158-4D15-BBC4-A875058EB9B9}">
      <dgm:prSet/>
      <dgm:spPr/>
      <dgm:t>
        <a:bodyPr/>
        <a:lstStyle/>
        <a:p>
          <a:endParaRPr lang="en-IN"/>
        </a:p>
      </dgm:t>
    </dgm:pt>
    <dgm:pt modelId="{DF20489E-8A72-4B45-8E8B-0A9B24AFAA4B}">
      <dgm:prSet/>
      <dgm:spPr/>
      <dgm:t>
        <a:bodyPr/>
        <a:lstStyle/>
        <a:p>
          <a:r>
            <a:rPr lang="en-IN" dirty="0"/>
            <a:t>Naïve Method</a:t>
          </a:r>
        </a:p>
      </dgm:t>
    </dgm:pt>
    <dgm:pt modelId="{05352FFE-7209-4850-BFA3-7FDA6B9C9E57}" type="parTrans" cxnId="{EE776FB8-1F12-45DD-A8F8-1620DC50879A}">
      <dgm:prSet/>
      <dgm:spPr/>
      <dgm:t>
        <a:bodyPr/>
        <a:lstStyle/>
        <a:p>
          <a:endParaRPr lang="en-IN"/>
        </a:p>
      </dgm:t>
    </dgm:pt>
    <dgm:pt modelId="{78822668-22E0-4196-9D38-68449A654F5A}" type="sibTrans" cxnId="{EE776FB8-1F12-45DD-A8F8-1620DC50879A}">
      <dgm:prSet/>
      <dgm:spPr/>
      <dgm:t>
        <a:bodyPr/>
        <a:lstStyle/>
        <a:p>
          <a:endParaRPr lang="en-IN"/>
        </a:p>
      </dgm:t>
    </dgm:pt>
    <dgm:pt modelId="{3CFB838D-4D81-44BA-9E59-1F99CAFF1B0E}">
      <dgm:prSet/>
      <dgm:spPr/>
      <dgm:t>
        <a:bodyPr/>
        <a:lstStyle/>
        <a:p>
          <a:r>
            <a:rPr lang="en-IN" dirty="0"/>
            <a:t>Recursive Feature Elimination</a:t>
          </a:r>
        </a:p>
      </dgm:t>
    </dgm:pt>
    <dgm:pt modelId="{758052B3-E024-4BCB-BD33-318A57B9D5AD}" type="parTrans" cxnId="{D6FE25F4-4150-4678-B53C-706390B78B6B}">
      <dgm:prSet/>
      <dgm:spPr/>
      <dgm:t>
        <a:bodyPr/>
        <a:lstStyle/>
        <a:p>
          <a:endParaRPr lang="en-IN"/>
        </a:p>
      </dgm:t>
    </dgm:pt>
    <dgm:pt modelId="{9455F6EE-AE84-428B-A9EE-0E50627FDDD2}" type="sibTrans" cxnId="{D6FE25F4-4150-4678-B53C-706390B78B6B}">
      <dgm:prSet/>
      <dgm:spPr/>
      <dgm:t>
        <a:bodyPr/>
        <a:lstStyle/>
        <a:p>
          <a:endParaRPr lang="en-IN"/>
        </a:p>
      </dgm:t>
    </dgm:pt>
    <dgm:pt modelId="{AC1F9315-64EF-4080-A1F4-2CFFECCD64F4}">
      <dgm:prSet phldrT="[Text]"/>
      <dgm:spPr/>
      <dgm:t>
        <a:bodyPr/>
        <a:lstStyle/>
        <a:p>
          <a:r>
            <a:rPr lang="en-IN" dirty="0"/>
            <a:t>Boxcox Transformation</a:t>
          </a:r>
        </a:p>
      </dgm:t>
    </dgm:pt>
    <dgm:pt modelId="{85A03B42-3A0D-4B4E-AF48-9DF6DBA8D2DA}" type="parTrans" cxnId="{4376851B-6423-405F-A922-A0086C13C222}">
      <dgm:prSet/>
      <dgm:spPr/>
      <dgm:t>
        <a:bodyPr/>
        <a:lstStyle/>
        <a:p>
          <a:endParaRPr lang="en-IN"/>
        </a:p>
      </dgm:t>
    </dgm:pt>
    <dgm:pt modelId="{689893F8-77D3-4EB4-8BE2-C4E5C5F2FD66}" type="sibTrans" cxnId="{4376851B-6423-405F-A922-A0086C13C222}">
      <dgm:prSet/>
      <dgm:spPr/>
      <dgm:t>
        <a:bodyPr/>
        <a:lstStyle/>
        <a:p>
          <a:endParaRPr lang="en-IN"/>
        </a:p>
      </dgm:t>
    </dgm:pt>
    <dgm:pt modelId="{6854A756-4580-496D-86E3-17BAC8E310C1}">
      <dgm:prSet/>
      <dgm:spPr/>
      <dgm:t>
        <a:bodyPr/>
        <a:lstStyle/>
        <a:p>
          <a:r>
            <a:rPr lang="en-IN" dirty="0"/>
            <a:t>Linear Regression</a:t>
          </a:r>
        </a:p>
      </dgm:t>
    </dgm:pt>
    <dgm:pt modelId="{EEE36CEF-05F0-4D45-91D8-4821D47C5C89}" type="parTrans" cxnId="{A456DF7F-1C18-4363-80B8-A10CDED00DA6}">
      <dgm:prSet/>
      <dgm:spPr/>
      <dgm:t>
        <a:bodyPr/>
        <a:lstStyle/>
        <a:p>
          <a:endParaRPr lang="en-IN"/>
        </a:p>
      </dgm:t>
    </dgm:pt>
    <dgm:pt modelId="{96F63E60-AC8F-4DB3-90D5-C1AF5527A35B}" type="sibTrans" cxnId="{A456DF7F-1C18-4363-80B8-A10CDED00DA6}">
      <dgm:prSet/>
      <dgm:spPr/>
      <dgm:t>
        <a:bodyPr/>
        <a:lstStyle/>
        <a:p>
          <a:endParaRPr lang="en-IN"/>
        </a:p>
      </dgm:t>
    </dgm:pt>
    <dgm:pt modelId="{46173DE5-E812-4F32-8BC3-9898D96C8C00}">
      <dgm:prSet/>
      <dgm:spPr/>
      <dgm:t>
        <a:bodyPr/>
        <a:lstStyle/>
        <a:p>
          <a:r>
            <a:rPr lang="en-IN" dirty="0"/>
            <a:t>10-fold cross validation</a:t>
          </a:r>
        </a:p>
      </dgm:t>
    </dgm:pt>
    <dgm:pt modelId="{9BC7DBD4-2917-44FB-AA59-CAECC86F59D6}" type="parTrans" cxnId="{C959587B-1FFE-4974-AD96-11C8CE67F57E}">
      <dgm:prSet/>
      <dgm:spPr/>
      <dgm:t>
        <a:bodyPr/>
        <a:lstStyle/>
        <a:p>
          <a:endParaRPr lang="en-IN"/>
        </a:p>
      </dgm:t>
    </dgm:pt>
    <dgm:pt modelId="{99D83CC9-370A-4FC1-8FC5-9F0FCD4D2C66}" type="sibTrans" cxnId="{C959587B-1FFE-4974-AD96-11C8CE67F57E}">
      <dgm:prSet/>
      <dgm:spPr/>
      <dgm:t>
        <a:bodyPr/>
        <a:lstStyle/>
        <a:p>
          <a:endParaRPr lang="en-IN"/>
        </a:p>
      </dgm:t>
    </dgm:pt>
    <dgm:pt modelId="{7EA5E515-4494-4891-B9C0-FFBF81B430DC}">
      <dgm:prSet/>
      <dgm:spPr/>
      <dgm:t>
        <a:bodyPr/>
        <a:lstStyle/>
        <a:p>
          <a:r>
            <a:rPr lang="en-IN" dirty="0"/>
            <a:t>RMSE</a:t>
          </a:r>
        </a:p>
      </dgm:t>
    </dgm:pt>
    <dgm:pt modelId="{85C1495D-1325-4CCA-A1BB-83FC6EFF23F6}" type="parTrans" cxnId="{8598DF00-5C14-4531-BDFD-399EF5B29B79}">
      <dgm:prSet/>
      <dgm:spPr/>
      <dgm:t>
        <a:bodyPr/>
        <a:lstStyle/>
        <a:p>
          <a:endParaRPr lang="en-IN"/>
        </a:p>
      </dgm:t>
    </dgm:pt>
    <dgm:pt modelId="{E45EB1EB-0CA7-4C7B-9040-485A5EFEEB24}" type="sibTrans" cxnId="{8598DF00-5C14-4531-BDFD-399EF5B29B79}">
      <dgm:prSet/>
      <dgm:spPr/>
      <dgm:t>
        <a:bodyPr/>
        <a:lstStyle/>
        <a:p>
          <a:endParaRPr lang="en-IN"/>
        </a:p>
      </dgm:t>
    </dgm:pt>
    <dgm:pt modelId="{EA7F8A0A-6D19-4410-982B-FBFC23589145}">
      <dgm:prSet/>
      <dgm:spPr/>
      <dgm:t>
        <a:bodyPr/>
        <a:lstStyle/>
        <a:p>
          <a:r>
            <a:rPr lang="en-IN" dirty="0"/>
            <a:t>R Squared</a:t>
          </a:r>
        </a:p>
      </dgm:t>
    </dgm:pt>
    <dgm:pt modelId="{E4BAD724-893F-459B-ACD3-75BF2F3A06C1}" type="parTrans" cxnId="{A6F148CE-DD3C-443B-863C-B9D0EC757037}">
      <dgm:prSet/>
      <dgm:spPr/>
      <dgm:t>
        <a:bodyPr/>
        <a:lstStyle/>
        <a:p>
          <a:endParaRPr lang="en-IN"/>
        </a:p>
      </dgm:t>
    </dgm:pt>
    <dgm:pt modelId="{006231DC-EAA9-4CD3-9E2B-7FBE73E10BAC}" type="sibTrans" cxnId="{A6F148CE-DD3C-443B-863C-B9D0EC757037}">
      <dgm:prSet/>
      <dgm:spPr/>
      <dgm:t>
        <a:bodyPr/>
        <a:lstStyle/>
        <a:p>
          <a:endParaRPr lang="en-IN"/>
        </a:p>
      </dgm:t>
    </dgm:pt>
    <dgm:pt modelId="{3E65F6D7-453D-485C-B2AC-96E968F4B6C6}">
      <dgm:prSet/>
      <dgm:spPr/>
      <dgm:t>
        <a:bodyPr/>
        <a:lstStyle/>
        <a:p>
          <a:r>
            <a:rPr lang="en-IN" dirty="0"/>
            <a:t>MAE</a:t>
          </a:r>
        </a:p>
      </dgm:t>
    </dgm:pt>
    <dgm:pt modelId="{4C0E36A3-7B70-4558-9821-0ADE082CB8FF}" type="parTrans" cxnId="{77EC05B9-2A3E-44CC-9527-8FA278EAF077}">
      <dgm:prSet/>
      <dgm:spPr/>
      <dgm:t>
        <a:bodyPr/>
        <a:lstStyle/>
        <a:p>
          <a:endParaRPr lang="en-IN"/>
        </a:p>
      </dgm:t>
    </dgm:pt>
    <dgm:pt modelId="{12102E06-BEDA-4F21-A095-8ECB59A901CB}" type="sibTrans" cxnId="{77EC05B9-2A3E-44CC-9527-8FA278EAF077}">
      <dgm:prSet/>
      <dgm:spPr/>
      <dgm:t>
        <a:bodyPr/>
        <a:lstStyle/>
        <a:p>
          <a:endParaRPr lang="en-IN"/>
        </a:p>
      </dgm:t>
    </dgm:pt>
    <dgm:pt modelId="{D7C68BEA-70A9-42AD-884A-5961C9043956}">
      <dgm:prSet/>
      <dgm:spPr/>
      <dgm:t>
        <a:bodyPr/>
        <a:lstStyle/>
        <a:p>
          <a:r>
            <a:rPr lang="en-IN" dirty="0"/>
            <a:t>Diagnostic Plots</a:t>
          </a:r>
        </a:p>
      </dgm:t>
    </dgm:pt>
    <dgm:pt modelId="{1A18DED0-BC9C-44B7-8B8E-D49D9931D73A}" type="parTrans" cxnId="{FCA57EEF-E5D1-401C-86A8-AF361D3AD2FC}">
      <dgm:prSet/>
      <dgm:spPr/>
      <dgm:t>
        <a:bodyPr/>
        <a:lstStyle/>
        <a:p>
          <a:endParaRPr lang="en-IN"/>
        </a:p>
      </dgm:t>
    </dgm:pt>
    <dgm:pt modelId="{5C52054B-1D34-4A50-8F92-004E318B765F}" type="sibTrans" cxnId="{FCA57EEF-E5D1-401C-86A8-AF361D3AD2FC}">
      <dgm:prSet/>
      <dgm:spPr/>
      <dgm:t>
        <a:bodyPr/>
        <a:lstStyle/>
        <a:p>
          <a:endParaRPr lang="en-IN"/>
        </a:p>
      </dgm:t>
    </dgm:pt>
    <dgm:pt modelId="{20BDEB5B-8899-4E48-852D-497A1E0D9A0E}" type="pres">
      <dgm:prSet presAssocID="{BBBBB599-CF9D-4541-9013-7B6A4FAD48CA}" presName="Name0" presStyleCnt="0">
        <dgm:presLayoutVars>
          <dgm:dir/>
          <dgm:animLvl val="lvl"/>
          <dgm:resizeHandles val="exact"/>
        </dgm:presLayoutVars>
      </dgm:prSet>
      <dgm:spPr/>
    </dgm:pt>
    <dgm:pt modelId="{C307C407-0192-4649-A163-755077C21E87}" type="pres">
      <dgm:prSet presAssocID="{B5312E0F-7937-4167-BDBA-11E81DA07585}" presName="composite" presStyleCnt="0"/>
      <dgm:spPr/>
    </dgm:pt>
    <dgm:pt modelId="{8DCF75AD-AEC2-4378-B07E-9B85618C4F6E}" type="pres">
      <dgm:prSet presAssocID="{B5312E0F-7937-4167-BDBA-11E81DA07585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9783776-C3B0-434F-BDF0-195B1C6B6CC9}" type="pres">
      <dgm:prSet presAssocID="{B5312E0F-7937-4167-BDBA-11E81DA07585}" presName="desTx" presStyleLbl="revTx" presStyleIdx="0" presStyleCnt="6">
        <dgm:presLayoutVars>
          <dgm:bulletEnabled val="1"/>
        </dgm:presLayoutVars>
      </dgm:prSet>
      <dgm:spPr/>
    </dgm:pt>
    <dgm:pt modelId="{D0B1361C-9693-4639-8157-716F6B407E7A}" type="pres">
      <dgm:prSet presAssocID="{37B0038A-DBC6-4606-A36E-EDCEBDFC6534}" presName="space" presStyleCnt="0"/>
      <dgm:spPr/>
    </dgm:pt>
    <dgm:pt modelId="{0896FE5A-8177-4ECE-B11D-EA79A2EFC6B1}" type="pres">
      <dgm:prSet presAssocID="{9DA95278-0030-4A2F-9832-8770CDAFE436}" presName="composite" presStyleCnt="0"/>
      <dgm:spPr/>
    </dgm:pt>
    <dgm:pt modelId="{1CE2A8C4-68C4-418F-A726-FDB952803C9B}" type="pres">
      <dgm:prSet presAssocID="{9DA95278-0030-4A2F-9832-8770CDAFE436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0F95126-4171-48FD-9742-EFFF845E9F26}" type="pres">
      <dgm:prSet presAssocID="{9DA95278-0030-4A2F-9832-8770CDAFE436}" presName="desTx" presStyleLbl="revTx" presStyleIdx="1" presStyleCnt="6">
        <dgm:presLayoutVars>
          <dgm:bulletEnabled val="1"/>
        </dgm:presLayoutVars>
      </dgm:prSet>
      <dgm:spPr/>
    </dgm:pt>
    <dgm:pt modelId="{EE41C1F7-2F02-4179-806E-274E47D127DA}" type="pres">
      <dgm:prSet presAssocID="{E0E304A7-4ED4-4B32-BC7A-BCA099F0356E}" presName="space" presStyleCnt="0"/>
      <dgm:spPr/>
    </dgm:pt>
    <dgm:pt modelId="{35E5E125-D47B-44A5-AD1A-B871218E6E2B}" type="pres">
      <dgm:prSet presAssocID="{B8B9A8D7-5D34-4BB4-B1C3-EF73C54398F7}" presName="composite" presStyleCnt="0"/>
      <dgm:spPr/>
    </dgm:pt>
    <dgm:pt modelId="{AF62A1AA-B6E3-4185-8D4F-FB6B63C054AF}" type="pres">
      <dgm:prSet presAssocID="{B8B9A8D7-5D34-4BB4-B1C3-EF73C54398F7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F362DCA-29A5-4953-9EEA-1428B376A117}" type="pres">
      <dgm:prSet presAssocID="{B8B9A8D7-5D34-4BB4-B1C3-EF73C54398F7}" presName="desTx" presStyleLbl="revTx" presStyleIdx="2" presStyleCnt="6">
        <dgm:presLayoutVars>
          <dgm:bulletEnabled val="1"/>
        </dgm:presLayoutVars>
      </dgm:prSet>
      <dgm:spPr/>
    </dgm:pt>
    <dgm:pt modelId="{2F26A080-ADE8-44AD-86B6-D1740ABF0453}" type="pres">
      <dgm:prSet presAssocID="{0E14E3A4-4E12-4B8A-A496-FCA51DD4A73D}" presName="space" presStyleCnt="0"/>
      <dgm:spPr/>
    </dgm:pt>
    <dgm:pt modelId="{560FB461-4506-40CF-B500-CB48504EB5C4}" type="pres">
      <dgm:prSet presAssocID="{83B35D4B-54E3-46DF-A4C7-F13A19B72404}" presName="composite" presStyleCnt="0"/>
      <dgm:spPr/>
    </dgm:pt>
    <dgm:pt modelId="{771D2646-FC69-4DA8-84A1-38CEECCF4816}" type="pres">
      <dgm:prSet presAssocID="{83B35D4B-54E3-46DF-A4C7-F13A19B72404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1C33654-9714-4194-9342-9CF1B5474ADF}" type="pres">
      <dgm:prSet presAssocID="{83B35D4B-54E3-46DF-A4C7-F13A19B72404}" presName="desTx" presStyleLbl="revTx" presStyleIdx="3" presStyleCnt="6">
        <dgm:presLayoutVars>
          <dgm:bulletEnabled val="1"/>
        </dgm:presLayoutVars>
      </dgm:prSet>
      <dgm:spPr/>
    </dgm:pt>
    <dgm:pt modelId="{D17050D3-4EE3-4378-B7E2-82D8A5270043}" type="pres">
      <dgm:prSet presAssocID="{94D39454-6BAB-49B3-875D-1DE467C3FCA3}" presName="space" presStyleCnt="0"/>
      <dgm:spPr/>
    </dgm:pt>
    <dgm:pt modelId="{17D10B27-0E73-4A14-891F-C41960F06E77}" type="pres">
      <dgm:prSet presAssocID="{F512FFC6-0768-480B-9724-4D47C3F6C9CD}" presName="composite" presStyleCnt="0"/>
      <dgm:spPr/>
    </dgm:pt>
    <dgm:pt modelId="{4592F8D0-EC90-419B-A477-E6313E788B92}" type="pres">
      <dgm:prSet presAssocID="{F512FFC6-0768-480B-9724-4D47C3F6C9CD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0569F1E-F55E-4E26-9BC0-9DDC18867284}" type="pres">
      <dgm:prSet presAssocID="{F512FFC6-0768-480B-9724-4D47C3F6C9CD}" presName="desTx" presStyleLbl="revTx" presStyleIdx="4" presStyleCnt="6">
        <dgm:presLayoutVars>
          <dgm:bulletEnabled val="1"/>
        </dgm:presLayoutVars>
      </dgm:prSet>
      <dgm:spPr/>
    </dgm:pt>
    <dgm:pt modelId="{AC01E1B0-9299-4FEB-A991-2A37C688D1CB}" type="pres">
      <dgm:prSet presAssocID="{01B18425-861F-4E30-95B7-63E32E61D607}" presName="space" presStyleCnt="0"/>
      <dgm:spPr/>
    </dgm:pt>
    <dgm:pt modelId="{B2CB0438-C14B-4D68-8A05-5668160CAA2C}" type="pres">
      <dgm:prSet presAssocID="{0EFE7D5B-1977-4A4E-B0E5-E6546F6BF903}" presName="composite" presStyleCnt="0"/>
      <dgm:spPr/>
    </dgm:pt>
    <dgm:pt modelId="{155C15F6-150D-4F1E-938B-1D653D67EC99}" type="pres">
      <dgm:prSet presAssocID="{0EFE7D5B-1977-4A4E-B0E5-E6546F6BF903}" presName="par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91A66A94-8B3E-43F7-BD09-BB902E37A07A}" type="pres">
      <dgm:prSet presAssocID="{0EFE7D5B-1977-4A4E-B0E5-E6546F6BF903}" presName="desTx" presStyleLbl="revTx" presStyleIdx="5" presStyleCnt="6">
        <dgm:presLayoutVars>
          <dgm:bulletEnabled val="1"/>
        </dgm:presLayoutVars>
      </dgm:prSet>
      <dgm:spPr/>
    </dgm:pt>
  </dgm:ptLst>
  <dgm:cxnLst>
    <dgm:cxn modelId="{3E26D400-A5CF-47E6-91BD-C39AA7040DCF}" srcId="{BBBBB599-CF9D-4541-9013-7B6A4FAD48CA}" destId="{B8B9A8D7-5D34-4BB4-B1C3-EF73C54398F7}" srcOrd="2" destOrd="0" parTransId="{A87C73CC-FC1B-478A-9B81-0A1EDF0E8A0C}" sibTransId="{0E14E3A4-4E12-4B8A-A496-FCA51DD4A73D}"/>
    <dgm:cxn modelId="{8598DF00-5C14-4531-BDFD-399EF5B29B79}" srcId="{0EFE7D5B-1977-4A4E-B0E5-E6546F6BF903}" destId="{7EA5E515-4494-4891-B9C0-FFBF81B430DC}" srcOrd="0" destOrd="0" parTransId="{85C1495D-1325-4CCA-A1BB-83FC6EFF23F6}" sibTransId="{E45EB1EB-0CA7-4C7B-9040-485A5EFEEB24}"/>
    <dgm:cxn modelId="{F951260A-BFB6-4693-A349-A464EF8A4564}" type="presOf" srcId="{B8B9A8D7-5D34-4BB4-B1C3-EF73C54398F7}" destId="{AF62A1AA-B6E3-4185-8D4F-FB6B63C054AF}" srcOrd="0" destOrd="0" presId="urn:microsoft.com/office/officeart/2005/8/layout/chevron1"/>
    <dgm:cxn modelId="{ECCBF00A-FBFC-4C28-B472-BE0C9CE15D3A}" srcId="{BBBBB599-CF9D-4541-9013-7B6A4FAD48CA}" destId="{F512FFC6-0768-480B-9724-4D47C3F6C9CD}" srcOrd="4" destOrd="0" parTransId="{5D37CA0B-BD8C-4048-A27D-51D508C595E4}" sibTransId="{01B18425-861F-4E30-95B7-63E32E61D607}"/>
    <dgm:cxn modelId="{EEAB500B-1158-4D15-BBC4-A875058EB9B9}" srcId="{B5312E0F-7937-4167-BDBA-11E81DA07585}" destId="{907F473D-F266-437D-88A7-FE9F2F2B94C5}" srcOrd="1" destOrd="0" parTransId="{5F6F25C3-9F75-4EF9-A849-EBF4EA0D8419}" sibTransId="{880EBD6E-25C1-483C-A5F0-E84DB6079397}"/>
    <dgm:cxn modelId="{1E2B660D-85D5-4422-A307-B2303E2AA8CE}" type="presOf" srcId="{AC1F9315-64EF-4080-A1F4-2CFFECCD64F4}" destId="{EF362DCA-29A5-4953-9EEA-1428B376A117}" srcOrd="0" destOrd="0" presId="urn:microsoft.com/office/officeart/2005/8/layout/chevron1"/>
    <dgm:cxn modelId="{4376851B-6423-405F-A922-A0086C13C222}" srcId="{B8B9A8D7-5D34-4BB4-B1C3-EF73C54398F7}" destId="{AC1F9315-64EF-4080-A1F4-2CFFECCD64F4}" srcOrd="0" destOrd="0" parTransId="{85A03B42-3A0D-4B4E-AF48-9DF6DBA8D2DA}" sibTransId="{689893F8-77D3-4EB4-8BE2-C4E5C5F2FD66}"/>
    <dgm:cxn modelId="{CEC00121-42FB-4259-9DE3-EA2E5D7819BA}" type="presOf" srcId="{83B35D4B-54E3-46DF-A4C7-F13A19B72404}" destId="{771D2646-FC69-4DA8-84A1-38CEECCF4816}" srcOrd="0" destOrd="0" presId="urn:microsoft.com/office/officeart/2005/8/layout/chevron1"/>
    <dgm:cxn modelId="{9E4DB125-F529-48FA-85F5-C43FBE158A78}" srcId="{BBBBB599-CF9D-4541-9013-7B6A4FAD48CA}" destId="{0EFE7D5B-1977-4A4E-B0E5-E6546F6BF903}" srcOrd="5" destOrd="0" parTransId="{8421DA54-4645-4B89-969B-2FFA28D9D0F6}" sibTransId="{09CEB580-491D-4FA9-8D98-7B56AD5140A5}"/>
    <dgm:cxn modelId="{5D299534-0570-415E-9684-E8A6FBAAE0AF}" type="presOf" srcId="{D7C68BEA-70A9-42AD-884A-5961C9043956}" destId="{91A66A94-8B3E-43F7-BD09-BB902E37A07A}" srcOrd="0" destOrd="3" presId="urn:microsoft.com/office/officeart/2005/8/layout/chevron1"/>
    <dgm:cxn modelId="{A3C81C5B-3C3A-40BC-AD79-E453E88B4D4E}" type="presOf" srcId="{9DA95278-0030-4A2F-9832-8770CDAFE436}" destId="{1CE2A8C4-68C4-418F-A726-FDB952803C9B}" srcOrd="0" destOrd="0" presId="urn:microsoft.com/office/officeart/2005/8/layout/chevron1"/>
    <dgm:cxn modelId="{EECBEE5D-3E19-450C-87B8-A208827069F7}" type="presOf" srcId="{6854A756-4580-496D-86E3-17BAC8E310C1}" destId="{71C33654-9714-4194-9342-9CF1B5474ADF}" srcOrd="0" destOrd="0" presId="urn:microsoft.com/office/officeart/2005/8/layout/chevron1"/>
    <dgm:cxn modelId="{A965E567-EF60-4FC0-BB94-82FBB9D25725}" type="presOf" srcId="{46173DE5-E812-4F32-8BC3-9898D96C8C00}" destId="{30569F1E-F55E-4E26-9BC0-9DDC18867284}" srcOrd="0" destOrd="0" presId="urn:microsoft.com/office/officeart/2005/8/layout/chevron1"/>
    <dgm:cxn modelId="{50AA9968-D5DF-4605-BB55-B577B3B9F7E6}" type="presOf" srcId="{9346A40C-EDAE-4BD7-931F-0102257D7BA3}" destId="{09783776-C3B0-434F-BDF0-195B1C6B6CC9}" srcOrd="0" destOrd="0" presId="urn:microsoft.com/office/officeart/2005/8/layout/chevron1"/>
    <dgm:cxn modelId="{FCE14E51-1F16-4483-80EB-621154AEDD66}" type="presOf" srcId="{DF20489E-8A72-4B45-8E8B-0A9B24AFAA4B}" destId="{C0F95126-4171-48FD-9742-EFFF845E9F26}" srcOrd="0" destOrd="0" presId="urn:microsoft.com/office/officeart/2005/8/layout/chevron1"/>
    <dgm:cxn modelId="{B6A94A58-5067-4DAA-9C74-F05B02B74A06}" type="presOf" srcId="{BBBBB599-CF9D-4541-9013-7B6A4FAD48CA}" destId="{20BDEB5B-8899-4E48-852D-497A1E0D9A0E}" srcOrd="0" destOrd="0" presId="urn:microsoft.com/office/officeart/2005/8/layout/chevron1"/>
    <dgm:cxn modelId="{A1BAB75A-C44A-4A28-8F91-960D528FEDB4}" srcId="{BBBBB599-CF9D-4541-9013-7B6A4FAD48CA}" destId="{B5312E0F-7937-4167-BDBA-11E81DA07585}" srcOrd="0" destOrd="0" parTransId="{23010DD3-C5C9-482E-9107-681582D2C84E}" sibTransId="{37B0038A-DBC6-4606-A36E-EDCEBDFC6534}"/>
    <dgm:cxn modelId="{C959587B-1FFE-4974-AD96-11C8CE67F57E}" srcId="{F512FFC6-0768-480B-9724-4D47C3F6C9CD}" destId="{46173DE5-E812-4F32-8BC3-9898D96C8C00}" srcOrd="0" destOrd="0" parTransId="{9BC7DBD4-2917-44FB-AA59-CAECC86F59D6}" sibTransId="{99D83CC9-370A-4FC1-8FC5-9F0FCD4D2C66}"/>
    <dgm:cxn modelId="{A456DF7F-1C18-4363-80B8-A10CDED00DA6}" srcId="{83B35D4B-54E3-46DF-A4C7-F13A19B72404}" destId="{6854A756-4580-496D-86E3-17BAC8E310C1}" srcOrd="0" destOrd="0" parTransId="{EEE36CEF-05F0-4D45-91D8-4821D47C5C89}" sibTransId="{96F63E60-AC8F-4DB3-90D5-C1AF5527A35B}"/>
    <dgm:cxn modelId="{1B5C3887-96A9-4F90-852F-07A5E7FCDACB}" type="presOf" srcId="{0EFE7D5B-1977-4A4E-B0E5-E6546F6BF903}" destId="{155C15F6-150D-4F1E-938B-1D653D67EC99}" srcOrd="0" destOrd="0" presId="urn:microsoft.com/office/officeart/2005/8/layout/chevron1"/>
    <dgm:cxn modelId="{846FC491-0255-4D2A-BDBA-1452010D7F38}" type="presOf" srcId="{EA7F8A0A-6D19-4410-982B-FBFC23589145}" destId="{91A66A94-8B3E-43F7-BD09-BB902E37A07A}" srcOrd="0" destOrd="1" presId="urn:microsoft.com/office/officeart/2005/8/layout/chevron1"/>
    <dgm:cxn modelId="{321FCDA3-8513-4B7B-A3C1-D5278295BE3C}" type="presOf" srcId="{B5312E0F-7937-4167-BDBA-11E81DA07585}" destId="{8DCF75AD-AEC2-4378-B07E-9B85618C4F6E}" srcOrd="0" destOrd="0" presId="urn:microsoft.com/office/officeart/2005/8/layout/chevron1"/>
    <dgm:cxn modelId="{59D3FBAA-2930-4CE7-9BBA-E0BCDD5618F0}" type="presOf" srcId="{3CFB838D-4D81-44BA-9E59-1F99CAFF1B0E}" destId="{C0F95126-4171-48FD-9742-EFFF845E9F26}" srcOrd="0" destOrd="1" presId="urn:microsoft.com/office/officeart/2005/8/layout/chevron1"/>
    <dgm:cxn modelId="{EE776FB8-1F12-45DD-A8F8-1620DC50879A}" srcId="{9DA95278-0030-4A2F-9832-8770CDAFE436}" destId="{DF20489E-8A72-4B45-8E8B-0A9B24AFAA4B}" srcOrd="0" destOrd="0" parTransId="{05352FFE-7209-4850-BFA3-7FDA6B9C9E57}" sibTransId="{78822668-22E0-4196-9D38-68449A654F5A}"/>
    <dgm:cxn modelId="{77EC05B9-2A3E-44CC-9527-8FA278EAF077}" srcId="{0EFE7D5B-1977-4A4E-B0E5-E6546F6BF903}" destId="{3E65F6D7-453D-485C-B2AC-96E968F4B6C6}" srcOrd="2" destOrd="0" parTransId="{4C0E36A3-7B70-4558-9821-0ADE082CB8FF}" sibTransId="{12102E06-BEDA-4F21-A095-8ECB59A901CB}"/>
    <dgm:cxn modelId="{6C78A9C3-5847-442B-B83C-4E805DDDD003}" srcId="{BBBBB599-CF9D-4541-9013-7B6A4FAD48CA}" destId="{83B35D4B-54E3-46DF-A4C7-F13A19B72404}" srcOrd="3" destOrd="0" parTransId="{8FDE149D-0CE8-4135-8610-7B7FFB5364EE}" sibTransId="{94D39454-6BAB-49B3-875D-1DE467C3FCA3}"/>
    <dgm:cxn modelId="{A6F148CE-DD3C-443B-863C-B9D0EC757037}" srcId="{0EFE7D5B-1977-4A4E-B0E5-E6546F6BF903}" destId="{EA7F8A0A-6D19-4410-982B-FBFC23589145}" srcOrd="1" destOrd="0" parTransId="{E4BAD724-893F-459B-ACD3-75BF2F3A06C1}" sibTransId="{006231DC-EAA9-4CD3-9E2B-7FBE73E10BAC}"/>
    <dgm:cxn modelId="{90E7A6CE-0AAF-4156-B2AA-671186B5E7C1}" srcId="{BBBBB599-CF9D-4541-9013-7B6A4FAD48CA}" destId="{9DA95278-0030-4A2F-9832-8770CDAFE436}" srcOrd="1" destOrd="0" parTransId="{FB8BC2DF-EC8A-4C9C-971E-EBBAFB54A587}" sibTransId="{E0E304A7-4ED4-4B32-BC7A-BCA099F0356E}"/>
    <dgm:cxn modelId="{B76259D1-AA1A-4625-8EE1-C0264392F3AF}" type="presOf" srcId="{F512FFC6-0768-480B-9724-4D47C3F6C9CD}" destId="{4592F8D0-EC90-419B-A477-E6313E788B92}" srcOrd="0" destOrd="0" presId="urn:microsoft.com/office/officeart/2005/8/layout/chevron1"/>
    <dgm:cxn modelId="{83D7EFE3-D8F5-4E15-8A44-AAA2B5F42CB3}" type="presOf" srcId="{7EA5E515-4494-4891-B9C0-FFBF81B430DC}" destId="{91A66A94-8B3E-43F7-BD09-BB902E37A07A}" srcOrd="0" destOrd="0" presId="urn:microsoft.com/office/officeart/2005/8/layout/chevron1"/>
    <dgm:cxn modelId="{FCA57EEF-E5D1-401C-86A8-AF361D3AD2FC}" srcId="{0EFE7D5B-1977-4A4E-B0E5-E6546F6BF903}" destId="{D7C68BEA-70A9-42AD-884A-5961C9043956}" srcOrd="3" destOrd="0" parTransId="{1A18DED0-BC9C-44B7-8B8E-D49D9931D73A}" sibTransId="{5C52054B-1D34-4A50-8F92-004E318B765F}"/>
    <dgm:cxn modelId="{5EC96CF2-6B75-4E48-8A0E-F525C3C2AED0}" type="presOf" srcId="{907F473D-F266-437D-88A7-FE9F2F2B94C5}" destId="{09783776-C3B0-434F-BDF0-195B1C6B6CC9}" srcOrd="0" destOrd="1" presId="urn:microsoft.com/office/officeart/2005/8/layout/chevron1"/>
    <dgm:cxn modelId="{D6FE25F4-4150-4678-B53C-706390B78B6B}" srcId="{9DA95278-0030-4A2F-9832-8770CDAFE436}" destId="{3CFB838D-4D81-44BA-9E59-1F99CAFF1B0E}" srcOrd="1" destOrd="0" parTransId="{758052B3-E024-4BCB-BD33-318A57B9D5AD}" sibTransId="{9455F6EE-AE84-428B-A9EE-0E50627FDDD2}"/>
    <dgm:cxn modelId="{6AFA2DF6-DD3D-403E-9730-22315EC2F64A}" srcId="{B5312E0F-7937-4167-BDBA-11E81DA07585}" destId="{9346A40C-EDAE-4BD7-931F-0102257D7BA3}" srcOrd="0" destOrd="0" parTransId="{FE7D4A7C-60B8-48DA-B757-2CEC06F33571}" sibTransId="{96357D75-041D-4432-9052-4E649EA0D03B}"/>
    <dgm:cxn modelId="{5AAE6CFA-9546-4737-A243-D062EDAB674D}" type="presOf" srcId="{3E65F6D7-453D-485C-B2AC-96E968F4B6C6}" destId="{91A66A94-8B3E-43F7-BD09-BB902E37A07A}" srcOrd="0" destOrd="2" presId="urn:microsoft.com/office/officeart/2005/8/layout/chevron1"/>
    <dgm:cxn modelId="{26640888-1B29-4B78-B51F-5445F63FC6D0}" type="presParOf" srcId="{20BDEB5B-8899-4E48-852D-497A1E0D9A0E}" destId="{C307C407-0192-4649-A163-755077C21E87}" srcOrd="0" destOrd="0" presId="urn:microsoft.com/office/officeart/2005/8/layout/chevron1"/>
    <dgm:cxn modelId="{61591365-718A-4A4B-A4C6-B33B9E665FE6}" type="presParOf" srcId="{C307C407-0192-4649-A163-755077C21E87}" destId="{8DCF75AD-AEC2-4378-B07E-9B85618C4F6E}" srcOrd="0" destOrd="0" presId="urn:microsoft.com/office/officeart/2005/8/layout/chevron1"/>
    <dgm:cxn modelId="{6DECDDFD-CF10-432D-A7C6-DFB0683F8076}" type="presParOf" srcId="{C307C407-0192-4649-A163-755077C21E87}" destId="{09783776-C3B0-434F-BDF0-195B1C6B6CC9}" srcOrd="1" destOrd="0" presId="urn:microsoft.com/office/officeart/2005/8/layout/chevron1"/>
    <dgm:cxn modelId="{9A1AC212-F973-45E0-A29D-C08D31E23DED}" type="presParOf" srcId="{20BDEB5B-8899-4E48-852D-497A1E0D9A0E}" destId="{D0B1361C-9693-4639-8157-716F6B407E7A}" srcOrd="1" destOrd="0" presId="urn:microsoft.com/office/officeart/2005/8/layout/chevron1"/>
    <dgm:cxn modelId="{8D82AFD0-7592-4F5C-92C4-3A670EB339D3}" type="presParOf" srcId="{20BDEB5B-8899-4E48-852D-497A1E0D9A0E}" destId="{0896FE5A-8177-4ECE-B11D-EA79A2EFC6B1}" srcOrd="2" destOrd="0" presId="urn:microsoft.com/office/officeart/2005/8/layout/chevron1"/>
    <dgm:cxn modelId="{C7D13956-3E62-484B-9C70-C0BA91173D16}" type="presParOf" srcId="{0896FE5A-8177-4ECE-B11D-EA79A2EFC6B1}" destId="{1CE2A8C4-68C4-418F-A726-FDB952803C9B}" srcOrd="0" destOrd="0" presId="urn:microsoft.com/office/officeart/2005/8/layout/chevron1"/>
    <dgm:cxn modelId="{946399D1-F39F-4E7A-A76C-898AC91BCFC9}" type="presParOf" srcId="{0896FE5A-8177-4ECE-B11D-EA79A2EFC6B1}" destId="{C0F95126-4171-48FD-9742-EFFF845E9F26}" srcOrd="1" destOrd="0" presId="urn:microsoft.com/office/officeart/2005/8/layout/chevron1"/>
    <dgm:cxn modelId="{3C467A30-5F17-40BA-B7F2-45B49CCAE411}" type="presParOf" srcId="{20BDEB5B-8899-4E48-852D-497A1E0D9A0E}" destId="{EE41C1F7-2F02-4179-806E-274E47D127DA}" srcOrd="3" destOrd="0" presId="urn:microsoft.com/office/officeart/2005/8/layout/chevron1"/>
    <dgm:cxn modelId="{417A3968-7746-4087-9066-6279C171C185}" type="presParOf" srcId="{20BDEB5B-8899-4E48-852D-497A1E0D9A0E}" destId="{35E5E125-D47B-44A5-AD1A-B871218E6E2B}" srcOrd="4" destOrd="0" presId="urn:microsoft.com/office/officeart/2005/8/layout/chevron1"/>
    <dgm:cxn modelId="{D6652CCE-96F3-4119-907D-611271AC1C48}" type="presParOf" srcId="{35E5E125-D47B-44A5-AD1A-B871218E6E2B}" destId="{AF62A1AA-B6E3-4185-8D4F-FB6B63C054AF}" srcOrd="0" destOrd="0" presId="urn:microsoft.com/office/officeart/2005/8/layout/chevron1"/>
    <dgm:cxn modelId="{097F336D-9642-4135-AC2E-218473D9305D}" type="presParOf" srcId="{35E5E125-D47B-44A5-AD1A-B871218E6E2B}" destId="{EF362DCA-29A5-4953-9EEA-1428B376A117}" srcOrd="1" destOrd="0" presId="urn:microsoft.com/office/officeart/2005/8/layout/chevron1"/>
    <dgm:cxn modelId="{6A38EBC4-F807-4139-A242-1C5221847DA5}" type="presParOf" srcId="{20BDEB5B-8899-4E48-852D-497A1E0D9A0E}" destId="{2F26A080-ADE8-44AD-86B6-D1740ABF0453}" srcOrd="5" destOrd="0" presId="urn:microsoft.com/office/officeart/2005/8/layout/chevron1"/>
    <dgm:cxn modelId="{5B2B08C3-4356-420F-B8E1-1DF22A0FC09F}" type="presParOf" srcId="{20BDEB5B-8899-4E48-852D-497A1E0D9A0E}" destId="{560FB461-4506-40CF-B500-CB48504EB5C4}" srcOrd="6" destOrd="0" presId="urn:microsoft.com/office/officeart/2005/8/layout/chevron1"/>
    <dgm:cxn modelId="{E976BD1D-A8B8-49AE-95AF-49CE52260778}" type="presParOf" srcId="{560FB461-4506-40CF-B500-CB48504EB5C4}" destId="{771D2646-FC69-4DA8-84A1-38CEECCF4816}" srcOrd="0" destOrd="0" presId="urn:microsoft.com/office/officeart/2005/8/layout/chevron1"/>
    <dgm:cxn modelId="{A5F259D5-2C2F-41B3-A265-542852DAC9B5}" type="presParOf" srcId="{560FB461-4506-40CF-B500-CB48504EB5C4}" destId="{71C33654-9714-4194-9342-9CF1B5474ADF}" srcOrd="1" destOrd="0" presId="urn:microsoft.com/office/officeart/2005/8/layout/chevron1"/>
    <dgm:cxn modelId="{D3CB7619-1A5E-4765-ADDA-1D9F867A500F}" type="presParOf" srcId="{20BDEB5B-8899-4E48-852D-497A1E0D9A0E}" destId="{D17050D3-4EE3-4378-B7E2-82D8A5270043}" srcOrd="7" destOrd="0" presId="urn:microsoft.com/office/officeart/2005/8/layout/chevron1"/>
    <dgm:cxn modelId="{E1170F02-2DD9-4C8C-B9A8-BD32361F7718}" type="presParOf" srcId="{20BDEB5B-8899-4E48-852D-497A1E0D9A0E}" destId="{17D10B27-0E73-4A14-891F-C41960F06E77}" srcOrd="8" destOrd="0" presId="urn:microsoft.com/office/officeart/2005/8/layout/chevron1"/>
    <dgm:cxn modelId="{847EE5E2-04D3-4345-8957-9BAE4DF78F80}" type="presParOf" srcId="{17D10B27-0E73-4A14-891F-C41960F06E77}" destId="{4592F8D0-EC90-419B-A477-E6313E788B92}" srcOrd="0" destOrd="0" presId="urn:microsoft.com/office/officeart/2005/8/layout/chevron1"/>
    <dgm:cxn modelId="{2B5D1962-378C-43A7-BD31-45CF75C2D63B}" type="presParOf" srcId="{17D10B27-0E73-4A14-891F-C41960F06E77}" destId="{30569F1E-F55E-4E26-9BC0-9DDC18867284}" srcOrd="1" destOrd="0" presId="urn:microsoft.com/office/officeart/2005/8/layout/chevron1"/>
    <dgm:cxn modelId="{CA1A8ABE-9CE5-4700-BAE2-B951A7595776}" type="presParOf" srcId="{20BDEB5B-8899-4E48-852D-497A1E0D9A0E}" destId="{AC01E1B0-9299-4FEB-A991-2A37C688D1CB}" srcOrd="9" destOrd="0" presId="urn:microsoft.com/office/officeart/2005/8/layout/chevron1"/>
    <dgm:cxn modelId="{1B7B2AE4-CEDA-463A-86A7-8F7023D61C10}" type="presParOf" srcId="{20BDEB5B-8899-4E48-852D-497A1E0D9A0E}" destId="{B2CB0438-C14B-4D68-8A05-5668160CAA2C}" srcOrd="10" destOrd="0" presId="urn:microsoft.com/office/officeart/2005/8/layout/chevron1"/>
    <dgm:cxn modelId="{10019388-834A-439F-AC9A-9A426E67EEB2}" type="presParOf" srcId="{B2CB0438-C14B-4D68-8A05-5668160CAA2C}" destId="{155C15F6-150D-4F1E-938B-1D653D67EC99}" srcOrd="0" destOrd="0" presId="urn:microsoft.com/office/officeart/2005/8/layout/chevron1"/>
    <dgm:cxn modelId="{4D9EC1A1-14BE-457B-942B-ED8E864BA80D}" type="presParOf" srcId="{B2CB0438-C14B-4D68-8A05-5668160CAA2C}" destId="{91A66A94-8B3E-43F7-BD09-BB902E37A07A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BBB599-CF9D-4541-9013-7B6A4FAD48CA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B5312E0F-7937-4167-BDBA-11E81DA07585}">
      <dgm:prSet phldrT="[Text]"/>
      <dgm:spPr/>
      <dgm:t>
        <a:bodyPr/>
        <a:lstStyle/>
        <a:p>
          <a:r>
            <a:rPr lang="en-IN" dirty="0"/>
            <a:t>Data</a:t>
          </a:r>
        </a:p>
      </dgm:t>
    </dgm:pt>
    <dgm:pt modelId="{23010DD3-C5C9-482E-9107-681582D2C84E}" type="parTrans" cxnId="{A1BAB75A-C44A-4A28-8F91-960D528FEDB4}">
      <dgm:prSet/>
      <dgm:spPr/>
      <dgm:t>
        <a:bodyPr/>
        <a:lstStyle/>
        <a:p>
          <a:endParaRPr lang="en-IN"/>
        </a:p>
      </dgm:t>
    </dgm:pt>
    <dgm:pt modelId="{37B0038A-DBC6-4606-A36E-EDCEBDFC6534}" type="sibTrans" cxnId="{A1BAB75A-C44A-4A28-8F91-960D528FEDB4}">
      <dgm:prSet/>
      <dgm:spPr/>
      <dgm:t>
        <a:bodyPr/>
        <a:lstStyle/>
        <a:p>
          <a:endParaRPr lang="en-IN"/>
        </a:p>
      </dgm:t>
    </dgm:pt>
    <dgm:pt modelId="{9DA95278-0030-4A2F-9832-8770CDAFE436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IN" dirty="0"/>
            <a:t>Feature Selection</a:t>
          </a:r>
        </a:p>
      </dgm:t>
    </dgm:pt>
    <dgm:pt modelId="{FB8BC2DF-EC8A-4C9C-971E-EBBAFB54A587}" type="parTrans" cxnId="{90E7A6CE-0AAF-4156-B2AA-671186B5E7C1}">
      <dgm:prSet/>
      <dgm:spPr/>
      <dgm:t>
        <a:bodyPr/>
        <a:lstStyle/>
        <a:p>
          <a:endParaRPr lang="en-IN"/>
        </a:p>
      </dgm:t>
    </dgm:pt>
    <dgm:pt modelId="{E0E304A7-4ED4-4B32-BC7A-BCA099F0356E}" type="sibTrans" cxnId="{90E7A6CE-0AAF-4156-B2AA-671186B5E7C1}">
      <dgm:prSet/>
      <dgm:spPr/>
      <dgm:t>
        <a:bodyPr/>
        <a:lstStyle/>
        <a:p>
          <a:endParaRPr lang="en-IN"/>
        </a:p>
      </dgm:t>
    </dgm:pt>
    <dgm:pt modelId="{B8B9A8D7-5D34-4BB4-B1C3-EF73C54398F7}">
      <dgm:prSet phldrT="[Text]"/>
      <dgm:spPr/>
      <dgm:t>
        <a:bodyPr/>
        <a:lstStyle/>
        <a:p>
          <a:r>
            <a:rPr lang="en-IN" dirty="0"/>
            <a:t>Transformation</a:t>
          </a:r>
        </a:p>
      </dgm:t>
    </dgm:pt>
    <dgm:pt modelId="{A87C73CC-FC1B-478A-9B81-0A1EDF0E8A0C}" type="parTrans" cxnId="{3E26D400-A5CF-47E6-91BD-C39AA7040DCF}">
      <dgm:prSet/>
      <dgm:spPr/>
      <dgm:t>
        <a:bodyPr/>
        <a:lstStyle/>
        <a:p>
          <a:endParaRPr lang="en-IN"/>
        </a:p>
      </dgm:t>
    </dgm:pt>
    <dgm:pt modelId="{0E14E3A4-4E12-4B8A-A496-FCA51DD4A73D}" type="sibTrans" cxnId="{3E26D400-A5CF-47E6-91BD-C39AA7040DCF}">
      <dgm:prSet/>
      <dgm:spPr/>
      <dgm:t>
        <a:bodyPr/>
        <a:lstStyle/>
        <a:p>
          <a:endParaRPr lang="en-IN"/>
        </a:p>
      </dgm:t>
    </dgm:pt>
    <dgm:pt modelId="{83B35D4B-54E3-46DF-A4C7-F13A19B72404}">
      <dgm:prSet/>
      <dgm:spPr/>
      <dgm:t>
        <a:bodyPr/>
        <a:lstStyle/>
        <a:p>
          <a:r>
            <a:rPr lang="en-IN" dirty="0"/>
            <a:t>Linear Model</a:t>
          </a:r>
        </a:p>
      </dgm:t>
    </dgm:pt>
    <dgm:pt modelId="{8FDE149D-0CE8-4135-8610-7B7FFB5364EE}" type="parTrans" cxnId="{6C78A9C3-5847-442B-B83C-4E805DDDD003}">
      <dgm:prSet/>
      <dgm:spPr/>
      <dgm:t>
        <a:bodyPr/>
        <a:lstStyle/>
        <a:p>
          <a:endParaRPr lang="en-IN"/>
        </a:p>
      </dgm:t>
    </dgm:pt>
    <dgm:pt modelId="{94D39454-6BAB-49B3-875D-1DE467C3FCA3}" type="sibTrans" cxnId="{6C78A9C3-5847-442B-B83C-4E805DDDD003}">
      <dgm:prSet/>
      <dgm:spPr/>
      <dgm:t>
        <a:bodyPr/>
        <a:lstStyle/>
        <a:p>
          <a:endParaRPr lang="en-IN"/>
        </a:p>
      </dgm:t>
    </dgm:pt>
    <dgm:pt modelId="{F512FFC6-0768-480B-9724-4D47C3F6C9CD}">
      <dgm:prSet/>
      <dgm:spPr/>
      <dgm:t>
        <a:bodyPr/>
        <a:lstStyle/>
        <a:p>
          <a:r>
            <a:rPr lang="en-IN" dirty="0"/>
            <a:t>Cross Validation</a:t>
          </a:r>
        </a:p>
      </dgm:t>
    </dgm:pt>
    <dgm:pt modelId="{5D37CA0B-BD8C-4048-A27D-51D508C595E4}" type="parTrans" cxnId="{ECCBF00A-FBFC-4C28-B472-BE0C9CE15D3A}">
      <dgm:prSet/>
      <dgm:spPr/>
      <dgm:t>
        <a:bodyPr/>
        <a:lstStyle/>
        <a:p>
          <a:endParaRPr lang="en-IN"/>
        </a:p>
      </dgm:t>
    </dgm:pt>
    <dgm:pt modelId="{01B18425-861F-4E30-95B7-63E32E61D607}" type="sibTrans" cxnId="{ECCBF00A-FBFC-4C28-B472-BE0C9CE15D3A}">
      <dgm:prSet/>
      <dgm:spPr/>
      <dgm:t>
        <a:bodyPr/>
        <a:lstStyle/>
        <a:p>
          <a:endParaRPr lang="en-IN"/>
        </a:p>
      </dgm:t>
    </dgm:pt>
    <dgm:pt modelId="{0EFE7D5B-1977-4A4E-B0E5-E6546F6BF903}">
      <dgm:prSet/>
      <dgm:spPr/>
      <dgm:t>
        <a:bodyPr/>
        <a:lstStyle/>
        <a:p>
          <a:r>
            <a:rPr lang="en-IN" dirty="0"/>
            <a:t>Tests</a:t>
          </a:r>
        </a:p>
      </dgm:t>
    </dgm:pt>
    <dgm:pt modelId="{8421DA54-4645-4B89-969B-2FFA28D9D0F6}" type="parTrans" cxnId="{9E4DB125-F529-48FA-85F5-C43FBE158A78}">
      <dgm:prSet/>
      <dgm:spPr/>
      <dgm:t>
        <a:bodyPr/>
        <a:lstStyle/>
        <a:p>
          <a:endParaRPr lang="en-IN"/>
        </a:p>
      </dgm:t>
    </dgm:pt>
    <dgm:pt modelId="{09CEB580-491D-4FA9-8D98-7B56AD5140A5}" type="sibTrans" cxnId="{9E4DB125-F529-48FA-85F5-C43FBE158A78}">
      <dgm:prSet/>
      <dgm:spPr/>
      <dgm:t>
        <a:bodyPr/>
        <a:lstStyle/>
        <a:p>
          <a:endParaRPr lang="en-IN"/>
        </a:p>
      </dgm:t>
    </dgm:pt>
    <dgm:pt modelId="{9346A40C-EDAE-4BD7-931F-0102257D7BA3}">
      <dgm:prSet/>
      <dgm:spPr/>
      <dgm:t>
        <a:bodyPr/>
        <a:lstStyle/>
        <a:p>
          <a:r>
            <a:rPr lang="en-IN" dirty="0"/>
            <a:t>Genomics</a:t>
          </a:r>
        </a:p>
      </dgm:t>
    </dgm:pt>
    <dgm:pt modelId="{FE7D4A7C-60B8-48DA-B757-2CEC06F33571}" type="parTrans" cxnId="{6AFA2DF6-DD3D-403E-9730-22315EC2F64A}">
      <dgm:prSet/>
      <dgm:spPr/>
      <dgm:t>
        <a:bodyPr/>
        <a:lstStyle/>
        <a:p>
          <a:endParaRPr lang="en-IN"/>
        </a:p>
      </dgm:t>
    </dgm:pt>
    <dgm:pt modelId="{96357D75-041D-4432-9052-4E649EA0D03B}" type="sibTrans" cxnId="{6AFA2DF6-DD3D-403E-9730-22315EC2F64A}">
      <dgm:prSet/>
      <dgm:spPr/>
      <dgm:t>
        <a:bodyPr/>
        <a:lstStyle/>
        <a:p>
          <a:endParaRPr lang="en-IN"/>
        </a:p>
      </dgm:t>
    </dgm:pt>
    <dgm:pt modelId="{907F473D-F266-437D-88A7-FE9F2F2B94C5}">
      <dgm:prSet/>
      <dgm:spPr/>
      <dgm:t>
        <a:bodyPr/>
        <a:lstStyle/>
        <a:p>
          <a:r>
            <a:rPr lang="en-IN" dirty="0"/>
            <a:t>Imaging</a:t>
          </a:r>
        </a:p>
      </dgm:t>
    </dgm:pt>
    <dgm:pt modelId="{5F6F25C3-9F75-4EF9-A849-EBF4EA0D8419}" type="parTrans" cxnId="{EEAB500B-1158-4D15-BBC4-A875058EB9B9}">
      <dgm:prSet/>
      <dgm:spPr/>
      <dgm:t>
        <a:bodyPr/>
        <a:lstStyle/>
        <a:p>
          <a:endParaRPr lang="en-IN"/>
        </a:p>
      </dgm:t>
    </dgm:pt>
    <dgm:pt modelId="{880EBD6E-25C1-483C-A5F0-E84DB6079397}" type="sibTrans" cxnId="{EEAB500B-1158-4D15-BBC4-A875058EB9B9}">
      <dgm:prSet/>
      <dgm:spPr/>
      <dgm:t>
        <a:bodyPr/>
        <a:lstStyle/>
        <a:p>
          <a:endParaRPr lang="en-IN"/>
        </a:p>
      </dgm:t>
    </dgm:pt>
    <dgm:pt modelId="{DF20489E-8A72-4B45-8E8B-0A9B24AFAA4B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58000">
              <a:schemeClr val="accent1">
                <a:lumMod val="45000"/>
                <a:lumOff val="55000"/>
              </a:schemeClr>
            </a:gs>
            <a:gs pos="73000">
              <a:schemeClr val="accent1">
                <a:lumMod val="60000"/>
                <a:lumOff val="40000"/>
              </a:schemeClr>
            </a:gs>
            <a:gs pos="94000">
              <a:srgbClr val="E1E1DB"/>
            </a:gs>
          </a:gsLst>
          <a:lin ang="5400000" scaled="1"/>
        </a:gradFill>
      </dgm:spPr>
      <dgm:t>
        <a:bodyPr/>
        <a:lstStyle/>
        <a:p>
          <a:r>
            <a:rPr lang="en-IN" dirty="0"/>
            <a:t>Naïve Method</a:t>
          </a:r>
        </a:p>
      </dgm:t>
    </dgm:pt>
    <dgm:pt modelId="{05352FFE-7209-4850-BFA3-7FDA6B9C9E57}" type="parTrans" cxnId="{EE776FB8-1F12-45DD-A8F8-1620DC50879A}">
      <dgm:prSet/>
      <dgm:spPr/>
      <dgm:t>
        <a:bodyPr/>
        <a:lstStyle/>
        <a:p>
          <a:endParaRPr lang="en-IN"/>
        </a:p>
      </dgm:t>
    </dgm:pt>
    <dgm:pt modelId="{78822668-22E0-4196-9D38-68449A654F5A}" type="sibTrans" cxnId="{EE776FB8-1F12-45DD-A8F8-1620DC50879A}">
      <dgm:prSet/>
      <dgm:spPr/>
      <dgm:t>
        <a:bodyPr/>
        <a:lstStyle/>
        <a:p>
          <a:endParaRPr lang="en-IN"/>
        </a:p>
      </dgm:t>
    </dgm:pt>
    <dgm:pt modelId="{3CFB838D-4D81-44BA-9E59-1F99CAFF1B0E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58000">
              <a:schemeClr val="accent1">
                <a:lumMod val="45000"/>
                <a:lumOff val="55000"/>
              </a:schemeClr>
            </a:gs>
            <a:gs pos="73000">
              <a:schemeClr val="accent1">
                <a:lumMod val="60000"/>
                <a:lumOff val="40000"/>
              </a:schemeClr>
            </a:gs>
            <a:gs pos="94000">
              <a:srgbClr val="E1E1DB"/>
            </a:gs>
          </a:gsLst>
          <a:lin ang="5400000" scaled="1"/>
        </a:gradFill>
      </dgm:spPr>
      <dgm:t>
        <a:bodyPr/>
        <a:lstStyle/>
        <a:p>
          <a:r>
            <a:rPr lang="en-IN" dirty="0"/>
            <a:t>Recursive Feature Elimination</a:t>
          </a:r>
        </a:p>
      </dgm:t>
    </dgm:pt>
    <dgm:pt modelId="{758052B3-E024-4BCB-BD33-318A57B9D5AD}" type="parTrans" cxnId="{D6FE25F4-4150-4678-B53C-706390B78B6B}">
      <dgm:prSet/>
      <dgm:spPr/>
      <dgm:t>
        <a:bodyPr/>
        <a:lstStyle/>
        <a:p>
          <a:endParaRPr lang="en-IN"/>
        </a:p>
      </dgm:t>
    </dgm:pt>
    <dgm:pt modelId="{9455F6EE-AE84-428B-A9EE-0E50627FDDD2}" type="sibTrans" cxnId="{D6FE25F4-4150-4678-B53C-706390B78B6B}">
      <dgm:prSet/>
      <dgm:spPr/>
      <dgm:t>
        <a:bodyPr/>
        <a:lstStyle/>
        <a:p>
          <a:endParaRPr lang="en-IN"/>
        </a:p>
      </dgm:t>
    </dgm:pt>
    <dgm:pt modelId="{AC1F9315-64EF-4080-A1F4-2CFFECCD64F4}">
      <dgm:prSet phldrT="[Text]"/>
      <dgm:spPr/>
      <dgm:t>
        <a:bodyPr/>
        <a:lstStyle/>
        <a:p>
          <a:r>
            <a:rPr lang="en-IN" dirty="0"/>
            <a:t>Boxcox Transformation</a:t>
          </a:r>
        </a:p>
      </dgm:t>
    </dgm:pt>
    <dgm:pt modelId="{85A03B42-3A0D-4B4E-AF48-9DF6DBA8D2DA}" type="parTrans" cxnId="{4376851B-6423-405F-A922-A0086C13C222}">
      <dgm:prSet/>
      <dgm:spPr/>
      <dgm:t>
        <a:bodyPr/>
        <a:lstStyle/>
        <a:p>
          <a:endParaRPr lang="en-IN"/>
        </a:p>
      </dgm:t>
    </dgm:pt>
    <dgm:pt modelId="{689893F8-77D3-4EB4-8BE2-C4E5C5F2FD66}" type="sibTrans" cxnId="{4376851B-6423-405F-A922-A0086C13C222}">
      <dgm:prSet/>
      <dgm:spPr/>
      <dgm:t>
        <a:bodyPr/>
        <a:lstStyle/>
        <a:p>
          <a:endParaRPr lang="en-IN"/>
        </a:p>
      </dgm:t>
    </dgm:pt>
    <dgm:pt modelId="{6854A756-4580-496D-86E3-17BAC8E310C1}">
      <dgm:prSet/>
      <dgm:spPr/>
      <dgm:t>
        <a:bodyPr/>
        <a:lstStyle/>
        <a:p>
          <a:r>
            <a:rPr lang="en-IN" dirty="0"/>
            <a:t>Linear Regression</a:t>
          </a:r>
        </a:p>
      </dgm:t>
    </dgm:pt>
    <dgm:pt modelId="{EEE36CEF-05F0-4D45-91D8-4821D47C5C89}" type="parTrans" cxnId="{A456DF7F-1C18-4363-80B8-A10CDED00DA6}">
      <dgm:prSet/>
      <dgm:spPr/>
      <dgm:t>
        <a:bodyPr/>
        <a:lstStyle/>
        <a:p>
          <a:endParaRPr lang="en-IN"/>
        </a:p>
      </dgm:t>
    </dgm:pt>
    <dgm:pt modelId="{96F63E60-AC8F-4DB3-90D5-C1AF5527A35B}" type="sibTrans" cxnId="{A456DF7F-1C18-4363-80B8-A10CDED00DA6}">
      <dgm:prSet/>
      <dgm:spPr/>
      <dgm:t>
        <a:bodyPr/>
        <a:lstStyle/>
        <a:p>
          <a:endParaRPr lang="en-IN"/>
        </a:p>
      </dgm:t>
    </dgm:pt>
    <dgm:pt modelId="{46173DE5-E812-4F32-8BC3-9898D96C8C00}">
      <dgm:prSet/>
      <dgm:spPr/>
      <dgm:t>
        <a:bodyPr/>
        <a:lstStyle/>
        <a:p>
          <a:r>
            <a:rPr lang="en-IN" dirty="0"/>
            <a:t>10-fold cross validation</a:t>
          </a:r>
        </a:p>
      </dgm:t>
    </dgm:pt>
    <dgm:pt modelId="{9BC7DBD4-2917-44FB-AA59-CAECC86F59D6}" type="parTrans" cxnId="{C959587B-1FFE-4974-AD96-11C8CE67F57E}">
      <dgm:prSet/>
      <dgm:spPr/>
      <dgm:t>
        <a:bodyPr/>
        <a:lstStyle/>
        <a:p>
          <a:endParaRPr lang="en-IN"/>
        </a:p>
      </dgm:t>
    </dgm:pt>
    <dgm:pt modelId="{99D83CC9-370A-4FC1-8FC5-9F0FCD4D2C66}" type="sibTrans" cxnId="{C959587B-1FFE-4974-AD96-11C8CE67F57E}">
      <dgm:prSet/>
      <dgm:spPr/>
      <dgm:t>
        <a:bodyPr/>
        <a:lstStyle/>
        <a:p>
          <a:endParaRPr lang="en-IN"/>
        </a:p>
      </dgm:t>
    </dgm:pt>
    <dgm:pt modelId="{7EA5E515-4494-4891-B9C0-FFBF81B430DC}">
      <dgm:prSet/>
      <dgm:spPr/>
      <dgm:t>
        <a:bodyPr/>
        <a:lstStyle/>
        <a:p>
          <a:r>
            <a:rPr lang="en-IN" dirty="0"/>
            <a:t>RMSE</a:t>
          </a:r>
        </a:p>
      </dgm:t>
    </dgm:pt>
    <dgm:pt modelId="{85C1495D-1325-4CCA-A1BB-83FC6EFF23F6}" type="parTrans" cxnId="{8598DF00-5C14-4531-BDFD-399EF5B29B79}">
      <dgm:prSet/>
      <dgm:spPr/>
      <dgm:t>
        <a:bodyPr/>
        <a:lstStyle/>
        <a:p>
          <a:endParaRPr lang="en-IN"/>
        </a:p>
      </dgm:t>
    </dgm:pt>
    <dgm:pt modelId="{E45EB1EB-0CA7-4C7B-9040-485A5EFEEB24}" type="sibTrans" cxnId="{8598DF00-5C14-4531-BDFD-399EF5B29B79}">
      <dgm:prSet/>
      <dgm:spPr/>
      <dgm:t>
        <a:bodyPr/>
        <a:lstStyle/>
        <a:p>
          <a:endParaRPr lang="en-IN"/>
        </a:p>
      </dgm:t>
    </dgm:pt>
    <dgm:pt modelId="{EA7F8A0A-6D19-4410-982B-FBFC23589145}">
      <dgm:prSet/>
      <dgm:spPr/>
      <dgm:t>
        <a:bodyPr/>
        <a:lstStyle/>
        <a:p>
          <a:r>
            <a:rPr lang="en-IN" dirty="0"/>
            <a:t>R Squared</a:t>
          </a:r>
        </a:p>
      </dgm:t>
    </dgm:pt>
    <dgm:pt modelId="{E4BAD724-893F-459B-ACD3-75BF2F3A06C1}" type="parTrans" cxnId="{A6F148CE-DD3C-443B-863C-B9D0EC757037}">
      <dgm:prSet/>
      <dgm:spPr/>
      <dgm:t>
        <a:bodyPr/>
        <a:lstStyle/>
        <a:p>
          <a:endParaRPr lang="en-IN"/>
        </a:p>
      </dgm:t>
    </dgm:pt>
    <dgm:pt modelId="{006231DC-EAA9-4CD3-9E2B-7FBE73E10BAC}" type="sibTrans" cxnId="{A6F148CE-DD3C-443B-863C-B9D0EC757037}">
      <dgm:prSet/>
      <dgm:spPr/>
      <dgm:t>
        <a:bodyPr/>
        <a:lstStyle/>
        <a:p>
          <a:endParaRPr lang="en-IN"/>
        </a:p>
      </dgm:t>
    </dgm:pt>
    <dgm:pt modelId="{3E65F6D7-453D-485C-B2AC-96E968F4B6C6}">
      <dgm:prSet/>
      <dgm:spPr/>
      <dgm:t>
        <a:bodyPr/>
        <a:lstStyle/>
        <a:p>
          <a:r>
            <a:rPr lang="en-IN" dirty="0"/>
            <a:t>MAE</a:t>
          </a:r>
        </a:p>
      </dgm:t>
    </dgm:pt>
    <dgm:pt modelId="{4C0E36A3-7B70-4558-9821-0ADE082CB8FF}" type="parTrans" cxnId="{77EC05B9-2A3E-44CC-9527-8FA278EAF077}">
      <dgm:prSet/>
      <dgm:spPr/>
      <dgm:t>
        <a:bodyPr/>
        <a:lstStyle/>
        <a:p>
          <a:endParaRPr lang="en-IN"/>
        </a:p>
      </dgm:t>
    </dgm:pt>
    <dgm:pt modelId="{12102E06-BEDA-4F21-A095-8ECB59A901CB}" type="sibTrans" cxnId="{77EC05B9-2A3E-44CC-9527-8FA278EAF077}">
      <dgm:prSet/>
      <dgm:spPr/>
      <dgm:t>
        <a:bodyPr/>
        <a:lstStyle/>
        <a:p>
          <a:endParaRPr lang="en-IN"/>
        </a:p>
      </dgm:t>
    </dgm:pt>
    <dgm:pt modelId="{D7C68BEA-70A9-42AD-884A-5961C9043956}">
      <dgm:prSet/>
      <dgm:spPr/>
      <dgm:t>
        <a:bodyPr/>
        <a:lstStyle/>
        <a:p>
          <a:r>
            <a:rPr lang="en-IN" dirty="0"/>
            <a:t>Diagnostic Plots</a:t>
          </a:r>
        </a:p>
      </dgm:t>
    </dgm:pt>
    <dgm:pt modelId="{1A18DED0-BC9C-44B7-8B8E-D49D9931D73A}" type="parTrans" cxnId="{FCA57EEF-E5D1-401C-86A8-AF361D3AD2FC}">
      <dgm:prSet/>
      <dgm:spPr/>
      <dgm:t>
        <a:bodyPr/>
        <a:lstStyle/>
        <a:p>
          <a:endParaRPr lang="en-IN"/>
        </a:p>
      </dgm:t>
    </dgm:pt>
    <dgm:pt modelId="{5C52054B-1D34-4A50-8F92-004E318B765F}" type="sibTrans" cxnId="{FCA57EEF-E5D1-401C-86A8-AF361D3AD2FC}">
      <dgm:prSet/>
      <dgm:spPr/>
      <dgm:t>
        <a:bodyPr/>
        <a:lstStyle/>
        <a:p>
          <a:endParaRPr lang="en-IN"/>
        </a:p>
      </dgm:t>
    </dgm:pt>
    <dgm:pt modelId="{20BDEB5B-8899-4E48-852D-497A1E0D9A0E}" type="pres">
      <dgm:prSet presAssocID="{BBBBB599-CF9D-4541-9013-7B6A4FAD48CA}" presName="Name0" presStyleCnt="0">
        <dgm:presLayoutVars>
          <dgm:dir/>
          <dgm:animLvl val="lvl"/>
          <dgm:resizeHandles val="exact"/>
        </dgm:presLayoutVars>
      </dgm:prSet>
      <dgm:spPr/>
    </dgm:pt>
    <dgm:pt modelId="{C307C407-0192-4649-A163-755077C21E87}" type="pres">
      <dgm:prSet presAssocID="{B5312E0F-7937-4167-BDBA-11E81DA07585}" presName="composite" presStyleCnt="0"/>
      <dgm:spPr/>
    </dgm:pt>
    <dgm:pt modelId="{8DCF75AD-AEC2-4378-B07E-9B85618C4F6E}" type="pres">
      <dgm:prSet presAssocID="{B5312E0F-7937-4167-BDBA-11E81DA07585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9783776-C3B0-434F-BDF0-195B1C6B6CC9}" type="pres">
      <dgm:prSet presAssocID="{B5312E0F-7937-4167-BDBA-11E81DA07585}" presName="desTx" presStyleLbl="revTx" presStyleIdx="0" presStyleCnt="6">
        <dgm:presLayoutVars>
          <dgm:bulletEnabled val="1"/>
        </dgm:presLayoutVars>
      </dgm:prSet>
      <dgm:spPr/>
    </dgm:pt>
    <dgm:pt modelId="{D0B1361C-9693-4639-8157-716F6B407E7A}" type="pres">
      <dgm:prSet presAssocID="{37B0038A-DBC6-4606-A36E-EDCEBDFC6534}" presName="space" presStyleCnt="0"/>
      <dgm:spPr/>
    </dgm:pt>
    <dgm:pt modelId="{0896FE5A-8177-4ECE-B11D-EA79A2EFC6B1}" type="pres">
      <dgm:prSet presAssocID="{9DA95278-0030-4A2F-9832-8770CDAFE436}" presName="composite" presStyleCnt="0"/>
      <dgm:spPr/>
    </dgm:pt>
    <dgm:pt modelId="{1CE2A8C4-68C4-418F-A726-FDB952803C9B}" type="pres">
      <dgm:prSet presAssocID="{9DA95278-0030-4A2F-9832-8770CDAFE436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0F95126-4171-48FD-9742-EFFF845E9F26}" type="pres">
      <dgm:prSet presAssocID="{9DA95278-0030-4A2F-9832-8770CDAFE436}" presName="desTx" presStyleLbl="revTx" presStyleIdx="1" presStyleCnt="6">
        <dgm:presLayoutVars>
          <dgm:bulletEnabled val="1"/>
        </dgm:presLayoutVars>
      </dgm:prSet>
      <dgm:spPr/>
    </dgm:pt>
    <dgm:pt modelId="{EE41C1F7-2F02-4179-806E-274E47D127DA}" type="pres">
      <dgm:prSet presAssocID="{E0E304A7-4ED4-4B32-BC7A-BCA099F0356E}" presName="space" presStyleCnt="0"/>
      <dgm:spPr/>
    </dgm:pt>
    <dgm:pt modelId="{35E5E125-D47B-44A5-AD1A-B871218E6E2B}" type="pres">
      <dgm:prSet presAssocID="{B8B9A8D7-5D34-4BB4-B1C3-EF73C54398F7}" presName="composite" presStyleCnt="0"/>
      <dgm:spPr/>
    </dgm:pt>
    <dgm:pt modelId="{AF62A1AA-B6E3-4185-8D4F-FB6B63C054AF}" type="pres">
      <dgm:prSet presAssocID="{B8B9A8D7-5D34-4BB4-B1C3-EF73C54398F7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F362DCA-29A5-4953-9EEA-1428B376A117}" type="pres">
      <dgm:prSet presAssocID="{B8B9A8D7-5D34-4BB4-B1C3-EF73C54398F7}" presName="desTx" presStyleLbl="revTx" presStyleIdx="2" presStyleCnt="6">
        <dgm:presLayoutVars>
          <dgm:bulletEnabled val="1"/>
        </dgm:presLayoutVars>
      </dgm:prSet>
      <dgm:spPr/>
    </dgm:pt>
    <dgm:pt modelId="{2F26A080-ADE8-44AD-86B6-D1740ABF0453}" type="pres">
      <dgm:prSet presAssocID="{0E14E3A4-4E12-4B8A-A496-FCA51DD4A73D}" presName="space" presStyleCnt="0"/>
      <dgm:spPr/>
    </dgm:pt>
    <dgm:pt modelId="{560FB461-4506-40CF-B500-CB48504EB5C4}" type="pres">
      <dgm:prSet presAssocID="{83B35D4B-54E3-46DF-A4C7-F13A19B72404}" presName="composite" presStyleCnt="0"/>
      <dgm:spPr/>
    </dgm:pt>
    <dgm:pt modelId="{771D2646-FC69-4DA8-84A1-38CEECCF4816}" type="pres">
      <dgm:prSet presAssocID="{83B35D4B-54E3-46DF-A4C7-F13A19B72404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1C33654-9714-4194-9342-9CF1B5474ADF}" type="pres">
      <dgm:prSet presAssocID="{83B35D4B-54E3-46DF-A4C7-F13A19B72404}" presName="desTx" presStyleLbl="revTx" presStyleIdx="3" presStyleCnt="6">
        <dgm:presLayoutVars>
          <dgm:bulletEnabled val="1"/>
        </dgm:presLayoutVars>
      </dgm:prSet>
      <dgm:spPr/>
    </dgm:pt>
    <dgm:pt modelId="{D17050D3-4EE3-4378-B7E2-82D8A5270043}" type="pres">
      <dgm:prSet presAssocID="{94D39454-6BAB-49B3-875D-1DE467C3FCA3}" presName="space" presStyleCnt="0"/>
      <dgm:spPr/>
    </dgm:pt>
    <dgm:pt modelId="{17D10B27-0E73-4A14-891F-C41960F06E77}" type="pres">
      <dgm:prSet presAssocID="{F512FFC6-0768-480B-9724-4D47C3F6C9CD}" presName="composite" presStyleCnt="0"/>
      <dgm:spPr/>
    </dgm:pt>
    <dgm:pt modelId="{4592F8D0-EC90-419B-A477-E6313E788B92}" type="pres">
      <dgm:prSet presAssocID="{F512FFC6-0768-480B-9724-4D47C3F6C9CD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0569F1E-F55E-4E26-9BC0-9DDC18867284}" type="pres">
      <dgm:prSet presAssocID="{F512FFC6-0768-480B-9724-4D47C3F6C9CD}" presName="desTx" presStyleLbl="revTx" presStyleIdx="4" presStyleCnt="6">
        <dgm:presLayoutVars>
          <dgm:bulletEnabled val="1"/>
        </dgm:presLayoutVars>
      </dgm:prSet>
      <dgm:spPr/>
    </dgm:pt>
    <dgm:pt modelId="{AC01E1B0-9299-4FEB-A991-2A37C688D1CB}" type="pres">
      <dgm:prSet presAssocID="{01B18425-861F-4E30-95B7-63E32E61D607}" presName="space" presStyleCnt="0"/>
      <dgm:spPr/>
    </dgm:pt>
    <dgm:pt modelId="{B2CB0438-C14B-4D68-8A05-5668160CAA2C}" type="pres">
      <dgm:prSet presAssocID="{0EFE7D5B-1977-4A4E-B0E5-E6546F6BF903}" presName="composite" presStyleCnt="0"/>
      <dgm:spPr/>
    </dgm:pt>
    <dgm:pt modelId="{155C15F6-150D-4F1E-938B-1D653D67EC99}" type="pres">
      <dgm:prSet presAssocID="{0EFE7D5B-1977-4A4E-B0E5-E6546F6BF903}" presName="par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91A66A94-8B3E-43F7-BD09-BB902E37A07A}" type="pres">
      <dgm:prSet presAssocID="{0EFE7D5B-1977-4A4E-B0E5-E6546F6BF903}" presName="desTx" presStyleLbl="revTx" presStyleIdx="5" presStyleCnt="6">
        <dgm:presLayoutVars>
          <dgm:bulletEnabled val="1"/>
        </dgm:presLayoutVars>
      </dgm:prSet>
      <dgm:spPr/>
    </dgm:pt>
  </dgm:ptLst>
  <dgm:cxnLst>
    <dgm:cxn modelId="{3E26D400-A5CF-47E6-91BD-C39AA7040DCF}" srcId="{BBBBB599-CF9D-4541-9013-7B6A4FAD48CA}" destId="{B8B9A8D7-5D34-4BB4-B1C3-EF73C54398F7}" srcOrd="2" destOrd="0" parTransId="{A87C73CC-FC1B-478A-9B81-0A1EDF0E8A0C}" sibTransId="{0E14E3A4-4E12-4B8A-A496-FCA51DD4A73D}"/>
    <dgm:cxn modelId="{8598DF00-5C14-4531-BDFD-399EF5B29B79}" srcId="{0EFE7D5B-1977-4A4E-B0E5-E6546F6BF903}" destId="{7EA5E515-4494-4891-B9C0-FFBF81B430DC}" srcOrd="0" destOrd="0" parTransId="{85C1495D-1325-4CCA-A1BB-83FC6EFF23F6}" sibTransId="{E45EB1EB-0CA7-4C7B-9040-485A5EFEEB24}"/>
    <dgm:cxn modelId="{F951260A-BFB6-4693-A349-A464EF8A4564}" type="presOf" srcId="{B8B9A8D7-5D34-4BB4-B1C3-EF73C54398F7}" destId="{AF62A1AA-B6E3-4185-8D4F-FB6B63C054AF}" srcOrd="0" destOrd="0" presId="urn:microsoft.com/office/officeart/2005/8/layout/chevron1"/>
    <dgm:cxn modelId="{ECCBF00A-FBFC-4C28-B472-BE0C9CE15D3A}" srcId="{BBBBB599-CF9D-4541-9013-7B6A4FAD48CA}" destId="{F512FFC6-0768-480B-9724-4D47C3F6C9CD}" srcOrd="4" destOrd="0" parTransId="{5D37CA0B-BD8C-4048-A27D-51D508C595E4}" sibTransId="{01B18425-861F-4E30-95B7-63E32E61D607}"/>
    <dgm:cxn modelId="{EEAB500B-1158-4D15-BBC4-A875058EB9B9}" srcId="{B5312E0F-7937-4167-BDBA-11E81DA07585}" destId="{907F473D-F266-437D-88A7-FE9F2F2B94C5}" srcOrd="1" destOrd="0" parTransId="{5F6F25C3-9F75-4EF9-A849-EBF4EA0D8419}" sibTransId="{880EBD6E-25C1-483C-A5F0-E84DB6079397}"/>
    <dgm:cxn modelId="{1E2B660D-85D5-4422-A307-B2303E2AA8CE}" type="presOf" srcId="{AC1F9315-64EF-4080-A1F4-2CFFECCD64F4}" destId="{EF362DCA-29A5-4953-9EEA-1428B376A117}" srcOrd="0" destOrd="0" presId="urn:microsoft.com/office/officeart/2005/8/layout/chevron1"/>
    <dgm:cxn modelId="{4376851B-6423-405F-A922-A0086C13C222}" srcId="{B8B9A8D7-5D34-4BB4-B1C3-EF73C54398F7}" destId="{AC1F9315-64EF-4080-A1F4-2CFFECCD64F4}" srcOrd="0" destOrd="0" parTransId="{85A03B42-3A0D-4B4E-AF48-9DF6DBA8D2DA}" sibTransId="{689893F8-77D3-4EB4-8BE2-C4E5C5F2FD66}"/>
    <dgm:cxn modelId="{CEC00121-42FB-4259-9DE3-EA2E5D7819BA}" type="presOf" srcId="{83B35D4B-54E3-46DF-A4C7-F13A19B72404}" destId="{771D2646-FC69-4DA8-84A1-38CEECCF4816}" srcOrd="0" destOrd="0" presId="urn:microsoft.com/office/officeart/2005/8/layout/chevron1"/>
    <dgm:cxn modelId="{9E4DB125-F529-48FA-85F5-C43FBE158A78}" srcId="{BBBBB599-CF9D-4541-9013-7B6A4FAD48CA}" destId="{0EFE7D5B-1977-4A4E-B0E5-E6546F6BF903}" srcOrd="5" destOrd="0" parTransId="{8421DA54-4645-4B89-969B-2FFA28D9D0F6}" sibTransId="{09CEB580-491D-4FA9-8D98-7B56AD5140A5}"/>
    <dgm:cxn modelId="{5D299534-0570-415E-9684-E8A6FBAAE0AF}" type="presOf" srcId="{D7C68BEA-70A9-42AD-884A-5961C9043956}" destId="{91A66A94-8B3E-43F7-BD09-BB902E37A07A}" srcOrd="0" destOrd="3" presId="urn:microsoft.com/office/officeart/2005/8/layout/chevron1"/>
    <dgm:cxn modelId="{A3C81C5B-3C3A-40BC-AD79-E453E88B4D4E}" type="presOf" srcId="{9DA95278-0030-4A2F-9832-8770CDAFE436}" destId="{1CE2A8C4-68C4-418F-A726-FDB952803C9B}" srcOrd="0" destOrd="0" presId="urn:microsoft.com/office/officeart/2005/8/layout/chevron1"/>
    <dgm:cxn modelId="{EECBEE5D-3E19-450C-87B8-A208827069F7}" type="presOf" srcId="{6854A756-4580-496D-86E3-17BAC8E310C1}" destId="{71C33654-9714-4194-9342-9CF1B5474ADF}" srcOrd="0" destOrd="0" presId="urn:microsoft.com/office/officeart/2005/8/layout/chevron1"/>
    <dgm:cxn modelId="{A965E567-EF60-4FC0-BB94-82FBB9D25725}" type="presOf" srcId="{46173DE5-E812-4F32-8BC3-9898D96C8C00}" destId="{30569F1E-F55E-4E26-9BC0-9DDC18867284}" srcOrd="0" destOrd="0" presId="urn:microsoft.com/office/officeart/2005/8/layout/chevron1"/>
    <dgm:cxn modelId="{50AA9968-D5DF-4605-BB55-B577B3B9F7E6}" type="presOf" srcId="{9346A40C-EDAE-4BD7-931F-0102257D7BA3}" destId="{09783776-C3B0-434F-BDF0-195B1C6B6CC9}" srcOrd="0" destOrd="0" presId="urn:microsoft.com/office/officeart/2005/8/layout/chevron1"/>
    <dgm:cxn modelId="{FCE14E51-1F16-4483-80EB-621154AEDD66}" type="presOf" srcId="{DF20489E-8A72-4B45-8E8B-0A9B24AFAA4B}" destId="{C0F95126-4171-48FD-9742-EFFF845E9F26}" srcOrd="0" destOrd="0" presId="urn:microsoft.com/office/officeart/2005/8/layout/chevron1"/>
    <dgm:cxn modelId="{B6A94A58-5067-4DAA-9C74-F05B02B74A06}" type="presOf" srcId="{BBBBB599-CF9D-4541-9013-7B6A4FAD48CA}" destId="{20BDEB5B-8899-4E48-852D-497A1E0D9A0E}" srcOrd="0" destOrd="0" presId="urn:microsoft.com/office/officeart/2005/8/layout/chevron1"/>
    <dgm:cxn modelId="{A1BAB75A-C44A-4A28-8F91-960D528FEDB4}" srcId="{BBBBB599-CF9D-4541-9013-7B6A4FAD48CA}" destId="{B5312E0F-7937-4167-BDBA-11E81DA07585}" srcOrd="0" destOrd="0" parTransId="{23010DD3-C5C9-482E-9107-681582D2C84E}" sibTransId="{37B0038A-DBC6-4606-A36E-EDCEBDFC6534}"/>
    <dgm:cxn modelId="{C959587B-1FFE-4974-AD96-11C8CE67F57E}" srcId="{F512FFC6-0768-480B-9724-4D47C3F6C9CD}" destId="{46173DE5-E812-4F32-8BC3-9898D96C8C00}" srcOrd="0" destOrd="0" parTransId="{9BC7DBD4-2917-44FB-AA59-CAECC86F59D6}" sibTransId="{99D83CC9-370A-4FC1-8FC5-9F0FCD4D2C66}"/>
    <dgm:cxn modelId="{A456DF7F-1C18-4363-80B8-A10CDED00DA6}" srcId="{83B35D4B-54E3-46DF-A4C7-F13A19B72404}" destId="{6854A756-4580-496D-86E3-17BAC8E310C1}" srcOrd="0" destOrd="0" parTransId="{EEE36CEF-05F0-4D45-91D8-4821D47C5C89}" sibTransId="{96F63E60-AC8F-4DB3-90D5-C1AF5527A35B}"/>
    <dgm:cxn modelId="{1B5C3887-96A9-4F90-852F-07A5E7FCDACB}" type="presOf" srcId="{0EFE7D5B-1977-4A4E-B0E5-E6546F6BF903}" destId="{155C15F6-150D-4F1E-938B-1D653D67EC99}" srcOrd="0" destOrd="0" presId="urn:microsoft.com/office/officeart/2005/8/layout/chevron1"/>
    <dgm:cxn modelId="{846FC491-0255-4D2A-BDBA-1452010D7F38}" type="presOf" srcId="{EA7F8A0A-6D19-4410-982B-FBFC23589145}" destId="{91A66A94-8B3E-43F7-BD09-BB902E37A07A}" srcOrd="0" destOrd="1" presId="urn:microsoft.com/office/officeart/2005/8/layout/chevron1"/>
    <dgm:cxn modelId="{321FCDA3-8513-4B7B-A3C1-D5278295BE3C}" type="presOf" srcId="{B5312E0F-7937-4167-BDBA-11E81DA07585}" destId="{8DCF75AD-AEC2-4378-B07E-9B85618C4F6E}" srcOrd="0" destOrd="0" presId="urn:microsoft.com/office/officeart/2005/8/layout/chevron1"/>
    <dgm:cxn modelId="{59D3FBAA-2930-4CE7-9BBA-E0BCDD5618F0}" type="presOf" srcId="{3CFB838D-4D81-44BA-9E59-1F99CAFF1B0E}" destId="{C0F95126-4171-48FD-9742-EFFF845E9F26}" srcOrd="0" destOrd="1" presId="urn:microsoft.com/office/officeart/2005/8/layout/chevron1"/>
    <dgm:cxn modelId="{EE776FB8-1F12-45DD-A8F8-1620DC50879A}" srcId="{9DA95278-0030-4A2F-9832-8770CDAFE436}" destId="{DF20489E-8A72-4B45-8E8B-0A9B24AFAA4B}" srcOrd="0" destOrd="0" parTransId="{05352FFE-7209-4850-BFA3-7FDA6B9C9E57}" sibTransId="{78822668-22E0-4196-9D38-68449A654F5A}"/>
    <dgm:cxn modelId="{77EC05B9-2A3E-44CC-9527-8FA278EAF077}" srcId="{0EFE7D5B-1977-4A4E-B0E5-E6546F6BF903}" destId="{3E65F6D7-453D-485C-B2AC-96E968F4B6C6}" srcOrd="2" destOrd="0" parTransId="{4C0E36A3-7B70-4558-9821-0ADE082CB8FF}" sibTransId="{12102E06-BEDA-4F21-A095-8ECB59A901CB}"/>
    <dgm:cxn modelId="{6C78A9C3-5847-442B-B83C-4E805DDDD003}" srcId="{BBBBB599-CF9D-4541-9013-7B6A4FAD48CA}" destId="{83B35D4B-54E3-46DF-A4C7-F13A19B72404}" srcOrd="3" destOrd="0" parTransId="{8FDE149D-0CE8-4135-8610-7B7FFB5364EE}" sibTransId="{94D39454-6BAB-49B3-875D-1DE467C3FCA3}"/>
    <dgm:cxn modelId="{A6F148CE-DD3C-443B-863C-B9D0EC757037}" srcId="{0EFE7D5B-1977-4A4E-B0E5-E6546F6BF903}" destId="{EA7F8A0A-6D19-4410-982B-FBFC23589145}" srcOrd="1" destOrd="0" parTransId="{E4BAD724-893F-459B-ACD3-75BF2F3A06C1}" sibTransId="{006231DC-EAA9-4CD3-9E2B-7FBE73E10BAC}"/>
    <dgm:cxn modelId="{90E7A6CE-0AAF-4156-B2AA-671186B5E7C1}" srcId="{BBBBB599-CF9D-4541-9013-7B6A4FAD48CA}" destId="{9DA95278-0030-4A2F-9832-8770CDAFE436}" srcOrd="1" destOrd="0" parTransId="{FB8BC2DF-EC8A-4C9C-971E-EBBAFB54A587}" sibTransId="{E0E304A7-4ED4-4B32-BC7A-BCA099F0356E}"/>
    <dgm:cxn modelId="{B76259D1-AA1A-4625-8EE1-C0264392F3AF}" type="presOf" srcId="{F512FFC6-0768-480B-9724-4D47C3F6C9CD}" destId="{4592F8D0-EC90-419B-A477-E6313E788B92}" srcOrd="0" destOrd="0" presId="urn:microsoft.com/office/officeart/2005/8/layout/chevron1"/>
    <dgm:cxn modelId="{83D7EFE3-D8F5-4E15-8A44-AAA2B5F42CB3}" type="presOf" srcId="{7EA5E515-4494-4891-B9C0-FFBF81B430DC}" destId="{91A66A94-8B3E-43F7-BD09-BB902E37A07A}" srcOrd="0" destOrd="0" presId="urn:microsoft.com/office/officeart/2005/8/layout/chevron1"/>
    <dgm:cxn modelId="{FCA57EEF-E5D1-401C-86A8-AF361D3AD2FC}" srcId="{0EFE7D5B-1977-4A4E-B0E5-E6546F6BF903}" destId="{D7C68BEA-70A9-42AD-884A-5961C9043956}" srcOrd="3" destOrd="0" parTransId="{1A18DED0-BC9C-44B7-8B8E-D49D9931D73A}" sibTransId="{5C52054B-1D34-4A50-8F92-004E318B765F}"/>
    <dgm:cxn modelId="{5EC96CF2-6B75-4E48-8A0E-F525C3C2AED0}" type="presOf" srcId="{907F473D-F266-437D-88A7-FE9F2F2B94C5}" destId="{09783776-C3B0-434F-BDF0-195B1C6B6CC9}" srcOrd="0" destOrd="1" presId="urn:microsoft.com/office/officeart/2005/8/layout/chevron1"/>
    <dgm:cxn modelId="{D6FE25F4-4150-4678-B53C-706390B78B6B}" srcId="{9DA95278-0030-4A2F-9832-8770CDAFE436}" destId="{3CFB838D-4D81-44BA-9E59-1F99CAFF1B0E}" srcOrd="1" destOrd="0" parTransId="{758052B3-E024-4BCB-BD33-318A57B9D5AD}" sibTransId="{9455F6EE-AE84-428B-A9EE-0E50627FDDD2}"/>
    <dgm:cxn modelId="{6AFA2DF6-DD3D-403E-9730-22315EC2F64A}" srcId="{B5312E0F-7937-4167-BDBA-11E81DA07585}" destId="{9346A40C-EDAE-4BD7-931F-0102257D7BA3}" srcOrd="0" destOrd="0" parTransId="{FE7D4A7C-60B8-48DA-B757-2CEC06F33571}" sibTransId="{96357D75-041D-4432-9052-4E649EA0D03B}"/>
    <dgm:cxn modelId="{5AAE6CFA-9546-4737-A243-D062EDAB674D}" type="presOf" srcId="{3E65F6D7-453D-485C-B2AC-96E968F4B6C6}" destId="{91A66A94-8B3E-43F7-BD09-BB902E37A07A}" srcOrd="0" destOrd="2" presId="urn:microsoft.com/office/officeart/2005/8/layout/chevron1"/>
    <dgm:cxn modelId="{26640888-1B29-4B78-B51F-5445F63FC6D0}" type="presParOf" srcId="{20BDEB5B-8899-4E48-852D-497A1E0D9A0E}" destId="{C307C407-0192-4649-A163-755077C21E87}" srcOrd="0" destOrd="0" presId="urn:microsoft.com/office/officeart/2005/8/layout/chevron1"/>
    <dgm:cxn modelId="{61591365-718A-4A4B-A4C6-B33B9E665FE6}" type="presParOf" srcId="{C307C407-0192-4649-A163-755077C21E87}" destId="{8DCF75AD-AEC2-4378-B07E-9B85618C4F6E}" srcOrd="0" destOrd="0" presId="urn:microsoft.com/office/officeart/2005/8/layout/chevron1"/>
    <dgm:cxn modelId="{6DECDDFD-CF10-432D-A7C6-DFB0683F8076}" type="presParOf" srcId="{C307C407-0192-4649-A163-755077C21E87}" destId="{09783776-C3B0-434F-BDF0-195B1C6B6CC9}" srcOrd="1" destOrd="0" presId="urn:microsoft.com/office/officeart/2005/8/layout/chevron1"/>
    <dgm:cxn modelId="{9A1AC212-F973-45E0-A29D-C08D31E23DED}" type="presParOf" srcId="{20BDEB5B-8899-4E48-852D-497A1E0D9A0E}" destId="{D0B1361C-9693-4639-8157-716F6B407E7A}" srcOrd="1" destOrd="0" presId="urn:microsoft.com/office/officeart/2005/8/layout/chevron1"/>
    <dgm:cxn modelId="{8D82AFD0-7592-4F5C-92C4-3A670EB339D3}" type="presParOf" srcId="{20BDEB5B-8899-4E48-852D-497A1E0D9A0E}" destId="{0896FE5A-8177-4ECE-B11D-EA79A2EFC6B1}" srcOrd="2" destOrd="0" presId="urn:microsoft.com/office/officeart/2005/8/layout/chevron1"/>
    <dgm:cxn modelId="{C7D13956-3E62-484B-9C70-C0BA91173D16}" type="presParOf" srcId="{0896FE5A-8177-4ECE-B11D-EA79A2EFC6B1}" destId="{1CE2A8C4-68C4-418F-A726-FDB952803C9B}" srcOrd="0" destOrd="0" presId="urn:microsoft.com/office/officeart/2005/8/layout/chevron1"/>
    <dgm:cxn modelId="{946399D1-F39F-4E7A-A76C-898AC91BCFC9}" type="presParOf" srcId="{0896FE5A-8177-4ECE-B11D-EA79A2EFC6B1}" destId="{C0F95126-4171-48FD-9742-EFFF845E9F26}" srcOrd="1" destOrd="0" presId="urn:microsoft.com/office/officeart/2005/8/layout/chevron1"/>
    <dgm:cxn modelId="{3C467A30-5F17-40BA-B7F2-45B49CCAE411}" type="presParOf" srcId="{20BDEB5B-8899-4E48-852D-497A1E0D9A0E}" destId="{EE41C1F7-2F02-4179-806E-274E47D127DA}" srcOrd="3" destOrd="0" presId="urn:microsoft.com/office/officeart/2005/8/layout/chevron1"/>
    <dgm:cxn modelId="{417A3968-7746-4087-9066-6279C171C185}" type="presParOf" srcId="{20BDEB5B-8899-4E48-852D-497A1E0D9A0E}" destId="{35E5E125-D47B-44A5-AD1A-B871218E6E2B}" srcOrd="4" destOrd="0" presId="urn:microsoft.com/office/officeart/2005/8/layout/chevron1"/>
    <dgm:cxn modelId="{D6652CCE-96F3-4119-907D-611271AC1C48}" type="presParOf" srcId="{35E5E125-D47B-44A5-AD1A-B871218E6E2B}" destId="{AF62A1AA-B6E3-4185-8D4F-FB6B63C054AF}" srcOrd="0" destOrd="0" presId="urn:microsoft.com/office/officeart/2005/8/layout/chevron1"/>
    <dgm:cxn modelId="{097F336D-9642-4135-AC2E-218473D9305D}" type="presParOf" srcId="{35E5E125-D47B-44A5-AD1A-B871218E6E2B}" destId="{EF362DCA-29A5-4953-9EEA-1428B376A117}" srcOrd="1" destOrd="0" presId="urn:microsoft.com/office/officeart/2005/8/layout/chevron1"/>
    <dgm:cxn modelId="{6A38EBC4-F807-4139-A242-1C5221847DA5}" type="presParOf" srcId="{20BDEB5B-8899-4E48-852D-497A1E0D9A0E}" destId="{2F26A080-ADE8-44AD-86B6-D1740ABF0453}" srcOrd="5" destOrd="0" presId="urn:microsoft.com/office/officeart/2005/8/layout/chevron1"/>
    <dgm:cxn modelId="{5B2B08C3-4356-420F-B8E1-1DF22A0FC09F}" type="presParOf" srcId="{20BDEB5B-8899-4E48-852D-497A1E0D9A0E}" destId="{560FB461-4506-40CF-B500-CB48504EB5C4}" srcOrd="6" destOrd="0" presId="urn:microsoft.com/office/officeart/2005/8/layout/chevron1"/>
    <dgm:cxn modelId="{E976BD1D-A8B8-49AE-95AF-49CE52260778}" type="presParOf" srcId="{560FB461-4506-40CF-B500-CB48504EB5C4}" destId="{771D2646-FC69-4DA8-84A1-38CEECCF4816}" srcOrd="0" destOrd="0" presId="urn:microsoft.com/office/officeart/2005/8/layout/chevron1"/>
    <dgm:cxn modelId="{A5F259D5-2C2F-41B3-A265-542852DAC9B5}" type="presParOf" srcId="{560FB461-4506-40CF-B500-CB48504EB5C4}" destId="{71C33654-9714-4194-9342-9CF1B5474ADF}" srcOrd="1" destOrd="0" presId="urn:microsoft.com/office/officeart/2005/8/layout/chevron1"/>
    <dgm:cxn modelId="{D3CB7619-1A5E-4765-ADDA-1D9F867A500F}" type="presParOf" srcId="{20BDEB5B-8899-4E48-852D-497A1E0D9A0E}" destId="{D17050D3-4EE3-4378-B7E2-82D8A5270043}" srcOrd="7" destOrd="0" presId="urn:microsoft.com/office/officeart/2005/8/layout/chevron1"/>
    <dgm:cxn modelId="{E1170F02-2DD9-4C8C-B9A8-BD32361F7718}" type="presParOf" srcId="{20BDEB5B-8899-4E48-852D-497A1E0D9A0E}" destId="{17D10B27-0E73-4A14-891F-C41960F06E77}" srcOrd="8" destOrd="0" presId="urn:microsoft.com/office/officeart/2005/8/layout/chevron1"/>
    <dgm:cxn modelId="{847EE5E2-04D3-4345-8957-9BAE4DF78F80}" type="presParOf" srcId="{17D10B27-0E73-4A14-891F-C41960F06E77}" destId="{4592F8D0-EC90-419B-A477-E6313E788B92}" srcOrd="0" destOrd="0" presId="urn:microsoft.com/office/officeart/2005/8/layout/chevron1"/>
    <dgm:cxn modelId="{2B5D1962-378C-43A7-BD31-45CF75C2D63B}" type="presParOf" srcId="{17D10B27-0E73-4A14-891F-C41960F06E77}" destId="{30569F1E-F55E-4E26-9BC0-9DDC18867284}" srcOrd="1" destOrd="0" presId="urn:microsoft.com/office/officeart/2005/8/layout/chevron1"/>
    <dgm:cxn modelId="{CA1A8ABE-9CE5-4700-BAE2-B951A7595776}" type="presParOf" srcId="{20BDEB5B-8899-4E48-852D-497A1E0D9A0E}" destId="{AC01E1B0-9299-4FEB-A991-2A37C688D1CB}" srcOrd="9" destOrd="0" presId="urn:microsoft.com/office/officeart/2005/8/layout/chevron1"/>
    <dgm:cxn modelId="{1B7B2AE4-CEDA-463A-86A7-8F7023D61C10}" type="presParOf" srcId="{20BDEB5B-8899-4E48-852D-497A1E0D9A0E}" destId="{B2CB0438-C14B-4D68-8A05-5668160CAA2C}" srcOrd="10" destOrd="0" presId="urn:microsoft.com/office/officeart/2005/8/layout/chevron1"/>
    <dgm:cxn modelId="{10019388-834A-439F-AC9A-9A426E67EEB2}" type="presParOf" srcId="{B2CB0438-C14B-4D68-8A05-5668160CAA2C}" destId="{155C15F6-150D-4F1E-938B-1D653D67EC99}" srcOrd="0" destOrd="0" presId="urn:microsoft.com/office/officeart/2005/8/layout/chevron1"/>
    <dgm:cxn modelId="{4D9EC1A1-14BE-457B-942B-ED8E864BA80D}" type="presParOf" srcId="{B2CB0438-C14B-4D68-8A05-5668160CAA2C}" destId="{91A66A94-8B3E-43F7-BD09-BB902E37A07A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F75AD-AEC2-4378-B07E-9B85618C4F6E}">
      <dsp:nvSpPr>
        <dsp:cNvPr id="0" name=""/>
        <dsp:cNvSpPr/>
      </dsp:nvSpPr>
      <dsp:spPr>
        <a:xfrm>
          <a:off x="7120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</a:t>
          </a:r>
        </a:p>
      </dsp:txBody>
      <dsp:txXfrm>
        <a:off x="358120" y="1199632"/>
        <a:ext cx="1152026" cy="702000"/>
      </dsp:txXfrm>
    </dsp:sp>
    <dsp:sp modelId="{09783776-C3B0-434F-BDF0-195B1C6B6CC9}">
      <dsp:nvSpPr>
        <dsp:cNvPr id="0" name=""/>
        <dsp:cNvSpPr/>
      </dsp:nvSpPr>
      <dsp:spPr>
        <a:xfrm>
          <a:off x="7120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Genomics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Imaging</a:t>
          </a:r>
        </a:p>
      </dsp:txBody>
      <dsp:txXfrm>
        <a:off x="7120" y="1989382"/>
        <a:ext cx="1483221" cy="833710"/>
      </dsp:txXfrm>
    </dsp:sp>
    <dsp:sp modelId="{1CE2A8C4-68C4-418F-A726-FDB952803C9B}">
      <dsp:nvSpPr>
        <dsp:cNvPr id="0" name=""/>
        <dsp:cNvSpPr/>
      </dsp:nvSpPr>
      <dsp:spPr>
        <a:xfrm>
          <a:off x="1645147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Feature Selection</a:t>
          </a:r>
        </a:p>
      </dsp:txBody>
      <dsp:txXfrm>
        <a:off x="1996147" y="1199632"/>
        <a:ext cx="1152026" cy="702000"/>
      </dsp:txXfrm>
    </dsp:sp>
    <dsp:sp modelId="{C0F95126-4171-48FD-9742-EFFF845E9F26}">
      <dsp:nvSpPr>
        <dsp:cNvPr id="0" name=""/>
        <dsp:cNvSpPr/>
      </dsp:nvSpPr>
      <dsp:spPr>
        <a:xfrm>
          <a:off x="1645147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Naïve Method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Recursive Feature Elimination</a:t>
          </a:r>
        </a:p>
      </dsp:txBody>
      <dsp:txXfrm>
        <a:off x="1645147" y="1989382"/>
        <a:ext cx="1483221" cy="833710"/>
      </dsp:txXfrm>
    </dsp:sp>
    <dsp:sp modelId="{AF62A1AA-B6E3-4185-8D4F-FB6B63C054AF}">
      <dsp:nvSpPr>
        <dsp:cNvPr id="0" name=""/>
        <dsp:cNvSpPr/>
      </dsp:nvSpPr>
      <dsp:spPr>
        <a:xfrm>
          <a:off x="3283173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Transformation</a:t>
          </a:r>
        </a:p>
      </dsp:txBody>
      <dsp:txXfrm>
        <a:off x="3634173" y="1199632"/>
        <a:ext cx="1152026" cy="702000"/>
      </dsp:txXfrm>
    </dsp:sp>
    <dsp:sp modelId="{EF362DCA-29A5-4953-9EEA-1428B376A117}">
      <dsp:nvSpPr>
        <dsp:cNvPr id="0" name=""/>
        <dsp:cNvSpPr/>
      </dsp:nvSpPr>
      <dsp:spPr>
        <a:xfrm>
          <a:off x="3283173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Boxcox Transformation</a:t>
          </a:r>
        </a:p>
      </dsp:txBody>
      <dsp:txXfrm>
        <a:off x="3283173" y="1989382"/>
        <a:ext cx="1483221" cy="833710"/>
      </dsp:txXfrm>
    </dsp:sp>
    <dsp:sp modelId="{771D2646-FC69-4DA8-84A1-38CEECCF4816}">
      <dsp:nvSpPr>
        <dsp:cNvPr id="0" name=""/>
        <dsp:cNvSpPr/>
      </dsp:nvSpPr>
      <dsp:spPr>
        <a:xfrm>
          <a:off x="4921199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Linear Model</a:t>
          </a:r>
        </a:p>
      </dsp:txBody>
      <dsp:txXfrm>
        <a:off x="5272199" y="1199632"/>
        <a:ext cx="1152026" cy="702000"/>
      </dsp:txXfrm>
    </dsp:sp>
    <dsp:sp modelId="{71C33654-9714-4194-9342-9CF1B5474ADF}">
      <dsp:nvSpPr>
        <dsp:cNvPr id="0" name=""/>
        <dsp:cNvSpPr/>
      </dsp:nvSpPr>
      <dsp:spPr>
        <a:xfrm>
          <a:off x="4921199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Linear Regression</a:t>
          </a:r>
        </a:p>
      </dsp:txBody>
      <dsp:txXfrm>
        <a:off x="4921199" y="1989382"/>
        <a:ext cx="1483221" cy="833710"/>
      </dsp:txXfrm>
    </dsp:sp>
    <dsp:sp modelId="{4592F8D0-EC90-419B-A477-E6313E788B92}">
      <dsp:nvSpPr>
        <dsp:cNvPr id="0" name=""/>
        <dsp:cNvSpPr/>
      </dsp:nvSpPr>
      <dsp:spPr>
        <a:xfrm>
          <a:off x="6559226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Cross Validation</a:t>
          </a:r>
        </a:p>
      </dsp:txBody>
      <dsp:txXfrm>
        <a:off x="6910226" y="1199632"/>
        <a:ext cx="1152026" cy="702000"/>
      </dsp:txXfrm>
    </dsp:sp>
    <dsp:sp modelId="{30569F1E-F55E-4E26-9BC0-9DDC18867284}">
      <dsp:nvSpPr>
        <dsp:cNvPr id="0" name=""/>
        <dsp:cNvSpPr/>
      </dsp:nvSpPr>
      <dsp:spPr>
        <a:xfrm>
          <a:off x="6559226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10-fold cross validation</a:t>
          </a:r>
        </a:p>
      </dsp:txBody>
      <dsp:txXfrm>
        <a:off x="6559226" y="1989382"/>
        <a:ext cx="1483221" cy="833710"/>
      </dsp:txXfrm>
    </dsp:sp>
    <dsp:sp modelId="{155C15F6-150D-4F1E-938B-1D653D67EC99}">
      <dsp:nvSpPr>
        <dsp:cNvPr id="0" name=""/>
        <dsp:cNvSpPr/>
      </dsp:nvSpPr>
      <dsp:spPr>
        <a:xfrm>
          <a:off x="8197252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Tests</a:t>
          </a:r>
        </a:p>
      </dsp:txBody>
      <dsp:txXfrm>
        <a:off x="8548252" y="1199632"/>
        <a:ext cx="1152026" cy="702000"/>
      </dsp:txXfrm>
    </dsp:sp>
    <dsp:sp modelId="{91A66A94-8B3E-43F7-BD09-BB902E37A07A}">
      <dsp:nvSpPr>
        <dsp:cNvPr id="0" name=""/>
        <dsp:cNvSpPr/>
      </dsp:nvSpPr>
      <dsp:spPr>
        <a:xfrm>
          <a:off x="8197252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RMSE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R Squared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MAE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Diagnostic Plots</a:t>
          </a:r>
        </a:p>
      </dsp:txBody>
      <dsp:txXfrm>
        <a:off x="8197252" y="1989382"/>
        <a:ext cx="1483221" cy="833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F75AD-AEC2-4378-B07E-9B85618C4F6E}">
      <dsp:nvSpPr>
        <dsp:cNvPr id="0" name=""/>
        <dsp:cNvSpPr/>
      </dsp:nvSpPr>
      <dsp:spPr>
        <a:xfrm>
          <a:off x="7120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</a:t>
          </a:r>
        </a:p>
      </dsp:txBody>
      <dsp:txXfrm>
        <a:off x="358120" y="1199632"/>
        <a:ext cx="1152026" cy="702000"/>
      </dsp:txXfrm>
    </dsp:sp>
    <dsp:sp modelId="{09783776-C3B0-434F-BDF0-195B1C6B6CC9}">
      <dsp:nvSpPr>
        <dsp:cNvPr id="0" name=""/>
        <dsp:cNvSpPr/>
      </dsp:nvSpPr>
      <dsp:spPr>
        <a:xfrm>
          <a:off x="7120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Genomics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Imaging</a:t>
          </a:r>
        </a:p>
      </dsp:txBody>
      <dsp:txXfrm>
        <a:off x="7120" y="1989382"/>
        <a:ext cx="1483221" cy="833710"/>
      </dsp:txXfrm>
    </dsp:sp>
    <dsp:sp modelId="{1CE2A8C4-68C4-418F-A726-FDB952803C9B}">
      <dsp:nvSpPr>
        <dsp:cNvPr id="0" name=""/>
        <dsp:cNvSpPr/>
      </dsp:nvSpPr>
      <dsp:spPr>
        <a:xfrm>
          <a:off x="1645147" y="1199632"/>
          <a:ext cx="1854026" cy="702000"/>
        </a:xfrm>
        <a:prstGeom prst="chevron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Feature Selection</a:t>
          </a:r>
        </a:p>
      </dsp:txBody>
      <dsp:txXfrm>
        <a:off x="1996147" y="1199632"/>
        <a:ext cx="1152026" cy="702000"/>
      </dsp:txXfrm>
    </dsp:sp>
    <dsp:sp modelId="{C0F95126-4171-48FD-9742-EFFF845E9F26}">
      <dsp:nvSpPr>
        <dsp:cNvPr id="0" name=""/>
        <dsp:cNvSpPr/>
      </dsp:nvSpPr>
      <dsp:spPr>
        <a:xfrm>
          <a:off x="1645147" y="1989382"/>
          <a:ext cx="1483221" cy="833710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58000">
              <a:schemeClr val="accent1">
                <a:lumMod val="45000"/>
                <a:lumOff val="55000"/>
              </a:schemeClr>
            </a:gs>
            <a:gs pos="73000">
              <a:schemeClr val="accent1">
                <a:lumMod val="60000"/>
                <a:lumOff val="40000"/>
              </a:schemeClr>
            </a:gs>
            <a:gs pos="94000">
              <a:srgbClr val="E1E1DB"/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Naïve Method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Recursive Feature Elimination</a:t>
          </a:r>
        </a:p>
      </dsp:txBody>
      <dsp:txXfrm>
        <a:off x="1645147" y="1989382"/>
        <a:ext cx="1483221" cy="833710"/>
      </dsp:txXfrm>
    </dsp:sp>
    <dsp:sp modelId="{AF62A1AA-B6E3-4185-8D4F-FB6B63C054AF}">
      <dsp:nvSpPr>
        <dsp:cNvPr id="0" name=""/>
        <dsp:cNvSpPr/>
      </dsp:nvSpPr>
      <dsp:spPr>
        <a:xfrm>
          <a:off x="3283173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Transformation</a:t>
          </a:r>
        </a:p>
      </dsp:txBody>
      <dsp:txXfrm>
        <a:off x="3634173" y="1199632"/>
        <a:ext cx="1152026" cy="702000"/>
      </dsp:txXfrm>
    </dsp:sp>
    <dsp:sp modelId="{EF362DCA-29A5-4953-9EEA-1428B376A117}">
      <dsp:nvSpPr>
        <dsp:cNvPr id="0" name=""/>
        <dsp:cNvSpPr/>
      </dsp:nvSpPr>
      <dsp:spPr>
        <a:xfrm>
          <a:off x="3283173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Boxcox Transformation</a:t>
          </a:r>
        </a:p>
      </dsp:txBody>
      <dsp:txXfrm>
        <a:off x="3283173" y="1989382"/>
        <a:ext cx="1483221" cy="833710"/>
      </dsp:txXfrm>
    </dsp:sp>
    <dsp:sp modelId="{771D2646-FC69-4DA8-84A1-38CEECCF4816}">
      <dsp:nvSpPr>
        <dsp:cNvPr id="0" name=""/>
        <dsp:cNvSpPr/>
      </dsp:nvSpPr>
      <dsp:spPr>
        <a:xfrm>
          <a:off x="4921199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Linear Model</a:t>
          </a:r>
        </a:p>
      </dsp:txBody>
      <dsp:txXfrm>
        <a:off x="5272199" y="1199632"/>
        <a:ext cx="1152026" cy="702000"/>
      </dsp:txXfrm>
    </dsp:sp>
    <dsp:sp modelId="{71C33654-9714-4194-9342-9CF1B5474ADF}">
      <dsp:nvSpPr>
        <dsp:cNvPr id="0" name=""/>
        <dsp:cNvSpPr/>
      </dsp:nvSpPr>
      <dsp:spPr>
        <a:xfrm>
          <a:off x="4921199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Linear Regression</a:t>
          </a:r>
        </a:p>
      </dsp:txBody>
      <dsp:txXfrm>
        <a:off x="4921199" y="1989382"/>
        <a:ext cx="1483221" cy="833710"/>
      </dsp:txXfrm>
    </dsp:sp>
    <dsp:sp modelId="{4592F8D0-EC90-419B-A477-E6313E788B92}">
      <dsp:nvSpPr>
        <dsp:cNvPr id="0" name=""/>
        <dsp:cNvSpPr/>
      </dsp:nvSpPr>
      <dsp:spPr>
        <a:xfrm>
          <a:off x="6559226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Cross Validation</a:t>
          </a:r>
        </a:p>
      </dsp:txBody>
      <dsp:txXfrm>
        <a:off x="6910226" y="1199632"/>
        <a:ext cx="1152026" cy="702000"/>
      </dsp:txXfrm>
    </dsp:sp>
    <dsp:sp modelId="{30569F1E-F55E-4E26-9BC0-9DDC18867284}">
      <dsp:nvSpPr>
        <dsp:cNvPr id="0" name=""/>
        <dsp:cNvSpPr/>
      </dsp:nvSpPr>
      <dsp:spPr>
        <a:xfrm>
          <a:off x="6559226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10-fold cross validation</a:t>
          </a:r>
        </a:p>
      </dsp:txBody>
      <dsp:txXfrm>
        <a:off x="6559226" y="1989382"/>
        <a:ext cx="1483221" cy="833710"/>
      </dsp:txXfrm>
    </dsp:sp>
    <dsp:sp modelId="{155C15F6-150D-4F1E-938B-1D653D67EC99}">
      <dsp:nvSpPr>
        <dsp:cNvPr id="0" name=""/>
        <dsp:cNvSpPr/>
      </dsp:nvSpPr>
      <dsp:spPr>
        <a:xfrm>
          <a:off x="8197252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Tests</a:t>
          </a:r>
        </a:p>
      </dsp:txBody>
      <dsp:txXfrm>
        <a:off x="8548252" y="1199632"/>
        <a:ext cx="1152026" cy="702000"/>
      </dsp:txXfrm>
    </dsp:sp>
    <dsp:sp modelId="{91A66A94-8B3E-43F7-BD09-BB902E37A07A}">
      <dsp:nvSpPr>
        <dsp:cNvPr id="0" name=""/>
        <dsp:cNvSpPr/>
      </dsp:nvSpPr>
      <dsp:spPr>
        <a:xfrm>
          <a:off x="8197252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RMSE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R Squared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MAE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Diagnostic Plots</a:t>
          </a:r>
        </a:p>
      </dsp:txBody>
      <dsp:txXfrm>
        <a:off x="8197252" y="1989382"/>
        <a:ext cx="1483221" cy="833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2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6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03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18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34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24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61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72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22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55AB82-CD6A-48E6-BBFB-7B4CA324A7D9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9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25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55AB82-CD6A-48E6-BBFB-7B4CA324A7D9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70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C31D-66D0-B62C-F538-78A30D818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Feature Selection methods on LGG patients’ survival time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8D38A-DF6A-1D9E-6CDF-FE49D08A6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Mackenzie, NEO, </a:t>
            </a:r>
            <a:r>
              <a:rPr lang="en-IN" dirty="0" err="1"/>
              <a:t>rosie</a:t>
            </a:r>
            <a:r>
              <a:rPr lang="en-IN" dirty="0"/>
              <a:t>, Sanchayan</a:t>
            </a:r>
          </a:p>
        </p:txBody>
      </p:sp>
    </p:spTree>
    <p:extLst>
      <p:ext uri="{BB962C8B-B14F-4D97-AF65-F5344CB8AC3E}">
        <p14:creationId xmlns:p14="http://schemas.microsoft.com/office/powerpoint/2010/main" val="338577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7210-6655-A6E9-B72E-E2763DC0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Pipeline of Project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63E681-D8C5-D58E-A209-791CE81989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04283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478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7210-6655-A6E9-B72E-E2763DC0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Pipeline of Project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63E681-D8C5-D58E-A209-791CE81989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49480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323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29526F-0666-40AD-9497-7ABB22FE316B}"/>
              </a:ext>
            </a:extLst>
          </p:cNvPr>
          <p:cNvSpPr/>
          <p:nvPr/>
        </p:nvSpPr>
        <p:spPr>
          <a:xfrm>
            <a:off x="9138623" y="2483224"/>
            <a:ext cx="2085190" cy="3039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Recursive Feature Elimination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Genomics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Imaging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A95BFB-8CA9-45D6-7A6D-89F78828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Selection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387AD0-AB08-B64A-E19F-ED311D84CCC3}"/>
              </a:ext>
            </a:extLst>
          </p:cNvPr>
          <p:cNvSpPr/>
          <p:nvPr/>
        </p:nvSpPr>
        <p:spPr>
          <a:xfrm>
            <a:off x="4688541" y="1927413"/>
            <a:ext cx="2814917" cy="41416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NAÏVE Method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Genomics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Imaging</a:t>
            </a:r>
          </a:p>
        </p:txBody>
      </p:sp>
    </p:spTree>
    <p:extLst>
      <p:ext uri="{BB962C8B-B14F-4D97-AF65-F5344CB8AC3E}">
        <p14:creationId xmlns:p14="http://schemas.microsoft.com/office/powerpoint/2010/main" val="301634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A95BFB-8CA9-45D6-7A6D-89F78828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Selection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387AD0-AB08-B64A-E19F-ED311D84CCC3}"/>
              </a:ext>
            </a:extLst>
          </p:cNvPr>
          <p:cNvSpPr/>
          <p:nvPr/>
        </p:nvSpPr>
        <p:spPr>
          <a:xfrm>
            <a:off x="1097280" y="2479060"/>
            <a:ext cx="2084400" cy="3038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NAÏVE Method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Genomics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Imaging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9526F-0666-40AD-9497-7ABB22FE316B}"/>
              </a:ext>
            </a:extLst>
          </p:cNvPr>
          <p:cNvSpPr/>
          <p:nvPr/>
        </p:nvSpPr>
        <p:spPr>
          <a:xfrm>
            <a:off x="4719021" y="1927413"/>
            <a:ext cx="2814917" cy="41416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Recursive Feature Elimination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Genomics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Imaging</a:t>
            </a:r>
          </a:p>
        </p:txBody>
      </p:sp>
    </p:spTree>
    <p:extLst>
      <p:ext uri="{BB962C8B-B14F-4D97-AF65-F5344CB8AC3E}">
        <p14:creationId xmlns:p14="http://schemas.microsoft.com/office/powerpoint/2010/main" val="3850172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FEEF-CFF2-5A8F-1C09-5FAF407E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Boxcox Transformation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9C7B3BB7-F324-AEC5-0769-9A8A49DE1CE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75236827"/>
                  </p:ext>
                </p:extLst>
              </p:nvPr>
            </p:nvGraphicFramePr>
            <p:xfrm>
              <a:off x="2634129" y="1891553"/>
              <a:ext cx="6923741" cy="428263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9C7B3BB7-F324-AEC5-0769-9A8A49DE1C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4129" y="1891553"/>
                <a:ext cx="6923741" cy="42826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978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FEEF-CFF2-5A8F-1C09-5FAF407E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Boxcox Transformation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9C7B3BB7-F324-AEC5-0769-9A8A49DE1CE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61212838"/>
                  </p:ext>
                </p:extLst>
              </p:nvPr>
            </p:nvGraphicFramePr>
            <p:xfrm>
              <a:off x="2634129" y="1891553"/>
              <a:ext cx="6923741" cy="428263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9C7B3BB7-F324-AEC5-0769-9A8A49DE1C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4129" y="1891553"/>
                <a:ext cx="6923741" cy="42826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9321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</TotalTime>
  <Words>113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Feature Selection methods on LGG patients’ survival time prediction</vt:lpstr>
      <vt:lpstr>Pipeline of Project</vt:lpstr>
      <vt:lpstr>Pipeline of Project</vt:lpstr>
      <vt:lpstr>Feature Selection Methods</vt:lpstr>
      <vt:lpstr>Feature Selection Methods</vt:lpstr>
      <vt:lpstr>Boxcox Transformation</vt:lpstr>
      <vt:lpstr>Boxcox Transformation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methods on LGG patients’ survival time prediction</dc:title>
  <dc:creator>Sanchayan Bhowal</dc:creator>
  <cp:lastModifiedBy>Sanchayan Bhowal</cp:lastModifiedBy>
  <cp:revision>3</cp:revision>
  <dcterms:created xsi:type="dcterms:W3CDTF">2023-07-02T00:48:24Z</dcterms:created>
  <dcterms:modified xsi:type="dcterms:W3CDTF">2023-07-02T02:11:29Z</dcterms:modified>
</cp:coreProperties>
</file>