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60" r:id="rId4"/>
    <p:sldId id="259" r:id="rId5"/>
    <p:sldId id="295" r:id="rId6"/>
    <p:sldId id="296" r:id="rId7"/>
    <p:sldId id="297" r:id="rId8"/>
    <p:sldId id="298" r:id="rId9"/>
    <p:sldId id="299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  <p:embeddedFont>
      <p:font typeface="Oswald" panose="00000500000000000000" pitchFamily="2" charset="0"/>
      <p:regular r:id="rId54"/>
      <p:bold r:id="rId55"/>
    </p:embeddedFont>
    <p:embeddedFont>
      <p:font typeface="Source Sans Pro" panose="020B0503030403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FC31612-18FD-400D-BF48-D545AAE11333}">
          <p14:sldIdLst>
            <p14:sldId id="256"/>
            <p14:sldId id="257"/>
            <p14:sldId id="260"/>
          </p14:sldIdLst>
        </p14:section>
        <p14:section name="Data Description" id="{4D613E7B-D90C-4A6F-8F54-3FA70FCA4A57}">
          <p14:sldIdLst>
            <p14:sldId id="259"/>
            <p14:sldId id="295"/>
            <p14:sldId id="296"/>
            <p14:sldId id="297"/>
            <p14:sldId id="298"/>
          </p14:sldIdLst>
        </p14:section>
        <p14:section name="Model" id="{F49820D6-025D-4270-B27B-AA90601EE7DA}">
          <p14:sldIdLst>
            <p14:sldId id="299"/>
          </p14:sldIdLst>
        </p14:section>
        <p14:section name="Extensions" id="{50656B84-3C53-445E-8FC6-06A62F8AE4EB}">
          <p14:sldIdLst>
            <p14:sldId id="281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Data!$H$2:$H$4202</cx:f>
        <cx:lvl ptCount="4201" formatCode="General">
          <cx:pt idx="0">11.46163217</cx:pt>
          <cx:pt idx="1">10.538740750000001</cx:pt>
          <cx:pt idx="2">11.571194370000001</cx:pt>
          <cx:pt idx="3">10.83958091</cx:pt>
          <cx:pt idx="4">12.206072649999999</cx:pt>
          <cx:pt idx="5">12.04355372</cx:pt>
          <cx:pt idx="6">11.30220443</cx:pt>
          <cx:pt idx="7">11.944707879999999</cx:pt>
          <cx:pt idx="8">12.90917016</cx:pt>
          <cx:pt idx="9">11.944707879999999</cx:pt>
          <cx:pt idx="10">11.944707879999999</cx:pt>
          <cx:pt idx="11">11.35040654</cx:pt>
          <cx:pt idx="12">11.48760766</cx:pt>
          <cx:pt idx="13">11.48760766</cx:pt>
          <cx:pt idx="14">12.429216200000001</cx:pt>
          <cx:pt idx="15">12.1281111</cx:pt>
          <cx:pt idx="16">11.225243389999999</cx:pt>
          <cx:pt idx="17">12.031719259999999</cx:pt>
          <cx:pt idx="18">12.37581542</cx:pt>
          <cx:pt idx="19">11.73606902</cx:pt>
          <cx:pt idx="20">10.043249489999999</cx:pt>
          <cx:pt idx="21">11.51292546</cx:pt>
          <cx:pt idx="22">10.81977828</cx:pt>
          <cx:pt idx="23">11.99843328</cx:pt>
          <cx:pt idx="24">12.491251589999999</cx:pt>
          <cx:pt idx="25">11.561239329999999</cx:pt>
          <cx:pt idx="26">11.77912851</cx:pt>
          <cx:pt idx="27">11.08214255</cx:pt>
          <cx:pt idx="28">11.607780999999999</cx:pt>
          <cx:pt idx="29">11.08206562</cx:pt>
          <cx:pt idx="30">12.3883942</cx:pt>
          <cx:pt idx="31">10.984444910000001</cx:pt>
          <cx:pt idx="32">10.73639668</cx:pt>
          <cx:pt idx="33">12.01370075</cx:pt>
          <cx:pt idx="34">10.47728798</cx:pt>
          <cx:pt idx="35">11.669929209999999</cx:pt>
          <cx:pt idx="36">11.77874529</cx:pt>
          <cx:pt idx="37">11.532728090000001</cx:pt>
          <cx:pt idx="38">11.532728090000001</cx:pt>
          <cx:pt idx="39">11.385092090000001</cx:pt>
          <cx:pt idx="40">12.4292122</cx:pt>
          <cx:pt idx="41">11.90331078</cx:pt>
          <cx:pt idx="42">11.56171563</cx:pt>
          <cx:pt idx="43">11.48760766</cx:pt>
          <cx:pt idx="44">12.19602231</cx:pt>
          <cx:pt idx="45">15.548934450000001</cx:pt>
          <cx:pt idx="46">13.617059619999999</cx:pt>
          <cx:pt idx="47">10.14643373</cx:pt>
          <cx:pt idx="48">11.542484269999999</cx:pt>
          <cx:pt idx="49">13.062613369999999</cx:pt>
          <cx:pt idx="50">10.950806549999999</cx:pt>
          <cx:pt idx="51">10.96819829</cx:pt>
          <cx:pt idx="52">9.9034875529999997</cx:pt>
          <cx:pt idx="53">11.0744205</cx:pt>
          <cx:pt idx="54">11.90496755</cx:pt>
          <cx:pt idx="55">11.0744205</cx:pt>
          <cx:pt idx="56">11.31447453</cx:pt>
          <cx:pt idx="57">10.924138299999999</cx:pt>
          <cx:pt idx="58">11.56171563</cx:pt>
          <cx:pt idx="59">10.39513036</cx:pt>
          <cx:pt idx="60">12.07254125</cx:pt>
          <cx:pt idx="61">12.07254125</cx:pt>
          <cx:pt idx="62">11.50236995</cx:pt>
          <cx:pt idx="63">11.767567680000001</cx:pt>
          <cx:pt idx="64">11.747997590000001</cx:pt>
          <cx:pt idx="65">12.899207329999999</cx:pt>
          <cx:pt idx="66">12.899207329999999</cx:pt>
          <cx:pt idx="67">12.899207329999999</cx:pt>
          <cx:pt idx="68">12.34581285</cx:pt>
          <cx:pt idx="69">12.34581285</cx:pt>
          <cx:pt idx="70">10.858999000000001</cx:pt>
          <cx:pt idx="71">11.09741002</cx:pt>
          <cx:pt idx="72">10.976782030000001</cx:pt>
          <cx:pt idx="73">13.337474759999999</cx:pt>
          <cx:pt idx="74">10.87804719</cx:pt>
          <cx:pt idx="75">11.332601909999999</cx:pt>
          <cx:pt idx="76">11.30220443</cx:pt>
          <cx:pt idx="77">10.65725935</cx:pt>
          <cx:pt idx="78">11.28978191</cx:pt>
          <cx:pt idx="79">15.548934450000001</cx:pt>
          <cx:pt idx="80">10.538740750000001</cx:pt>
          <cx:pt idx="81">10.18490001</cx:pt>
          <cx:pt idx="82">12.345834590000001</cx:pt>
          <cx:pt idx="83">11.251560700000001</cx:pt>
          <cx:pt idx="84">11.813030060000001</cx:pt>
          <cx:pt idx="85">11.46163217</cx:pt>
          <cx:pt idx="86">11.71177632</cx:pt>
          <cx:pt idx="87">11.694830270000001</cx:pt>
          <cx:pt idx="88">12.524526379999999</cx:pt>
          <cx:pt idx="89">12.019743070000001</cx:pt>
          <cx:pt idx="90">11.544908510000001</cx:pt>
          <cx:pt idx="91">10.46310334</cx:pt>
          <cx:pt idx="92">10.59663473</cx:pt>
          <cx:pt idx="93">11.73606902</cx:pt>
          <cx:pt idx="94">10.59663473</cx:pt>
          <cx:pt idx="95">12.031719259999999</cx:pt>
          <cx:pt idx="96">10.62120539</cx:pt>
          <cx:pt idx="97">12.00759122</cx:pt>
          <cx:pt idx="98">11.225243389999999</cx:pt>
          <cx:pt idx="99">11.35040654</cx:pt>
          <cx:pt idx="100">11.2245765</cx:pt>
          <cx:pt idx="101">11.46163217</cx:pt>
          <cx:pt idx="102">12.936033800000001</cx:pt>
          <cx:pt idx="103">11.898187869999999</cx:pt>
          <cx:pt idx="104">10.933106970000001</cx:pt>
          <cx:pt idx="105">11.23848862</cx:pt>
          <cx:pt idx="106">11.35040654</cx:pt>
          <cx:pt idx="107">12.01370075</cx:pt>
          <cx:pt idx="108">11.2245765</cx:pt>
          <cx:pt idx="109">13.384727639999999</cx:pt>
          <cx:pt idx="110">12.79385931</cx:pt>
          <cx:pt idx="111">11.982929090000001</cx:pt>
          <cx:pt idx="112">11.05089001</cx:pt>
          <cx:pt idx="113">11.09741002</cx:pt>
          <cx:pt idx="114">11.532728090000001</cx:pt>
          <cx:pt idx="115">11.589886509999999</cx:pt>
          <cx:pt idx="116">11.694830270000001</cx:pt>
          <cx:pt idx="117">11.32055357</cx:pt>
          <cx:pt idx="118">11.982929090000001</cx:pt>
          <cx:pt idx="119">11.8386256</cx:pt>
          <cx:pt idx="120">11.60823564</cx:pt>
          <cx:pt idx="121">12.10071213</cx:pt>
          <cx:pt idx="122">11.67419361</cx:pt>
          <cx:pt idx="123">12.323855679999999</cx:pt>
          <cx:pt idx="124">10.419300720000001</cx:pt>
          <cx:pt idx="125">11.621779869999999</cx:pt>
          <cx:pt idx="126">10.341742480000001</cx:pt>
          <cx:pt idx="127">10.20359214</cx:pt>
          <cx:pt idx="128">11.13093271</cx:pt>
          <cx:pt idx="129">11.894780709999999</cx:pt>
          <cx:pt idx="130">11.58524613</cx:pt>
          <cx:pt idx="131">11.313864580000001</cx:pt>
          <cx:pt idx="132">11.96718074</cx:pt>
          <cx:pt idx="133">11.964001079999999</cx:pt>
          <cx:pt idx="134">11.798104410000001</cx:pt>
          <cx:pt idx="135">11.64395373</cx:pt>
          <cx:pt idx="136">12.063932879999999</cx:pt>
          <cx:pt idx="137">11.842229209999999</cx:pt>
          <cx:pt idx="138">12.15451616</cx:pt>
          <cx:pt idx="139">11.440354770000001</cx:pt>
          <cx:pt idx="140">10.81977828</cx:pt>
          <cx:pt idx="141">12.87646284</cx:pt>
          <cx:pt idx="142">12.345834590000001</cx:pt>
          <cx:pt idx="143">11.35040654</cx:pt>
          <cx:pt idx="144">11.65268741</cx:pt>
          <cx:pt idx="145">11.83500896</cx:pt>
          <cx:pt idx="146">12.36734079</cx:pt>
          <cx:pt idx="147">11.66564655</cx:pt>
          <cx:pt idx="148">12.07254125</cx:pt>
          <cx:pt idx="149">11.90493377</cx:pt>
          <cx:pt idx="150">10.46310334</cx:pt>
          <cx:pt idx="151">12.1388639</cx:pt>
          <cx:pt idx="152">11.65268741</cx:pt>
          <cx:pt idx="153">12.873902019999999</cx:pt>
          <cx:pt idx="154">12.948009989999999</cx:pt>
          <cx:pt idx="155">11.849397700000001</cx:pt>
          <cx:pt idx="156">12.27839331</cx:pt>
          <cx:pt idx="157">11.09741002</cx:pt>
          <cx:pt idx="158">11.88448902</cx:pt>
          <cx:pt idx="159">11.385035269999999</cx:pt>
          <cx:pt idx="160">11.51292546</cx:pt>
          <cx:pt idx="161">10.404262839999999</cx:pt>
          <cx:pt idx="162">10.238172479999999</cx:pt>
          <cx:pt idx="163">11.9316358</cx:pt>
          <cx:pt idx="164">11.827371169999999</cx:pt>
          <cx:pt idx="165">11.9511804</cx:pt>
          <cx:pt idx="166">11.767180010000001</cx:pt>
          <cx:pt idx="167">11.15625052</cx:pt>
          <cx:pt idx="168">10.7254676</cx:pt>
          <cx:pt idx="169">15.548934450000001</cx:pt>
          <cx:pt idx="170">11.00126616</cx:pt>
          <cx:pt idx="171">11.65268741</cx:pt>
          <cx:pt idx="172">11.127262979999999</cx:pt>
          <cx:pt idx="173">10.461673749999999</cx:pt>
          <cx:pt idx="174">11.289156719999999</cx:pt>
          <cx:pt idx="175">10.77895629</cx:pt>
          <cx:pt idx="176">11.891019379999999</cx:pt>
          <cx:pt idx="177">12.404923500000001</cx:pt>
          <cx:pt idx="178">10.96819829</cx:pt>
          <cx:pt idx="179">11.71177632</cx:pt>
          <cx:pt idx="180">12.429216200000001</cx:pt>
          <cx:pt idx="181">11.32659589</cx:pt>
          <cx:pt idx="182">11.684733619999999</cx:pt>
          <cx:pt idx="183">9.7981270370000004</cx:pt>
          <cx:pt idx="184">11.635143100000001</cx:pt>
          <cx:pt idx="185">12.019743070000001</cx:pt>
          <cx:pt idx="186">11.69524702</cx:pt>
          <cx:pt idx="187">10.08580911</cx:pt>
          <cx:pt idx="188">12.529966099999999</cx:pt>
          <cx:pt idx="189">11.767567680000001</cx:pt>
          <cx:pt idx="190">13.00582956</cx:pt>
          <cx:pt idx="191">11.27720313</cx:pt>
          <cx:pt idx="192">11.571194370000001</cx:pt>
          <cx:pt idx="193">11.15625052</cx:pt>
          <cx:pt idx="194">12.27839331</cx:pt>
          <cx:pt idx="195">11.83497273</cx:pt>
          <cx:pt idx="196">10.81977828</cx:pt>
          <cx:pt idx="197">10.858036999999999</cx:pt>
          <cx:pt idx="198">10.434115800000001</cx:pt>
          <cx:pt idx="199">11.461579540000001</cx:pt>
          <cx:pt idx="200">12.429216200000001</cx:pt>
          <cx:pt idx="201">10.714417770000001</cx:pt>
          <cx:pt idx="202">11.80559508</cx:pt>
          <cx:pt idx="203">11.607780999999999</cx:pt>
          <cx:pt idx="204">11.9511804</cx:pt>
          <cx:pt idx="205">11.73602902</cx:pt>
          <cx:pt idx="206">11.407009240000001</cx:pt>
          <cx:pt idx="207">10.714417770000001</cx:pt>
          <cx:pt idx="208">11.561239329999999</cx:pt>
          <cx:pt idx="209">11.73192444</cx:pt>
          <cx:pt idx="210">11.884144129999999</cx:pt>
          <cx:pt idx="211">12.01370075</cx:pt>
          <cx:pt idx="212">10.99263856</cx:pt>
          <cx:pt idx="213">11.51292546</cx:pt>
          <cx:pt idx="214">11.47210347</cx:pt>
          <cx:pt idx="215">11.91805718</cx:pt>
          <cx:pt idx="216">12.40901349</cx:pt>
          <cx:pt idx="217">11.69524702</cx:pt>
          <cx:pt idx="218">12.53357621</cx:pt>
          <cx:pt idx="219">12.80765263</cx:pt>
          <cx:pt idx="220">12.170445470000001</cx:pt>
          <cx:pt idx="221">11.69524702</cx:pt>
          <cx:pt idx="222">11.08214255</cx:pt>
          <cx:pt idx="223">11.461105720000001</cx:pt>
          <cx:pt idx="224">11.60823564</cx:pt>
          <cx:pt idx="225">12.08953883</cx:pt>
          <cx:pt idx="226">11.99843328</cx:pt>
          <cx:pt idx="227">12.02574909</cx:pt>
          <cx:pt idx="228">11.73566894</cx:pt>
          <cx:pt idx="229">11.40750939</cx:pt>
          <cx:pt idx="230">11.951148140000001</cx:pt>
          <cx:pt idx="231">10.46310334</cx:pt>
          <cx:pt idx="232">11.35040654</cx:pt>
          <cx:pt idx="233">11.177452730000001</cx:pt>
          <cx:pt idx="234">11.35627165</cx:pt>
          <cx:pt idx="235">11.09741002</cx:pt>
          <cx:pt idx="236">11.635143100000001</cx:pt>
          <cx:pt idx="237">12.001505480000001</cx:pt>
          <cx:pt idx="238">12.23076526</cx:pt>
          <cx:pt idx="239">11.849397700000001</cx:pt>
          <cx:pt idx="240">10.31725146</cx:pt>
          <cx:pt idx="241">12.487485100000001</cx:pt>
          <cx:pt idx="242">11.816726920000001</cx:pt>
          <cx:pt idx="243">11.80559508</cx:pt>
          <cx:pt idx="244">10.74720759</cx:pt>
          <cx:pt idx="245">11.56171563</cx:pt>
          <cx:pt idx="246">12.52434454</cx:pt>
          <cx:pt idx="247">10.38899537</cx:pt>
          <cx:pt idx="248">11.19134184</cx:pt>
          <cx:pt idx="249">12.07254125</cx:pt>
          <cx:pt idx="250">11.141861779999999</cx:pt>
          <cx:pt idx="251">12.36734079</cx:pt>
          <cx:pt idx="252">11.066638360000001</cx:pt>
          <cx:pt idx="253">11.23848862</cx:pt>
          <cx:pt idx="254">11.626254149999999</cx:pt>
          <cx:pt idx="255">11.532728090000001</cx:pt>
          <cx:pt idx="256">9.7309182869999997</cx:pt>
          <cx:pt idx="257">10.81977828</cx:pt>
          <cx:pt idx="258">10.71995795</cx:pt>
          <cx:pt idx="259">11.44571672</cx:pt>
          <cx:pt idx="260">11.65702581</cx:pt>
          <cx:pt idx="261">11.842229209999999</cx:pt>
          <cx:pt idx="262">12.206072649999999</cx:pt>
          <cx:pt idx="263">11.60823564</cx:pt>
          <cx:pt idx="264">12.42901618</cx:pt>
          <cx:pt idx="265">11.90496755</cx:pt>
          <cx:pt idx="266">12.1281111</cx:pt>
          <cx:pt idx="267">10.163926890000001</cx:pt>
          <cx:pt idx="268">12.031719259999999</cx:pt>
          <cx:pt idx="269">12.30138283</cx:pt>
          <cx:pt idx="270">11.73606902</cx:pt>
          <cx:pt idx="271">11.74403719</cx:pt>
          <cx:pt idx="272">10.88743693</cx:pt>
          <cx:pt idx="273">11.69524702</cx:pt>
          <cx:pt idx="274">11.73606902</cx:pt>
          <cx:pt idx="275">11.36210258</cx:pt>
          <cx:pt idx="276">11.2245765</cx:pt>
          <cx:pt idx="277">12.05815252</cx:pt>
          <cx:pt idx="278">11.73606902</cx:pt>
          <cx:pt idx="279">10.62132735</cx:pt>
          <cx:pt idx="280">10.77895629</cx:pt>
          <cx:pt idx="281">12.15477935</cx:pt>
          <cx:pt idx="282">11.775289730000001</cx:pt>
          <cx:pt idx="283">11.775289730000001</cx:pt>
          <cx:pt idx="284">12.063932879999999</cx:pt>
          <cx:pt idx="285">11.532728090000001</cx:pt>
          <cx:pt idx="286">11.91839057</cx:pt>
          <cx:pt idx="287">11.715866309999999</cx:pt>
          <cx:pt idx="288">10.46310334</cx:pt>
          <cx:pt idx="289">12.577636200000001</cx:pt>
          <cx:pt idx="290">11.289156719999999</cx:pt>
          <cx:pt idx="291">11.276570019999999</cx:pt>
          <cx:pt idx="292">11.276570019999999</cx:pt>
          <cx:pt idx="293">11.561239329999999</cx:pt>
          <cx:pt idx="294">11.894780709999999</cx:pt>
          <cx:pt idx="295">11.30220443</cx:pt>
          <cx:pt idx="296">11.40750939</cx:pt>
          <cx:pt idx="297">11.626254149999999</cx:pt>
          <cx:pt idx="298">11.678439900000001</cx:pt>
          <cx:pt idx="299">11.09741002</cx:pt>
          <cx:pt idx="300">13.652991630000001</cx:pt>
          <cx:pt idx="301">11.65268741</cx:pt>
          <cx:pt idx="302">11.9511804</cx:pt>
          <cx:pt idx="303">12.77138645</cx:pt>
          <cx:pt idx="304">11.626254149999999</cx:pt>
          <cx:pt idx="305">11.28978191</cx:pt>
          <cx:pt idx="306">11.43496392</cx:pt>
          <cx:pt idx="307">11.251560700000001</cx:pt>
          <cx:pt idx="308">11.54005413</cx:pt>
          <cx:pt idx="309">11.65268741</cx:pt>
          <cx:pt idx="310">11.35040654</cx:pt>
          <cx:pt idx="311">11.934919880000001</cx:pt>
          <cx:pt idx="312">11.982929090000001</cx:pt>
          <cx:pt idx="313">11.33857208</cx:pt>
          <cx:pt idx="314">12.50617724</cx:pt>
          <cx:pt idx="315">10.799575580000001</cx:pt>
          <cx:pt idx="316">12.1521443</cx:pt>
          <cx:pt idx="317">11.24504602</cx:pt>
          <cx:pt idx="318">12.41916586</cx:pt>
          <cx:pt idx="319">12.031719259999999</cx:pt>
          <cx:pt idx="320">12.529966099999999</cx:pt>
          <cx:pt idx="321">11.849397700000001</cx:pt>
          <cx:pt idx="322">12.16175496</cx:pt>
          <cx:pt idx="323">11.00126616</cx:pt>
          <cx:pt idx="324">11.88448902</cx:pt>
          <cx:pt idx="325">11.55933184</cx:pt>
          <cx:pt idx="326">10.95954023</cx:pt>
          <cx:pt idx="327">11.73566894</cx:pt>
          <cx:pt idx="328">11.28978191</cx:pt>
          <cx:pt idx="329">10.532096210000001</cx:pt>
          <cx:pt idx="330">10.491274219999999</cx:pt>
          <cx:pt idx="331">11.23848862</cx:pt>
          <cx:pt idx="332">11.813030060000001</cx:pt>
          <cx:pt idx="333">11.99843328</cx:pt>
          <cx:pt idx="334">10.713306040000001</cx:pt>
          <cx:pt idx="335">11.938193200000001</cx:pt>
          <cx:pt idx="336">11.32659589</cx:pt>
          <cx:pt idx="337">11.9511804</cx:pt>
          <cx:pt idx="338">11.91839057</cx:pt>
          <cx:pt idx="339">11.45105006</cx:pt>
          <cx:pt idx="340">11.65268741</cx:pt>
          <cx:pt idx="341">11.831379200000001</cx:pt>
          <cx:pt idx="342">10.838600039999999</cx:pt>
          <cx:pt idx="343">11.32659589</cx:pt>
          <cx:pt idx="344">11.48760766</cx:pt>
          <cx:pt idx="345">11.00209984</cx:pt>
          <cx:pt idx="346">11.56171563</cx:pt>
          <cx:pt idx="347">11.849397700000001</cx:pt>
          <cx:pt idx="348">11.429543860000001</cx:pt>
          <cx:pt idx="349">11.719939630000001</cx:pt>
          <cx:pt idx="350">10.849337090000001</cx:pt>
          <cx:pt idx="351">11.694830270000001</cx:pt>
          <cx:pt idx="352">11.37939407</cx:pt>
          <cx:pt idx="353">10.849337090000001</cx:pt>
          <cx:pt idx="354">12.04355372</cx:pt>
          <cx:pt idx="355">11.08214255</cx:pt>
          <cx:pt idx="356">11.21182037</cx:pt>
          <cx:pt idx="357">11.54005413</cx:pt>
          <cx:pt idx="358">11.90158345</cx:pt>
          <cx:pt idx="359">11.28978191</cx:pt>
          <cx:pt idx="360">10.680516219999999</cx:pt>
          <cx:pt idx="361">10.37349118</cx:pt>
          <cx:pt idx="362">11.552146179999999</cx:pt>
          <cx:pt idx="363">10.73639668</cx:pt>
          <cx:pt idx="364">12.323855679999999</cx:pt>
          <cx:pt idx="365">11.39639165</cx:pt>
          <cx:pt idx="366">12.644327580000001</cx:pt>
          <cx:pt idx="367">13.079455879999999</cx:pt>
          <cx:pt idx="368">10.714417770000001</cx:pt>
          <cx:pt idx="369">11.91839057</cx:pt>
          <cx:pt idx="370">11.46163217</cx:pt>
          <cx:pt idx="371">10.505067540000001</cx:pt>
          <cx:pt idx="372">11.32659589</cx:pt>
          <cx:pt idx="373">10.7254676</cx:pt>
          <cx:pt idx="374">12.04355372</cx:pt>
          <cx:pt idx="375">10.54534144</cx:pt>
          <cx:pt idx="376">11.37939407</cx:pt>
          <cx:pt idx="377">11.8277362</cx:pt>
          <cx:pt idx="378">11.46163217</cx:pt>
          <cx:pt idx="379">11.32055357</cx:pt>
          <cx:pt idx="380">10.37349118</cx:pt>
          <cx:pt idx="381">11.35040654</cx:pt>
          <cx:pt idx="382">11.407564949999999</cx:pt>
          <cx:pt idx="383">11.1844214</cx:pt>
          <cx:pt idx="384">10.713306040000001</cx:pt>
          <cx:pt idx="385">11.461579540000001</cx:pt>
          <cx:pt idx="386">12.01370075</cx:pt>
          <cx:pt idx="387">11.39639165</cx:pt>
          <cx:pt idx="388">11.418614789999999</cx:pt>
          <cx:pt idx="389">11.938193200000001</cx:pt>
          <cx:pt idx="390">11.982929090000001</cx:pt>
          <cx:pt idx="391">11.00126616</cx:pt>
          <cx:pt idx="392">11.849397700000001</cx:pt>
          <cx:pt idx="393">11.28978191</cx:pt>
          <cx:pt idx="394">10.914997550000001</cx:pt>
          <cx:pt idx="395">10.69194491</cx:pt>
          <cx:pt idx="396">11.37939407</cx:pt>
          <cx:pt idx="397">11.440301010000001</cx:pt>
          <cx:pt idx="398">11.68687877</cx:pt>
          <cx:pt idx="399">11.72803684</cx:pt>
          <cx:pt idx="400">11.440301010000001</cx:pt>
          <cx:pt idx="401">11.96718074</cx:pt>
          <cx:pt idx="402">10.98529272</cx:pt>
          <cx:pt idx="403">11.72803684</cx:pt>
          <cx:pt idx="404">10.70772878</cx:pt>
          <cx:pt idx="405">11.694830270000001</cx:pt>
          <cx:pt idx="406">11.00209984</cx:pt>
          <cx:pt idx="407">12.1278408</cx:pt>
          <cx:pt idx="408">11.32055357</cx:pt>
          <cx:pt idx="409">10.933106970000001</cx:pt>
          <cx:pt idx="410">11.9476257</cx:pt>
          <cx:pt idx="411">11.198214719999999</cx:pt>
          <cx:pt idx="412">10.829728619999999</cx:pt>
          <cx:pt idx="413">11.727633539999999</cx:pt>
          <cx:pt idx="414">11.77490504</cx:pt>
          <cx:pt idx="415">11.60596033</cx:pt>
          <cx:pt idx="416">11.849397700000001</cx:pt>
          <cx:pt idx="417">11.938193200000001</cx:pt>
          <cx:pt idx="418">11.36210258</cx:pt>
          <cx:pt idx="419">12.77985898</cx:pt>
          <cx:pt idx="420">11.85296277</cx:pt>
          <cx:pt idx="421">11.53761808</cx:pt>
          <cx:pt idx="422">11.849397700000001</cx:pt>
          <cx:pt idx="423">11.60823564</cx:pt>
          <cx:pt idx="424">10.714417770000001</cx:pt>
          <cx:pt idx="425">11.12652742</cx:pt>
          <cx:pt idx="426">11.982929090000001</cx:pt>
          <cx:pt idx="427">12.100434310000001</cx:pt>
          <cx:pt idx="428">11.727633539999999</cx:pt>
          <cx:pt idx="429">10.505067540000001</cx:pt>
          <cx:pt idx="430">11.198214719999999</cx:pt>
          <cx:pt idx="431">12.013670449999999</cx:pt>
          <cx:pt idx="432">10.221941279999999</cx:pt>
          <cx:pt idx="433">11.73566894</cx:pt>
          <cx:pt idx="434">10.858999000000001</cx:pt>
          <cx:pt idx="435">11.39639165</cx:pt>
          <cx:pt idx="436">11.775289730000001</cx:pt>
          <cx:pt idx="437">11.65268741</cx:pt>
          <cx:pt idx="438">11.15625052</cx:pt>
          <cx:pt idx="439">11.820373399999999</cx:pt>
          <cx:pt idx="440">10.518673189999999</cx:pt>
          <cx:pt idx="441">11.297762479999999</cx:pt>
          <cx:pt idx="442">11.648330100000001</cx:pt>
          <cx:pt idx="443">11.84936199</cx:pt>
          <cx:pt idx="444">10.609057249999999</cx:pt>
          <cx:pt idx="445">10.341742480000001</cx:pt>
          <cx:pt idx="446">11.191272870000001</cx:pt>
          <cx:pt idx="447">11.635143100000001</cx:pt>
          <cx:pt idx="448">11.191272870000001</cx:pt>
          <cx:pt idx="449">10.341742480000001</cx:pt>
          <cx:pt idx="450">11.65268741</cx:pt>
          <cx:pt idx="451">11.191272870000001</cx:pt>
          <cx:pt idx="452">11.205040690000001</cx:pt>
          <cx:pt idx="453">10.308952659999999</cx:pt>
          <cx:pt idx="454">10.37349118</cx:pt>
          <cx:pt idx="455">10.35774282</cx:pt>
          <cx:pt idx="456">11.84904049</cx:pt>
          <cx:pt idx="457">11.61728548</cx:pt>
          <cx:pt idx="458">12.206072649999999</cx:pt>
          <cx:pt idx="459">11.70354582</cx:pt>
          <cx:pt idx="460">11.743640279999999</cx:pt>
          <cx:pt idx="461">11.69524702</cx:pt>
          <cx:pt idx="462">12.20582261</cx:pt>
          <cx:pt idx="463">12.100434310000001</cx:pt>
          <cx:pt idx="464">11.69524702</cx:pt>
          <cx:pt idx="465">11.69524702</cx:pt>
          <cx:pt idx="466">12.31268238</cx:pt>
          <cx:pt idx="467">11.798104410000001</cx:pt>
          <cx:pt idx="468">11.46163217</cx:pt>
          <cx:pt idx="469">11.19134184</cx:pt>
          <cx:pt idx="470">11.78676213</cx:pt>
          <cx:pt idx="471">12.60484877</cx:pt>
          <cx:pt idx="472">11.26446411</cx:pt>
          <cx:pt idx="473">10.88743693</cx:pt>
          <cx:pt idx="474">11.669886480000001</cx:pt>
          <cx:pt idx="475">11.349818129999999</cx:pt>
          <cx:pt idx="476">10.65725935</cx:pt>
          <cx:pt idx="477">12.38002595</cx:pt>
          <cx:pt idx="478">10.69194491</cx:pt>
          <cx:pt idx="479">12.31492705</cx:pt>
          <cx:pt idx="480">11.492722759999999</cx:pt>
          <cx:pt idx="481">12.23076526</cx:pt>
          <cx:pt idx="482">11.982929090000001</cx:pt>
          <cx:pt idx="483">11.21182037</cx:pt>
          <cx:pt idx="484">11.99843328</cx:pt>
          <cx:pt idx="485">10.491274219999999</cx:pt>
          <cx:pt idx="486">11.73566894</cx:pt>
          <cx:pt idx="487">12.354492649999999</cx:pt>
          <cx:pt idx="488">11.41310513</cx:pt>
          <cx:pt idx="489">10.6454249</cx:pt>
          <cx:pt idx="490">11.00126616</cx:pt>
          <cx:pt idx="491">11.70354582</cx:pt>
          <cx:pt idx="492">11.00126616</cx:pt>
          <cx:pt idx="493">10.849337090000001</cx:pt>
          <cx:pt idx="494">11.558376730000001</cx:pt>
          <cx:pt idx="495">11.32659589</cx:pt>
          <cx:pt idx="496">11.23188794</cx:pt>
          <cx:pt idx="497">10.536088230000001</cx:pt>
          <cx:pt idx="498">11.32659589</cx:pt>
          <cx:pt idx="499">12.20582261</cx:pt>
          <cx:pt idx="500">10.221941279999999</cx:pt>
          <cx:pt idx="501">11.60823564</cx:pt>
          <cx:pt idx="502">11.9797992</cx:pt>
          <cx:pt idx="503">12.043259559999999</cx:pt>
          <cx:pt idx="504">10.95954023</cx:pt>
          <cx:pt idx="505">12.76554557</cx:pt>
          <cx:pt idx="506">12.055249760000001</cx:pt>
          <cx:pt idx="507">10.933106970000001</cx:pt>
          <cx:pt idx="508">11.349818129999999</cx:pt>
          <cx:pt idx="509">11.034889659999999</cx:pt>
          <cx:pt idx="510">10.714417770000001</cx:pt>
          <cx:pt idx="511">11.37308852</cx:pt>
          <cx:pt idx="512">11.09741002</cx:pt>
          <cx:pt idx="513">11.50287513</cx:pt>
          <cx:pt idx="514">11.58524613</cx:pt>
          <cx:pt idx="515">10.668955390000001</cx:pt>
          <cx:pt idx="516">11.9511804</cx:pt>
          <cx:pt idx="517">11.67419361</cx:pt>
          <cx:pt idx="518">11.527814080000001</cx:pt>
          <cx:pt idx="519">12.292250340000001</cx:pt>
          <cx:pt idx="520">11.626254149999999</cx:pt>
          <cx:pt idx="521">10.46310334</cx:pt>
          <cx:pt idx="522">10.932213709999999</cx:pt>
          <cx:pt idx="523">11.440354770000001</cx:pt>
          <cx:pt idx="524">11.56171563</cx:pt>
          <cx:pt idx="525">10.491274219999999</cx:pt>
          <cx:pt idx="526">11.944707879999999</cx:pt>
          <cx:pt idx="527">11.69524702</cx:pt>
          <cx:pt idx="528">11.40750939</cx:pt>
          <cx:pt idx="529">11.982616549999999</cx:pt>
          <cx:pt idx="530">11.68687877</cx:pt>
          <cx:pt idx="531">11.571194370000001</cx:pt>
          <cx:pt idx="532">11.71177632</cx:pt>
          <cx:pt idx="533">11.83500896</cx:pt>
          <cx:pt idx="534">12.07254125</cx:pt>
          <cx:pt idx="535">10.896646730000001</cx:pt>
          <cx:pt idx="536">10.62132735</cx:pt>
          <cx:pt idx="537">11.78676213</cx:pt>
          <cx:pt idx="538">10.63344871</cx:pt>
          <cx:pt idx="539">10.95954023</cx:pt>
          <cx:pt idx="540">11.69524702</cx:pt>
          <cx:pt idx="541">10.896739330000001</cx:pt>
          <cx:pt idx="542">10.849337090000001</cx:pt>
          <cx:pt idx="543">11.91839057</cx:pt>
          <cx:pt idx="544">11.35040654</cx:pt>
          <cx:pt idx="545">11.177452730000001</cx:pt>
          <cx:pt idx="546">10.668955390000001</cx:pt>
          <cx:pt idx="547">11.982929090000001</cx:pt>
          <cx:pt idx="548">12.19602231</cx:pt>
          <cx:pt idx="549">11.944707879999999</cx:pt>
          <cx:pt idx="550">11.571194370000001</cx:pt>
          <cx:pt idx="551">11.127262979999999</cx:pt>
          <cx:pt idx="552">12.50617724</cx:pt>
          <cx:pt idx="553">10.1064284</cx:pt>
          <cx:pt idx="554">10.20359214</cx:pt>
          <cx:pt idx="555">11.13093271</cx:pt>
          <cx:pt idx="556">11.65220903</cx:pt>
          <cx:pt idx="557">10.59663473</cx:pt>
          <cx:pt idx="558">10.932213709999999</cx:pt>
          <cx:pt idx="559">10.57131693</cx:pt>
          <cx:pt idx="560">10.69194491</cx:pt>
          <cx:pt idx="561">11.69524702</cx:pt>
          <cx:pt idx="562">10.69194491</cx:pt>
          <cx:pt idx="563">11.552146179999999</cx:pt>
          <cx:pt idx="564">10.976782030000001</cx:pt>
          <cx:pt idx="565">11.73606902</cx:pt>
          <cx:pt idx="566">10.20359214</cx:pt>
          <cx:pt idx="567">11.0744205</cx:pt>
          <cx:pt idx="568">10.29214554</cx:pt>
          <cx:pt idx="569">10.616437360000001</cx:pt>
          <cx:pt idx="570">10.95954023</cx:pt>
          <cx:pt idx="571">11.934919880000001</cx:pt>
          <cx:pt idx="572">11.29601246</cx:pt>
          <cx:pt idx="573">12.180754840000001</cx:pt>
          <cx:pt idx="574">11.274033559999999</cx:pt>
          <cx:pt idx="575">12.89921983</cx:pt>
          <cx:pt idx="576">11.88448902</cx:pt>
          <cx:pt idx="577">11.911701580000001</cx:pt>
          <cx:pt idx="578">11.1844214</cx:pt>
          <cx:pt idx="579">12.323855679999999</cx:pt>
          <cx:pt idx="580">11.302142699999999</cx:pt>
          <cx:pt idx="581">12.10071213</cx:pt>
          <cx:pt idx="582">10.544024780000001</cx:pt>
          <cx:pt idx="583">12.133501949999999</cx:pt>
          <cx:pt idx="584">11.65268741</cx:pt>
          <cx:pt idx="585">11.72803684</cx:pt>
          <cx:pt idx="586">12.04355372</cx:pt>
          <cx:pt idx="587">12.345834590000001</cx:pt>
          <cx:pt idx="588">11.626254149999999</cx:pt>
          <cx:pt idx="589">11.0020165</cx:pt>
          <cx:pt idx="590">11.31447453</cx:pt>
          <cx:pt idx="591">11.626254149999999</cx:pt>
          <cx:pt idx="592">11.65268741</cx:pt>
          <cx:pt idx="593">10.81977828</cx:pt>
          <cx:pt idx="594">11.102699039999999</cx:pt>
          <cx:pt idx="595">10.341742480000001</cx:pt>
          <cx:pt idx="596">11.72803684</cx:pt>
          <cx:pt idx="597">12.02574909</cx:pt>
          <cx:pt idx="598">11.571194370000001</cx:pt>
          <cx:pt idx="599">10.126631100000001</cx:pt>
          <cx:pt idx="600">11.198214719999999</cx:pt>
          <cx:pt idx="601">10.77885212</cx:pt>
          <cx:pt idx="602">10.74720759</cx:pt>
          <cx:pt idx="603">10.714306649999999</cx:pt>
          <cx:pt idx="604">11.626254149999999</cx:pt>
          <cx:pt idx="605">11.2835123</cx:pt>
          <cx:pt idx="606">11.9511804</cx:pt>
          <cx:pt idx="607">10.544024780000001</cx:pt>
          <cx:pt idx="608">11.678439900000001</cx:pt>
          <cx:pt idx="609">11.755871640000001</cx:pt>
          <cx:pt idx="610">11.97665948</cx:pt>
          <cx:pt idx="611">11.88448902</cx:pt>
          <cx:pt idx="612">10.96733585</cx:pt>
          <cx:pt idx="613">11.28978191</cx:pt>
          <cx:pt idx="614">9.9034875529999997</cx:pt>
          <cx:pt idx="615">10.24884874</cx:pt>
          <cx:pt idx="616">11.28978191</cx:pt>
          <cx:pt idx="617">11.448386940000001</cx:pt>
          <cx:pt idx="618">11.88448902</cx:pt>
          <cx:pt idx="619">11.73606902</cx:pt>
          <cx:pt idx="620">11.8277362</cx:pt>
          <cx:pt idx="621">10.914178959999999</cx:pt>
          <cx:pt idx="622">12.10071213</cx:pt>
          <cx:pt idx="623">10.668955390000001</cx:pt>
          <cx:pt idx="624">10.858036999999999</cx:pt>
          <cx:pt idx="625">10.77895629</cx:pt>
          <cx:pt idx="626">11.407009240000001</cx:pt>
          <cx:pt idx="627">13.049792679999999</cx:pt>
          <cx:pt idx="628">11.46163217</cx:pt>
          <cx:pt idx="629">11.69524702</cx:pt>
          <cx:pt idx="630">11.767567680000001</cx:pt>
          <cx:pt idx="631">11.66091434</cx:pt>
          <cx:pt idx="632">11.88448902</cx:pt>
          <cx:pt idx="633">11.64351503</cx:pt>
          <cx:pt idx="634">11.32055357</cx:pt>
          <cx:pt idx="635">10.57003405</cx:pt>
          <cx:pt idx="636">11.27720313</cx:pt>
          <cx:pt idx="637">11.387928970000001</cx:pt>
          <cx:pt idx="638">11.65268741</cx:pt>
          <cx:pt idx="639">10.809727949999999</cx:pt>
          <cx:pt idx="640">11.145983709999999</cx:pt>
          <cx:pt idx="641">11.73606902</cx:pt>
          <cx:pt idx="642">11.82041016</cx:pt>
          <cx:pt idx="643">11.198214719999999</cx:pt>
          <cx:pt idx="644">12.356645500000001</cx:pt>
          <cx:pt idx="645">11.112447899999999</cx:pt>
          <cx:pt idx="646">10.94199592</cx:pt>
          <cx:pt idx="647">11.198214719999999</cx:pt>
          <cx:pt idx="648">11.37939407</cx:pt>
          <cx:pt idx="649">12.15451616</cx:pt>
          <cx:pt idx="650">10.52540722</cx:pt>
          <cx:pt idx="651">10.668955390000001</cx:pt>
          <cx:pt idx="652">11.21182037</cx:pt>
          <cx:pt idx="653">10.735309129999999</cx:pt>
          <cx:pt idx="654">10.341742480000001</cx:pt>
          <cx:pt idx="655">11.46163217</cx:pt>
          <cx:pt idx="656">12.083905010000001</cx:pt>
          <cx:pt idx="657">11.21182037</cx:pt>
          <cx:pt idx="658">11.385092090000001</cx:pt>
          <cx:pt idx="659">11.066638360000001</cx:pt>
          <cx:pt idx="660">11.99843328</cx:pt>
          <cx:pt idx="661">10.591622190000001</cx:pt>
          <cx:pt idx="662">10.73639668</cx:pt>
          <cx:pt idx="663">11.775289730000001</cx:pt>
          <cx:pt idx="664">10.402746540000001</cx:pt>
          <cx:pt idx="665">11.09741002</cx:pt>
          <cx:pt idx="666">11.75190299</cx:pt>
          <cx:pt idx="667">11.82041016</cx:pt>
          <cx:pt idx="668">11.45105006</cx:pt>
          <cx:pt idx="669">12.031719259999999</cx:pt>
          <cx:pt idx="670">10.86856845</cx:pt>
          <cx:pt idx="671">12.052921469999999</cx:pt>
          <cx:pt idx="672">10.79947353</cx:pt>
          <cx:pt idx="673">10.46310334</cx:pt>
          <cx:pt idx="674">11.56171563</cx:pt>
          <cx:pt idx="675">12.05815252</cx:pt>
          <cx:pt idx="676">10.308952659999999</cx:pt>
          <cx:pt idx="677">11.813030060000001</cx:pt>
          <cx:pt idx="678">12.788288270000001</cx:pt>
          <cx:pt idx="679">11.90158345</cx:pt>
          <cx:pt idx="680">11.56171563</cx:pt>
          <cx:pt idx="681">11.56171563</cx:pt>
          <cx:pt idx="682">11.13276254</cx:pt>
          <cx:pt idx="683">11.13276254</cx:pt>
          <cx:pt idx="684">11.635143100000001</cx:pt>
          <cx:pt idx="685">11.0020165</cx:pt>
          <cx:pt idx="686">11.72803684</cx:pt>
          <cx:pt idx="687">11.626254149999999</cx:pt>
          <cx:pt idx="688">12.70684793</cx:pt>
          <cx:pt idx="689">11.00126616</cx:pt>
          <cx:pt idx="690">11.7977284</cx:pt>
          <cx:pt idx="691">10.043249489999999</cx:pt>
          <cx:pt idx="692">10.668955390000001</cx:pt>
          <cx:pt idx="693">11.661345470000001</cx:pt>
          <cx:pt idx="694">11.51292546</cx:pt>
          <cx:pt idx="695">12.01370075</cx:pt>
          <cx:pt idx="696">9.564512186</cx:pt>
          <cx:pt idx="697">9.564512186</cx:pt>
          <cx:pt idx="698">11.46163217</cx:pt>
          <cx:pt idx="699">10.75790288</cx:pt>
          <cx:pt idx="700">11.482466260000001</cx:pt>
          <cx:pt idx="701">11.24504602</cx:pt>
          <cx:pt idx="702">10.59538395</cx:pt>
          <cx:pt idx="703">11.719939630000001</cx:pt>
          <cx:pt idx="704">12.254862810000001</cx:pt>
          <cx:pt idx="705">11.46163217</cx:pt>
          <cx:pt idx="706">12.1281111</cx:pt>
          <cx:pt idx="707">11.813030060000001</cx:pt>
          <cx:pt idx="708">11.65225253</cx:pt>
          <cx:pt idx="709">10.75790288</cx:pt>
          <cx:pt idx="710">12.254862810000001</cx:pt>
          <cx:pt idx="711">10.59663473</cx:pt>
          <cx:pt idx="712">11.19752955</cx:pt>
          <cx:pt idx="713">11.60823564</cx:pt>
          <cx:pt idx="714">12.180754840000001</cx:pt>
          <cx:pt idx="715">11.69524702</cx:pt>
          <cx:pt idx="716">11.982929090000001</cx:pt>
          <cx:pt idx="717">11.251560700000001</cx:pt>
          <cx:pt idx="718">11.08214255</cx:pt>
          <cx:pt idx="719">11.28978191</cx:pt>
          <cx:pt idx="720">11.626254149999999</cx:pt>
          <cx:pt idx="721">11.448386940000001</cx:pt>
          <cx:pt idx="722">10.985207969999999</cx:pt>
          <cx:pt idx="723">11.28978191</cx:pt>
          <cx:pt idx="724">11.329603410000001</cx:pt>
          <cx:pt idx="725">11.78638183</cx:pt>
          <cx:pt idx="726">11.73566894</cx:pt>
          <cx:pt idx="727">10.69194491</cx:pt>
          <cx:pt idx="728">11.28978191</cx:pt>
          <cx:pt idx="729">10.63344871</cx:pt>
          <cx:pt idx="730">11.0020165</cx:pt>
          <cx:pt idx="731">11.43496392</cx:pt>
          <cx:pt idx="732">11.813030060000001</cx:pt>
          <cx:pt idx="733">11.15553598</cx:pt>
          <cx:pt idx="734">11.29601246</cx:pt>
          <cx:pt idx="735">11.00126616</cx:pt>
          <cx:pt idx="736">12.001505480000001</cx:pt>
          <cx:pt idx="737">10.70324447</cx:pt>
          <cx:pt idx="738">11.448386940000001</cx:pt>
          <cx:pt idx="739">11.831379200000001</cx:pt>
          <cx:pt idx="740">11.225243389999999</cx:pt>
          <cx:pt idx="741">11.00126616</cx:pt>
          <cx:pt idx="742">9.1590470780000004</cx:pt>
          <cx:pt idx="743">10.59663473</cx:pt>
          <cx:pt idx="744">11.89135505</cx:pt>
          <cx:pt idx="745">10.402746540000001</cx:pt>
          <cx:pt idx="746">11.32055357</cx:pt>
          <cx:pt idx="747">9.9009844220000005</cx:pt>
          <cx:pt idx="748">11.48760766</cx:pt>
          <cx:pt idx="749">11.225243389999999</cx:pt>
          <cx:pt idx="750">11.250911139999999</cx:pt>
          <cx:pt idx="751">11.461105720000001</cx:pt>
          <cx:pt idx="752">11.719939630000001</cx:pt>
          <cx:pt idx="753">11.31447453</cx:pt>
          <cx:pt idx="754">10.65725935</cx:pt>
          <cx:pt idx="755">11.56171563</cx:pt>
          <cx:pt idx="756">11.81377052</cx:pt>
          <cx:pt idx="757">12.264341549999999</cx:pt>
          <cx:pt idx="758">12.36734079</cx:pt>
          <cx:pt idx="759">11.10495723</cx:pt>
          <cx:pt idx="760">10.81977828</cx:pt>
          <cx:pt idx="761">11.99843328</cx:pt>
          <cx:pt idx="762">10.59663473</cx:pt>
          <cx:pt idx="763">11.50236995</cx:pt>
          <cx:pt idx="764">11.589886509999999</cx:pt>
          <cx:pt idx="765">11.527814080000001</cx:pt>
          <cx:pt idx="766">10.849337090000001</cx:pt>
          <cx:pt idx="767">11.98289784</cx:pt>
          <cx:pt idx="768">11.81265962</cx:pt>
          <cx:pt idx="769">10.13626455</cx:pt>
          <cx:pt idx="770">11.034889659999999</cx:pt>
          <cx:pt idx="771">11.034889659999999</cx:pt>
          <cx:pt idx="772">10.88743693</cx:pt>
          <cx:pt idx="773">12.10071213</cx:pt>
          <cx:pt idx="774">11.813030060000001</cx:pt>
          <cx:pt idx="775">11.05089001</cx:pt>
          <cx:pt idx="776">11.944707879999999</cx:pt>
          <cx:pt idx="777">11.897847670000001</cx:pt>
          <cx:pt idx="778">11.127262979999999</cx:pt>
          <cx:pt idx="779">11.00043178</cx:pt>
          <cx:pt idx="780">11.69524702</cx:pt>
          <cx:pt idx="781">10.873319049999999</cx:pt>
          <cx:pt idx="782">11.84904049</cx:pt>
          <cx:pt idx="783">10.77791408</cx:pt>
          <cx:pt idx="784">11.91805718</cx:pt>
          <cx:pt idx="785">11.15553598</cx:pt>
          <cx:pt idx="786">13.21767356</cx:pt>
          <cx:pt idx="787">12.371587079999999</cx:pt>
          <cx:pt idx="788">10.609057249999999</cx:pt>
          <cx:pt idx="789">11.448386940000001</cx:pt>
          <cx:pt idx="790">11.65268741</cx:pt>
          <cx:pt idx="791">10.91508846</cx:pt>
          <cx:pt idx="792">11.225243389999999</cx:pt>
          <cx:pt idx="793">11.90158345</cx:pt>
          <cx:pt idx="794">11.944707879999999</cx:pt>
          <cx:pt idx="795">12.028738629999999</cx:pt>
          <cx:pt idx="796">11.90158345</cx:pt>
          <cx:pt idx="797">11.775289730000001</cx:pt>
          <cx:pt idx="798">11.97665948</cx:pt>
          <cx:pt idx="799">11.542484269999999</cx:pt>
          <cx:pt idx="800">11.09741002</cx:pt>
          <cx:pt idx="801">12.04355372</cx:pt>
          <cx:pt idx="802">11.482466260000001</cx:pt>
          <cx:pt idx="803">11.982616549999999</cx:pt>
          <cx:pt idx="804">11.65268741</cx:pt>
          <cx:pt idx="805">11.827699709999999</cx:pt>
          <cx:pt idx="806">12.135650180000001</cx:pt>
          <cx:pt idx="807">11.849397700000001</cx:pt>
          <cx:pt idx="808">11.440354770000001</cx:pt>
          <cx:pt idx="809">11.31994733</cx:pt>
          <cx:pt idx="810">11.270853900000001</cx:pt>
          <cx:pt idx="811">11.08214255</cx:pt>
          <cx:pt idx="812">11.56166801</cx:pt>
          <cx:pt idx="813">10.20359214</cx:pt>
          <cx:pt idx="814">12.206072649999999</cx:pt>
          <cx:pt idx="815">10.69194491</cx:pt>
          <cx:pt idx="816">10.83958091</cx:pt>
          <cx:pt idx="817">11.69524702</cx:pt>
          <cx:pt idx="818">12.3779229</cx:pt>
          <cx:pt idx="819">11.492722759999999</cx:pt>
          <cx:pt idx="820">9.9758082140000006</cx:pt>
          <cx:pt idx="821">11.99843328</cx:pt>
          <cx:pt idx="822">11.34450681</cx:pt>
          <cx:pt idx="823">12.746942389999999</cx:pt>
          <cx:pt idx="824">11.71177632</cx:pt>
          <cx:pt idx="825">11.448386940000001</cx:pt>
          <cx:pt idx="826">10.668955390000001</cx:pt>
          <cx:pt idx="827">11.50236995</cx:pt>
          <cx:pt idx="828">11.684733619999999</cx:pt>
          <cx:pt idx="829">10.765322100000001</cx:pt>
          <cx:pt idx="830">11.69107165</cx:pt>
          <cx:pt idx="831">11.83497273</cx:pt>
          <cx:pt idx="832">11.42409425</cx:pt>
          <cx:pt idx="833">11.54973944</cx:pt>
          <cx:pt idx="834">10.54534144</cx:pt>
          <cx:pt idx="835">11.51292546</cx:pt>
          <cx:pt idx="836">11.73606902</cx:pt>
          <cx:pt idx="837">11.09665216</cx:pt>
          <cx:pt idx="838">11.91805718</cx:pt>
          <cx:pt idx="839">11.934919880000001</cx:pt>
          <cx:pt idx="840">11.69524702</cx:pt>
          <cx:pt idx="841">11.42943515</cx:pt>
          <cx:pt idx="842">12.27839331</cx:pt>
          <cx:pt idx="843">11.26446411</cx:pt>
          <cx:pt idx="844">11.081373019999999</cx:pt>
          <cx:pt idx="845">10.81977828</cx:pt>
          <cx:pt idx="846">12.1281111</cx:pt>
          <cx:pt idx="847">11.0020165</cx:pt>
          <cx:pt idx="848">11.225243389999999</cx:pt>
          <cx:pt idx="849">11.8913619</cx:pt>
          <cx:pt idx="850">11.941455850000001</cx:pt>
          <cx:pt idx="851">10.70324447</cx:pt>
          <cx:pt idx="852">11.7905572</cx:pt>
          <cx:pt idx="853">11.112447899999999</cx:pt>
          <cx:pt idx="854">12.063932879999999</cx:pt>
          <cx:pt idx="855">12.09793049</cx:pt>
          <cx:pt idx="856">11.88448902</cx:pt>
          <cx:pt idx="857">12.10901093</cx:pt>
          <cx:pt idx="858">11.648330100000001</cx:pt>
          <cx:pt idx="859">11.72803684</cx:pt>
          <cx:pt idx="860">11.75194237</cx:pt>
          <cx:pt idx="861">11.8913619</cx:pt>
          <cx:pt idx="862">10.518673189999999</cx:pt>
          <cx:pt idx="863">10.043249489999999</cx:pt>
          <cx:pt idx="864">12.15451616</cx:pt>
          <cx:pt idx="865">10.308952659999999</cx:pt>
          <cx:pt idx="866">11.35040654</cx:pt>
          <cx:pt idx="867">11.31447453</cx:pt>
          <cx:pt idx="868">11.02679245</cx:pt>
          <cx:pt idx="869">11.349818129999999</cx:pt>
          <cx:pt idx="870">11.7905572</cx:pt>
          <cx:pt idx="871">11.350347709999999</cx:pt>
          <cx:pt idx="872">11.88448902</cx:pt>
          <cx:pt idx="873">12.23076526</cx:pt>
          <cx:pt idx="874">12.00762171</cx:pt>
          <cx:pt idx="875">11.83497273</cx:pt>
          <cx:pt idx="876">11.225243389999999</cx:pt>
          <cx:pt idx="877">11.982929090000001</cx:pt>
          <cx:pt idx="878">12.27839331</cx:pt>
          <cx:pt idx="879">10.532096210000001</cx:pt>
          <cx:pt idx="880">11.32659589</cx:pt>
          <cx:pt idx="881">10.404262839999999</cx:pt>
          <cx:pt idx="882">11.05089001</cx:pt>
          <cx:pt idx="883">10.799575580000001</cx:pt>
          <cx:pt idx="884">11.767180010000001</cx:pt>
          <cx:pt idx="885">10.404262839999999</cx:pt>
          <cx:pt idx="886">11.11988288</cx:pt>
          <cx:pt idx="887">11.46163217</cx:pt>
          <cx:pt idx="888">10.976782030000001</cx:pt>
          <cx:pt idx="889">11.7977284</cx:pt>
          <cx:pt idx="890">12.043259559999999</cx:pt>
          <cx:pt idx="891">10.7254676</cx:pt>
          <cx:pt idx="892">11.482466260000001</cx:pt>
          <cx:pt idx="893">11.942074549999999</cx:pt>
          <cx:pt idx="894">12.330500219999999</cx:pt>
          <cx:pt idx="895">10.81977828</cx:pt>
          <cx:pt idx="896">12.1281111</cx:pt>
          <cx:pt idx="897">11.51292546</cx:pt>
          <cx:pt idx="898">10.87804719</cx:pt>
          <cx:pt idx="899">10.714417770000001</cx:pt>
          <cx:pt idx="900">10.404111309999999</cx:pt>
          <cx:pt idx="901">11.43496392</cx:pt>
          <cx:pt idx="902">11.440354770000001</cx:pt>
          <cx:pt idx="903">10.1064284</cx:pt>
          <cx:pt idx="904">10.545209850000001</cx:pt>
          <cx:pt idx="905">11.982616549999999</cx:pt>
          <cx:pt idx="906">11.429543860000001</cx:pt>
          <cx:pt idx="907">11.3533434</cx:pt>
          <cx:pt idx="908">12.456831360000001</cx:pt>
          <cx:pt idx="909">10.491274219999999</cx:pt>
          <cx:pt idx="910">11.35040654</cx:pt>
          <cx:pt idx="911">11.959865150000001</cx:pt>
          <cx:pt idx="912">12.39669301</cx:pt>
          <cx:pt idx="913">10.69194491</cx:pt>
          <cx:pt idx="914">11.72803684</cx:pt>
          <cx:pt idx="915">11.35040654</cx:pt>
          <cx:pt idx="916">11.35040654</cx:pt>
          <cx:pt idx="917">11.661345470000001</cx:pt>
          <cx:pt idx="918">11.225243389999999</cx:pt>
          <cx:pt idx="919">11.91839057</cx:pt>
          <cx:pt idx="920">11.28036269</cx:pt>
          <cx:pt idx="921">11.461579540000001</cx:pt>
          <cx:pt idx="922">11.461579540000001</cx:pt>
          <cx:pt idx="923">12.05815252</cx:pt>
          <cx:pt idx="924">12.30138283</cx:pt>
          <cx:pt idx="925">11.684733619999999</cx:pt>
          <cx:pt idx="926">11.461105720000001</cx:pt>
          <cx:pt idx="927">11.225243389999999</cx:pt>
          <cx:pt idx="928">11.56171563</cx:pt>
          <cx:pt idx="929">11.42900023</cx:pt>
          <cx:pt idx="930">11.7977284</cx:pt>
          <cx:pt idx="931">11.112373270000001</cx:pt>
          <cx:pt idx="932">11.31447453</cx:pt>
          <cx:pt idx="933">10.043249489999999</cx:pt>
          <cx:pt idx="934">9.9034875529999997</cx:pt>
          <cx:pt idx="935">11.73566894</cx:pt>
          <cx:pt idx="936">11.72803684</cx:pt>
          <cx:pt idx="937">11.630708500000001</cx:pt>
          <cx:pt idx="938">12.10071213</cx:pt>
          <cx:pt idx="939">11.39639165</cx:pt>
          <cx:pt idx="940">12.08953883</cx:pt>
          <cx:pt idx="941">11.127262979999999</cx:pt>
          <cx:pt idx="942">11.51292546</cx:pt>
          <cx:pt idx="943">12.429216200000001</cx:pt>
          <cx:pt idx="944">9.9034875529999997</cx:pt>
          <cx:pt idx="945">11.607780999999999</cx:pt>
          <cx:pt idx="946">11.492722759999999</cx:pt>
          <cx:pt idx="947">12.341477279999999</cx:pt>
          <cx:pt idx="948">11.461105720000001</cx:pt>
          <cx:pt idx="949">12.691580460000001</cx:pt>
          <cx:pt idx="950">10.86856845</cx:pt>
          <cx:pt idx="951">10.896739330000001</cx:pt>
          <cx:pt idx="952">12.341477279999999</cx:pt>
          <cx:pt idx="953">12.456831360000001</cx:pt>
          <cx:pt idx="954">10.96733585</cx:pt>
          <cx:pt idx="955">10.65725935</cx:pt>
          <cx:pt idx="956">11.759394840000001</cx:pt>
          <cx:pt idx="957">11.72803684</cx:pt>
          <cx:pt idx="958">11.66564655</cx:pt>
          <cx:pt idx="959">11.12652742</cx:pt>
          <cx:pt idx="960">11.970350310000001</cx:pt>
          <cx:pt idx="961">12.31492705</cx:pt>
          <cx:pt idx="962">11.066638360000001</cx:pt>
          <cx:pt idx="963">10.54534144</cx:pt>
          <cx:pt idx="964">12.264341549999999</cx:pt>
          <cx:pt idx="965">11.73606902</cx:pt>
          <cx:pt idx="966">12.542544879999999</cx:pt>
          <cx:pt idx="967">11.798104410000001</cx:pt>
          <cx:pt idx="968">12.356645500000001</cx:pt>
          <cx:pt idx="969">11.88448902</cx:pt>
          <cx:pt idx="970">11.34450681</cx:pt>
          <cx:pt idx="971">11.8277362</cx:pt>
          <cx:pt idx="972">11.67419361</cx:pt>
          <cx:pt idx="973">10.57131693</cx:pt>
          <cx:pt idx="974">12.037653990000001</cx:pt>
          <cx:pt idx="975">11.127262979999999</cx:pt>
          <cx:pt idx="976">11.50034668</cx:pt>
          <cx:pt idx="977">11.56646623</cx:pt>
          <cx:pt idx="978">12.206072649999999</cx:pt>
          <cx:pt idx="979">10.23995979</cx:pt>
          <cx:pt idx="980">12.42901618</cx:pt>
          <cx:pt idx="981">11.934919880000001</cx:pt>
          <cx:pt idx="982">11.66564655</cx:pt>
          <cx:pt idx="983">11.75190299</cx:pt>
          <cx:pt idx="984">11.461579540000001</cx:pt>
          <cx:pt idx="985">12.07254125</cx:pt>
          <cx:pt idx="986">11.77525127</cx:pt>
          <cx:pt idx="987">11.79433792</cx:pt>
          <cx:pt idx="988">11.332601909999999</cx:pt>
          <cx:pt idx="989">11.65264393</cx:pt>
          <cx:pt idx="990">9.7380231130000006</cx:pt>
          <cx:pt idx="991">10.91508846</cx:pt>
          <cx:pt idx="992">10.91508846</cx:pt>
          <cx:pt idx="993">11.28971941</cx:pt>
          <cx:pt idx="994">10.59663473</cx:pt>
          <cx:pt idx="995">9.7380231130000006</cx:pt>
          <cx:pt idx="996">11.00209984</cx:pt>
          <cx:pt idx="997">10.799575580000001</cx:pt>
          <cx:pt idx="998">11.362044429999999</cx:pt>
          <cx:pt idx="999">11.32659589</cx:pt>
          <cx:pt idx="1000">11.99535161</cx:pt>
          <cx:pt idx="1001">11.15625052</cx:pt>
          <cx:pt idx="1002">10.91508846</cx:pt>
          <cx:pt idx="1003">10.609057249999999</cx:pt>
          <cx:pt idx="1004">12.01124319</cx:pt>
          <cx:pt idx="1005">11.99535161</cx:pt>
          <cx:pt idx="1006">11.73606902</cx:pt>
          <cx:pt idx="1007">10.16585182</cx:pt>
          <cx:pt idx="1008">13.864300719999999</cx:pt>
          <cx:pt idx="1009">13.864300719999999</cx:pt>
          <cx:pt idx="1010">11.626254149999999</cx:pt>
          <cx:pt idx="1011">11.775289730000001</cx:pt>
          <cx:pt idx="1012">11.891019379999999</cx:pt>
          <cx:pt idx="1013">11.00126616</cx:pt>
          <cx:pt idx="1014">10.307284599999999</cx:pt>
          <cx:pt idx="1015">12.083905010000001</cx:pt>
          <cx:pt idx="1016">11.8913619</cx:pt>
          <cx:pt idx="1017">11.461105720000001</cx:pt>
          <cx:pt idx="1018">12.341477279999999</cx:pt>
          <cx:pt idx="1019">11.676335999999999</cx:pt>
          <cx:pt idx="1020">11.45105006</cx:pt>
          <cx:pt idx="1021">12.292250340000001</cx:pt>
          <cx:pt idx="1022">11.72803684</cx:pt>
          <cx:pt idx="1023">10.257659370000001</cx:pt>
          <cx:pt idx="1024">11.1844214</cx:pt>
          <cx:pt idx="1025">11.93131996</cx:pt>
          <cx:pt idx="1026">11.7905572</cx:pt>
          <cx:pt idx="1027">11.461579540000001</cx:pt>
          <cx:pt idx="1028">11.00209984</cx:pt>
          <cx:pt idx="1029">11.7905572</cx:pt>
          <cx:pt idx="1030">11.141861779999999</cx:pt>
          <cx:pt idx="1031">10.74720759</cx:pt>
          <cx:pt idx="1032">11.481950660000001</cx:pt>
          <cx:pt idx="1033">12.15477935</cx:pt>
          <cx:pt idx="1034">11.964001079999999</cx:pt>
          <cx:pt idx="1035">11.46163217</cx:pt>
          <cx:pt idx="1036">10.57131693</cx:pt>
          <cx:pt idx="1037">11.842229209999999</cx:pt>
          <cx:pt idx="1038">10.87804719</cx:pt>
          <cx:pt idx="1039">10.87804719</cx:pt>
          <cx:pt idx="1040">11.418614789999999</cx:pt>
          <cx:pt idx="1041">11.00126616</cx:pt>
          <cx:pt idx="1042">11.418614789999999</cx:pt>
          <cx:pt idx="1043">10.538740750000001</cx:pt>
          <cx:pt idx="1044">11.91805718</cx:pt>
          <cx:pt idx="1045">11.849397700000001</cx:pt>
          <cx:pt idx="1046">10.54534144</cx:pt>
          <cx:pt idx="1047">11.70025944</cx:pt>
          <cx:pt idx="1048">12.132964169999999</cx:pt>
          <cx:pt idx="1049">10.668955390000001</cx:pt>
          <cx:pt idx="1050">10.448714600000001</cx:pt>
          <cx:pt idx="1051">10.7254676</cx:pt>
          <cx:pt idx="1052">11.77490504</cx:pt>
          <cx:pt idx="1053">10.87804719</cx:pt>
          <cx:pt idx="1054">11.23848862</cx:pt>
          <cx:pt idx="1055">10.809727949999999</cx:pt>
          <cx:pt idx="1056">10.126631100000001</cx:pt>
          <cx:pt idx="1057">11.694830270000001</cx:pt>
          <cx:pt idx="1058">11.395829689999999</cx:pt>
          <cx:pt idx="1059">11.48760766</cx:pt>
          <cx:pt idx="1060">11.77104999</cx:pt>
          <cx:pt idx="1061">11.527814080000001</cx:pt>
          <cx:pt idx="1062">11.517913009999999</cx:pt>
          <cx:pt idx="1063">11.3083583</cx:pt>
          <cx:pt idx="1064">12.063932879999999</cx:pt>
          <cx:pt idx="1065">10.51732093</cx:pt>
          <cx:pt idx="1066">10.62132735</cx:pt>
          <cx:pt idx="1067">11.50236995</cx:pt>
          <cx:pt idx="1068">12.06681058</cx:pt>
          <cx:pt idx="1069">11.0744205</cx:pt>
          <cx:pt idx="1070">10.84739345</cx:pt>
          <cx:pt idx="1071">11.65051113</cx:pt>
          <cx:pt idx="1072">12.19602231</cx:pt>
          <cx:pt idx="1073">10.307284599999999</cx:pt>
          <cx:pt idx="1074">9.6485953030000005</cx:pt>
          <cx:pt idx="1075">11.51292546</cx:pt>
          <cx:pt idx="1076">10.95954023</cx:pt>
          <cx:pt idx="1077">11.32055357</cx:pt>
          <cx:pt idx="1078">11.73606902</cx:pt>
          <cx:pt idx="1079">11.85651517</cx:pt>
          <cx:pt idx="1080">12.100434310000001</cx:pt>
          <cx:pt idx="1081">12.04355372</cx:pt>
          <cx:pt idx="1082">10.448714600000001</cx:pt>
          <cx:pt idx="1083">12.50615872</cx:pt>
          <cx:pt idx="1084">11.88448902</cx:pt>
          <cx:pt idx="1085">11.90496755</cx:pt>
          <cx:pt idx="1086">11.08214255</cx:pt>
          <cx:pt idx="1087">10.55189884</cx:pt>
          <cx:pt idx="1088">11.94142327</cx:pt>
          <cx:pt idx="1089">10.59538395</cx:pt>
          <cx:pt idx="1090">12.07254125</cx:pt>
          <cx:pt idx="1091">10.46310334</cx:pt>
          <cx:pt idx="1092">12.676076269999999</cx:pt>
          <cx:pt idx="1093">11.75194237</cx:pt>
          <cx:pt idx="1094">12.254862810000001</cx:pt>
          <cx:pt idx="1095">10.46310334</cx:pt>
          <cx:pt idx="1096">11.934919880000001</cx:pt>
          <cx:pt idx="1097">11.88448902</cx:pt>
          <cx:pt idx="1098">10.950806549999999</cx:pt>
          <cx:pt idx="1099">11.40750939</cx:pt>
          <cx:pt idx="1100">12.08531644</cx:pt>
          <cx:pt idx="1101">12.07254125</cx:pt>
          <cx:pt idx="1102">10.70324447</cx:pt>
          <cx:pt idx="1103">10.896646730000001</cx:pt>
          <cx:pt idx="1104">12.50615872</cx:pt>
          <cx:pt idx="1105">11.141861779999999</cx:pt>
          <cx:pt idx="1106">11.547326890000001</cx:pt>
          <cx:pt idx="1107">11.723996440000001</cx:pt>
          <cx:pt idx="1108">11.73606902</cx:pt>
          <cx:pt idx="1109">11.58058411</cx:pt>
          <cx:pt idx="1110">11.73566894</cx:pt>
          <cx:pt idx="1111">12.206072649999999</cx:pt>
          <cx:pt idx="1112">11.225243389999999</cx:pt>
          <cx:pt idx="1113">10.680516219999999</cx:pt>
          <cx:pt idx="1114">12.1388639</cx:pt>
          <cx:pt idx="1115">9.8521942580000008</cx:pt>
          <cx:pt idx="1116">11.84936199</cx:pt>
          <cx:pt idx="1117">11.28978191</cx:pt>
          <cx:pt idx="1118">10.46310334</cx:pt>
          <cx:pt idx="1119">10.74720759</cx:pt>
          <cx:pt idx="1120">11.15553598</cx:pt>
          <cx:pt idx="1121">11.69107165</cx:pt>
          <cx:pt idx="1122">11.53761808</cx:pt>
          <cx:pt idx="1123">11.32357929</cx:pt>
          <cx:pt idx="1124">11.661345470000001</cx:pt>
          <cx:pt idx="1125">11.99535161</cx:pt>
          <cx:pt idx="1126">10.221941279999999</cx:pt>
          <cx:pt idx="1127">11.25803322</cx:pt>
          <cx:pt idx="1128">10.714306649999999</cx:pt>
          <cx:pt idx="1129">11.73606902</cx:pt>
          <cx:pt idx="1130">11.849397700000001</cx:pt>
          <cx:pt idx="1131">11.54973944</cx:pt>
          <cx:pt idx="1132">11.00126616</cx:pt>
          <cx:pt idx="1133">11.736061019999999</cx:pt>
          <cx:pt idx="1134">11.798104410000001</cx:pt>
          <cx:pt idx="1135">11.73606902</cx:pt>
          <cx:pt idx="1136">11.440354770000001</cx:pt>
          <cx:pt idx="1137">10.78931908</cx:pt>
          <cx:pt idx="1138">10.69194491</cx:pt>
          <cx:pt idx="1139">11.72803684</cx:pt>
          <cx:pt idx="1140">11.09741002</cx:pt>
          <cx:pt idx="1141">11.205040690000001</cx:pt>
          <cx:pt idx="1142">11.46163217</cx:pt>
          <cx:pt idx="1143">11.571194370000001</cx:pt>
          <cx:pt idx="1144">12.50615872</cx:pt>
          <cx:pt idx="1145">11.31447453</cx:pt>
          <cx:pt idx="1146">10.55841352</cx:pt>
          <cx:pt idx="1147">11.10420506</cx:pt>
          <cx:pt idx="1148">10.768484989999999</cx:pt>
          <cx:pt idx="1149">10.768484989999999</cx:pt>
          <cx:pt idx="1150">11.08214255</cx:pt>
          <cx:pt idx="1151">11.225243389999999</cx:pt>
          <cx:pt idx="1152">11.23848862</cx:pt>
          <cx:pt idx="1153">10.933106970000001</cx:pt>
          <cx:pt idx="1154">11.77143616</cx:pt>
          <cx:pt idx="1155">11.191272870000001</cx:pt>
          <cx:pt idx="1156">11.1844214</cx:pt>
          <cx:pt idx="1157">12.063932879999999</cx:pt>
          <cx:pt idx="1158">11.034889659999999</cx:pt>
          <cx:pt idx="1159">10.7254676</cx:pt>
          <cx:pt idx="1160">12.537173340000001</cx:pt>
          <cx:pt idx="1161">11.50236995</cx:pt>
          <cx:pt idx="1162">11.918357240000001</cx:pt>
          <cx:pt idx="1163">10.532096210000001</cx:pt>
          <cx:pt idx="1164">12.201060099999999</cx:pt>
          <cx:pt idx="1165">11.116172300000001</cx:pt>
          <cx:pt idx="1166">11.678016080000001</cx:pt>
          <cx:pt idx="1167">11.8277362</cx:pt>
          <cx:pt idx="1168">11.831379200000001</cx:pt>
          <cx:pt idx="1169">11.51292546</cx:pt>
          <cx:pt idx="1170">11.116172300000001</cx:pt>
          <cx:pt idx="1171">11.35627165</cx:pt>
          <cx:pt idx="1172">11.98604922</cx:pt>
          <cx:pt idx="1173">11.951148140000001</cx:pt>
          <cx:pt idx="1174">10.491274219999999</cx:pt>
          <cx:pt idx="1175">11.72803684</cx:pt>
          <cx:pt idx="1176">11.951148140000001</cx:pt>
          <cx:pt idx="1177">11.69107165</cx:pt>
          <cx:pt idx="1178">11.72803684</cx:pt>
          <cx:pt idx="1179">11.08214255</cx:pt>
          <cx:pt idx="1180">11.28971941</cx:pt>
          <cx:pt idx="1181">11.571194370000001</cx:pt>
          <cx:pt idx="1182">11.75190299</cx:pt>
          <cx:pt idx="1183">11.05089001</cx:pt>
          <cx:pt idx="1184">12.141534119999999</cx:pt>
          <cx:pt idx="1185">11.56171563</cx:pt>
          <cx:pt idx="1186">11.461579540000001</cx:pt>
          <cx:pt idx="1187">11.385092090000001</cx:pt>
          <cx:pt idx="1188">11.33857208</cx:pt>
          <cx:pt idx="1189">12.4291962</cx:pt>
          <cx:pt idx="1190">11.775289730000001</cx:pt>
          <cx:pt idx="1191">11.05009604</cx:pt>
          <cx:pt idx="1192">11.759785539999999</cx:pt>
          <cx:pt idx="1193">12.1281111</cx:pt>
          <cx:pt idx="1194">11.349818129999999</cx:pt>
          <cx:pt idx="1195">10.950806549999999</cx:pt>
          <cx:pt idx="1196">12.15477935</cx:pt>
          <cx:pt idx="1197">11.46688153</cx:pt>
          <cx:pt idx="1198">9.7981270370000004</cx:pt>
          <cx:pt idx="1199">11.56171563</cx:pt>
          <cx:pt idx="1200">12.1856148</cx:pt>
          <cx:pt idx="1201">11.65268741</cx:pt>
          <cx:pt idx="1202">11.849397700000001</cx:pt>
          <cx:pt idx="1203">12.50615872</cx:pt>
          <cx:pt idx="1204">11.532728090000001</cx:pt>
          <cx:pt idx="1205">12.70684793</cx:pt>
          <cx:pt idx="1206">10.23995979</cx:pt>
          <cx:pt idx="1207">10.221941279999999</cx:pt>
          <cx:pt idx="1208">11.944707879999999</cx:pt>
          <cx:pt idx="1209">11.29601246</cx:pt>
          <cx:pt idx="1210">15.548934450000001</cx:pt>
          <cx:pt idx="1211">9.9034875529999997</cx:pt>
          <cx:pt idx="1212">11.72803684</cx:pt>
          <cx:pt idx="1213">11.259322709999999</cx:pt>
          <cx:pt idx="1214">11.64395373</cx:pt>
          <cx:pt idx="1215">11.90496755</cx:pt>
          <cx:pt idx="1216">11.621779869999999</cx:pt>
          <cx:pt idx="1217">10.257659370000001</cx:pt>
          <cx:pt idx="1218">10.764265569999999</cx:pt>
          <cx:pt idx="1219">11.09741002</cx:pt>
          <cx:pt idx="1220">11.0744205</cx:pt>
          <cx:pt idx="1221">11.31447453</cx:pt>
          <cx:pt idx="1222">12.11176197</cx:pt>
          <cx:pt idx="1223">11.934919880000001</cx:pt>
          <cx:pt idx="1224">10.45593485</cx:pt>
          <cx:pt idx="1225">10.976782030000001</cx:pt>
          <cx:pt idx="1226">11.13093271</cx:pt>
          <cx:pt idx="1227">11.429543860000001</cx:pt>
          <cx:pt idx="1228">10.491274219999999</cx:pt>
          <cx:pt idx="1229">12.01370075</cx:pt>
          <cx:pt idx="1230">11.32055357</cx:pt>
          <cx:pt idx="1231">12.083905010000001</cx:pt>
          <cx:pt idx="1232">11.407564949999999</cx:pt>
          <cx:pt idx="1233">10.65725935</cx:pt>
          <cx:pt idx="1234">11.1844214</cx:pt>
          <cx:pt idx="1235">10.55841352</cx:pt>
          <cx:pt idx="1236">11.719939630000001</cx:pt>
          <cx:pt idx="1237">11.73606902</cx:pt>
          <cx:pt idx="1238">11.719939630000001</cx:pt>
          <cx:pt idx="1239">11.69524702</cx:pt>
          <cx:pt idx="1240">10.896739330000001</cx:pt>
          <cx:pt idx="1241">11.108709579999999</cx:pt>
          <cx:pt idx="1242">10.35774282</cx:pt>
          <cx:pt idx="1243">11.081373019999999</cx:pt>
          <cx:pt idx="1244">11.71177632</cx:pt>
          <cx:pt idx="1245">11.052634510000001</cx:pt>
          <cx:pt idx="1246">10.896739330000001</cx:pt>
          <cx:pt idx="1247">10.38899537</cx:pt>
          <cx:pt idx="1248">11.849397700000001</cx:pt>
          <cx:pt idx="1249">11.719939630000001</cx:pt>
          <cx:pt idx="1250">12.00456827</cx:pt>
          <cx:pt idx="1251">10.62132735</cx:pt>
          <cx:pt idx="1252">11.67419361</cx:pt>
          <cx:pt idx="1253">11.849397700000001</cx:pt>
          <cx:pt idx="1254">10.83958091</cx:pt>
          <cx:pt idx="1255">11.08214255</cx:pt>
          <cx:pt idx="1256">11.90496755</cx:pt>
          <cx:pt idx="1257">11.10420506</cx:pt>
          <cx:pt idx="1258">10.59538395</cx:pt>
          <cx:pt idx="1259">12.043259559999999</cx:pt>
          <cx:pt idx="1260">12.065372760000001</cx:pt>
          <cx:pt idx="1261">11.26446411</cx:pt>
          <cx:pt idx="1262">10.57131693</cx:pt>
          <cx:pt idx="1263">11.648330100000001</cx:pt>
          <cx:pt idx="1264">11.112447899999999</cx:pt>
          <cx:pt idx="1265">10.08580911</cx:pt>
          <cx:pt idx="1266">11.28978191</cx:pt>
          <cx:pt idx="1267">11.00126616</cx:pt>
          <cx:pt idx="1268">11.5588544</cx:pt>
          <cx:pt idx="1269">11.982929090000001</cx:pt>
          <cx:pt idx="1270">10.91508846</cx:pt>
          <cx:pt idx="1271">11.589886509999999</cx:pt>
          <cx:pt idx="1272">11.251495759999999</cx:pt>
          <cx:pt idx="1273">11.84904049</cx:pt>
          <cx:pt idx="1274">11.732060990000001</cx:pt>
          <cx:pt idx="1275">10.62132735</cx:pt>
          <cx:pt idx="1276">10.6454249</cx:pt>
          <cx:pt idx="1277">11.10495723</cx:pt>
          <cx:pt idx="1278">11.755871640000001</cx:pt>
          <cx:pt idx="1279">12.12540474</cx:pt>
          <cx:pt idx="1280">10.98529272</cx:pt>
          <cx:pt idx="1281">12.08531644</cx:pt>
          <cx:pt idx="1282">11.1844214</cx:pt>
          <cx:pt idx="1283">11.72803684</cx:pt>
          <cx:pt idx="1284">11.897847670000001</cx:pt>
          <cx:pt idx="1285">12.19833277</cx:pt>
          <cx:pt idx="1286">11.775289730000001</cx:pt>
          <cx:pt idx="1287">10.714306649999999</cx:pt>
          <cx:pt idx="1288">12.542544879999999</cx:pt>
          <cx:pt idx="1289">11.982929090000001</cx:pt>
          <cx:pt idx="1290">10.532096210000001</cx:pt>
          <cx:pt idx="1291">11.73606902</cx:pt>
          <cx:pt idx="1292">11.73606902</cx:pt>
          <cx:pt idx="1293">12.09263515</cx:pt>
          <cx:pt idx="1294">11.51287546</cx:pt>
          <cx:pt idx="1295">11.149082030000001</cx:pt>
          <cx:pt idx="1296">11.06656023</cx:pt>
          <cx:pt idx="1297">11.65268741</cx:pt>
          <cx:pt idx="1298">11.39075783</cx:pt>
          <cx:pt idx="1299">10.37349118</cx:pt>
          <cx:pt idx="1300">11.69524702</cx:pt>
          <cx:pt idx="1301">12.15477935</cx:pt>
          <cx:pt idx="1302">11.66564655</cx:pt>
          <cx:pt idx="1303">12.50615872</cx:pt>
          <cx:pt idx="1304">11.648330100000001</cx:pt>
          <cx:pt idx="1305">11.65268741</cx:pt>
          <cx:pt idx="1306">11.362044429999999</cx:pt>
          <cx:pt idx="1307">11.50236995</cx:pt>
          <cx:pt idx="1308">12.05815252</cx:pt>
          <cx:pt idx="1309">11.1844214</cx:pt>
          <cx:pt idx="1310">11.482466260000001</cx:pt>
          <cx:pt idx="1311">11.571194370000001</cx:pt>
          <cx:pt idx="1312">10.77895629</cx:pt>
          <cx:pt idx="1313">11.429543860000001</cx:pt>
          <cx:pt idx="1314">11.09741002</cx:pt>
          <cx:pt idx="1315">11.35040654</cx:pt>
          <cx:pt idx="1316">11.8277362</cx:pt>
          <cx:pt idx="1317">12.19095901</cx:pt>
          <cx:pt idx="1318">10.914178959999999</cx:pt>
          <cx:pt idx="1319">12.01370075</cx:pt>
          <cx:pt idx="1320">11.37939407</cx:pt>
          <cx:pt idx="1321">11.066638360000001</cx:pt>
          <cx:pt idx="1322">9.8781697449999992</cx:pt>
          <cx:pt idx="1323">11.461579540000001</cx:pt>
          <cx:pt idx="1324">9.7409686230000005</cx:pt>
          <cx:pt idx="1325">10.69194491</cx:pt>
          <cx:pt idx="1326">11.571194370000001</cx:pt>
          <cx:pt idx="1327">11.00126616</cx:pt>
          <cx:pt idx="1328">11.68687877</cx:pt>
          <cx:pt idx="1329">12.08107616</cx:pt>
          <cx:pt idx="1330">12.220936630000001</cx:pt>
          <cx:pt idx="1331">11.130551690000001</cx:pt>
          <cx:pt idx="1332">11.385092090000001</cx:pt>
          <cx:pt idx="1333">10.809727949999999</cx:pt>
          <cx:pt idx="1334">10.993731589999999</cx:pt>
          <cx:pt idx="1335">10.95954023</cx:pt>
          <cx:pt idx="1336">11.254802189999999</cx:pt>
          <cx:pt idx="1337">12.61153775</cx:pt>
          <cx:pt idx="1338">11.24504602</cx:pt>
          <cx:pt idx="1339">11.53761808</cx:pt>
          <cx:pt idx="1340">11.322370100000001</cx:pt>
          <cx:pt idx="1341">11.58011671</cx:pt>
          <cx:pt idx="1342">11.98289784</cx:pt>
          <cx:pt idx="1343">11.634700520000001</cx:pt>
          <cx:pt idx="1344">10.74720759</cx:pt>
          <cx:pt idx="1345">10.858036999999999</cx:pt>
          <cx:pt idx="1346">11.767567680000001</cx:pt>
          <cx:pt idx="1347">10.993731589999999</cx:pt>
          <cx:pt idx="1348">11.68687877</cx:pt>
          <cx:pt idx="1349">11.15625052</cx:pt>
          <cx:pt idx="1350">10.714306649999999</cx:pt>
          <cx:pt idx="1351">11.970350310000001</cx:pt>
          <cx:pt idx="1352">10.126631100000001</cx:pt>
          <cx:pt idx="1353">11.30220443</cx:pt>
          <cx:pt idx="1354">12.292250340000001</cx:pt>
          <cx:pt idx="1355">11.127262979999999</cx:pt>
          <cx:pt idx="1356">11.28978191</cx:pt>
          <cx:pt idx="1357">11.99843328</cx:pt>
          <cx:pt idx="1358">13.353475100000001</cx:pt>
          <cx:pt idx="1359">12.055249760000001</cx:pt>
          <cx:pt idx="1360">12.055249760000001</cx:pt>
          <cx:pt idx="1361">11.60823564</cx:pt>
          <cx:pt idx="1362">11.767180010000001</cx:pt>
          <cx:pt idx="1363">12.30138283</cx:pt>
          <cx:pt idx="1364">11.35040654</cx:pt>
          <cx:pt idx="1365">11.69524702</cx:pt>
          <cx:pt idx="1366">10.74720759</cx:pt>
          <cx:pt idx="1367">11.02679245</cx:pt>
          <cx:pt idx="1368">11.894780709999999</cx:pt>
          <cx:pt idx="1369">11.65281783</cx:pt>
          <cx:pt idx="1370">11.661345470000001</cx:pt>
          <cx:pt idx="1371">11.626254149999999</cx:pt>
          <cx:pt idx="1372">11.91805718</cx:pt>
          <cx:pt idx="1373">11.23848862</cx:pt>
          <cx:pt idx="1374">10.809727949999999</cx:pt>
          <cx:pt idx="1375">11.66886027</cx:pt>
          <cx:pt idx="1376">11.35040654</cx:pt>
          <cx:pt idx="1377">11.8913619</cx:pt>
          <cx:pt idx="1378">10.714417770000001</cx:pt>
          <cx:pt idx="1379">11.23848862</cx:pt>
          <cx:pt idx="1380">11.982929090000001</cx:pt>
          <cx:pt idx="1381">10.544024780000001</cx:pt>
          <cx:pt idx="1382">13.77468856</cx:pt>
          <cx:pt idx="1383">11.808947659999999</cx:pt>
          <cx:pt idx="1384">11.066638360000001</cx:pt>
          <cx:pt idx="1385">10.933106970000001</cx:pt>
          <cx:pt idx="1386">11.88448902</cx:pt>
          <cx:pt idx="1387">11.8913619</cx:pt>
          <cx:pt idx="1388">11.066638360000001</cx:pt>
          <cx:pt idx="1389">11.96718074</cx:pt>
          <cx:pt idx="1390">11.35040654</cx:pt>
          <cx:pt idx="1391">10.914178959999999</cx:pt>
          <cx:pt idx="1392">11.75194237</cx:pt>
          <cx:pt idx="1393">11.73602902</cx:pt>
          <cx:pt idx="1394">10.54534144</cx:pt>
          <cx:pt idx="1395">11.870599909999999</cx:pt>
          <cx:pt idx="1396">11.461105720000001</cx:pt>
          <cx:pt idx="1397">11.225243389999999</cx:pt>
          <cx:pt idx="1398">12.345834590000001</cx:pt>
          <cx:pt idx="1399">11.755871640000001</cx:pt>
          <cx:pt idx="1400">10.55711397</cx:pt>
          <cx:pt idx="1401">10.79446048</cx:pt>
          <cx:pt idx="1402">12.691580460000001</cx:pt>
          <cx:pt idx="1403">11.73606902</cx:pt>
          <cx:pt idx="1404">12.36734079</cx:pt>
          <cx:pt idx="1405">11.79806681</cx:pt>
          <cx:pt idx="1406">10.57131693</cx:pt>
          <cx:pt idx="1407">13.77468856</cx:pt>
          <cx:pt idx="1408">11.00209984</cx:pt>
          <cx:pt idx="1409">11.88448902</cx:pt>
          <cx:pt idx="1410">10.77895629</cx:pt>
          <cx:pt idx="1411">10.668955390000001</cx:pt>
          <cx:pt idx="1412">12.89921983</cx:pt>
          <cx:pt idx="1413">10.43264413</cx:pt>
          <cx:pt idx="1414">11.141861779999999</cx:pt>
          <cx:pt idx="1415">11.492722759999999</cx:pt>
          <cx:pt idx="1416">11.41310513</cx:pt>
          <cx:pt idx="1417">10.62132735</cx:pt>
          <cx:pt idx="1418">13.77468856</cx:pt>
          <cx:pt idx="1419">11.492722759999999</cx:pt>
          <cx:pt idx="1420">10.951683360000001</cx:pt>
          <cx:pt idx="1421">12.22563014</cx:pt>
          <cx:pt idx="1422">10.59663473</cx:pt>
          <cx:pt idx="1423">11.813030060000001</cx:pt>
          <cx:pt idx="1424">11.081373019999999</cx:pt>
          <cx:pt idx="1425">12.01370075</cx:pt>
          <cx:pt idx="1426">10.20359214</cx:pt>
          <cx:pt idx="1427">11.29601246</cx:pt>
          <cx:pt idx="1428">13.049792679999999</cx:pt>
          <cx:pt idx="1429">11.00209984</cx:pt>
          <cx:pt idx="1430">11.35040654</cx:pt>
          <cx:pt idx="1431">11.3736634</cx:pt>
          <cx:pt idx="1432">12.83466797</cx:pt>
          <cx:pt idx="1433">11.75194237</cx:pt>
          <cx:pt idx="1434">12.30138283</cx:pt>
          <cx:pt idx="1435">12.034691029999999</cx:pt>
          <cx:pt idx="1436">11.88448902</cx:pt>
          <cx:pt idx="1437">10.126631100000001</cx:pt>
          <cx:pt idx="1438">12.09511315</cx:pt>
          <cx:pt idx="1439">12.122691039999999</cx:pt>
          <cx:pt idx="1440">11.34450681</cx:pt>
          <cx:pt idx="1441">11.571194370000001</cx:pt>
          <cx:pt idx="1442">10.75790288</cx:pt>
          <cx:pt idx="1443">10.74720759</cx:pt>
          <cx:pt idx="1444">11.813030060000001</cx:pt>
          <cx:pt idx="1445">10.79446048</cx:pt>
          <cx:pt idx="1446">12.01370075</cx:pt>
          <cx:pt idx="1447">11.63955812</cx:pt>
          <cx:pt idx="1448">12.1278408</cx:pt>
          <cx:pt idx="1449">11.251560700000001</cx:pt>
          <cx:pt idx="1450">11.35040654</cx:pt>
          <cx:pt idx="1451">10.668955390000001</cx:pt>
          <cx:pt idx="1452">12.043259559999999</cx:pt>
          <cx:pt idx="1453">11.02679245</cx:pt>
          <cx:pt idx="1454">9.4727046359999996</cx:pt>
          <cx:pt idx="1455">11.60823564</cx:pt>
          <cx:pt idx="1456">12.30138283</cx:pt>
          <cx:pt idx="1457">10.20359214</cx:pt>
          <cx:pt idx="1458">13.079455879999999</cx:pt>
          <cx:pt idx="1459">12.57418197</cx:pt>
          <cx:pt idx="1460">11.28971941</cx:pt>
          <cx:pt idx="1461">11.982616549999999</cx:pt>
          <cx:pt idx="1462">11.813030060000001</cx:pt>
          <cx:pt idx="1463">10.448714600000001</cx:pt>
          <cx:pt idx="1464">10.77895629</cx:pt>
          <cx:pt idx="1465">11.813030060000001</cx:pt>
          <cx:pt idx="1466">11.863582340000001</cx:pt>
          <cx:pt idx="1467">11.84936199</cx:pt>
          <cx:pt idx="1468">10.714417770000001</cx:pt>
          <cx:pt idx="1469">11.15625052</cx:pt>
          <cx:pt idx="1470">11.42900023</cx:pt>
          <cx:pt idx="1471">11.3736634</cx:pt>
          <cx:pt idx="1472">11.127262979999999</cx:pt>
          <cx:pt idx="1473">11.77525127</cx:pt>
          <cx:pt idx="1474">11.15617909</cx:pt>
          <cx:pt idx="1475">10.29214554</cx:pt>
          <cx:pt idx="1476">11.15625052</cx:pt>
          <cx:pt idx="1477">10.6454249</cx:pt>
          <cx:pt idx="1478">11.08214255</cx:pt>
          <cx:pt idx="1479">11.944707879999999</cx:pt>
          <cx:pt idx="1480">10.59538395</cx:pt>
          <cx:pt idx="1481">11.641406630000001</cx:pt>
          <cx:pt idx="1482">11.361521010000001</cx:pt>
          <cx:pt idx="1483">11.75194237</cx:pt>
          <cx:pt idx="1484">12.206072649999999</cx:pt>
          <cx:pt idx="1485">11.26446411</cx:pt>
          <cx:pt idx="1486">10.77895629</cx:pt>
          <cx:pt idx="1487">12.873902019999999</cx:pt>
          <cx:pt idx="1488">12.38002595</cx:pt>
          <cx:pt idx="1489">10.96819829</cx:pt>
          <cx:pt idx="1490">12.063932879999999</cx:pt>
          <cx:pt idx="1491">12.487485100000001</cx:pt>
          <cx:pt idx="1492">10.75790288</cx:pt>
          <cx:pt idx="1493">12.22563014</cx:pt>
          <cx:pt idx="1494">12.644327580000001</cx:pt>
          <cx:pt idx="1495">11.15625052</cx:pt>
          <cx:pt idx="1496">11.941455850000001</cx:pt>
          <cx:pt idx="1497">11.289156719999999</cx:pt>
          <cx:pt idx="1498">10.838600039999999</cx:pt>
          <cx:pt idx="1499">11.69524702</cx:pt>
          <cx:pt idx="1500">11.661345470000001</cx:pt>
          <cx:pt idx="1501">12.628067059999999</cx:pt>
          <cx:pt idx="1502">11.87409031</cx:pt>
          <cx:pt idx="1503">11.127189449999999</cx:pt>
          <cx:pt idx="1504">12.23076526</cx:pt>
          <cx:pt idx="1505">10.77895629</cx:pt>
          <cx:pt idx="1506">11.456355110000001</cx:pt>
          <cx:pt idx="1507">10.933106970000001</cx:pt>
          <cx:pt idx="1508">12.676076269999999</cx:pt>
          <cx:pt idx="1509">10.91508846</cx:pt>
          <cx:pt idx="1510">11.73606902</cx:pt>
          <cx:pt idx="1511">11.83497273</cx:pt>
          <cx:pt idx="1512">11.53761808</cx:pt>
          <cx:pt idx="1513">12.165250650000001</cx:pt>
          <cx:pt idx="1514">11.661345470000001</cx:pt>
          <cx:pt idx="1515">11.39639165</cx:pt>
          <cx:pt idx="1516">11.84936199</cx:pt>
          <cx:pt idx="1517">10.505067540000001</cx:pt>
          <cx:pt idx="1518">10.59663473</cx:pt>
          <cx:pt idx="1519">11.759394840000001</cx:pt>
          <cx:pt idx="1520">10.73639668</cx:pt>
          <cx:pt idx="1521">10.809727949999999</cx:pt>
          <cx:pt idx="1522">11.32659589</cx:pt>
          <cx:pt idx="1523">11.35040654</cx:pt>
          <cx:pt idx="1524">11.88724384</cx:pt>
          <cx:pt idx="1525">12.676076269999999</cx:pt>
          <cx:pt idx="1526">10.74720759</cx:pt>
          <cx:pt idx="1527">11.35040654</cx:pt>
          <cx:pt idx="1528">11.510422330000001</cx:pt>
          <cx:pt idx="1529">11.39414193</cx:pt>
          <cx:pt idx="1530">12.180754840000001</cx:pt>
          <cx:pt idx="1531">10.341742480000001</cx:pt>
          <cx:pt idx="1532">11.251560700000001</cx:pt>
          <cx:pt idx="1533">9.9034875529999997</cx:pt>
          <cx:pt idx="1534">11.148362349999999</cx:pt>
          <cx:pt idx="1535">11.842229209999999</cx:pt>
          <cx:pt idx="1536">11.831379200000001</cx:pt>
          <cx:pt idx="1537">10.55189884</cx:pt>
          <cx:pt idx="1538">12.23076526</cx:pt>
          <cx:pt idx="1539">11.65268741</cx:pt>
          <cx:pt idx="1540">11.28971941</cx:pt>
          <cx:pt idx="1541">11.46163217</cx:pt>
          <cx:pt idx="1542">11.78638183</cx:pt>
          <cx:pt idx="1543">11.759785539999999</cx:pt>
          <cx:pt idx="1544">10.24884874</cx:pt>
          <cx:pt idx="1545">10.616437360000001</cx:pt>
          <cx:pt idx="1546">11.626254149999999</cx:pt>
          <cx:pt idx="1547">10.714306649999999</cx:pt>
          <cx:pt idx="1548">11.00126616</cx:pt>
          <cx:pt idx="1549">10.69194491</cx:pt>
          <cx:pt idx="1550">12.019743070000001</cx:pt>
          <cx:pt idx="1551">10.714306649999999</cx:pt>
          <cx:pt idx="1552">9.5819039279999991</cx:pt>
          <cx:pt idx="1553">10.518673189999999</cx:pt>
          <cx:pt idx="1554">10.809727949999999</cx:pt>
          <cx:pt idx="1555">10.74720759</cx:pt>
          <cx:pt idx="1556">10.14643373</cx:pt>
          <cx:pt idx="1557">11.863582340000001</cx:pt>
          <cx:pt idx="1558">10.73639668</cx:pt>
          <cx:pt idx="1559">11.775289730000001</cx:pt>
          <cx:pt idx="1560">11.407564949999999</cx:pt>
          <cx:pt idx="1561">11.561239329999999</cx:pt>
          <cx:pt idx="1562">11.066638360000001</cx:pt>
          <cx:pt idx="1563">11.225243389999999</cx:pt>
          <cx:pt idx="1564">11.407564949999999</cx:pt>
          <cx:pt idx="1565">10.46310334</cx:pt>
          <cx:pt idx="1566">11.69524702</cx:pt>
          <cx:pt idx="1567">12.31492705</cx:pt>
          <cx:pt idx="1568">11.112447899999999</cx:pt>
          <cx:pt idx="1569">13.049792679999999</cx:pt>
          <cx:pt idx="1570">12.36734079</cx:pt>
          <cx:pt idx="1571">11.98289784</cx:pt>
          <cx:pt idx="1572">11.69524702</cx:pt>
          <cx:pt idx="1573">11.719939630000001</cx:pt>
          <cx:pt idx="1574">12.10071213</cx:pt>
          <cx:pt idx="1575">11.65264393</cx:pt>
          <cx:pt idx="1576">10.448714600000001</cx:pt>
          <cx:pt idx="1577">11.542484269999999</cx:pt>
          <cx:pt idx="1578">11.47729829</cx:pt>
          <cx:pt idx="1579">11.80260554</cx:pt>
          <cx:pt idx="1580">10.461673749999999</cx:pt>
          <cx:pt idx="1581">10.849337090000001</cx:pt>
          <cx:pt idx="1582">11.891327649999999</cx:pt>
          <cx:pt idx="1583">11.72803684</cx:pt>
          <cx:pt idx="1584">11.141789320000001</cx:pt>
          <cx:pt idx="1585">10.668955390000001</cx:pt>
          <cx:pt idx="1586">11.23848862</cx:pt>
          <cx:pt idx="1587">12.07254125</cx:pt>
          <cx:pt idx="1588">12.468436909999999</cx:pt>
          <cx:pt idx="1589">12.34583024</cx:pt>
          <cx:pt idx="1590">11.00043178</cx:pt>
          <cx:pt idx="1591">10.75790288</cx:pt>
          <cx:pt idx="1592">12.206072649999999</cx:pt>
          <cx:pt idx="1593">11.88448902</cx:pt>
          <cx:pt idx="1594">11.56171563</cx:pt>
          <cx:pt idx="1595">11.12652742</cx:pt>
          <cx:pt idx="1596">11.65268741</cx:pt>
          <cx:pt idx="1597">12.30138283</cx:pt>
          <cx:pt idx="1598">10.87804719</cx:pt>
          <cx:pt idx="1599">10.98529272</cx:pt>
          <cx:pt idx="1600">10.55841352</cx:pt>
          <cx:pt idx="1601">11.951148140000001</cx:pt>
          <cx:pt idx="1602">11.492722759999999</cx:pt>
          <cx:pt idx="1603">11.429543860000001</cx:pt>
          <cx:pt idx="1604">11.83497273</cx:pt>
          <cx:pt idx="1605">10.126631100000001</cx:pt>
          <cx:pt idx="1606">10.308952659999999</cx:pt>
          <cx:pt idx="1607">11.23848862</cx:pt>
          <cx:pt idx="1608">11.759394840000001</cx:pt>
          <cx:pt idx="1609">11.21182037</cx:pt>
          <cx:pt idx="1610">10.404262839999999</cx:pt>
          <cx:pt idx="1611">12.052921469999999</cx:pt>
          <cx:pt idx="1612">11.845819880000001</cx:pt>
          <cx:pt idx="1613">10.81877778</cx:pt>
          <cx:pt idx="1614">10.87804719</cx:pt>
          <cx:pt idx="1615">11.626254149999999</cx:pt>
          <cx:pt idx="1616">11.385092090000001</cx:pt>
          <cx:pt idx="1617">11.21182037</cx:pt>
          <cx:pt idx="1618">11.46163217</cx:pt>
          <cx:pt idx="1619">11.48760766</cx:pt>
          <cx:pt idx="1620">12.59473064</cx:pt>
          <cx:pt idx="1621">11.362044429999999</cx:pt>
          <cx:pt idx="1622">12.736700900000001</cx:pt>
          <cx:pt idx="1623">11.727633539999999</cx:pt>
          <cx:pt idx="1624">11.46163217</cx:pt>
          <cx:pt idx="1625">10.27159687</cx:pt>
          <cx:pt idx="1626">11.938193200000001</cx:pt>
          <cx:pt idx="1627">12.00456827</cx:pt>
          <cx:pt idx="1628">11.694830270000001</cx:pt>
          <cx:pt idx="1629">10.627406390000001</cx:pt>
          <cx:pt idx="1630">11.897847670000001</cx:pt>
          <cx:pt idx="1631">10.96733585</cx:pt>
          <cx:pt idx="1632">12.16470363</cx:pt>
          <cx:pt idx="1633">12.10071213</cx:pt>
          <cx:pt idx="1634">11.198214719999999</cx:pt>
          <cx:pt idx="1635">12.165250650000001</cx:pt>
          <cx:pt idx="1636">12.165250650000001</cx:pt>
          <cx:pt idx="1637">11.56171563</cx:pt>
          <cx:pt idx="1638">12.14419724</cx:pt>
          <cx:pt idx="1639">11.84904049</cx:pt>
          <cx:pt idx="1640">11.47210347</cx:pt>
          <cx:pt idx="1641">12.043259559999999</cx:pt>
          <cx:pt idx="1642">11.15625052</cx:pt>
          <cx:pt idx="1643">11.91805718</cx:pt>
          <cx:pt idx="1644">11.558376730000001</cx:pt>
          <cx:pt idx="1645">11.87756858</cx:pt>
          <cx:pt idx="1646">10.838600039999999</cx:pt>
          <cx:pt idx="1647">11.816726920000001</cx:pt>
          <cx:pt idx="1648">11.01392959</cx:pt>
          <cx:pt idx="1649">11.47210347</cx:pt>
          <cx:pt idx="1650">11.73606902</cx:pt>
          <cx:pt idx="1651">11.112447899999999</cx:pt>
          <cx:pt idx="1652">11.88448902</cx:pt>
          <cx:pt idx="1653">11.83500896</cx:pt>
          <cx:pt idx="1654">10.993731589999999</cx:pt>
          <cx:pt idx="1655">10.73639668</cx:pt>
          <cx:pt idx="1656">12.513557349999999</cx:pt>
          <cx:pt idx="1657">11.15553598</cx:pt>
          <cx:pt idx="1658">10.714417770000001</cx:pt>
          <cx:pt idx="1659">12.08953883</cx:pt>
          <cx:pt idx="1660">12.066523180000001</cx:pt>
          <cx:pt idx="1661">11.759785539999999</cx:pt>
          <cx:pt idx="1662">10.308952659999999</cx:pt>
          <cx:pt idx="1663">11.37939407</cx:pt>
          <cx:pt idx="1664">10.27159687</cx:pt>
          <cx:pt idx="1665">11.429543860000001</cx:pt>
          <cx:pt idx="1666">12.1281111</cx:pt>
          <cx:pt idx="1667">10.73639668</cx:pt>
          <cx:pt idx="1668">11.775289730000001</cx:pt>
          <cx:pt idx="1669">11.482466260000001</cx:pt>
          <cx:pt idx="1670">11.51292546</cx:pt>
          <cx:pt idx="1671">10.6454249</cx:pt>
          <cx:pt idx="1672">10.756838480000001</cx:pt>
          <cx:pt idx="1673">10.23995979</cx:pt>
          <cx:pt idx="1674">10.668955390000001</cx:pt>
          <cx:pt idx="1675">11.00126616</cx:pt>
          <cx:pt idx="1676">10.59663473</cx:pt>
          <cx:pt idx="1677">11.225243389999999</cx:pt>
          <cx:pt idx="1678">12.61152109</cx:pt>
          <cx:pt idx="1679">12.04060821</cx:pt>
          <cx:pt idx="1680">10.987612070000001</cx:pt>
          <cx:pt idx="1681">11.429543860000001</cx:pt>
          <cx:pt idx="1682">12.19602231</cx:pt>
          <cx:pt idx="1683">12.759957760000001</cx:pt>
          <cx:pt idx="1684">11.813030060000001</cx:pt>
          <cx:pt idx="1685">11.60823564</cx:pt>
          <cx:pt idx="1686">11.289156719999999</cx:pt>
          <cx:pt idx="1687">11.26446411</cx:pt>
          <cx:pt idx="1688">11.26446411</cx:pt>
          <cx:pt idx="1689">11.52238062</cx:pt>
          <cx:pt idx="1690">11.0744205</cx:pt>
          <cx:pt idx="1691">11.10495723</cx:pt>
          <cx:pt idx="1692">11.26446411</cx:pt>
          <cx:pt idx="1693">11.35040654</cx:pt>
          <cx:pt idx="1694">12.429216200000001</cx:pt>
          <cx:pt idx="1695">10.91508846</cx:pt>
          <cx:pt idx="1696">11.849397700000001</cx:pt>
          <cx:pt idx="1697">12.254862810000001</cx:pt>
          <cx:pt idx="1698">12.30138283</cx:pt>
          <cx:pt idx="1699">11.96718074</cx:pt>
          <cx:pt idx="1700">10.402746540000001</cx:pt>
          <cx:pt idx="1701">11.91805718</cx:pt>
          <cx:pt idx="1702">11.1844214</cx:pt>
          <cx:pt idx="1703">11.39639165</cx:pt>
          <cx:pt idx="1704">11.034889659999999</cx:pt>
          <cx:pt idx="1705">12.345834590000001</cx:pt>
          <cx:pt idx="1706">9.5178250720000008</cx:pt>
          <cx:pt idx="1707">11.314413549999999</cx:pt>
          <cx:pt idx="1708">11.65268741</cx:pt>
          <cx:pt idx="1709">11.50236995</cx:pt>
          <cx:pt idx="1710">12.07254125</cx:pt>
          <cx:pt idx="1711">11.081373019999999</cx:pt>
          <cx:pt idx="1712">12.323855679999999</cx:pt>
          <cx:pt idx="1713">11.694830270000001</cx:pt>
          <cx:pt idx="1714">10.98529272</cx:pt>
          <cx:pt idx="1715">11.10495723</cx:pt>
          <cx:pt idx="1716">12.122691039999999</cx:pt>
          <cx:pt idx="1717">10.308952659999999</cx:pt>
          <cx:pt idx="1718">10.126631100000001</cx:pt>
          <cx:pt idx="1719">10.27505111</cx:pt>
          <cx:pt idx="1720">12.07254125</cx:pt>
          <cx:pt idx="1721">10.77895629</cx:pt>
          <cx:pt idx="1722">11.95757923</cx:pt>
          <cx:pt idx="1723">11.35040654</cx:pt>
          <cx:pt idx="1724">11.461579540000001</cx:pt>
          <cx:pt idx="1725">11.15617909</cx:pt>
          <cx:pt idx="1726">11.551665290000001</cx:pt>
          <cx:pt idx="1727">11.15625052</cx:pt>
          <cx:pt idx="1728">12.751299700000001</cx:pt>
          <cx:pt idx="1729">11.32659589</cx:pt>
          <cx:pt idx="1730">10.402746540000001</cx:pt>
          <cx:pt idx="1731">12.180754840000001</cx:pt>
          <cx:pt idx="1732">10.77895629</cx:pt>
          <cx:pt idx="1733">11.36210258</cx:pt>
          <cx:pt idx="1734">12.08953883</cx:pt>
          <cx:pt idx="1735">10.57131693</cx:pt>
          <cx:pt idx="1736">10.59538395</cx:pt>
          <cx:pt idx="1737">11.65268741</cx:pt>
          <cx:pt idx="1738">11.19134184</cx:pt>
          <cx:pt idx="1739">11.719939630000001</cx:pt>
          <cx:pt idx="1740">10.609057249999999</cx:pt>
          <cx:pt idx="1741">11.818938490000001</cx:pt>
          <cx:pt idx="1742">12.1281111</cx:pt>
          <cx:pt idx="1743">11.9511804</cx:pt>
          <cx:pt idx="1744">13.270783379999999</cx:pt>
          <cx:pt idx="1745">11.31447453</cx:pt>
          <cx:pt idx="1746">10.7254676</cx:pt>
          <cx:pt idx="1747">10.714306649999999</cx:pt>
          <cx:pt idx="1748">10.81476574</cx:pt>
          <cx:pt idx="1749">11.289156719999999</cx:pt>
          <cx:pt idx="1750">11.05089001</cx:pt>
          <cx:pt idx="1751">11.626209510000001</cx:pt>
          <cx:pt idx="1752">11.24504602</cx:pt>
          <cx:pt idx="1753">11.65918797</cx:pt>
          <cx:pt idx="1754">10.74720759</cx:pt>
          <cx:pt idx="1755">10.55841352</cx:pt>
          <cx:pt idx="1756">12.031719259999999</cx:pt>
          <cx:pt idx="1757">11.65268741</cx:pt>
          <cx:pt idx="1758">11.68687877</cx:pt>
          <cx:pt idx="1759">11.36210258</cx:pt>
          <cx:pt idx="1760">11.84936199</cx:pt>
          <cx:pt idx="1761">11.91166803</cx:pt>
          <cx:pt idx="1762">11.99843328</cx:pt>
          <cx:pt idx="1763">10.668955390000001</cx:pt>
          <cx:pt idx="1764">11.65268741</cx:pt>
          <cx:pt idx="1765">11.963682560000001</cx:pt>
          <cx:pt idx="1766">11.461105720000001</cx:pt>
          <cx:pt idx="1767">11.43496392</cx:pt>
          <cx:pt idx="1768">12.15477935</cx:pt>
          <cx:pt idx="1769">11.80559508</cx:pt>
          <cx:pt idx="1770">11.87756858</cx:pt>
          <cx:pt idx="1771">11.9511804</cx:pt>
          <cx:pt idx="1772">12.653958469999999</cx:pt>
          <cx:pt idx="1773">11.385092090000001</cx:pt>
          <cx:pt idx="1774">11.849397700000001</cx:pt>
          <cx:pt idx="1775">11.56171563</cx:pt>
          <cx:pt idx="1776">11.066638360000001</cx:pt>
          <cx:pt idx="1777">10.60162227</cx:pt>
          <cx:pt idx="1778">11.69524702</cx:pt>
          <cx:pt idx="1779">10.6454249</cx:pt>
          <cx:pt idx="1780">11.2835123</cx:pt>
          <cx:pt idx="1781">12.15477935</cx:pt>
          <cx:pt idx="1782">11.72803684</cx:pt>
          <cx:pt idx="1783">11.56166801</cx:pt>
          <cx:pt idx="1784">10.714306649999999</cx:pt>
          <cx:pt idx="1785">10.984444910000001</cx:pt>
          <cx:pt idx="1786">11.81265962</cx:pt>
          <cx:pt idx="1787">12.206072649999999</cx:pt>
          <cx:pt idx="1788">11.813030060000001</cx:pt>
          <cx:pt idx="1789">11.69524702</cx:pt>
          <cx:pt idx="1790">11.751548590000001</cx:pt>
          <cx:pt idx="1791">10.714306649999999</cx:pt>
          <cx:pt idx="1792">11.13823202</cx:pt>
          <cx:pt idx="1793">12.00762171</cx:pt>
          <cx:pt idx="1794">11.64351503</cx:pt>
          <cx:pt idx="1795">12.167851430000001</cx:pt>
          <cx:pt idx="1796">11.56171563</cx:pt>
          <cx:pt idx="1797">11.58524613</cx:pt>
          <cx:pt idx="1798">11.461105720000001</cx:pt>
          <cx:pt idx="1799">10.73639668</cx:pt>
          <cx:pt idx="1800">11.678439900000001</cx:pt>
          <cx:pt idx="1801">9.2103403719999992</cx:pt>
          <cx:pt idx="1802">10.308952659999999</cx:pt>
          <cx:pt idx="1803">11.35040654</cx:pt>
          <cx:pt idx="1804">11.648330100000001</cx:pt>
          <cx:pt idx="1805">10.90595598</cx:pt>
          <cx:pt idx="1806">9.9827607329999992</cx:pt>
          <cx:pt idx="1807">10.221941279999999</cx:pt>
          <cx:pt idx="1808">10.126631100000001</cx:pt>
          <cx:pt idx="1809">12.072255500000001</cx:pt>
          <cx:pt idx="1810">11.058795180000001</cx:pt>
          <cx:pt idx="1811">11.35040654</cx:pt>
          <cx:pt idx="1812">10.239781199999999</cx:pt>
          <cx:pt idx="1813">11.621779869999999</cx:pt>
          <cx:pt idx="1814">12.33490552</cx:pt>
          <cx:pt idx="1815">11.302142699999999</cx:pt>
          <cx:pt idx="1816">9.7981270370000004</cx:pt>
          <cx:pt idx="1817">10.97392325</cx:pt>
          <cx:pt idx="1818">10.799575580000001</cx:pt>
          <cx:pt idx="1819">10.59538395</cx:pt>
          <cx:pt idx="1820">11.934919880000001</cx:pt>
          <cx:pt idx="1821">12.043259559999999</cx:pt>
          <cx:pt idx="1822">11.561239329999999</cx:pt>
          <cx:pt idx="1823">10.6454249</cx:pt>
          <cx:pt idx="1824">10.70324447</cx:pt>
          <cx:pt idx="1825">12.40081672</cx:pt>
          <cx:pt idx="1826">11.456355110000001</cx:pt>
          <cx:pt idx="1827">11.589886509999999</cx:pt>
          <cx:pt idx="1828">11.91805718</cx:pt>
          <cx:pt idx="1829">11.51292546</cx:pt>
          <cx:pt idx="1830">11.69524702</cx:pt>
          <cx:pt idx="1831">9.2103403719999992</cx:pt>
          <cx:pt idx="1832">10.984444910000001</cx:pt>
          <cx:pt idx="1833">11.8913619</cx:pt>
          <cx:pt idx="1834">10.69194491</cx:pt>
          <cx:pt idx="1835">11.33857208</cx:pt>
          <cx:pt idx="1836">11.127262979999999</cx:pt>
          <cx:pt idx="1837">11.71177632</cx:pt>
          <cx:pt idx="1838">11.69524702</cx:pt>
          <cx:pt idx="1839">12.59473064</cx:pt>
          <cx:pt idx="1840">12.38002595</cx:pt>
          <cx:pt idx="1841">11.251560700000001</cx:pt>
          <cx:pt idx="1842">11.09741002</cx:pt>
          <cx:pt idx="1843">11.589886509999999</cx:pt>
          <cx:pt idx="1844">12.429216200000001</cx:pt>
          <cx:pt idx="1845">11.51292546</cx:pt>
          <cx:pt idx="1846">10.75790288</cx:pt>
          <cx:pt idx="1847">11.68482625</cx:pt>
          <cx:pt idx="1848">11.461105720000001</cx:pt>
          <cx:pt idx="1849">11.482466260000001</cx:pt>
          <cx:pt idx="1850">10.08580911</cx:pt>
          <cx:pt idx="1851">11.694830270000001</cx:pt>
          <cx:pt idx="1852">12.330500219999999</cx:pt>
          <cx:pt idx="1853">11.73606902</cx:pt>
          <cx:pt idx="1854">10.62132735</cx:pt>
          <cx:pt idx="1855">11.270853900000001</cx:pt>
          <cx:pt idx="1856">11.71177632</cx:pt>
          <cx:pt idx="1857">11.65268741</cx:pt>
          <cx:pt idx="1858">10.61521112</cx:pt>
          <cx:pt idx="1859">10.714417770000001</cx:pt>
          <cx:pt idx="1860">10.257659370000001</cx:pt>
          <cx:pt idx="1861">10.126631100000001</cx:pt>
          <cx:pt idx="1862">10.756838480000001</cx:pt>
          <cx:pt idx="1863">11.72803684</cx:pt>
          <cx:pt idx="1864">11.83500896</cx:pt>
          <cx:pt idx="1865">11.951148140000001</cx:pt>
          <cx:pt idx="1866">11.32055357</cx:pt>
          <cx:pt idx="1867">11.00209984</cx:pt>
          <cx:pt idx="1868">11.461105720000001</cx:pt>
          <cx:pt idx="1869">11.83500896</cx:pt>
          <cx:pt idx="1870">11.26446411</cx:pt>
          <cx:pt idx="1871">12.50615872</cx:pt>
          <cx:pt idx="1872">10.690807899999999</cx:pt>
          <cx:pt idx="1873">11.88448902</cx:pt>
          <cx:pt idx="1874">10.57131693</cx:pt>
          <cx:pt idx="1875">11.35040654</cx:pt>
          <cx:pt idx="1876">10.924138299999999</cx:pt>
          <cx:pt idx="1877">11.386227809999999</cx:pt>
          <cx:pt idx="1878">10.976782030000001</cx:pt>
          <cx:pt idx="1879">10.532096210000001</cx:pt>
          <cx:pt idx="1880">11.65268741</cx:pt>
          <cx:pt idx="1881">10.714306649999999</cx:pt>
          <cx:pt idx="1882">11.661345470000001</cx:pt>
          <cx:pt idx="1883">11.938193200000001</cx:pt>
          <cx:pt idx="1884">11.034889659999999</cx:pt>
          <cx:pt idx="1885">11.289156719999999</cx:pt>
          <cx:pt idx="1886">11.23848862</cx:pt>
          <cx:pt idx="1887">11.621779869999999</cx:pt>
          <cx:pt idx="1888">11.69524702</cx:pt>
          <cx:pt idx="1889">11.350347709999999</cx:pt>
          <cx:pt idx="1890">11.88448902</cx:pt>
          <cx:pt idx="1891">11.20843627</cx:pt>
          <cx:pt idx="1892">12.01370075</cx:pt>
          <cx:pt idx="1893">10.45593485</cx:pt>
          <cx:pt idx="1894">10.81977828</cx:pt>
          <cx:pt idx="1895">11.759785539999999</cx:pt>
          <cx:pt idx="1896">10.77895629</cx:pt>
          <cx:pt idx="1897">10.858036999999999</cx:pt>
          <cx:pt idx="1898">11.43334099</cx:pt>
          <cx:pt idx="1899">11.99843328</cx:pt>
          <cx:pt idx="1900">11.67419361</cx:pt>
          <cx:pt idx="1901">11.767567680000001</cx:pt>
          <cx:pt idx="1902">10.596509729999999</cx:pt>
          <cx:pt idx="1903">11.589886509999999</cx:pt>
          <cx:pt idx="1904">10.77895629</cx:pt>
          <cx:pt idx="1905">11.7905572</cx:pt>
          <cx:pt idx="1906">11.225243389999999</cx:pt>
          <cx:pt idx="1907">11.813030060000001</cx:pt>
          <cx:pt idx="1908">11.982616549999999</cx:pt>
          <cx:pt idx="1909">11.571194370000001</cx:pt>
          <cx:pt idx="1910">11.64351503</cx:pt>
          <cx:pt idx="1911">12.03735809</cx:pt>
          <cx:pt idx="1912">11.934919880000001</cx:pt>
          <cx:pt idx="1913">10.308952659999999</cx:pt>
          <cx:pt idx="1914">11.407009240000001</cx:pt>
          <cx:pt idx="1915">11.897847670000001</cx:pt>
          <cx:pt idx="1916">11.91805718</cx:pt>
          <cx:pt idx="1917">10.91508846</cx:pt>
          <cx:pt idx="1918">11.51292546</cx:pt>
          <cx:pt idx="1919">11.60823564</cx:pt>
          <cx:pt idx="1920">10.59663473</cx:pt>
          <cx:pt idx="1921">10.55189884</cx:pt>
          <cx:pt idx="1922">10.70324447</cx:pt>
          <cx:pt idx="1923">11.066638360000001</cx:pt>
          <cx:pt idx="1924">11.23188794</cx:pt>
          <cx:pt idx="1925">11.6127708</cx:pt>
          <cx:pt idx="1926">11.59910316</cx:pt>
          <cx:pt idx="1927">11.694830270000001</cx:pt>
          <cx:pt idx="1928">11.1844214</cx:pt>
          <cx:pt idx="1929">11.8277362</cx:pt>
          <cx:pt idx="1930">11.626254149999999</cx:pt>
          <cx:pt idx="1931">11.28978191</cx:pt>
          <cx:pt idx="1932">11.69107165</cx:pt>
          <cx:pt idx="1933">11.482466260000001</cx:pt>
          <cx:pt idx="1934">10.768484989999999</cx:pt>
          <cx:pt idx="1935">10.609057249999999</cx:pt>
          <cx:pt idx="1936">11.934919880000001</cx:pt>
          <cx:pt idx="1937">11.112447899999999</cx:pt>
          <cx:pt idx="1938">10.74720759</cx:pt>
          <cx:pt idx="1939">12.50615872</cx:pt>
          <cx:pt idx="1940">12.19095901</cx:pt>
          <cx:pt idx="1941">12.15477935</cx:pt>
          <cx:pt idx="1942">11.31447453</cx:pt>
          <cx:pt idx="1943">11.225243389999999</cx:pt>
          <cx:pt idx="1944">11.46163217</cx:pt>
          <cx:pt idx="1945">11.84186944</cx:pt>
          <cx:pt idx="1946">11.683537060000001</cx:pt>
          <cx:pt idx="1947">12.25006561</cx:pt>
          <cx:pt idx="1948">11.36210258</cx:pt>
          <cx:pt idx="1949">11.58058411</cx:pt>
          <cx:pt idx="1950">10.976782030000001</cx:pt>
          <cx:pt idx="1951">11.35040654</cx:pt>
          <cx:pt idx="1952">10.74720759</cx:pt>
          <cx:pt idx="1953">11.440301010000001</cx:pt>
          <cx:pt idx="1954">12.61153775</cx:pt>
          <cx:pt idx="1955">12.23052133</cx:pt>
          <cx:pt idx="1956">11.81265962</cx:pt>
          <cx:pt idx="1957">12.133501949999999</cx:pt>
          <cx:pt idx="1958">11.05089001</cx:pt>
          <cx:pt idx="1959">10.858036999999999</cx:pt>
          <cx:pt idx="1960">10.482905969999999</cx:pt>
          <cx:pt idx="1961">11.56171563</cx:pt>
          <cx:pt idx="1962">12.301155530000001</cx:pt>
          <cx:pt idx="1963">12.043259559999999</cx:pt>
          <cx:pt idx="1964">11.09741002</cx:pt>
          <cx:pt idx="1965">11.99535161</cx:pt>
          <cx:pt idx="1966">12.07254125</cx:pt>
          <cx:pt idx="1967">11.65268741</cx:pt>
          <cx:pt idx="1968">10.46310334</cx:pt>
          <cx:pt idx="1969">11.719939630000001</cx:pt>
          <cx:pt idx="1970">11.65268741</cx:pt>
          <cx:pt idx="1971">11.661345470000001</cx:pt>
          <cx:pt idx="1972">12.149502289999999</cx:pt>
          <cx:pt idx="1973">11.69524702</cx:pt>
          <cx:pt idx="1974">11.831379200000001</cx:pt>
          <cx:pt idx="1975">12.055249760000001</cx:pt>
          <cx:pt idx="1976">11.561239329999999</cx:pt>
          <cx:pt idx="1977">10.620107089999999</cx:pt>
          <cx:pt idx="1978">11.492722759999999</cx:pt>
          <cx:pt idx="1979">10.402746540000001</cx:pt>
          <cx:pt idx="1980">11.95729072</cx:pt>
          <cx:pt idx="1981">11.30220443</cx:pt>
          <cx:pt idx="1982">12.42901618</cx:pt>
          <cx:pt idx="1983">12.429216200000001</cx:pt>
          <cx:pt idx="1984">11.59910316</cx:pt>
          <cx:pt idx="1985">11.149082030000001</cx:pt>
          <cx:pt idx="1986">10.63344871</cx:pt>
          <cx:pt idx="1987">11.68687877</cx:pt>
          <cx:pt idx="1988">12.429216200000001</cx:pt>
          <cx:pt idx="1989">12.54966235</cx:pt>
          <cx:pt idx="1990">10.532096210000001</cx:pt>
          <cx:pt idx="1991">12.264341549999999</cx:pt>
          <cx:pt idx="1992">12.429216200000001</cx:pt>
          <cx:pt idx="1993">12.47198446</cx:pt>
          <cx:pt idx="1994">12.6031695</cx:pt>
          <cx:pt idx="1995">11.7829526</cx:pt>
          <cx:pt idx="1996">12.04355372</cx:pt>
          <cx:pt idx="1997">11.23783051</cx:pt>
          <cx:pt idx="1998">10.38127332</cx:pt>
          <cx:pt idx="1999">11.46163217</cx:pt>
          <cx:pt idx="2000">10.849337090000001</cx:pt>
          <cx:pt idx="2001">9.9034875529999997</cx:pt>
          <cx:pt idx="2002">10.976782030000001</cx:pt>
          <cx:pt idx="2003">11.755871640000001</cx:pt>
          <cx:pt idx="2004">11.78638183</cx:pt>
          <cx:pt idx="2005">11.407564949999999</cx:pt>
          <cx:pt idx="2006">11.715866309999999</cx:pt>
          <cx:pt idx="2007">11.957611289999999</cx:pt>
          <cx:pt idx="2008">11.957611289999999</cx:pt>
          <cx:pt idx="2009">11.982616549999999</cx:pt>
          <cx:pt idx="2010">11.66564655</cx:pt>
          <cx:pt idx="2011">11.73606902</cx:pt>
          <cx:pt idx="2012">10.51732093</cx:pt>
          <cx:pt idx="2013">11.51292546</cx:pt>
          <cx:pt idx="2014">11.849397700000001</cx:pt>
          <cx:pt idx="2015">11.68687877</cx:pt>
          <cx:pt idx="2016">11.198214719999999</cx:pt>
          <cx:pt idx="2017">11.73606902</cx:pt>
          <cx:pt idx="2018">11.91839057</cx:pt>
          <cx:pt idx="2019">11.09741002</cx:pt>
          <cx:pt idx="2020">11.65268741</cx:pt>
          <cx:pt idx="2021">11.775289730000001</cx:pt>
          <cx:pt idx="2022">12.15477935</cx:pt>
          <cx:pt idx="2023">11.898187869999999</cx:pt>
          <cx:pt idx="2024">11.36210258</cx:pt>
          <cx:pt idx="2025">11.69524702</cx:pt>
          <cx:pt idx="2026">11.09741002</cx:pt>
          <cx:pt idx="2027">11.73606902</cx:pt>
          <cx:pt idx="2028">10.87804719</cx:pt>
          <cx:pt idx="2029">11.034082890000001</cx:pt>
          <cx:pt idx="2030">10.75790288</cx:pt>
          <cx:pt idx="2031">11.69524702</cx:pt>
          <cx:pt idx="2032">11.09741002</cx:pt>
          <cx:pt idx="2033">11.9511804</cx:pt>
          <cx:pt idx="2034">11.461105720000001</cx:pt>
          <cx:pt idx="2035">12.30138283</cx:pt>
          <cx:pt idx="2036">11.84904049</cx:pt>
          <cx:pt idx="2037">10.65725935</cx:pt>
          <cx:pt idx="2038">12.133501949999999</cx:pt>
          <cx:pt idx="2039">11.964001079999999</cx:pt>
          <cx:pt idx="2040">12.59473064</cx:pt>
          <cx:pt idx="2041">12.644327580000001</cx:pt>
          <cx:pt idx="2042">11.78676213</cx:pt>
          <cx:pt idx="2043">12.07254125</cx:pt>
          <cx:pt idx="2044">12.60484877</cx:pt>
          <cx:pt idx="2045">12.873902019999999</cx:pt>
          <cx:pt idx="2046">12.037653990000001</cx:pt>
          <cx:pt idx="2047">11.15553598</cx:pt>
          <cx:pt idx="2048">12.07254125</cx:pt>
          <cx:pt idx="2049">10.58405595</cx:pt>
          <cx:pt idx="2050">11.00126616</cx:pt>
          <cx:pt idx="2051">11.141861779999999</cx:pt>
          <cx:pt idx="2052">11.26446411</cx:pt>
          <cx:pt idx="2053">10.48988436</cx:pt>
          <cx:pt idx="2054">10.77895629</cx:pt>
          <cx:pt idx="2055">12.644327580000001</cx:pt>
          <cx:pt idx="2056">12.30138283</cx:pt>
          <cx:pt idx="2057">12.54966235</cx:pt>
          <cx:pt idx="2058">12.847926530000001</cx:pt>
          <cx:pt idx="2059">12.72188581</cx:pt>
          <cx:pt idx="2060">11.96718074</cx:pt>
          <cx:pt idx="2061">12.356645500000001</cx:pt>
          <cx:pt idx="2062">11.78676213</cx:pt>
          <cx:pt idx="2063">10.38127332</cx:pt>
          <cx:pt idx="2064">12.443119100000001</cx:pt>
          <cx:pt idx="2065">12.292250340000001</cx:pt>
          <cx:pt idx="2066">12.644327580000001</cx:pt>
          <cx:pt idx="2067">12.89921983</cx:pt>
          <cx:pt idx="2068">12.07254125</cx:pt>
          <cx:pt idx="2069">12.356645500000001</cx:pt>
          <cx:pt idx="2070">12.644327580000001</cx:pt>
          <cx:pt idx="2071">12.356645500000001</cx:pt>
          <cx:pt idx="2072">11.40537366</cx:pt>
          <cx:pt idx="2073">12.07254125</cx:pt>
          <cx:pt idx="2074">11.73606902</cx:pt>
          <cx:pt idx="2075">12.644327580000001</cx:pt>
          <cx:pt idx="2076">11.918357240000001</cx:pt>
          <cx:pt idx="2077">11.04292184</cx:pt>
          <cx:pt idx="2078">11.849397700000001</cx:pt>
          <cx:pt idx="2079">11.575900259999999</cx:pt>
          <cx:pt idx="2080">11.08206562</cx:pt>
          <cx:pt idx="2081">10.78931908</cx:pt>
          <cx:pt idx="2082">10.59663473</cx:pt>
          <cx:pt idx="2083">11.575900259999999</cx:pt>
          <cx:pt idx="2084">11.60823564</cx:pt>
          <cx:pt idx="2085">12.301155530000001</cx:pt>
          <cx:pt idx="2086">10.78921598</cx:pt>
          <cx:pt idx="2087">11.65702581</cx:pt>
          <cx:pt idx="2088">11.944707879999999</cx:pt>
          <cx:pt idx="2089">11.798104410000001</cx:pt>
          <cx:pt idx="2090">11.21182037</cx:pt>
          <cx:pt idx="2091">11.08214255</cx:pt>
          <cx:pt idx="2092">11.481950660000001</cx:pt>
          <cx:pt idx="2093">10.308952659999999</cx:pt>
          <cx:pt idx="2094">11.91805718</cx:pt>
          <cx:pt idx="2095">11.211144470000001</cx:pt>
          <cx:pt idx="2096">10.51732093</cx:pt>
          <cx:pt idx="2097">12.30138283</cx:pt>
          <cx:pt idx="2098">10.126631100000001</cx:pt>
          <cx:pt idx="2099">11.3736634</cx:pt>
          <cx:pt idx="2100">12.043259559999999</cx:pt>
          <cx:pt idx="2101">11.775289730000001</cx:pt>
          <cx:pt idx="2102">11.45105006</cx:pt>
          <cx:pt idx="2103">11.33857208</cx:pt>
          <cx:pt idx="2104">12.323833459999999</cx:pt>
          <cx:pt idx="2105">11.46163217</cx:pt>
          <cx:pt idx="2106">11.13458902</cx:pt>
          <cx:pt idx="2107">11.51292546</cx:pt>
          <cx:pt idx="2108">11.112447899999999</cx:pt>
          <cx:pt idx="2109">12.429216200000001</cx:pt>
          <cx:pt idx="2110">11.04292184</cx:pt>
          <cx:pt idx="2111">11.65702581</cx:pt>
          <cx:pt idx="2112">11.9511804</cx:pt>
          <cx:pt idx="2113">11.2245765</cx:pt>
          <cx:pt idx="2114">10.96819829</cx:pt>
          <cx:pt idx="2115">10.78921598</cx:pt>
          <cx:pt idx="2116">10.79855465</cx:pt>
          <cx:pt idx="2117">12.779873070000001</cx:pt>
          <cx:pt idx="2118">12.1281111</cx:pt>
          <cx:pt idx="2119">11.790178340000001</cx:pt>
          <cx:pt idx="2120">10.91053265</cx:pt>
          <cx:pt idx="2121">11.96556674</cx:pt>
          <cx:pt idx="2122">11.60823564</cx:pt>
          <cx:pt idx="2123">11.2185544</cx:pt>
          <cx:pt idx="2124">12.254862810000001</cx:pt>
          <cx:pt idx="2125">12.458774999999999</cx:pt>
          <cx:pt idx="2126">10.77791408</cx:pt>
          <cx:pt idx="2127">11.669886480000001</cx:pt>
          <cx:pt idx="2128">11.84936199</cx:pt>
          <cx:pt idx="2129">10.97249937</cx:pt>
          <cx:pt idx="2130">11.276570019999999</cx:pt>
          <cx:pt idx="2131">10.46310334</cx:pt>
          <cx:pt idx="2132">12.323633429999999</cx:pt>
          <cx:pt idx="2133">12.19602231</cx:pt>
          <cx:pt idx="2134">11.9511804</cx:pt>
          <cx:pt idx="2135">12.254839</cx:pt>
          <cx:pt idx="2136">12.114505449999999</cx:pt>
          <cx:pt idx="2137">11.40750939</cx:pt>
          <cx:pt idx="2138">12.1281111</cx:pt>
          <cx:pt idx="2139">11.73606902</cx:pt>
          <cx:pt idx="2140">11.00209984</cx:pt>
          <cx:pt idx="2141">10.37349118</cx:pt>
          <cx:pt idx="2142">11.289156719999999</cx:pt>
          <cx:pt idx="2143">12.23076526</cx:pt>
          <cx:pt idx="2144">11.9511804</cx:pt>
          <cx:pt idx="2145">11.05081064</cx:pt>
          <cx:pt idx="2146">12.56024446</cx:pt>
          <cx:pt idx="2147">11.46928701</cx:pt>
          <cx:pt idx="2148">11.73606902</cx:pt>
          <cx:pt idx="2149">10.6454249</cx:pt>
          <cx:pt idx="2150">11.31447453</cx:pt>
          <cx:pt idx="2151">12.345617170000001</cx:pt>
          <cx:pt idx="2152">11.694830270000001</cx:pt>
          <cx:pt idx="2153">10.46310334</cx:pt>
          <cx:pt idx="2154">11.571194370000001</cx:pt>
          <cx:pt idx="2155">11.5711472</cx:pt>
          <cx:pt idx="2156">12.345834590000001</cx:pt>
          <cx:pt idx="2157">11.51292546</cx:pt>
          <cx:pt idx="2158">11.7829526</cx:pt>
          <cx:pt idx="2159">10.69194491</cx:pt>
          <cx:pt idx="2160">10.37349118</cx:pt>
          <cx:pt idx="2161">12.42901618</cx:pt>
          <cx:pt idx="2162">11.723996440000001</cx:pt>
          <cx:pt idx="2163">11.59450545</cx:pt>
          <cx:pt idx="2164">10.59663473</cx:pt>
          <cx:pt idx="2165">11.669929209999999</cx:pt>
          <cx:pt idx="2166">11.05089001</cx:pt>
          <cx:pt idx="2167">12.254862810000001</cx:pt>
          <cx:pt idx="2168">11.47729829</cx:pt>
          <cx:pt idx="2169">11.964001079999999</cx:pt>
          <cx:pt idx="2170">12.10071213</cx:pt>
          <cx:pt idx="2171">11.15553598</cx:pt>
          <cx:pt idx="2172">11.82041016</cx:pt>
          <cx:pt idx="2173">10.57131693</cx:pt>
          <cx:pt idx="2174">11.68266824</cx:pt>
          <cx:pt idx="2175">12.001505480000001</cx:pt>
          <cx:pt idx="2176">11.26446411</cx:pt>
          <cx:pt idx="2177">11.081373019999999</cx:pt>
          <cx:pt idx="2178">11.69524702</cx:pt>
          <cx:pt idx="2179">11.251560700000001</cx:pt>
          <cx:pt idx="2180">11.05089001</cx:pt>
          <cx:pt idx="2181">10.63344871</cx:pt>
          <cx:pt idx="2182">11.98289784</cx:pt>
          <cx:pt idx="2183">11.99535161</cx:pt>
          <cx:pt idx="2184">11.288531130000001</cx:pt>
          <cx:pt idx="2185">11.65702581</cx:pt>
          <cx:pt idx="2186">11.719939630000001</cx:pt>
          <cx:pt idx="2187">11.775289730000001</cx:pt>
          <cx:pt idx="2188">11.827699709999999</cx:pt>
          <cx:pt idx="2189">12.141534119999999</cx:pt>
          <cx:pt idx="2190">11.73606902</cx:pt>
          <cx:pt idx="2191">11.775289730000001</cx:pt>
          <cx:pt idx="2192">10.63344871</cx:pt>
          <cx:pt idx="2193">10.78931908</cx:pt>
          <cx:pt idx="2194">12.42901618</cx:pt>
          <cx:pt idx="2195">11.133858829999999</cx:pt>
          <cx:pt idx="2196">11.46163217</cx:pt>
          <cx:pt idx="2197">12.345617170000001</cx:pt>
          <cx:pt idx="2198">10.809727949999999</cx:pt>
          <cx:pt idx="2199">11.99843328</cx:pt>
          <cx:pt idx="2200">11.849397700000001</cx:pt>
          <cx:pt idx="2201">11.77912851</cx:pt>
          <cx:pt idx="2202">11.73566894</cx:pt>
          <cx:pt idx="2203">12.317166690000001</cx:pt>
          <cx:pt idx="2204">12.421184029999999</cx:pt>
          <cx:pt idx="2205">11.64395373</cx:pt>
          <cx:pt idx="2206">11.429543860000001</cx:pt>
          <cx:pt idx="2207">11.440354770000001</cx:pt>
          <cx:pt idx="2208">11.72803684</cx:pt>
          <cx:pt idx="2209">11.91839057</cx:pt>
          <cx:pt idx="2210">10.858036999999999</cx:pt>
          <cx:pt idx="2211">12.01370075</cx:pt>
          <cx:pt idx="2212">13.527828489999999</cx:pt>
          <cx:pt idx="2213">10.617539689999999</cx:pt>
          <cx:pt idx="2214">11.24504602</cx:pt>
          <cx:pt idx="2215">11.48760766</cx:pt>
          <cx:pt idx="2216">11.00126616</cx:pt>
          <cx:pt idx="2217">11.48760766</cx:pt>
          <cx:pt idx="2218">11.39639165</cx:pt>
          <cx:pt idx="2219">11.30220443</cx:pt>
          <cx:pt idx="2220">12.02574909</cx:pt>
          <cx:pt idx="2221">10.20359214</cx:pt>
          <cx:pt idx="2222">10.609057249999999</cx:pt>
          <cx:pt idx="2223">10.63224316</cx:pt>
          <cx:pt idx="2224">11.775289730000001</cx:pt>
          <cx:pt idx="2225">11.16329706</cx:pt>
          <cx:pt idx="2226">12.56024446</cx:pt>
          <cx:pt idx="2227">11.225243389999999</cx:pt>
          <cx:pt idx="2228">9.5819039279999991</cx:pt>
          <cx:pt idx="2229">11.73406701</cx:pt>
          <cx:pt idx="2230">11.83500896</cx:pt>
          <cx:pt idx="2231">10.96819829</cx:pt>
          <cx:pt idx="2232">11.79051932</cx:pt>
          <cx:pt idx="2233">12.1281111</cx:pt>
          <cx:pt idx="2234">12.01370075</cx:pt>
          <cx:pt idx="2235">10.74720759</cx:pt>
          <cx:pt idx="2236">10.668955390000001</cx:pt>
          <cx:pt idx="2237">11.49267174</cx:pt>
          <cx:pt idx="2238">11.407009240000001</cx:pt>
          <cx:pt idx="2239">11.35040654</cx:pt>
          <cx:pt idx="2240">10.933106970000001</cx:pt>
          <cx:pt idx="2241">11.35040654</cx:pt>
          <cx:pt idx="2242">11.759785539999999</cx:pt>
          <cx:pt idx="2243">11.190651949999999</cx:pt>
          <cx:pt idx="2244">10.74720759</cx:pt>
          <cx:pt idx="2245">10.74720759</cx:pt>
          <cx:pt idx="2246">11.456355110000001</cx:pt>
          <cx:pt idx="2247">10.70324447</cx:pt>
          <cx:pt idx="2248">10.74720759</cx:pt>
          <cx:pt idx="2249">10.858999000000001</cx:pt>
          <cx:pt idx="2250">10.714417770000001</cx:pt>
          <cx:pt idx="2251">11.73606902</cx:pt>
          <cx:pt idx="2252">11.0020165</cx:pt>
          <cx:pt idx="2253">10.308952659999999</cx:pt>
          <cx:pt idx="2254">10.0177087</cx:pt>
          <cx:pt idx="2255">11.09741002</cx:pt>
          <cx:pt idx="2256">10.858999000000001</cx:pt>
          <cx:pt idx="2257">10.714417770000001</cx:pt>
          <cx:pt idx="2258">11.00209984</cx:pt>
          <cx:pt idx="2259">10.668955390000001</cx:pt>
          <cx:pt idx="2260">11.982616549999999</cx:pt>
          <cx:pt idx="2261">11.73566894</cx:pt>
          <cx:pt idx="2262">11.2245765</cx:pt>
          <cx:pt idx="2263">11.26446411</cx:pt>
          <cx:pt idx="2264">11.15625052</cx:pt>
          <cx:pt idx="2265">11.571194370000001</cx:pt>
          <cx:pt idx="2266">11.607780999999999</cx:pt>
          <cx:pt idx="2267">11.407009240000001</cx:pt>
          <cx:pt idx="2268">11.39639165</cx:pt>
          <cx:pt idx="2269">11.00209984</cx:pt>
          <cx:pt idx="2270">11.362044429999999</cx:pt>
          <cx:pt idx="2271">12.37981585</cx:pt>
          <cx:pt idx="2272">10.23995979</cx:pt>
          <cx:pt idx="2273">12.98310131</cx:pt>
          <cx:pt idx="2274">11.92503512</cx:pt>
          <cx:pt idx="2275">11.50287513</cx:pt>
          <cx:pt idx="2276">12.031719259999999</cx:pt>
          <cx:pt idx="2277">11.28978191</cx:pt>
          <cx:pt idx="2278">12.323855679999999</cx:pt>
          <cx:pt idx="2279">12.42520818</cx:pt>
          <cx:pt idx="2280">12.40901349</cx:pt>
          <cx:pt idx="2281">11.31447453</cx:pt>
          <cx:pt idx="2282">11.68687877</cx:pt>
          <cx:pt idx="2283">12.99453001</cx:pt>
          <cx:pt idx="2284">11.72803684</cx:pt>
          <cx:pt idx="2285">11.8913619</cx:pt>
          <cx:pt idx="2286">11.813030060000001</cx:pt>
          <cx:pt idx="2287">11.891327649999999</cx:pt>
          <cx:pt idx="2288">11.2835123</cx:pt>
          <cx:pt idx="2289">10.924138299999999</cx:pt>
          <cx:pt idx="2290">11.274033559999999</cx:pt>
          <cx:pt idx="2291">10.81877778</cx:pt>
          <cx:pt idx="2292">11.47210347</cx:pt>
          <cx:pt idx="2293">12.341477279999999</cx:pt>
          <cx:pt idx="2294">10.46310334</cx:pt>
          <cx:pt idx="2295">10.257659370000001</cx:pt>
          <cx:pt idx="2296">12.676076269999999</cx:pt>
          <cx:pt idx="2297">10.933106970000001</cx:pt>
          <cx:pt idx="2298">11.66564655</cx:pt>
          <cx:pt idx="2299">12.07254125</cx:pt>
          <cx:pt idx="2300">10.6454249</cx:pt>
          <cx:pt idx="2301">10.6454249</cx:pt>
          <cx:pt idx="2302">11.066638360000001</cx:pt>
          <cx:pt idx="2303">10.6454249</cx:pt>
          <cx:pt idx="2304">10.307284599999999</cx:pt>
          <cx:pt idx="2305">11.813030060000001</cx:pt>
          <cx:pt idx="2306">11.5711472</cx:pt>
          <cx:pt idx="2307">10.55841352</cx:pt>
          <cx:pt idx="2308">11.65702581</cx:pt>
          <cx:pt idx="2309">10.668955390000001</cx:pt>
          <cx:pt idx="2310">11.32055357</cx:pt>
          <cx:pt idx="2311">11.2185544</cx:pt>
          <cx:pt idx="2312">10.404262839999999</cx:pt>
          <cx:pt idx="2313">11.362044429999999</cx:pt>
          <cx:pt idx="2314">11.0744205</cx:pt>
          <cx:pt idx="2315">11.313864580000001</cx:pt>
          <cx:pt idx="2316">11.05089001</cx:pt>
          <cx:pt idx="2317">11.482466260000001</cx:pt>
          <cx:pt idx="2318">11.15625052</cx:pt>
          <cx:pt idx="2319">11.845819880000001</cx:pt>
          <cx:pt idx="2320">11.0744205</cx:pt>
          <cx:pt idx="2321">10.839482869999999</cx:pt>
          <cx:pt idx="2322">11.775289730000001</cx:pt>
          <cx:pt idx="2323">10.74720759</cx:pt>
          <cx:pt idx="2324">10.57131693</cx:pt>
          <cx:pt idx="2325">11.95085776</cx:pt>
          <cx:pt idx="2326">11.46688153</cx:pt>
          <cx:pt idx="2327">11.205040690000001</cx:pt>
          <cx:pt idx="2328">10.838600039999999</cx:pt>
          <cx:pt idx="2329">10.14643373</cx:pt>
          <cx:pt idx="2330">11.51242534</cx:pt>
          <cx:pt idx="2331">11.3083583</cx:pt>
          <cx:pt idx="2332">11.963682560000001</cx:pt>
          <cx:pt idx="2333">11.205040690000001</cx:pt>
          <cx:pt idx="2334">11.60823564</cx:pt>
          <cx:pt idx="2335">11.28978191</cx:pt>
          <cx:pt idx="2336">10.461673749999999</cx:pt>
          <cx:pt idx="2337">11.50236995</cx:pt>
          <cx:pt idx="2338">11.35040654</cx:pt>
          <cx:pt idx="2339">12.53357621</cx:pt>
          <cx:pt idx="2340">12.23076526</cx:pt>
          <cx:pt idx="2341">11.72803684</cx:pt>
          <cx:pt idx="2342">10.35774282</cx:pt>
          <cx:pt idx="2343">11.225243389999999</cx:pt>
          <cx:pt idx="2344">10.95954023</cx:pt>
          <cx:pt idx="2345">11.60823564</cx:pt>
          <cx:pt idx="2346">12.083905010000001</cx:pt>
          <cx:pt idx="2347">10.91508846</cx:pt>
          <cx:pt idx="2348">10.46310334</cx:pt>
          <cx:pt idx="2349">12.644166269999999</cx:pt>
          <cx:pt idx="2350">11.849397700000001</cx:pt>
          <cx:pt idx="2351">10.88743693</cx:pt>
          <cx:pt idx="2352">12.456831360000001</cx:pt>
          <cx:pt idx="2353">12.28303369</cx:pt>
          <cx:pt idx="2354">11.835240819999999</cx:pt>
          <cx:pt idx="2355">12.07821086</cx:pt>
          <cx:pt idx="2356">10.505067540000001</cx:pt>
          <cx:pt idx="2357">12.043259559999999</cx:pt>
          <cx:pt idx="2358">11.65702581</cx:pt>
          <cx:pt idx="2359">11.00209984</cx:pt>
          <cx:pt idx="2360">11.552146179999999</cx:pt>
          <cx:pt idx="2361">12.61152109</cx:pt>
          <cx:pt idx="2362">12.21602298</cx:pt>
          <cx:pt idx="2363">11.70354582</cx:pt>
          <cx:pt idx="2364">11.542484269999999</cx:pt>
          <cx:pt idx="2365">11.81265962</cx:pt>
          <cx:pt idx="2366">11.957611289999999</cx:pt>
          <cx:pt idx="2367">11.28978191</cx:pt>
          <cx:pt idx="2368">11.30220443</cx:pt>
          <cx:pt idx="2369">11.80559508</cx:pt>
          <cx:pt idx="2370">13.122363379999999</cx:pt>
          <cx:pt idx="2371">11.12652742</cx:pt>
          <cx:pt idx="2372">12.1281111</cx:pt>
          <cx:pt idx="2373">11.982929090000001</cx:pt>
          <cx:pt idx="2374">10.35774282</cx:pt>
          <cx:pt idx="2375">11.630708500000001</cx:pt>
          <cx:pt idx="2376">11.69524702</cx:pt>
          <cx:pt idx="2377">12.05815252</cx:pt>
          <cx:pt idx="2378">11.21182037</cx:pt>
          <cx:pt idx="2379">10.91508846</cx:pt>
          <cx:pt idx="2380">10.714417770000001</cx:pt>
          <cx:pt idx="2381">10.59538395</cx:pt>
          <cx:pt idx="2382">11.90496755</cx:pt>
          <cx:pt idx="2383">10.95954023</cx:pt>
          <cx:pt idx="2384">11.1844214</cx:pt>
          <cx:pt idx="2385">11.72803684</cx:pt>
          <cx:pt idx="2386">10.849337090000001</cx:pt>
          <cx:pt idx="2387">11.64395373</cx:pt>
          <cx:pt idx="2388">10.35774282</cx:pt>
          <cx:pt idx="2389">11.65225253</cx:pt>
          <cx:pt idx="2390">10.43264413</cx:pt>
          <cx:pt idx="2391">11.65268741</cx:pt>
          <cx:pt idx="2392">10.713306040000001</cx:pt>
          <cx:pt idx="2393">10.950806549999999</cx:pt>
          <cx:pt idx="2394">12.180754840000001</cx:pt>
          <cx:pt idx="2395">11.31447453</cx:pt>
          <cx:pt idx="2396">12.345617170000001</cx:pt>
          <cx:pt idx="2397">11.88448902</cx:pt>
          <cx:pt idx="2398">10.86856845</cx:pt>
          <cx:pt idx="2399">11.15625052</cx:pt>
          <cx:pt idx="2400">11.982929090000001</cx:pt>
          <cx:pt idx="2401">11.39639165</cx:pt>
          <cx:pt idx="2402">11.28978191</cx:pt>
          <cx:pt idx="2403">11.33857208</cx:pt>
          <cx:pt idx="2404">10.668955390000001</cx:pt>
          <cx:pt idx="2405">11.35040654</cx:pt>
          <cx:pt idx="2406">11.9511804</cx:pt>
          <cx:pt idx="2407">11.58524613</cx:pt>
          <cx:pt idx="2408">11.225243389999999</cx:pt>
          <cx:pt idx="2409">10.59036512</cx:pt>
          <cx:pt idx="2410">10.402746540000001</cx:pt>
          <cx:pt idx="2411">11.40750939</cx:pt>
          <cx:pt idx="2412">11.43496392</cx:pt>
          <cx:pt idx="2413">11.440354770000001</cx:pt>
          <cx:pt idx="2414">11.88448902</cx:pt>
          <cx:pt idx="2415">11.69524702</cx:pt>
          <cx:pt idx="2416">11.72803684</cx:pt>
          <cx:pt idx="2417">11.0744205</cx:pt>
          <cx:pt idx="2418">11.31447453</cx:pt>
          <cx:pt idx="2419">11.407009240000001</cx:pt>
          <cx:pt idx="2420">10.6454249</cx:pt>
          <cx:pt idx="2421">11.715866309999999</cx:pt>
          <cx:pt idx="2422">11.55933184</cx:pt>
          <cx:pt idx="2423">11.65268741</cx:pt>
          <cx:pt idx="2424">11.15553598</cx:pt>
          <cx:pt idx="2425">10.29214554</cx:pt>
          <cx:pt idx="2426">9.6485953030000005</cx:pt>
          <cx:pt idx="2427">11.30220443</cx:pt>
          <cx:pt idx="2428">10.65725935</cx:pt>
          <cx:pt idx="2429">11.561239329999999</cx:pt>
          <cx:pt idx="2430">11.831379200000001</cx:pt>
          <cx:pt idx="2431">12.429216200000001</cx:pt>
          <cx:pt idx="2432">11.35040654</cx:pt>
          <cx:pt idx="2433">11.87409031</cx:pt>
          <cx:pt idx="2434">11.00126616</cx:pt>
          <cx:pt idx="2435">11.558376730000001</cx:pt>
          <cx:pt idx="2436">10.83958091</cx:pt>
          <cx:pt idx="2437">10.18490001</cx:pt>
          <cx:pt idx="2438">11.11988288</cx:pt>
          <cx:pt idx="2439">10.402746540000001</cx:pt>
          <cx:pt idx="2440">11.39639165</cx:pt>
          <cx:pt idx="2441">11.558376730000001</cx:pt>
          <cx:pt idx="2442">11.21182037</cx:pt>
          <cx:pt idx="2443">10.532096210000001</cx:pt>
          <cx:pt idx="2444">11.32055357</cx:pt>
          <cx:pt idx="2445">10.77895629</cx:pt>
          <cx:pt idx="2446">11.270853900000001</cx:pt>
          <cx:pt idx="2447">11.0020165</cx:pt>
          <cx:pt idx="2448">11.141861779999999</cx:pt>
          <cx:pt idx="2449">11.9313068</cx:pt>
          <cx:pt idx="2450">11.64395373</cx:pt>
          <cx:pt idx="2451">12.07214117</cx:pt>
          <cx:pt idx="2452">11.851395699999999</cx:pt>
          <cx:pt idx="2453">11.27720313</cx:pt>
          <cx:pt idx="2454">10.54534144</cx:pt>
          <cx:pt idx="2455">11.270853900000001</cx:pt>
          <cx:pt idx="2456">9.5178250720000008</cx:pt>
          <cx:pt idx="2457">12.31043266</cx:pt>
          <cx:pt idx="2458">11.9511804</cx:pt>
          <cx:pt idx="2459">12.628067059999999</cx:pt>
          <cx:pt idx="2460">10.905038129999999</cx:pt>
          <cx:pt idx="2461">11.482466260000001</cx:pt>
          <cx:pt idx="2462">12.055249760000001</cx:pt>
          <cx:pt idx="2463">11.461579540000001</cx:pt>
          <cx:pt idx="2464">11.669929209999999</cx:pt>
          <cx:pt idx="2465">11.661345470000001</cx:pt>
          <cx:pt idx="2466">11.46163217</cx:pt>
          <cx:pt idx="2467">11.542484269999999</cx:pt>
          <cx:pt idx="2468">10.29214554</cx:pt>
          <cx:pt idx="2469">11.65268741</cx:pt>
          <cx:pt idx="2470">11.69524702</cx:pt>
          <cx:pt idx="2471">10.713306040000001</cx:pt>
          <cx:pt idx="2472">12.27839331</cx:pt>
          <cx:pt idx="2473">11.65268741</cx:pt>
          <cx:pt idx="2474">12.10071213</cx:pt>
          <cx:pt idx="2475">10.43264413</cx:pt>
          <cx:pt idx="2476">10.96819829</cx:pt>
          <cx:pt idx="2477">11.225243389999999</cx:pt>
          <cx:pt idx="2478">10.63344871</cx:pt>
          <cx:pt idx="2479">10.308952659999999</cx:pt>
          <cx:pt idx="2480">11.50236995</cx:pt>
          <cx:pt idx="2481">10.491274219999999</cx:pt>
          <cx:pt idx="2482">10.609057249999999</cx:pt>
          <cx:pt idx="2483">11.401993900000001</cx:pt>
          <cx:pt idx="2484">11.26446411</cx:pt>
          <cx:pt idx="2485">10.43264413</cx:pt>
          <cx:pt idx="2486">12.01370075</cx:pt>
          <cx:pt idx="2487">12.10625231</cx:pt>
          <cx:pt idx="2488">11.407564949999999</cx:pt>
          <cx:pt idx="2489">11.69107165</cx:pt>
          <cx:pt idx="2490">11.723996440000001</cx:pt>
          <cx:pt idx="2491">11.960811290000001</cx:pt>
          <cx:pt idx="2492">10.95954023</cx:pt>
          <cx:pt idx="2493">12.3779229</cx:pt>
          <cx:pt idx="2494">11.00126616</cx:pt>
          <cx:pt idx="2495">11.482466260000001</cx:pt>
          <cx:pt idx="2496">10.849337090000001</cx:pt>
          <cx:pt idx="2497">12.01370075</cx:pt>
          <cx:pt idx="2498">10.518673189999999</cx:pt>
          <cx:pt idx="2499">10.91508846</cx:pt>
          <cx:pt idx="2500">12.19833277</cx:pt>
          <cx:pt idx="2501">11.65268741</cx:pt>
          <cx:pt idx="2502">11.73606902</cx:pt>
          <cx:pt idx="2503">11.251560700000001</cx:pt>
          <cx:pt idx="2504">10.59663473</cx:pt>
          <cx:pt idx="2505">12.23563145</cx:pt>
          <cx:pt idx="2506">11.35040654</cx:pt>
          <cx:pt idx="2507">11.08214255</cx:pt>
          <cx:pt idx="2508">11.88448902</cx:pt>
          <cx:pt idx="2509">11.205040690000001</cx:pt>
          <cx:pt idx="2510">11.205040690000001</cx:pt>
          <cx:pt idx="2511">11.957611289999999</cx:pt>
          <cx:pt idx="2512">11.678439900000001</cx:pt>
          <cx:pt idx="2513">11.759785539999999</cx:pt>
          <cx:pt idx="2514">11.15625052</cx:pt>
          <cx:pt idx="2515">10.57003405</cx:pt>
          <cx:pt idx="2516">10.858999000000001</cx:pt>
          <cx:pt idx="2517">10.81877778</cx:pt>
          <cx:pt idx="2518">11.60823564</cx:pt>
          <cx:pt idx="2519">10.221941279999999</cx:pt>
          <cx:pt idx="2520">10.65725935</cx:pt>
          <cx:pt idx="2521">11.694830270000001</cx:pt>
          <cx:pt idx="2522">10.932213709999999</cx:pt>
          <cx:pt idx="2523">11.60823564</cx:pt>
          <cx:pt idx="2524">11.65918797</cx:pt>
          <cx:pt idx="2525">11.48760766</cx:pt>
          <cx:pt idx="2526">11.91839057</cx:pt>
          <cx:pt idx="2527">11.70354582</cx:pt>
          <cx:pt idx="2528">11.56171563</cx:pt>
          <cx:pt idx="2529">11.00126616</cx:pt>
          <cx:pt idx="2530">12.063932879999999</cx:pt>
          <cx:pt idx="2531">11.407564949999999</cx:pt>
          <cx:pt idx="2532">10.849337090000001</cx:pt>
          <cx:pt idx="2533">11.08214255</cx:pt>
          <cx:pt idx="2534">11.813030060000001</cx:pt>
          <cx:pt idx="2535">12.926365519999999</cx:pt>
          <cx:pt idx="2536">11.56171563</cx:pt>
          <cx:pt idx="2537">11.46163217</cx:pt>
          <cx:pt idx="2538">11.813030060000001</cx:pt>
          <cx:pt idx="2539">11.198214719999999</cx:pt>
          <cx:pt idx="2540">11.834646579999999</cx:pt>
          <cx:pt idx="2541">12.27839331</cx:pt>
          <cx:pt idx="2542">11.73606902</cx:pt>
          <cx:pt idx="2543">11.15552168</cx:pt>
          <cx:pt idx="2544">11.46163217</cx:pt>
          <cx:pt idx="2545">11.73606902</cx:pt>
          <cx:pt idx="2546">10.896739330000001</cx:pt>
          <cx:pt idx="2547">11.169730680000001</cx:pt>
          <cx:pt idx="2548">10.799575580000001</cx:pt>
          <cx:pt idx="2549">12.10071213</cx:pt>
          <cx:pt idx="2550">12.345834590000001</cx:pt>
          <cx:pt idx="2551">11.813030060000001</cx:pt>
          <cx:pt idx="2552">12.356645500000001</cx:pt>
          <cx:pt idx="2553">11.69107165</cx:pt>
          <cx:pt idx="2554">11.8018193</cx:pt>
          <cx:pt idx="2555">10.668955390000001</cx:pt>
          <cx:pt idx="2556">11.982929090000001</cx:pt>
          <cx:pt idx="2557">11.982929090000001</cx:pt>
          <cx:pt idx="2558">10.491274219999999</cx:pt>
          <cx:pt idx="2559">10.7254676</cx:pt>
          <cx:pt idx="2560">12.05815252</cx:pt>
          <cx:pt idx="2561">11.26446411</cx:pt>
          <cx:pt idx="2562">10.893028749999999</cx:pt>
          <cx:pt idx="2563">10.27505111</cx:pt>
          <cx:pt idx="2564">8.9871968209999995</cx:pt>
          <cx:pt idx="2565">11.461579540000001</cx:pt>
          <cx:pt idx="2566">11.482466260000001</cx:pt>
          <cx:pt idx="2567">10.62132735</cx:pt>
          <cx:pt idx="2568">10.341742480000001</cx:pt>
          <cx:pt idx="2569">11.849397700000001</cx:pt>
          <cx:pt idx="2570">11.891019379999999</cx:pt>
          <cx:pt idx="2571">11.39639165</cx:pt>
          <cx:pt idx="2572">11.982929090000001</cx:pt>
          <cx:pt idx="2573">10.59663473</cx:pt>
          <cx:pt idx="2574">10.81877778</cx:pt>
          <cx:pt idx="2575">11.49267174</cx:pt>
          <cx:pt idx="2576">11.8277362</cx:pt>
          <cx:pt idx="2577">11.00126616</cx:pt>
          <cx:pt idx="2578">11.08214255</cx:pt>
          <cx:pt idx="2579">11.99843328</cx:pt>
          <cx:pt idx="2580">12.31940133</cx:pt>
          <cx:pt idx="2581">11.251560700000001</cx:pt>
          <cx:pt idx="2582">10.96957665</cx:pt>
          <cx:pt idx="2583">10.35774282</cx:pt>
          <cx:pt idx="2584">10.858999000000001</cx:pt>
          <cx:pt idx="2585">11.24602593</cx:pt>
          <cx:pt idx="2586">9.9034875529999997</cx:pt>
          <cx:pt idx="2587">10.308952659999999</cx:pt>
          <cx:pt idx="2588">11.08214255</cx:pt>
          <cx:pt idx="2589">10.448714600000001</cx:pt>
          <cx:pt idx="2590">11.24602593</cx:pt>
          <cx:pt idx="2591">11.41310513</cx:pt>
          <cx:pt idx="2592">11.91805718</cx:pt>
          <cx:pt idx="2593">10.27505111</cx:pt>
          <cx:pt idx="2594">10.87804719</cx:pt>
          <cx:pt idx="2595">11.198214719999999</cx:pt>
          <cx:pt idx="2596">11.111701350000001</cx:pt>
          <cx:pt idx="2597">11.65268741</cx:pt>
          <cx:pt idx="2598">11.775289730000001</cx:pt>
          <cx:pt idx="2599">10.87804719</cx:pt>
          <cx:pt idx="2600">11.547326890000001</cx:pt>
          <cx:pt idx="2601">12.122691039999999</cx:pt>
          <cx:pt idx="2602">10.714417770000001</cx:pt>
          <cx:pt idx="2603">11.951148140000001</cx:pt>
          <cx:pt idx="2604">11.507912920000001</cx:pt>
          <cx:pt idx="2605">11.96718074</cx:pt>
          <cx:pt idx="2606">11.88448902</cx:pt>
          <cx:pt idx="2607">10.7254676</cx:pt>
          <cx:pt idx="2608">11.205040690000001</cx:pt>
          <cx:pt idx="2609">11.982929090000001</cx:pt>
          <cx:pt idx="2610">10.730947069999999</cx:pt>
          <cx:pt idx="2611">11.05840141</cx:pt>
          <cx:pt idx="2612">11.542484269999999</cx:pt>
          <cx:pt idx="2613">10.616437360000001</cx:pt>
          <cx:pt idx="2614">11.51242534</cx:pt>
          <cx:pt idx="2615">11.982929090000001</cx:pt>
          <cx:pt idx="2616">11.98884904</cx:pt>
          <cx:pt idx="2617">10.57131693</cx:pt>
          <cx:pt idx="2618">11.270853900000001</cx:pt>
          <cx:pt idx="2619">10.59663473</cx:pt>
          <cx:pt idx="2620">12.79107767</cx:pt>
          <cx:pt idx="2621">11.82041016</cx:pt>
          <cx:pt idx="2622">11.289156719999999</cx:pt>
          <cx:pt idx="2623">10.419300720000001</cx:pt>
          <cx:pt idx="2624">10.462960470000001</cx:pt>
          <cx:pt idx="2625">10.308952659999999</cx:pt>
          <cx:pt idx="2626">11.73602902</cx:pt>
          <cx:pt idx="2627">11.881034789999999</cx:pt>
          <cx:pt idx="2628">11.18372671</cx:pt>
          <cx:pt idx="2629">10.308952659999999</cx:pt>
          <cx:pt idx="2630">12.15477935</cx:pt>
          <cx:pt idx="2631">11.678439900000001</cx:pt>
          <cx:pt idx="2632">10.62132735</cx:pt>
          <cx:pt idx="2633">11.75194237</cx:pt>
          <cx:pt idx="2634">12.08107616</cx:pt>
          <cx:pt idx="2635">12.028738629999999</cx:pt>
          <cx:pt idx="2636">11.94438315</cx:pt>
          <cx:pt idx="2637">11.23848862</cx:pt>
          <cx:pt idx="2638">11.98915964</cx:pt>
          <cx:pt idx="2639">11.72803684</cx:pt>
          <cx:pt idx="2640">10.714417770000001</cx:pt>
          <cx:pt idx="2641">11.80185676</cx:pt>
          <cx:pt idx="2642">12.65235975</cx:pt>
          <cx:pt idx="2643">10.90595598</cx:pt>
          <cx:pt idx="2644">10.849337090000001</cx:pt>
          <cx:pt idx="2645">11.634700520000001</cx:pt>
          <cx:pt idx="2646">11.626209510000001</cx:pt>
          <cx:pt idx="2647">11.507912920000001</cx:pt>
          <cx:pt idx="2648">11.75194237</cx:pt>
          <cx:pt idx="2649">11.775289730000001</cx:pt>
          <cx:pt idx="2650">11.69524702</cx:pt>
          <cx:pt idx="2651">11.69524702</cx:pt>
          <cx:pt idx="2652">10.518673189999999</cx:pt>
          <cx:pt idx="2653">10.6454249</cx:pt>
          <cx:pt idx="2654">12.4291962</cx:pt>
          <cx:pt idx="2655">11.289156719999999</cx:pt>
          <cx:pt idx="2656">10.58405595</cx:pt>
          <cx:pt idx="2657">10.7254676</cx:pt>
          <cx:pt idx="2658">11.6127708</cx:pt>
          <cx:pt idx="2659">11.35040654</cx:pt>
          <cx:pt idx="2660">11.461579540000001</cx:pt>
          <cx:pt idx="2661">11.3736634</cx:pt>
          <cx:pt idx="2662">11.684733619999999</cx:pt>
          <cx:pt idx="2663">10.668955390000001</cx:pt>
          <cx:pt idx="2664">10.924138299999999</cx:pt>
          <cx:pt idx="2665">11.83500896</cx:pt>
          <cx:pt idx="2666">11.911365959999999</cx:pt>
          <cx:pt idx="2667">11.51242534</cx:pt>
          <cx:pt idx="2668">10.434115800000001</cx:pt>
          <cx:pt idx="2669">11.09741002</cx:pt>
          <cx:pt idx="2670">11.561239329999999</cx:pt>
          <cx:pt idx="2671">11.775289730000001</cx:pt>
          <cx:pt idx="2672">10.877103350000001</cx:pt>
          <cx:pt idx="2673">12.1281111</cx:pt>
          <cx:pt idx="2674">11.525347979999999</cx:pt>
          <cx:pt idx="2675">11.648330100000001</cx:pt>
          <cx:pt idx="2676">11.661345470000001</cx:pt>
          <cx:pt idx="2677">11.35040654</cx:pt>
          <cx:pt idx="2678">12.05815252</cx:pt>
          <cx:pt idx="2679">11.51242534</cx:pt>
          <cx:pt idx="2680">11.112447899999999</cx:pt>
          <cx:pt idx="2681">11.813030060000001</cx:pt>
          <cx:pt idx="2682">10.305279260000001</cx:pt>
          <cx:pt idx="2683">9.6158054800000006</cx:pt>
          <cx:pt idx="2684">11.72803684</cx:pt>
          <cx:pt idx="2685">10.76320793</cx:pt>
          <cx:pt idx="2686">11.35040654</cx:pt>
          <cx:pt idx="2687">11.205040690000001</cx:pt>
          <cx:pt idx="2688">11.00126616</cx:pt>
          <cx:pt idx="2689">10.7254676</cx:pt>
          <cx:pt idx="2690">12.05815252</cx:pt>
          <cx:pt idx="2691">10.57131693</cx:pt>
          <cx:pt idx="2692">10.20359214</cx:pt>
          <cx:pt idx="2693">12.23076526</cx:pt>
          <cx:pt idx="2694">11.362044429999999</cx:pt>
          <cx:pt idx="2695">11.69107165</cx:pt>
          <cx:pt idx="2696">10.325481959999999</cx:pt>
          <cx:pt idx="2697">12.254862810000001</cx:pt>
          <cx:pt idx="2698">11.982929090000001</cx:pt>
          <cx:pt idx="2699">11.8386256</cx:pt>
          <cx:pt idx="2700">11.3736634</cx:pt>
          <cx:pt idx="2701">11.99535161</cx:pt>
          <cx:pt idx="2702">10.325481959999999</cx:pt>
          <cx:pt idx="2703">10.768484989999999</cx:pt>
          <cx:pt idx="2704">11.46163217</cx:pt>
          <cx:pt idx="2705">11.21182037</cx:pt>
          <cx:pt idx="2706">11.736061019999999</cx:pt>
          <cx:pt idx="2707">10.544024780000001</cx:pt>
          <cx:pt idx="2708">12.36734079</cx:pt>
          <cx:pt idx="2709">11.2835123</cx:pt>
          <cx:pt idx="2710">12.180754840000001</cx:pt>
          <cx:pt idx="2711">11.385092090000001</cx:pt>
          <cx:pt idx="2712">11.982929090000001</cx:pt>
          <cx:pt idx="2713">10.680516219999999</cx:pt>
          <cx:pt idx="2714">11.205040690000001</cx:pt>
          <cx:pt idx="2715">11.867097279999999</cx:pt>
          <cx:pt idx="2716">12.644327580000001</cx:pt>
          <cx:pt idx="2717">11.3736634</cx:pt>
          <cx:pt idx="2718">11.70354582</cx:pt>
          <cx:pt idx="2719">11.362044429999999</cx:pt>
          <cx:pt idx="2720">11.78638183</cx:pt>
          <cx:pt idx="2721">11.88448902</cx:pt>
          <cx:pt idx="2722">11.65268741</cx:pt>
          <cx:pt idx="2723">11.73606902</cx:pt>
          <cx:pt idx="2724">11.69524702</cx:pt>
          <cx:pt idx="2725">10.63344871</cx:pt>
          <cx:pt idx="2726">12.36734079</cx:pt>
          <cx:pt idx="2727">11.558376730000001</cx:pt>
          <cx:pt idx="2728">11.3083583</cx:pt>
          <cx:pt idx="2729">11.960811290000001</cx:pt>
          <cx:pt idx="2730">11.634700520000001</cx:pt>
          <cx:pt idx="2731">12.08953883</cx:pt>
          <cx:pt idx="2732">10.325481959999999</cx:pt>
          <cx:pt idx="2733">11.33857208</cx:pt>
          <cx:pt idx="2734">11.851395699999999</cx:pt>
          <cx:pt idx="2735">11.72803684</cx:pt>
          <cx:pt idx="2736">11.2835123</cx:pt>
          <cx:pt idx="2737">11.69107165</cx:pt>
          <cx:pt idx="2738">10.083723600000001</cx:pt>
          <cx:pt idx="2739">11.24602593</cx:pt>
          <cx:pt idx="2740">11.77490504</cx:pt>
          <cx:pt idx="2741">11.849397700000001</cx:pt>
          <cx:pt idx="2742">12.07254125</cx:pt>
          <cx:pt idx="2743">11.73606902</cx:pt>
          <cx:pt idx="2744">11.21182037</cx:pt>
          <cx:pt idx="2745">11.40750939</cx:pt>
          <cx:pt idx="2746">11.127262979999999</cx:pt>
          <cx:pt idx="2747">10.341742480000001</cx:pt>
          <cx:pt idx="2748">11.813030060000001</cx:pt>
          <cx:pt idx="2749">10.87804719</cx:pt>
          <cx:pt idx="2750">11.289156719999999</cx:pt>
          <cx:pt idx="2751">11.2245765</cx:pt>
          <cx:pt idx="2752">12.4291962</cx:pt>
          <cx:pt idx="2753">11.73606902</cx:pt>
          <cx:pt idx="2754">11.112447899999999</cx:pt>
          <cx:pt idx="2755">10.63344871</cx:pt>
          <cx:pt idx="2756">10.714417770000001</cx:pt>
          <cx:pt idx="2757">10.858036999999999</cx:pt>
          <cx:pt idx="2758">10.59663473</cx:pt>
          <cx:pt idx="2759">11.65268741</cx:pt>
          <cx:pt idx="2760">10.404262839999999</cx:pt>
          <cx:pt idx="2761">11.39639165</cx:pt>
          <cx:pt idx="2762">12.05815252</cx:pt>
          <cx:pt idx="2763">10.768484989999999</cx:pt>
          <cx:pt idx="2764">8.6995147480000004</cx:pt>
          <cx:pt idx="2765">11.47729829</cx:pt>
          <cx:pt idx="2766">11.626254149999999</cx:pt>
          <cx:pt idx="2767">11.90158345</cx:pt>
          <cx:pt idx="2768">13.23569206</cx:pt>
          <cx:pt idx="2769">12.206072649999999</cx:pt>
          <cx:pt idx="2770">11.86706219</cx:pt>
          <cx:pt idx="2771">11.571194370000001</cx:pt>
          <cx:pt idx="2772">11.775289730000001</cx:pt>
          <cx:pt idx="2773">11.99843328</cx:pt>
          <cx:pt idx="2774">11.69524702</cx:pt>
          <cx:pt idx="2775">11.15625052</cx:pt>
          <cx:pt idx="2776">11.775289730000001</cx:pt>
          <cx:pt idx="2777">10.37349118</cx:pt>
          <cx:pt idx="2778">11.39639165</cx:pt>
          <cx:pt idx="2779">11.12652742</cx:pt>
          <cx:pt idx="2780">11.813030060000001</cx:pt>
          <cx:pt idx="2781">10.307284599999999</cx:pt>
          <cx:pt idx="2782">11.32055357</cx:pt>
          <cx:pt idx="2783">10.65725935</cx:pt>
          <cx:pt idx="2784">10.88743693</cx:pt>
          <cx:pt idx="2785">10.680516219999999</cx:pt>
          <cx:pt idx="2786">11.35040654</cx:pt>
          <cx:pt idx="2787">11.51242534</cx:pt>
          <cx:pt idx="2788">12.345834590000001</cx:pt>
          <cx:pt idx="2789">10.78931908</cx:pt>
          <cx:pt idx="2790">10.714417770000001</cx:pt>
          <cx:pt idx="2791">10.668955390000001</cx:pt>
          <cx:pt idx="2792">11.225243389999999</cx:pt>
          <cx:pt idx="2793">11.65702581</cx:pt>
          <cx:pt idx="2794">11.65268741</cx:pt>
          <cx:pt idx="2795">11.558376730000001</cx:pt>
          <cx:pt idx="2796">10.43264413</cx:pt>
          <cx:pt idx="2797">11.88448902</cx:pt>
          <cx:pt idx="2798">10.714417770000001</cx:pt>
          <cx:pt idx="2799">11.00126616</cx:pt>
          <cx:pt idx="2800">11.96718074</cx:pt>
          <cx:pt idx="2801">10.30878598</cx:pt>
          <cx:pt idx="2802">12.15477935</cx:pt>
          <cx:pt idx="2803">10.325481959999999</cx:pt>
          <cx:pt idx="2804">11.349818129999999</cx:pt>
          <cx:pt idx="2805">11.575900259999999</cx:pt>
          <cx:pt idx="2806">11.661345470000001</cx:pt>
          <cx:pt idx="2807">11.661345470000001</cx:pt>
          <cx:pt idx="2808">11.48760766</cx:pt>
          <cx:pt idx="2809">11.60823564</cx:pt>
          <cx:pt idx="2810">11.798104410000001</cx:pt>
          <cx:pt idx="2811">11.00126616</cx:pt>
          <cx:pt idx="2812">10.81967828</cx:pt>
          <cx:pt idx="2813">11.5228758</cx:pt>
          <cx:pt idx="2814">11.80559508</cx:pt>
          <cx:pt idx="2815">11.897847670000001</cx:pt>
          <cx:pt idx="2816">10.96819829</cx:pt>
          <cx:pt idx="2817">10.87804719</cx:pt>
          <cx:pt idx="2818">11.813030060000001</cx:pt>
          <cx:pt idx="2819">11.54005413</cx:pt>
          <cx:pt idx="2820">10.23995979</cx:pt>
          <cx:pt idx="2821">11.2835123</cx:pt>
          <cx:pt idx="2822">10.932213709999999</cx:pt>
          <cx:pt idx="2823">11.72803684</cx:pt>
          <cx:pt idx="2824">11.225243389999999</cx:pt>
          <cx:pt idx="2825">11.42900023</cx:pt>
          <cx:pt idx="2826">11.33499426</cx:pt>
          <cx:pt idx="2827">12.11696817</cx:pt>
          <cx:pt idx="2828">11.1844214</cx:pt>
          <cx:pt idx="2829">11.84904049</cx:pt>
          <cx:pt idx="2830">11.12652742</cx:pt>
          <cx:pt idx="2831">11.64395373</cx:pt>
          <cx:pt idx="2832">12.043259559999999</cx:pt>
          <cx:pt idx="2833">11.00209984</cx:pt>
          <cx:pt idx="2834">11.982929090000001</cx:pt>
          <cx:pt idx="2835">10.849337090000001</cx:pt>
          <cx:pt idx="2836">11.775289730000001</cx:pt>
          <cx:pt idx="2837">12.33710091</cx:pt>
          <cx:pt idx="2838">10.404111309999999</cx:pt>
          <cx:pt idx="2839">10.768484989999999</cx:pt>
          <cx:pt idx="2840">10.257659370000001</cx:pt>
          <cx:pt idx="2841">12.39669301</cx:pt>
          <cx:pt idx="2842">11.68687877</cx:pt>
          <cx:pt idx="2843">10.27332548</cx:pt>
          <cx:pt idx="2844">11.407564949999999</cx:pt>
          <cx:pt idx="2845">11.84904049</cx:pt>
          <cx:pt idx="2846">11.7905572</cx:pt>
          <cx:pt idx="2847">12.180754840000001</cx:pt>
          <cx:pt idx="2848">12.00762171</cx:pt>
          <cx:pt idx="2849">10.87804719</cx:pt>
          <cx:pt idx="2850">11.65268741</cx:pt>
          <cx:pt idx="2851">9.7380231130000006</cx:pt>
          <cx:pt idx="2852">11.0020165</cx:pt>
          <cx:pt idx="2853">11.83500896</cx:pt>
          <cx:pt idx="2854">11.736061019999999</cx:pt>
          <cx:pt idx="2855">12.19980303</cx:pt>
          <cx:pt idx="2856">11.3083583</cx:pt>
          <cx:pt idx="2857">12.278160720000001</cx:pt>
          <cx:pt idx="2858">11.362044429999999</cx:pt>
          <cx:pt idx="2859">12.180754840000001</cx:pt>
          <cx:pt idx="2860">11.715866309999999</cx:pt>
          <cx:pt idx="2861">11.3736634</cx:pt>
          <cx:pt idx="2862">11.982616549999999</cx:pt>
          <cx:pt idx="2863">11.944707879999999</cx:pt>
          <cx:pt idx="2864">11.951148140000001</cx:pt>
          <cx:pt idx="2865">12.39669301</cx:pt>
          <cx:pt idx="2866">10.91508846</cx:pt>
          <cx:pt idx="2867">12.80765263</cx:pt>
          <cx:pt idx="2868">11.066638360000001</cx:pt>
          <cx:pt idx="2869">12.228323250000001</cx:pt>
          <cx:pt idx="2870">11.90496755</cx:pt>
          <cx:pt idx="2871">11.058795180000001</cx:pt>
          <cx:pt idx="2872">11.28978191</cx:pt>
          <cx:pt idx="2873">11.813030060000001</cx:pt>
          <cx:pt idx="2874">10.713306040000001</cx:pt>
          <cx:pt idx="2875">12.50617724</cx:pt>
          <cx:pt idx="2876">11.50236995</cx:pt>
          <cx:pt idx="2877">11.251560700000001</cx:pt>
          <cx:pt idx="2878">10.341742480000001</cx:pt>
          <cx:pt idx="2879">11.694413340000001</cx:pt>
          <cx:pt idx="2880">11.251560700000001</cx:pt>
          <cx:pt idx="2881">10.221941279999999</cx:pt>
          <cx:pt idx="2882">12.42520818</cx:pt>
          <cx:pt idx="2883">11.43496392</cx:pt>
          <cx:pt idx="2884">12.180754840000001</cx:pt>
          <cx:pt idx="2885">11.648330100000001</cx:pt>
          <cx:pt idx="2886">11.418614789999999</cx:pt>
          <cx:pt idx="2887">11.675044310000001</cx:pt>
          <cx:pt idx="2888">9.9987977319999999</cx:pt>
          <cx:pt idx="2889">11.401993900000001</cx:pt>
          <cx:pt idx="2890">11.842229209999999</cx:pt>
          <cx:pt idx="2891">10.81877778</cx:pt>
          <cx:pt idx="2892">11.29601246</cx:pt>
          <cx:pt idx="2893">10.308952659999999</cx:pt>
          <cx:pt idx="2894">11.034889659999999</cx:pt>
          <cx:pt idx="2895">9.7409686230000005</cx:pt>
          <cx:pt idx="2896">11.48241471</cx:pt>
          <cx:pt idx="2897">11.867097279999999</cx:pt>
          <cx:pt idx="2898">11.46163217</cx:pt>
          <cx:pt idx="2899">8.6995147480000004</cx:pt>
          <cx:pt idx="2900">11.9797992</cx:pt>
          <cx:pt idx="2901">12.07821086</cx:pt>
          <cx:pt idx="2902">11.37939407</cx:pt>
          <cx:pt idx="2903">11.66886027</cx:pt>
          <cx:pt idx="2904">11.775289730000001</cx:pt>
          <cx:pt idx="2905">11.74403719</cx:pt>
          <cx:pt idx="2906">11.69524702</cx:pt>
          <cx:pt idx="2907">11.8913619</cx:pt>
          <cx:pt idx="2908">11.72803684</cx:pt>
          <cx:pt idx="2909">10.31725146</cx:pt>
          <cx:pt idx="2910">11.66564655</cx:pt>
          <cx:pt idx="2911">11.56171563</cx:pt>
          <cx:pt idx="2912">11.3736634</cx:pt>
          <cx:pt idx="2913">11.678439900000001</cx:pt>
          <cx:pt idx="2914">10.491274219999999</cx:pt>
          <cx:pt idx="2915">11.39639165</cx:pt>
          <cx:pt idx="2916">11.112447899999999</cx:pt>
          <cx:pt idx="2917">11.46465916</cx:pt>
          <cx:pt idx="2918">11.09741002</cx:pt>
          <cx:pt idx="2919">11.00209984</cx:pt>
          <cx:pt idx="2920">11.60823564</cx:pt>
          <cx:pt idx="2921">10.23995979</cx:pt>
          <cx:pt idx="2922">10.81977828</cx:pt>
          <cx:pt idx="2923">10.858999000000001</cx:pt>
          <cx:pt idx="2924">10.6454249</cx:pt>
          <cx:pt idx="2925">11.775289730000001</cx:pt>
          <cx:pt idx="2926">10.596509729999999</cx:pt>
          <cx:pt idx="2927">11.813030060000001</cx:pt>
          <cx:pt idx="2928">11.65268741</cx:pt>
          <cx:pt idx="2929">11.31447453</cx:pt>
          <cx:pt idx="2930">11.87756858</cx:pt>
          <cx:pt idx="2931">12.551433830000001</cx:pt>
          <cx:pt idx="2932">12.542544879999999</cx:pt>
          <cx:pt idx="2933">11.2835123</cx:pt>
          <cx:pt idx="2934">11.72803684</cx:pt>
          <cx:pt idx="2935">11.91805718</cx:pt>
          <cx:pt idx="2936">10.714417770000001</cx:pt>
          <cx:pt idx="2937">11.626254149999999</cx:pt>
          <cx:pt idx="2938">11.440354770000001</cx:pt>
          <cx:pt idx="2939">11.08214255</cx:pt>
          <cx:pt idx="2940">12.38002595</cx:pt>
          <cx:pt idx="2941">11.88448902</cx:pt>
          <cx:pt idx="2942">11.3736634</cx:pt>
          <cx:pt idx="2943">11.251560700000001</cx:pt>
          <cx:pt idx="2944">11.982929090000001</cx:pt>
          <cx:pt idx="2945">11.00126616</cx:pt>
          <cx:pt idx="2946">10.1064284</cx:pt>
          <cx:pt idx="2947">11.982616549999999</cx:pt>
          <cx:pt idx="2948">11.66886027</cx:pt>
          <cx:pt idx="2949">11.65268741</cx:pt>
          <cx:pt idx="2950">11.329603410000001</cx:pt>
          <cx:pt idx="2951">11.561239329999999</cx:pt>
          <cx:pt idx="2952">11.00126616</cx:pt>
          <cx:pt idx="2953">11.00126616</cx:pt>
          <cx:pt idx="2954">10.491274219999999</cx:pt>
          <cx:pt idx="2955">12.56024446</cx:pt>
          <cx:pt idx="2956">11.849397700000001</cx:pt>
          <cx:pt idx="2957">11.407009240000001</cx:pt>
          <cx:pt idx="2958">11.809319479999999</cx:pt>
          <cx:pt idx="2959">11.715866309999999</cx:pt>
          <cx:pt idx="2960">10.95954023</cx:pt>
          <cx:pt idx="2961">11.898187869999999</cx:pt>
          <cx:pt idx="2962">11.88448902</cx:pt>
          <cx:pt idx="2963">11.127262979999999</cx:pt>
          <cx:pt idx="2964">12.301155530000001</cx:pt>
          <cx:pt idx="2965">10.849337090000001</cx:pt>
          <cx:pt idx="2966">11.45105006</cx:pt>
          <cx:pt idx="2967">11.23848862</cx:pt>
          <cx:pt idx="2968">11.894780709999999</cx:pt>
          <cx:pt idx="2969">11.8018193</cx:pt>
          <cx:pt idx="2970">11.775289730000001</cx:pt>
          <cx:pt idx="2971">11.849397700000001</cx:pt>
          <cx:pt idx="2972">10.38899537</cx:pt>
          <cx:pt idx="2973">12.04649058</cx:pt>
          <cx:pt idx="2974">11.863582340000001</cx:pt>
          <cx:pt idx="2975">11.034889659999999</cx:pt>
          <cx:pt idx="2976">12.456831360000001</cx:pt>
          <cx:pt idx="2977">11.8277362</cx:pt>
          <cx:pt idx="2978">11.111701350000001</cx:pt>
          <cx:pt idx="2979">11.635143100000001</cx:pt>
          <cx:pt idx="2980">11.813030060000001</cx:pt>
          <cx:pt idx="2981">12.341477279999999</cx:pt>
          <cx:pt idx="2982">11.99535161</cx:pt>
          <cx:pt idx="2983">11.177452730000001</cx:pt>
          <cx:pt idx="2984">11.813030060000001</cx:pt>
          <cx:pt idx="2985">11.9316358</cx:pt>
          <cx:pt idx="2986">11.589886509999999</cx:pt>
          <cx:pt idx="2987">11.21182037</cx:pt>
          <cx:pt idx="2988">12.06104687</cx:pt>
          <cx:pt idx="2989">11.90496755</cx:pt>
          <cx:pt idx="2990">11.29601246</cx:pt>
          <cx:pt idx="2991">11.813030060000001</cx:pt>
          <cx:pt idx="2992">11.429543860000001</cx:pt>
          <cx:pt idx="2993">11.69524702</cx:pt>
          <cx:pt idx="2994">10.95954023</cx:pt>
          <cx:pt idx="2995">11.270853900000001</cx:pt>
          <cx:pt idx="2996">12.18584443</cx:pt>
          <cx:pt idx="2997">11.27720313</cx:pt>
          <cx:pt idx="2998">10.858999000000001</cx:pt>
          <cx:pt idx="2999">11.707669539999999</cx:pt>
          <cx:pt idx="3000">11.775289730000001</cx:pt>
          <cx:pt idx="3001">12.345834590000001</cx:pt>
          <cx:pt idx="3002">11.678439900000001</cx:pt>
          <cx:pt idx="3003">12.23076526</cx:pt>
          <cx:pt idx="3004">12.220961259999999</cx:pt>
          <cx:pt idx="3005">12.3779229</cx:pt>
          <cx:pt idx="3006">10.81977828</cx:pt>
          <cx:pt idx="3007">11.61728548</cx:pt>
          <cx:pt idx="3008">11.349818129999999</cx:pt>
          <cx:pt idx="3009">11.461579540000001</cx:pt>
          <cx:pt idx="3010">11.149082030000001</cx:pt>
          <cx:pt idx="3011">11.73566894</cx:pt>
          <cx:pt idx="3012">11.9476257</cx:pt>
          <cx:pt idx="3013">12.01370075</cx:pt>
          <cx:pt idx="3014">11.661345470000001</cx:pt>
          <cx:pt idx="3015">11.55933184</cx:pt>
          <cx:pt idx="3016">11.79433792</cx:pt>
          <cx:pt idx="3017">12.3883942</cx:pt>
          <cx:pt idx="3018">11.37899399</cx:pt>
          <cx:pt idx="3019">10.341742480000001</cx:pt>
          <cx:pt idx="3020">10.905038129999999</cx:pt>
          <cx:pt idx="3021">11.98601807</cx:pt>
          <cx:pt idx="3022">11.1844214</cx:pt>
          <cx:pt idx="3023">10.98529272</cx:pt>
          <cx:pt idx="3024">11.951148140000001</cx:pt>
          <cx:pt idx="3025">12.23076526</cx:pt>
          <cx:pt idx="3026">10.609057249999999</cx:pt>
          <cx:pt idx="3027">11.552146179999999</cx:pt>
          <cx:pt idx="3028">11.73202083</cx:pt>
          <cx:pt idx="3029">11.461579540000001</cx:pt>
          <cx:pt idx="3030">11.313864580000001</cx:pt>
          <cx:pt idx="3031">11.50236995</cx:pt>
          <cx:pt idx="3032">11.461105720000001</cx:pt>
          <cx:pt idx="3033">11.66886027</cx:pt>
          <cx:pt idx="3034">10.308952659999999</cx:pt>
          <cx:pt idx="3035">11.552146179999999</cx:pt>
          <cx:pt idx="3036">12.18049839</cx:pt>
          <cx:pt idx="3037">10.126631100000001</cx:pt>
          <cx:pt idx="3038">12.42901618</cx:pt>
          <cx:pt idx="3039">11.884144129999999</cx:pt>
          <cx:pt idx="3040">11.72803684</cx:pt>
          <cx:pt idx="3041">11.407564949999999</cx:pt>
          <cx:pt idx="3042">12.341477279999999</cx:pt>
          <cx:pt idx="3043">12.345834590000001</cx:pt>
          <cx:pt idx="3044">11.250911139999999</cx:pt>
          <cx:pt idx="3045">11.28978191</cx:pt>
          <cx:pt idx="3046">11.48760766</cx:pt>
          <cx:pt idx="3047">11.715866309999999</cx:pt>
          <cx:pt idx="3048">11.395829689999999</cx:pt>
          <cx:pt idx="3049">10.505067540000001</cx:pt>
          <cx:pt idx="3050">11.251560700000001</cx:pt>
          <cx:pt idx="3051">9.6677652189999996</cx:pt>
          <cx:pt idx="3052">11.0744205</cx:pt>
          <cx:pt idx="3053">11.12652742</cx:pt>
          <cx:pt idx="3054">11.77525127</cx:pt>
          <cx:pt idx="3055">11.91839057</cx:pt>
          <cx:pt idx="3056">11.72803684</cx:pt>
          <cx:pt idx="3057">11.65268741</cx:pt>
          <cx:pt idx="3058">10.98529272</cx:pt>
          <cx:pt idx="3059">11.127262979999999</cx:pt>
          <cx:pt idx="3060">11.76368418</cx:pt>
          <cx:pt idx="3061">11.3736634</cx:pt>
          <cx:pt idx="3062">11.65268741</cx:pt>
          <cx:pt idx="3063">9.1590470780000004</cx:pt>
          <cx:pt idx="3064">11.65268741</cx:pt>
          <cx:pt idx="3065">10.896739330000001</cx:pt>
          <cx:pt idx="3066">10.95954023</cx:pt>
          <cx:pt idx="3067">12.180754840000001</cx:pt>
          <cx:pt idx="3068">10.30878598</cx:pt>
          <cx:pt idx="3069">11.81265962</cx:pt>
          <cx:pt idx="3070">11.7733648</cx:pt>
          <cx:pt idx="3071">11.2835123</cx:pt>
          <cx:pt idx="3072">11.951148140000001</cx:pt>
          <cx:pt idx="3073">11.69524702</cx:pt>
          <cx:pt idx="3074">11.849397700000001</cx:pt>
          <cx:pt idx="3075">11.648330100000001</cx:pt>
          <cx:pt idx="3076">10.63344871</cx:pt>
          <cx:pt idx="3077">9.8521942580000008</cx:pt>
          <cx:pt idx="3078">11.73606902</cx:pt>
          <cx:pt idx="3079">10.491274219999999</cx:pt>
          <cx:pt idx="3080">11.00126616</cx:pt>
          <cx:pt idx="3081">11.1844214</cx:pt>
          <cx:pt idx="3082">11.775289730000001</cx:pt>
          <cx:pt idx="3083">11.00209984</cx:pt>
          <cx:pt idx="3084">11.69524702</cx:pt>
          <cx:pt idx="3085">9.3926619290000009</cx:pt>
          <cx:pt idx="3086">11.289156719999999</cx:pt>
          <cx:pt idx="3087">11.112447899999999</cx:pt>
          <cx:pt idx="3088">12.12540474</cx:pt>
          <cx:pt idx="3089">11.73606902</cx:pt>
          <cx:pt idx="3090">11.28978191</cx:pt>
          <cx:pt idx="3091">11.332601909999999</cx:pt>
          <cx:pt idx="3092">11.461579540000001</cx:pt>
          <cx:pt idx="3093">12.37412623</cx:pt>
          <cx:pt idx="3094">10.83958091</cx:pt>
          <cx:pt idx="3095">11.65702581</cx:pt>
          <cx:pt idx="3096">10.82077778</cx:pt>
          <cx:pt idx="3097">11.289156719999999</cx:pt>
          <cx:pt idx="3098">11.407009240000001</cx:pt>
          <cx:pt idx="3099">12.01370075</cx:pt>
          <cx:pt idx="3100">11.630708500000001</cx:pt>
          <cx:pt idx="3101">11.719939630000001</cx:pt>
          <cx:pt idx="3102">11.849397700000001</cx:pt>
          <cx:pt idx="3103">11.51242534</cx:pt>
          <cx:pt idx="3104">11.775289730000001</cx:pt>
          <cx:pt idx="3105">12.0493896</cx:pt>
          <cx:pt idx="3106">11.141861779999999</cx:pt>
          <cx:pt idx="3107">12.055249760000001</cx:pt>
          <cx:pt idx="3108">11.066638360000001</cx:pt>
          <cx:pt idx="3109">11.00126616</cx:pt>
          <cx:pt idx="3110">11.00126616</cx:pt>
          <cx:pt idx="3111">11.99843328</cx:pt>
          <cx:pt idx="3112">11.65268741</cx:pt>
          <cx:pt idx="3113">11.970350310000001</cx:pt>
          <cx:pt idx="3114">11.63955812</cx:pt>
          <cx:pt idx="3115">10.95954023</cx:pt>
          <cx:pt idx="3116">10.950718820000001</cx:pt>
          <cx:pt idx="3117">11.87756858</cx:pt>
          <cx:pt idx="3118">12.38002595</cx:pt>
          <cx:pt idx="3119">11.31447453</cx:pt>
          <cx:pt idx="3120">11.54005413</cx:pt>
          <cx:pt idx="3121">9.5819039279999991</cx:pt>
          <cx:pt idx="3122">10.98529272</cx:pt>
          <cx:pt idx="3123">11.85651517</cx:pt>
          <cx:pt idx="3124">11.775289730000001</cx:pt>
          <cx:pt idx="3125">11.630708500000001</cx:pt>
          <cx:pt idx="3126">11.621779869999999</cx:pt>
          <cx:pt idx="3127">12.10071213</cx:pt>
          <cx:pt idx="3128">11.19134184</cx:pt>
          <cx:pt idx="3129">11.60823564</cx:pt>
          <cx:pt idx="3130">11.669929209999999</cx:pt>
          <cx:pt idx="3131">12.07254125</cx:pt>
          <cx:pt idx="3132">11.775289730000001</cx:pt>
          <cx:pt idx="3133">12.10071213</cx:pt>
          <cx:pt idx="3134">11.37899399</cx:pt>
          <cx:pt idx="3135">11.898187869999999</cx:pt>
          <cx:pt idx="3136">11.5228758</cx:pt>
          <cx:pt idx="3137">11.39639165</cx:pt>
          <cx:pt idx="3138">11.81930661</cx:pt>
          <cx:pt idx="3139">10.950718820000001</cx:pt>
          <cx:pt idx="3140">10.993731589999999</cx:pt>
          <cx:pt idx="3141">9.7981270370000004</cx:pt>
          <cx:pt idx="3142">11.73606902</cx:pt>
          <cx:pt idx="3143">10.6454249</cx:pt>
          <cx:pt idx="3144">12.487485100000001</cx:pt>
          <cx:pt idx="3145">12.15451616</cx:pt>
          <cx:pt idx="3146">11.813030060000001</cx:pt>
          <cx:pt idx="3147">11.49781183</cx:pt>
          <cx:pt idx="3148">10.668955390000001</cx:pt>
          <cx:pt idx="3149">11.141861779999999</cx:pt>
          <cx:pt idx="3150">11.77525127</cx:pt>
          <cx:pt idx="3151">12.50617724</cx:pt>
          <cx:pt idx="3152">11.225243389999999</cx:pt>
          <cx:pt idx="3153">11.66886027</cx:pt>
          <cx:pt idx="3154">12.18049839</cx:pt>
          <cx:pt idx="3155">12.296827009999999</cx:pt>
          <cx:pt idx="3156">11.661345470000001</cx:pt>
          <cx:pt idx="3157">11.461579540000001</cx:pt>
          <cx:pt idx="3158">11.813030060000001</cx:pt>
          <cx:pt idx="3159">11.08214255</cx:pt>
          <cx:pt idx="3160">11.32055357</cx:pt>
          <cx:pt idx="3161">11.849397700000001</cx:pt>
          <cx:pt idx="3162">12.22563014</cx:pt>
          <cx:pt idx="3163">11.69524702</cx:pt>
          <cx:pt idx="3164">9.6485953030000005</cx:pt>
          <cx:pt idx="3165">12.22563014</cx:pt>
          <cx:pt idx="3166">12.043259559999999</cx:pt>
          <cx:pt idx="3167">11.32055357</cx:pt>
          <cx:pt idx="3168">11.73566894</cx:pt>
          <cx:pt idx="3169">11.289156719999999</cx:pt>
          <cx:pt idx="3170">11.28036269</cx:pt>
          <cx:pt idx="3171">10.668955390000001</cx:pt>
          <cx:pt idx="3172">12.15477935</cx:pt>
          <cx:pt idx="3173">11.58524613</cx:pt>
          <cx:pt idx="3174">11.440354770000001</cx:pt>
          <cx:pt idx="3175">10.799575580000001</cx:pt>
          <cx:pt idx="3176">10.238172479999999</cx:pt>
          <cx:pt idx="3177">10.69194491</cx:pt>
          <cx:pt idx="3178">11.60823564</cx:pt>
          <cx:pt idx="3179">11.73566894</cx:pt>
          <cx:pt idx="3180">12.10625231</cx:pt>
          <cx:pt idx="3181">11.91839057</cx:pt>
          <cx:pt idx="3182">10.86856845</cx:pt>
          <cx:pt idx="3183">10.37349118</cx:pt>
          <cx:pt idx="3184">12.055249760000001</cx:pt>
          <cx:pt idx="3185">11.198214719999999</cx:pt>
          <cx:pt idx="3186">12.47990931</cx:pt>
          <cx:pt idx="3187">11.251560700000001</cx:pt>
          <cx:pt idx="3188">10.70324447</cx:pt>
          <cx:pt idx="3189">11.35040654</cx:pt>
          <cx:pt idx="3190">11.7829526</cx:pt>
          <cx:pt idx="3191">10.95954023</cx:pt>
          <cx:pt idx="3192">10.81877778</cx:pt>
          <cx:pt idx="3193">11.251560700000001</cx:pt>
          <cx:pt idx="3194">12.013397680000001</cx:pt>
          <cx:pt idx="3195">10.668955390000001</cx:pt>
          <cx:pt idx="3196">12.07254125</cx:pt>
          <cx:pt idx="3197">9.8812419439999992</cx:pt>
          <cx:pt idx="3198">10.59663473</cx:pt>
          <cx:pt idx="3199">11.71177632</cx:pt>
          <cx:pt idx="3200">11.775289730000001</cx:pt>
          <cx:pt idx="3201">11.7829526</cx:pt>
          <cx:pt idx="3202">11.350347709999999</cx:pt>
          <cx:pt idx="3203">11.46163217</cx:pt>
          <cx:pt idx="3204">11.08214255</cx:pt>
          <cx:pt idx="3205">11.83497273</cx:pt>
          <cx:pt idx="3206">11.93816052</cx:pt>
          <cx:pt idx="3207">11.472051390000001</cx:pt>
          <cx:pt idx="3208">11.982929090000001</cx:pt>
          <cx:pt idx="3209">11.845819880000001</cx:pt>
          <cx:pt idx="3210">11.251560700000001</cx:pt>
          <cx:pt idx="3211">10.73639668</cx:pt>
          <cx:pt idx="3212">11.00209984</cx:pt>
          <cx:pt idx="3213">12.08953883</cx:pt>
          <cx:pt idx="3214">11.904629659999999</cx:pt>
          <cx:pt idx="3215">11.56171563</cx:pt>
          <cx:pt idx="3216">11.313864580000001</cx:pt>
          <cx:pt idx="3217">12.11176197</cx:pt>
          <cx:pt idx="3218">11.65268741</cx:pt>
          <cx:pt idx="3219">12.18049839</cx:pt>
          <cx:pt idx="3220">11.775289730000001</cx:pt>
          <cx:pt idx="3221">11.407564949999999</cx:pt>
          <cx:pt idx="3222">11.349818129999999</cx:pt>
          <cx:pt idx="3223">11.51292546</cx:pt>
          <cx:pt idx="3224">11.3736634</cx:pt>
          <cx:pt idx="3225">11.35627165</cx:pt>
          <cx:pt idx="3226">11.863582340000001</cx:pt>
          <cx:pt idx="3227">12.07254125</cx:pt>
          <cx:pt idx="3228">11.225243389999999</cx:pt>
          <cx:pt idx="3229">10.47728798</cx:pt>
          <cx:pt idx="3230">11.571194370000001</cx:pt>
          <cx:pt idx="3231">12.01370075</cx:pt>
          <cx:pt idx="3232">11.775289730000001</cx:pt>
          <cx:pt idx="3233">10.768484989999999</cx:pt>
          <cx:pt idx="3234">11.29601246</cx:pt>
          <cx:pt idx="3235">11.678439900000001</cx:pt>
          <cx:pt idx="3236">11.8277362</cx:pt>
          <cx:pt idx="3237">11.21182037</cx:pt>
          <cx:pt idx="3238">12.873902019999999</cx:pt>
          <cx:pt idx="3239">11.21182037</cx:pt>
          <cx:pt idx="3240">11.11988288</cx:pt>
          <cx:pt idx="3241">10.37349118</cx:pt>
          <cx:pt idx="3242">11.35627165</cx:pt>
          <cx:pt idx="3243">11.46163217</cx:pt>
          <cx:pt idx="3244">11.7977284</cx:pt>
          <cx:pt idx="3245">11.08214255</cx:pt>
          <cx:pt idx="3246">11.747997590000001</cx:pt>
          <cx:pt idx="3247">11.678439900000001</cx:pt>
          <cx:pt idx="3248">11.21182037</cx:pt>
          <cx:pt idx="3249">11.72803684</cx:pt>
          <cx:pt idx="3250">11.85651517</cx:pt>
          <cx:pt idx="3251">12.1281111</cx:pt>
          <cx:pt idx="3252">12.07254125</cx:pt>
          <cx:pt idx="3253">10.59538395</cx:pt>
          <cx:pt idx="3254">11.9511804</cx:pt>
          <cx:pt idx="3255">11.571194370000001</cx:pt>
          <cx:pt idx="3256">11.88448902</cx:pt>
          <cx:pt idx="3257">11.112447899999999</cx:pt>
          <cx:pt idx="3258">11.73606902</cx:pt>
          <cx:pt idx="3259">10.126631100000001</cx:pt>
          <cx:pt idx="3260">11.719939630000001</cx:pt>
          <cx:pt idx="3261">11.73606902</cx:pt>
          <cx:pt idx="3262">12.328290279999999</cx:pt>
          <cx:pt idx="3263">11.91839057</cx:pt>
          <cx:pt idx="3264">10.59538395</cx:pt>
          <cx:pt idx="3265">11.661345470000001</cx:pt>
          <cx:pt idx="3266">11.35040654</cx:pt>
          <cx:pt idx="3267">11.73602902</cx:pt>
          <cx:pt idx="3268">11.69107165</cx:pt>
          <cx:pt idx="3269">10.57131693</cx:pt>
          <cx:pt idx="3270">11.121363260000001</cx:pt>
          <cx:pt idx="3271">10.668955390000001</cx:pt>
          <cx:pt idx="3272">11.82041016</cx:pt>
          <cx:pt idx="3273">11.69524702</cx:pt>
          <cx:pt idx="3274">9.7981270370000004</cx:pt>
          <cx:pt idx="3275">11.661345470000001</cx:pt>
          <cx:pt idx="3276">11.60823564</cx:pt>
          <cx:pt idx="3277">11.461579540000001</cx:pt>
          <cx:pt idx="3278">11.350347709999999</cx:pt>
          <cx:pt idx="3279">11.72803684</cx:pt>
          <cx:pt idx="3280">11.719939630000001</cx:pt>
          <cx:pt idx="3281">11.54005413</cx:pt>
          <cx:pt idx="3282">10.69194491</cx:pt>
          <cx:pt idx="3283">11.08214255</cx:pt>
          <cx:pt idx="3284">11.407564949999999</cx:pt>
          <cx:pt idx="3285">11.46163217</cx:pt>
          <cx:pt idx="3286">11.461579540000001</cx:pt>
          <cx:pt idx="3287">12.23076526</cx:pt>
          <cx:pt idx="3288">11.527814080000001</cx:pt>
          <cx:pt idx="3289">11.849397700000001</cx:pt>
          <cx:pt idx="3290">11.034889659999999</cx:pt>
          <cx:pt idx="3291">11.56171563</cx:pt>
          <cx:pt idx="3292">10.308952659999999</cx:pt>
          <cx:pt idx="3293">12.899207329999999</cx:pt>
          <cx:pt idx="3294">12.15477935</cx:pt>
          <cx:pt idx="3295">10.933106970000001</cx:pt>
          <cx:pt idx="3296">11.552146179999999</cx:pt>
          <cx:pt idx="3297">12.30138283</cx:pt>
          <cx:pt idx="3298">11.407564949999999</cx:pt>
          <cx:pt idx="3299">11.54005413</cx:pt>
          <cx:pt idx="3300">10.203406940000001</cx:pt>
          <cx:pt idx="3301">11.552146179999999</cx:pt>
          <cx:pt idx="3302">10.58405595</cx:pt>
          <cx:pt idx="3303">11.00209984</cx:pt>
          <cx:pt idx="3304">11.73606902</cx:pt>
          <cx:pt idx="3305">11.544908510000001</cx:pt>
          <cx:pt idx="3306">12.19602231</cx:pt>
          <cx:pt idx="3307">11.715866309999999</cx:pt>
          <cx:pt idx="3308">11.46163217</cx:pt>
          <cx:pt idx="3309">12.456831360000001</cx:pt>
          <cx:pt idx="3310">11.35040654</cx:pt>
          <cx:pt idx="3311">11.2245765</cx:pt>
          <cx:pt idx="3312">10.491274219999999</cx:pt>
          <cx:pt idx="3313">13.384727639999999</cx:pt>
          <cx:pt idx="3314">11.755871640000001</cx:pt>
          <cx:pt idx="3315">11.10495723</cx:pt>
          <cx:pt idx="3316">11.81299302</cx:pt>
          <cx:pt idx="3317">10.77895629</cx:pt>
          <cx:pt idx="3318">11.694830270000001</cx:pt>
          <cx:pt idx="3319">12.10071213</cx:pt>
          <cx:pt idx="3320">11.84904049</cx:pt>
          <cx:pt idx="3321">10.714306649999999</cx:pt>
          <cx:pt idx="3322">11.67419361</cx:pt>
          <cx:pt idx="3323">12.577636200000001</cx:pt>
          <cx:pt idx="3324">10.54534144</cx:pt>
          <cx:pt idx="3325">10.81977828</cx:pt>
          <cx:pt idx="3326">10.799575580000001</cx:pt>
          <cx:pt idx="3327">12.15477935</cx:pt>
          <cx:pt idx="3328">11.46163217</cx:pt>
          <cx:pt idx="3329">10.756838480000001</cx:pt>
          <cx:pt idx="3330">11.78676213</cx:pt>
          <cx:pt idx="3331">11.337976660000001</cx:pt>
          <cx:pt idx="3332">11.49267174</cx:pt>
          <cx:pt idx="3333">11.65268741</cx:pt>
          <cx:pt idx="3334">11.06656023</cx:pt>
          <cx:pt idx="3335">11.775289730000001</cx:pt>
          <cx:pt idx="3336">12.323855679999999</cx:pt>
          <cx:pt idx="3337">9.7981270370000004</cx:pt>
          <cx:pt idx="3338">12.524526379999999</cx:pt>
          <cx:pt idx="3339">11.066638360000001</cx:pt>
          <cx:pt idx="3340">11.3083583</cx:pt>
          <cx:pt idx="3341">11.69107165</cx:pt>
          <cx:pt idx="3342">11.46163217</cx:pt>
          <cx:pt idx="3343">11.0744205</cx:pt>
          <cx:pt idx="3344">11.215193060000001</cx:pt>
          <cx:pt idx="3345">11.83500896</cx:pt>
          <cx:pt idx="3346">11.08214255</cx:pt>
          <cx:pt idx="3347">10.518673189999999</cx:pt>
          <cx:pt idx="3348">11.621779869999999</cx:pt>
          <cx:pt idx="3349">10.65725935</cx:pt>
          <cx:pt idx="3350">11.69107165</cx:pt>
          <cx:pt idx="3351">10.448714600000001</cx:pt>
          <cx:pt idx="3352">11.73606902</cx:pt>
          <cx:pt idx="3353">10.74720759</cx:pt>
          <cx:pt idx="3354">12.248892639999999</cx:pt>
          <cx:pt idx="3355">11.32055357</cx:pt>
          <cx:pt idx="3356">12.40899308</cx:pt>
          <cx:pt idx="3357">10.799575580000001</cx:pt>
          <cx:pt idx="3358">10.404262839999999</cx:pt>
          <cx:pt idx="3359">12.10071213</cx:pt>
          <cx:pt idx="3360">11.225243389999999</cx:pt>
          <cx:pt idx="3361">11.77143616</cx:pt>
          <cx:pt idx="3362">11.84904049</cx:pt>
          <cx:pt idx="3363">11.2185544</cx:pt>
          <cx:pt idx="3364">12.30138283</cx:pt>
          <cx:pt idx="3365">11.37939407</cx:pt>
          <cx:pt idx="3366">11.74403719</cx:pt>
          <cx:pt idx="3367">10.308952659999999</cx:pt>
          <cx:pt idx="3368">11.91839057</cx:pt>
          <cx:pt idx="3369">11.842229209999999</cx:pt>
          <cx:pt idx="3370">11.73606902</cx:pt>
          <cx:pt idx="3371">13.652991630000001</cx:pt>
          <cx:pt idx="3372">11.09741002</cx:pt>
          <cx:pt idx="3373">11.251560700000001</cx:pt>
          <cx:pt idx="3374">11.849397700000001</cx:pt>
          <cx:pt idx="3375">12.336662219999999</cx:pt>
          <cx:pt idx="3376">12.254862810000001</cx:pt>
          <cx:pt idx="3377">12.043259559999999</cx:pt>
          <cx:pt idx="3378">11.944707879999999</cx:pt>
          <cx:pt idx="3379">10.799575580000001</cx:pt>
          <cx:pt idx="3380">11.72803684</cx:pt>
          <cx:pt idx="3381">11.02679245</cx:pt>
          <cx:pt idx="3382">11.49776106</cx:pt>
          <cx:pt idx="3383">11.75194237</cx:pt>
          <cx:pt idx="3384">11.944707879999999</cx:pt>
          <cx:pt idx="3385">11.88448902</cx:pt>
          <cx:pt idx="3386">12.487485100000001</cx:pt>
          <cx:pt idx="3387">11.69520535</cx:pt>
          <cx:pt idx="3388">11.99535161</cx:pt>
          <cx:pt idx="3389">11.46426029</cx:pt>
          <cx:pt idx="3390">11.314413549999999</cx:pt>
          <cx:pt idx="3391">11.58524613</cx:pt>
          <cx:pt idx="3392">12.4292122</cx:pt>
          <cx:pt idx="3393">11.75194237</cx:pt>
          <cx:pt idx="3394">10.46310334</cx:pt>
          <cx:pt idx="3395">11.90496755</cx:pt>
          <cx:pt idx="3396">11.69524702</cx:pt>
          <cx:pt idx="3397">11.661345470000001</cx:pt>
          <cx:pt idx="3398">10.532096210000001</cx:pt>
          <cx:pt idx="3399">11.65268741</cx:pt>
          <cx:pt idx="3400">12.165250650000001</cx:pt>
          <cx:pt idx="3401">11.58524613</cx:pt>
          <cx:pt idx="3402">11.84904049</cx:pt>
          <cx:pt idx="3403">10.27505111</cx:pt>
          <cx:pt idx="3404">12.77138645</cx:pt>
          <cx:pt idx="3405">11.64395373</cx:pt>
          <cx:pt idx="3406">11.385092090000001</cx:pt>
          <cx:pt idx="3407">10.55841352</cx:pt>
          <cx:pt idx="3408">12.487485100000001</cx:pt>
          <cx:pt idx="3409">11.51292546</cx:pt>
          <cx:pt idx="3410">11.43496392</cx:pt>
          <cx:pt idx="3411">11.28978191</cx:pt>
          <cx:pt idx="3412">11.00126616</cx:pt>
          <cx:pt idx="3413">12.043259559999999</cx:pt>
          <cx:pt idx="3414">12.28765263</cx:pt>
          <cx:pt idx="3415">11.05089001</cx:pt>
          <cx:pt idx="3416">11.897847670000001</cx:pt>
          <cx:pt idx="3417">12.11176197</cx:pt>
          <cx:pt idx="3418">12.122691039999999</cx:pt>
          <cx:pt idx="3419">11.87475212</cx:pt>
          <cx:pt idx="3420">11.80559508</cx:pt>
          <cx:pt idx="3421">12.577636200000001</cx:pt>
          <cx:pt idx="3422">12.019743070000001</cx:pt>
          <cx:pt idx="3423">11.7829526</cx:pt>
          <cx:pt idx="3424">12.15477935</cx:pt>
          <cx:pt idx="3425">11.91839057</cx:pt>
          <cx:pt idx="3426">11.982929090000001</cx:pt>
          <cx:pt idx="3427">11.60823564</cx:pt>
          <cx:pt idx="3428">12.487485100000001</cx:pt>
          <cx:pt idx="3429">12.682151530000001</cx:pt>
          <cx:pt idx="3430">9.9034875529999997</cx:pt>
          <cx:pt idx="3431">10.799575580000001</cx:pt>
          <cx:pt idx="3432">11.461579540000001</cx:pt>
          <cx:pt idx="3433">11.71177632</cx:pt>
          <cx:pt idx="3434">11.73602902</cx:pt>
          <cx:pt idx="3435">11.11988288</cx:pt>
          <cx:pt idx="3436">11.225243389999999</cx:pt>
          <cx:pt idx="3437">11.33857208</cx:pt>
          <cx:pt idx="3438">11.73606902</cx:pt>
          <cx:pt idx="3439">12.180754840000001</cx:pt>
          <cx:pt idx="3440">10.70324447</cx:pt>
          <cx:pt idx="3441">11.91839057</cx:pt>
          <cx:pt idx="3442">10.57131693</cx:pt>
          <cx:pt idx="3443">11.813030060000001</cx:pt>
          <cx:pt idx="3444">10.77895629</cx:pt>
          <cx:pt idx="3445">12.01124319</cx:pt>
          <cx:pt idx="3446">12.15477935</cx:pt>
          <cx:pt idx="3447">12.27839331</cx:pt>
          <cx:pt idx="3448">11.9511804</cx:pt>
          <cx:pt idx="3449">11.589886509999999</cx:pt>
          <cx:pt idx="3450">12.487485100000001</cx:pt>
          <cx:pt idx="3451">10.46310334</cx:pt>
          <cx:pt idx="3452">13.122363379999999</cx:pt>
          <cx:pt idx="3453">11.813030060000001</cx:pt>
          <cx:pt idx="3454">11.32659589</cx:pt>
          <cx:pt idx="3455">11.43496392</cx:pt>
          <cx:pt idx="3456">11.661345470000001</cx:pt>
          <cx:pt idx="3457">11.65268741</cx:pt>
          <cx:pt idx="3458">11.43496392</cx:pt>
          <cx:pt idx="3459">11.12652742</cx:pt>
          <cx:pt idx="3460">11.73606902</cx:pt>
          <cx:pt idx="3461">11.581518259999999</cx:pt>
          <cx:pt idx="3462">12.58450908</cx:pt>
          <cx:pt idx="3463">12.456831360000001</cx:pt>
          <cx:pt idx="3464">10.714417770000001</cx:pt>
          <cx:pt idx="3465">11.15625052</cx:pt>
          <cx:pt idx="3466">11.83500896</cx:pt>
          <cx:pt idx="3467">11.8277362</cx:pt>
          <cx:pt idx="3468">11.982929090000001</cx:pt>
          <cx:pt idx="3469">11.863582340000001</cx:pt>
          <cx:pt idx="3470">10.20359214</cx:pt>
          <cx:pt idx="3471">12.15477935</cx:pt>
          <cx:pt idx="3472">11.952792000000001</cx:pt>
          <cx:pt idx="3473">9.2103403719999992</cx:pt>
          <cx:pt idx="3474">11.09741002</cx:pt>
          <cx:pt idx="3475">9.9868171599999993</cx:pt>
          <cx:pt idx="3476">11.56171563</cx:pt>
          <cx:pt idx="3477">12.05815252</cx:pt>
          <cx:pt idx="3478">12.114505449999999</cx:pt>
          <cx:pt idx="3479">12.133501949999999</cx:pt>
          <cx:pt idx="3480">10.59663473</cx:pt>
          <cx:pt idx="3481">11.715866309999999</cx:pt>
          <cx:pt idx="3482">10.91508846</cx:pt>
          <cx:pt idx="3483">12.180754840000001</cx:pt>
          <cx:pt idx="3484">10.668955390000001</cx:pt>
          <cx:pt idx="3485">10.668955390000001</cx:pt>
          <cx:pt idx="3486">12.01370075</cx:pt>
          <cx:pt idx="3487">10.668955390000001</cx:pt>
          <cx:pt idx="3488">10.491274219999999</cx:pt>
          <cx:pt idx="3489">11.842229209999999</cx:pt>
          <cx:pt idx="3490">10.16585182</cx:pt>
          <cx:pt idx="3491">13.081541380000001</cx:pt>
          <cx:pt idx="3492">10.57131693</cx:pt>
          <cx:pt idx="3493">11.51292546</cx:pt>
          <cx:pt idx="3494">11.870599909999999</cx:pt>
          <cx:pt idx="3495">11.60823564</cx:pt>
          <cx:pt idx="3496">9.8586993700000001</cx:pt>
          <cx:pt idx="3497">10.544024780000001</cx:pt>
          <cx:pt idx="3498">12.072512680000001</cx:pt>
          <cx:pt idx="3499">10.91508846</cx:pt>
          <cx:pt idx="3500">12.154753039999999</cx:pt>
          <cx:pt idx="3501">11.492722759999999</cx:pt>
          <cx:pt idx="3502">11.589886509999999</cx:pt>
          <cx:pt idx="3503">11.532728090000001</cx:pt>
          <cx:pt idx="3504">10.94992897</cx:pt>
          <cx:pt idx="3505">10.83958091</cx:pt>
          <cx:pt idx="3506">11.5228758</cx:pt>
          <cx:pt idx="3507">11.066638360000001</cx:pt>
          <cx:pt idx="3508">11.00209984</cx:pt>
          <cx:pt idx="3509">11.69520535</cx:pt>
          <cx:pt idx="3510">11.46163217</cx:pt>
          <cx:pt idx="3511">11.24504602</cx:pt>
          <cx:pt idx="3512">10.27505111</cx:pt>
          <cx:pt idx="3513">11.350347709999999</cx:pt>
          <cx:pt idx="3514">11.12652742</cx:pt>
          <cx:pt idx="3515">11.35040654</cx:pt>
          <cx:pt idx="3516">11.82041016</cx:pt>
          <cx:pt idx="3517">11.842229209999999</cx:pt>
          <cx:pt idx="3518">11.461579540000001</cx:pt>
          <cx:pt idx="3519">11.694830270000001</cx:pt>
          <cx:pt idx="3520">10.96733585</cx:pt>
          <cx:pt idx="3521">11.951148140000001</cx:pt>
          <cx:pt idx="3522">10.7254676</cx:pt>
          <cx:pt idx="3523">10.46310334</cx:pt>
          <cx:pt idx="3524">11.65268741</cx:pt>
          <cx:pt idx="3525">12.055249760000001</cx:pt>
          <cx:pt idx="3526">9.1590470780000004</cx:pt>
          <cx:pt idx="3527">10.905038129999999</cx:pt>
          <cx:pt idx="3528">11.034889659999999</cx:pt>
          <cx:pt idx="3529">11.73602902</cx:pt>
          <cx:pt idx="3530">11.775289730000001</cx:pt>
          <cx:pt idx="3531">11.727633539999999</cx:pt>
          <cx:pt idx="3532">11.91839057</cx:pt>
          <cx:pt idx="3533">11.081373019999999</cx:pt>
          <cx:pt idx="3534">12.01124319</cx:pt>
          <cx:pt idx="3535">11.68687877</cx:pt>
          <cx:pt idx="3536">11.362044429999999</cx:pt>
          <cx:pt idx="3537">11.27720313</cx:pt>
          <cx:pt idx="3538">11.88445454</cx:pt>
          <cx:pt idx="3539">11.23848862</cx:pt>
          <cx:pt idx="3540">11.60823564</cx:pt>
          <cx:pt idx="3541">12.0314216</cx:pt>
          <cx:pt idx="3542">11.626254149999999</cx:pt>
          <cx:pt idx="3543">11.35040654</cx:pt>
          <cx:pt idx="3544">11.91839057</cx:pt>
          <cx:pt idx="3545">12.59473064</cx:pt>
          <cx:pt idx="3546">11.669886480000001</cx:pt>
          <cx:pt idx="3547">11.407564949999999</cx:pt>
          <cx:pt idx="3548">11.65268741</cx:pt>
          <cx:pt idx="3549">11.00126616</cx:pt>
          <cx:pt idx="3550">12.30138283</cx:pt>
          <cx:pt idx="3551">11.75194237</cx:pt>
          <cx:pt idx="3552">12.72783821</cx:pt>
          <cx:pt idx="3553">10.46310334</cx:pt>
          <cx:pt idx="3554">10.34977466</cx:pt>
          <cx:pt idx="3555">12.971540490000001</cx:pt>
          <cx:pt idx="3556">13.384727639999999</cx:pt>
          <cx:pt idx="3557">12.345834590000001</cx:pt>
          <cx:pt idx="3558">11.65268741</cx:pt>
          <cx:pt idx="3559">11.1844214</cx:pt>
          <cx:pt idx="3560">10.81977828</cx:pt>
          <cx:pt idx="3561">11.694830270000001</cx:pt>
          <cx:pt idx="3562">10.150347630000001</cx:pt>
          <cx:pt idx="3563">11.91839057</cx:pt>
          <cx:pt idx="3564">10.95954023</cx:pt>
          <cx:pt idx="3565">11.9476257</cx:pt>
          <cx:pt idx="3566">12.323855679999999</cx:pt>
          <cx:pt idx="3567">11.31447453</cx:pt>
          <cx:pt idx="3568">11.21182037</cx:pt>
          <cx:pt idx="3569">10.38899537</cx:pt>
          <cx:pt idx="3570">11.96718074</cx:pt>
          <cx:pt idx="3571">10.59538395</cx:pt>
          <cx:pt idx="3572">10.257659370000001</cx:pt>
          <cx:pt idx="3573">10.858036999999999</cx:pt>
          <cx:pt idx="3574">11.69524702</cx:pt>
          <cx:pt idx="3575">11.867097279999999</cx:pt>
          <cx:pt idx="3576">11.225243389999999</cx:pt>
          <cx:pt idx="3577">10.59663473</cx:pt>
          <cx:pt idx="3578">11.15617909</cx:pt>
          <cx:pt idx="3579">10.730947069999999</cx:pt>
          <cx:pt idx="3580">10.932213709999999</cx:pt>
          <cx:pt idx="3581">11.715866309999999</cx:pt>
          <cx:pt idx="3582">10.544024780000001</cx:pt>
          <cx:pt idx="3583">11.91805718</cx:pt>
          <cx:pt idx="3584">11.65225253</cx:pt>
          <cx:pt idx="3585">11.00126616</cx:pt>
          <cx:pt idx="3586">11.00209984</cx:pt>
          <cx:pt idx="3587">12.301155530000001</cx:pt>
          <cx:pt idx="3588">10.325481959999999</cx:pt>
          <cx:pt idx="3589">11.23848862</cx:pt>
          <cx:pt idx="3590">11.96718074</cx:pt>
          <cx:pt idx="3591">11.86706219</cx:pt>
          <cx:pt idx="3592">11.39639165</cx:pt>
          <cx:pt idx="3593">10.46310334</cx:pt>
          <cx:pt idx="3594">12.1388639</cx:pt>
          <cx:pt idx="3595">12.07254125</cx:pt>
          <cx:pt idx="3596">11.88448902</cx:pt>
          <cx:pt idx="3597">10.858036999999999</cx:pt>
          <cx:pt idx="3598">11.75190299</cx:pt>
          <cx:pt idx="3599">11.251560700000001</cx:pt>
          <cx:pt idx="3600">12.254862810000001</cx:pt>
          <cx:pt idx="3601">11.72803684</cx:pt>
          <cx:pt idx="3602">11.87756858</cx:pt>
          <cx:pt idx="3603">10.34977466</cx:pt>
          <cx:pt idx="3604">11.65268741</cx:pt>
          <cx:pt idx="3605">10.609057249999999</cx:pt>
          <cx:pt idx="3606">10.73639668</cx:pt>
          <cx:pt idx="3607">10.59663473</cx:pt>
          <cx:pt idx="3608">11.31447453</cx:pt>
          <cx:pt idx="3609">10.77885212</cx:pt>
          <cx:pt idx="3610">10.404262839999999</cx:pt>
          <cx:pt idx="3611">11.589886509999999</cx:pt>
          <cx:pt idx="3612">12.206072649999999</cx:pt>
          <cx:pt idx="3613">10.491274219999999</cx:pt>
          <cx:pt idx="3614">9.7981270370000004</cx:pt>
          <cx:pt idx="3615">10.609057249999999</cx:pt>
          <cx:pt idx="3616">12.56024446</cx:pt>
          <cx:pt idx="3617">12.26198028</cx:pt>
          <cx:pt idx="3618">11.842229209999999</cx:pt>
          <cx:pt idx="3619">12.551433830000001</cx:pt>
          <cx:pt idx="3620">9.9034875529999997</cx:pt>
          <cx:pt idx="3621">11.31447453</cx:pt>
          <cx:pt idx="3622">11.19478419</cx:pt>
          <cx:pt idx="3623">10.20359214</cx:pt>
          <cx:pt idx="3624">11.05009604</cx:pt>
          <cx:pt idx="3625">9.6550261929999994</cx:pt>
          <cx:pt idx="3626">10.23995979</cx:pt>
          <cx:pt idx="3627">11.385092090000001</cx:pt>
          <cx:pt idx="3628">11.9283409</cx:pt>
          <cx:pt idx="3629">13.062613369999999</cx:pt>
          <cx:pt idx="3630">11.621779869999999</cx:pt>
          <cx:pt idx="3631">11.407564949999999</cx:pt>
          <cx:pt idx="3632">11.373605919999999</cx:pt>
          <cx:pt idx="3633">11.15625052</cx:pt>
          <cx:pt idx="3634">10.69194491</cx:pt>
          <cx:pt idx="3635">11.80559508</cx:pt>
          <cx:pt idx="3636">11.05089001</cx:pt>
          <cx:pt idx="3637">12.200808820000001</cx:pt>
          <cx:pt idx="3638">12.043259559999999</cx:pt>
          <cx:pt idx="3639">10.126631100000001</cx:pt>
          <cx:pt idx="3640">11.55933184</cx:pt>
          <cx:pt idx="3641">11.27720313</cx:pt>
          <cx:pt idx="3642">12.33710091</cx:pt>
          <cx:pt idx="3643">11.870250199999999</cx:pt>
          <cx:pt idx="3644">10.54534144</cx:pt>
          <cx:pt idx="3645">11.813030060000001</cx:pt>
          <cx:pt idx="3646">9.4688510669999992</cx:pt>
          <cx:pt idx="3647">10.74720759</cx:pt>
          <cx:pt idx="3648">11.65268741</cx:pt>
          <cx:pt idx="3649">12.01370075</cx:pt>
          <cx:pt idx="3650">11.08214255</cx:pt>
          <cx:pt idx="3651">11.492722759999999</cx:pt>
          <cx:pt idx="3652">12.336881590000001</cx:pt>
          <cx:pt idx="3653">12.170445470000001</cx:pt>
          <cx:pt idx="3654">12.624782980000001</cx:pt>
          <cx:pt idx="3655">11.934919880000001</cx:pt>
          <cx:pt idx="3656">10.46310334</cx:pt>
          <cx:pt idx="3657">11.15625052</cx:pt>
          <cx:pt idx="3658">11.767180010000001</cx:pt>
          <cx:pt idx="3659">11.944707879999999</cx:pt>
          <cx:pt idx="3660">11.56171563</cx:pt>
          <cx:pt idx="3661">11.630708500000001</cx:pt>
          <cx:pt idx="3662">10.325481959999999</cx:pt>
          <cx:pt idx="3663">11.0744205</cx:pt>
          <cx:pt idx="3664">11.934919880000001</cx:pt>
          <cx:pt idx="3665">10.46310334</cx:pt>
          <cx:pt idx="3666">11.251560700000001</cx:pt>
          <cx:pt idx="3667">11.066638360000001</cx:pt>
          <cx:pt idx="3668">11.349818129999999</cx:pt>
          <cx:pt idx="3669">11.228571179999999</cx:pt>
          <cx:pt idx="3670">11.66886027</cx:pt>
          <cx:pt idx="3671">10.713306040000001</cx:pt>
          <cx:pt idx="3672">12.691580460000001</cx:pt>
          <cx:pt idx="3673">11.27720313</cx:pt>
          <cx:pt idx="3674">11.51292546</cx:pt>
          <cx:pt idx="3675">11.23848862</cx:pt>
          <cx:pt idx="3676">10.34977466</cx:pt>
          <cx:pt idx="3677">11.944707879999999</cx:pt>
          <cx:pt idx="3678">12.063932879999999</cx:pt>
          <cx:pt idx="3679">12.07254125</cx:pt>
          <cx:pt idx="3680">11.732060990000001</cx:pt>
          <cx:pt idx="3681">11.15625052</cx:pt>
          <cx:pt idx="3682">10.402746540000001</cx:pt>
          <cx:pt idx="3683">11.112447899999999</cx:pt>
          <cx:pt idx="3684">11.15625052</cx:pt>
          <cx:pt idx="3685">10.58405595</cx:pt>
          <cx:pt idx="3686">10.984444910000001</cx:pt>
          <cx:pt idx="3687">12.07214117</cx:pt>
          <cx:pt idx="3688">10.536088230000001</cx:pt>
          <cx:pt idx="3689">11.831379200000001</cx:pt>
          <cx:pt idx="3690">11.26446411</cx:pt>
          <cx:pt idx="3691">11.69670429</cx:pt>
          <cx:pt idx="3692">11.849397700000001</cx:pt>
          <cx:pt idx="3693">11.944707879999999</cx:pt>
          <cx:pt idx="3694">11.337976660000001</cx:pt>
          <cx:pt idx="3695">11.13093271</cx:pt>
          <cx:pt idx="3696">11.33857208</cx:pt>
          <cx:pt idx="3697">11.83500896</cx:pt>
          <cx:pt idx="3698">11.65268741</cx:pt>
          <cx:pt idx="3699">11.65268741</cx:pt>
          <cx:pt idx="3700">11.558376730000001</cx:pt>
          <cx:pt idx="3701">11.19752955</cx:pt>
          <cx:pt idx="3702">11.0020165</cx:pt>
          <cx:pt idx="3703">10.20359214</cx:pt>
          <cx:pt idx="3704">10.950806549999999</cx:pt>
          <cx:pt idx="3705">11.3736634</cx:pt>
          <cx:pt idx="3706">12.08953883</cx:pt>
          <cx:pt idx="3707">10.63344871</cx:pt>
          <cx:pt idx="3708">13.23569206</cx:pt>
          <cx:pt idx="3709">10.609057249999999</cx:pt>
          <cx:pt idx="3710">11.9511804</cx:pt>
          <cx:pt idx="3711">10.77895629</cx:pt>
          <cx:pt idx="3712">12.08672589</cx:pt>
          <cx:pt idx="3713">11.127262979999999</cx:pt>
          <cx:pt idx="3714">11.09741002</cx:pt>
          <cx:pt idx="3715">11.73602902</cx:pt>
          <cx:pt idx="3716">11.15617909</cx:pt>
          <cx:pt idx="3717">11.58524613</cx:pt>
          <cx:pt idx="3718">12.21602298</cx:pt>
          <cx:pt idx="3719">11.661345470000001</cx:pt>
          <cx:pt idx="3720">11.4715825</cx:pt>
          <cx:pt idx="3721">11.15625052</cx:pt>
          <cx:pt idx="3722">10.46310334</cx:pt>
          <cx:pt idx="3723">10.987612070000001</cx:pt>
          <cx:pt idx="3724">11.88448902</cx:pt>
          <cx:pt idx="3725">11.32055357</cx:pt>
          <cx:pt idx="3726">11.37939407</cx:pt>
          <cx:pt idx="3727">11.944707879999999</cx:pt>
          <cx:pt idx="3728">12.01370075</cx:pt>
          <cx:pt idx="3729">11.798104410000001</cx:pt>
          <cx:pt idx="3730">10.65725935</cx:pt>
          <cx:pt idx="3731">11.934919880000001</cx:pt>
          <cx:pt idx="3732">10.77895629</cx:pt>
          <cx:pt idx="3733">11.67419361</cx:pt>
          <cx:pt idx="3734">11.944707879999999</cx:pt>
          <cx:pt idx="3735">11.678439900000001</cx:pt>
          <cx:pt idx="3736">11.00126616</cx:pt>
          <cx:pt idx="3737">11.225243389999999</cx:pt>
          <cx:pt idx="3738">10.461673749999999</cx:pt>
          <cx:pt idx="3739">12.53537639</cx:pt>
          <cx:pt idx="3740">12.220961259999999</cx:pt>
          <cx:pt idx="3741">11.628483810000001</cx:pt>
          <cx:pt idx="3742">9.2103403719999992</cx:pt>
          <cx:pt idx="3743">12.06968002</cx:pt>
          <cx:pt idx="3744">11.35040654</cx:pt>
          <cx:pt idx="3745">11.88448902</cx:pt>
          <cx:pt idx="3746">11.225243389999999</cx:pt>
          <cx:pt idx="3747">11.63955812</cx:pt>
          <cx:pt idx="3748">11.775289730000001</cx:pt>
          <cx:pt idx="3749">11.71177632</cx:pt>
          <cx:pt idx="3750">12.063932879999999</cx:pt>
          <cx:pt idx="3751">10.91508846</cx:pt>
          <cx:pt idx="3752">11.35040654</cx:pt>
          <cx:pt idx="3753">11.1844214</cx:pt>
          <cx:pt idx="3754">10.932213709999999</cx:pt>
          <cx:pt idx="3755">11.88448902</cx:pt>
          <cx:pt idx="3756">10.680516219999999</cx:pt>
          <cx:pt idx="3757">12.542544879999999</cx:pt>
          <cx:pt idx="3758">10.277461990000001</cx:pt>
          <cx:pt idx="3759">10.544024780000001</cx:pt>
          <cx:pt idx="3760">12.3779229</cx:pt>
          <cx:pt idx="3761">9.6677652189999996</cx:pt>
          <cx:pt idx="3762">10.532096210000001</cx:pt>
          <cx:pt idx="3763">11.13093271</cx:pt>
          <cx:pt idx="3764">11.836638069999999</cx:pt>
          <cx:pt idx="3765">11.944707879999999</cx:pt>
          <cx:pt idx="3766">12.487485100000001</cx:pt>
          <cx:pt idx="3767">12.07254125</cx:pt>
          <cx:pt idx="3768">11.97634497</cx:pt>
          <cx:pt idx="3769">12.4291962</cx:pt>
          <cx:pt idx="3770">11.27720313</cx:pt>
          <cx:pt idx="3771">11.77490504</cx:pt>
          <cx:pt idx="3772">11.992260419999999</cx:pt>
          <cx:pt idx="3773">11.407564949999999</cx:pt>
          <cx:pt idx="3774">10.532096210000001</cx:pt>
          <cx:pt idx="3775">11.60823564</cx:pt>
          <cx:pt idx="3776">11.28978191</cx:pt>
          <cx:pt idx="3777">12.01370075</cx:pt>
          <cx:pt idx="3778">11.225243389999999</cx:pt>
          <cx:pt idx="3779">11.00126616</cx:pt>
          <cx:pt idx="3780">10.307284599999999</cx:pt>
          <cx:pt idx="3781">11.0020165</cx:pt>
          <cx:pt idx="3782">10.933106970000001</cx:pt>
          <cx:pt idx="3783">10.20359214</cx:pt>
          <cx:pt idx="3784">11.46163217</cx:pt>
          <cx:pt idx="3785">11.7905572</cx:pt>
          <cx:pt idx="3786">11.26702493</cx:pt>
          <cx:pt idx="3787">11.91805718</cx:pt>
          <cx:pt idx="3788">11.7977284</cx:pt>
          <cx:pt idx="3789">10.73639668</cx:pt>
          <cx:pt idx="3790">12.10071213</cx:pt>
          <cx:pt idx="3791">12.42901618</cx:pt>
          <cx:pt idx="3792">11.884144129999999</cx:pt>
          <cx:pt idx="3793">11.15625052</cx:pt>
          <cx:pt idx="3794">11.881034789999999</cx:pt>
          <cx:pt idx="3795">12.240474069999999</cx:pt>
          <cx:pt idx="3796">10.873319049999999</cx:pt>
          <cx:pt idx="3797">12.345834590000001</cx:pt>
          <cx:pt idx="3798">11.1844214</cx:pt>
          <cx:pt idx="3799">11.35040654</cx:pt>
          <cx:pt idx="3800">11.31447453</cx:pt>
          <cx:pt idx="3801">11.597680130000001</cx:pt>
          <cx:pt idx="3802">11.46163217</cx:pt>
          <cx:pt idx="3803">11.694830270000001</cx:pt>
          <cx:pt idx="3804">11.225243389999999</cx:pt>
          <cx:pt idx="3805">10.88743693</cx:pt>
          <cx:pt idx="3806">11.35040654</cx:pt>
          <cx:pt idx="3807">12.19095901</cx:pt>
          <cx:pt idx="3808">11.831379200000001</cx:pt>
          <cx:pt idx="3809">11.66886027</cx:pt>
          <cx:pt idx="3810">11.88448902</cx:pt>
          <cx:pt idx="3811">10.59663473</cx:pt>
          <cx:pt idx="3812">11.00209984</cx:pt>
          <cx:pt idx="3813">11.65268741</cx:pt>
          <cx:pt idx="3814">11.80559508</cx:pt>
          <cx:pt idx="3815">12.782686010000001</cx:pt>
          <cx:pt idx="3816">12.66032792</cx:pt>
          <cx:pt idx="3817">12.220961259999999</cx:pt>
          <cx:pt idx="3818">11.68687877</cx:pt>
          <cx:pt idx="3819">11.33857208</cx:pt>
          <cx:pt idx="3820">9.6158054800000006</cx:pt>
          <cx:pt idx="3821">11.18435195</cx:pt>
          <cx:pt idx="3822">11.401993900000001</cx:pt>
          <cx:pt idx="3823">11.85651517</cx:pt>
          <cx:pt idx="3824">12.167851430000001</cx:pt>
          <cx:pt idx="3825">11.77490504</cx:pt>
          <cx:pt idx="3826">11.831379200000001</cx:pt>
          <cx:pt idx="3827">11.56171563</cx:pt>
          <cx:pt idx="3828">11.68687877</cx:pt>
          <cx:pt idx="3829">11.630708500000001</cx:pt>
          <cx:pt idx="3830">12.10071213</cx:pt>
          <cx:pt idx="3831">11.23848862</cx:pt>
          <cx:pt idx="3832">11.69524702</cx:pt>
          <cx:pt idx="3833">11.54005413</cx:pt>
          <cx:pt idx="3834">11.19752955</cx:pt>
          <cx:pt idx="3835">11.6127708</cx:pt>
          <cx:pt idx="3836">11.65268741</cx:pt>
          <cx:pt idx="3837">12.87646284</cx:pt>
          <cx:pt idx="3838">12.41916586</cx:pt>
          <cx:pt idx="3839">11.64395373</cx:pt>
          <cx:pt idx="3840">11.45105006</cx:pt>
          <cx:pt idx="3841">11.719939630000001</cx:pt>
          <cx:pt idx="3842">12.18049839</cx:pt>
          <cx:pt idx="3843">11.429543860000001</cx:pt>
          <cx:pt idx="3844">11.982929090000001</cx:pt>
          <cx:pt idx="3845">11.775289730000001</cx:pt>
          <cx:pt idx="3846">11.77143616</cx:pt>
          <cx:pt idx="3847">10.78931908</cx:pt>
          <cx:pt idx="3848">11.349818129999999</cx:pt>
          <cx:pt idx="3849">10.59663473</cx:pt>
          <cx:pt idx="3850">10.6454249</cx:pt>
          <cx:pt idx="3851">11.694830270000001</cx:pt>
          <cx:pt idx="3852">11.37939407</cx:pt>
          <cx:pt idx="3853">11.08904177</cx:pt>
          <cx:pt idx="3854">10.976782030000001</cx:pt>
          <cx:pt idx="3855">11.831379200000001</cx:pt>
          <cx:pt idx="3856">11.938193200000001</cx:pt>
          <cx:pt idx="3857">11.626254149999999</cx:pt>
          <cx:pt idx="3858">11.492722759999999</cx:pt>
          <cx:pt idx="3859">10.59538395</cx:pt>
          <cx:pt idx="3860">11.813030060000001</cx:pt>
          <cx:pt idx="3861">12.022750589999999</cx:pt>
          <cx:pt idx="3862">10.221941279999999</cx:pt>
          <cx:pt idx="3863">11.00209984</cx:pt>
          <cx:pt idx="3864">11.29601246</cx:pt>
          <cx:pt idx="3865">11.21182037</cx:pt>
          <cx:pt idx="3866">11.88448902</cx:pt>
          <cx:pt idx="3867">11.75194237</cx:pt>
          <cx:pt idx="3868">10.434115800000001</cx:pt>
          <cx:pt idx="3869">10.461673749999999</cx:pt>
          <cx:pt idx="3870">11.0020165</cx:pt>
          <cx:pt idx="3871">11.90158345</cx:pt>
          <cx:pt idx="3872">12.07254125</cx:pt>
          <cx:pt idx="3873">11.3736634</cx:pt>
          <cx:pt idx="3874">11.149082030000001</cx:pt>
          <cx:pt idx="3875">10.58405595</cx:pt>
          <cx:pt idx="3876">10.59538395</cx:pt>
          <cx:pt idx="3877">12.06104687</cx:pt>
          <cx:pt idx="3878">12.80765263</cx:pt>
          <cx:pt idx="3879">11.41855984</cx:pt>
          <cx:pt idx="3880">11.127262979999999</cx:pt>
          <cx:pt idx="3881">10.70324447</cx:pt>
          <cx:pt idx="3882">11.736061019999999</cx:pt>
          <cx:pt idx="3883">10.1064284</cx:pt>
          <cx:pt idx="3884">10.461673749999999</cx:pt>
          <cx:pt idx="3885">12.063932879999999</cx:pt>
          <cx:pt idx="3886">11.77490504</cx:pt>
          <cx:pt idx="3887">11.88448902</cx:pt>
          <cx:pt idx="3888">11.26446411</cx:pt>
          <cx:pt idx="3889">11.95085776</cx:pt>
          <cx:pt idx="3890">10.23995979</cx:pt>
          <cx:pt idx="3891">11.461105720000001</cx:pt>
          <cx:pt idx="3892">11.09741002</cx:pt>
          <cx:pt idx="3893">11.934919880000001</cx:pt>
          <cx:pt idx="3894">11.35040654</cx:pt>
          <cx:pt idx="3895">11.3901927</cx:pt>
          <cx:pt idx="3896">10.88743693</cx:pt>
          <cx:pt idx="3897">11.225243389999999</cx:pt>
          <cx:pt idx="3898">11.77525127</cx:pt>
          <cx:pt idx="3899">10.518673189999999</cx:pt>
          <cx:pt idx="3900">12.56897814</cx:pt>
          <cx:pt idx="3901">10.924138299999999</cx:pt>
          <cx:pt idx="3902">11.870599909999999</cx:pt>
          <cx:pt idx="3903">11.37939407</cx:pt>
          <cx:pt idx="3904">12.0435243</cx:pt>
          <cx:pt idx="3905">11.91805718</cx:pt>
          <cx:pt idx="3906">10.768484989999999</cx:pt>
          <cx:pt idx="3907">11.289156719999999</cx:pt>
          <cx:pt idx="3908">11.73606902</cx:pt>
          <cx:pt idx="3909">10.914178959999999</cx:pt>
          <cx:pt idx="3910">11.77490504</cx:pt>
          <cx:pt idx="3911">11.244392210000001</cx:pt>
          <cx:pt idx="3912">10.1064284</cx:pt>
          <cx:pt idx="3913">13.122363379999999</cx:pt>
          <cx:pt idx="3914">12.08953883</cx:pt>
          <cx:pt idx="3915">10.59538395</cx:pt>
          <cx:pt idx="3916">12.90917016</cx:pt>
          <cx:pt idx="3917">11.845819880000001</cx:pt>
          <cx:pt idx="3918">11.225243389999999</cx:pt>
          <cx:pt idx="3919">10.668955390000001</cx:pt>
          <cx:pt idx="3920">12.1281111</cx:pt>
          <cx:pt idx="3921">11.73606902</cx:pt>
          <cx:pt idx="3922">11.440354770000001</cx:pt>
          <cx:pt idx="3923">11.127262979999999</cx:pt>
          <cx:pt idx="3924">10.668955390000001</cx:pt>
          <cx:pt idx="3925">11.332601909999999</cx:pt>
          <cx:pt idx="3926">12.79385931</cx:pt>
          <cx:pt idx="3927">11.959865150000001</cx:pt>
          <cx:pt idx="3928">11.813030060000001</cx:pt>
          <cx:pt idx="3929">11.426004989999999</cx:pt>
          <cx:pt idx="3930">11.83500896</cx:pt>
          <cx:pt idx="3931">11.0020165</cx:pt>
          <cx:pt idx="3932">12.676076269999999</cx:pt>
          <cx:pt idx="3933">11.7977284</cx:pt>
          <cx:pt idx="3934">11.7977284</cx:pt>
          <cx:pt idx="3935">12.90917016</cx:pt>
          <cx:pt idx="3936">12.055249760000001</cx:pt>
          <cx:pt idx="3937">11.8277362</cx:pt>
          <cx:pt idx="3938">10.65725935</cx:pt>
          <cx:pt idx="3939">11.934919880000001</cx:pt>
          <cx:pt idx="3940">12.031719259999999</cx:pt>
          <cx:pt idx="3941">11.289156719999999</cx:pt>
          <cx:pt idx="3942">12.76554557</cx:pt>
          <cx:pt idx="3943">11.72803684</cx:pt>
          <cx:pt idx="3944">11.304670529999999</cx:pt>
          <cx:pt idx="3945">12.779873070000001</cx:pt>
          <cx:pt idx="3946">11.24504602</cx:pt>
          <cx:pt idx="3947">10.08580911</cx:pt>
          <cx:pt idx="3948">9.9034875529999997</cx:pt>
          <cx:pt idx="3949">11.02679245</cx:pt>
          <cx:pt idx="3950">11.00209984</cx:pt>
          <cx:pt idx="3951">10.73639668</cx:pt>
          <cx:pt idx="3952">11.69524702</cx:pt>
          <cx:pt idx="3953">11.99535161</cx:pt>
          <cx:pt idx="3954">12.063932879999999</cx:pt>
          <cx:pt idx="3955">12.1281111</cx:pt>
          <cx:pt idx="3956">11.461105720000001</cx:pt>
          <cx:pt idx="3957">11.00209984</cx:pt>
          <cx:pt idx="3958">11.461105720000001</cx:pt>
          <cx:pt idx="3959">10.858999000000001</cx:pt>
          <cx:pt idx="3960">10.70324447</cx:pt>
          <cx:pt idx="3961">11.60823564</cx:pt>
          <cx:pt idx="3962">12.10071213</cx:pt>
          <cx:pt idx="3963">10.59538395</cx:pt>
          <cx:pt idx="3964">11.15625052</cx:pt>
          <cx:pt idx="3965">11.225243389999999</cx:pt>
          <cx:pt idx="3966">11.842229209999999</cx:pt>
          <cx:pt idx="3967">12.50617724</cx:pt>
          <cx:pt idx="3968">11.67419361</cx:pt>
          <cx:pt idx="3969">10.914178959999999</cx:pt>
          <cx:pt idx="3970">11.1844214</cx:pt>
          <cx:pt idx="3971">12.10071213</cx:pt>
          <cx:pt idx="3972">10.142504450000001</cx:pt>
          <cx:pt idx="3973">12.429216200000001</cx:pt>
          <cx:pt idx="3974">11.407009240000001</cx:pt>
          <cx:pt idx="3975">12.10071213</cx:pt>
          <cx:pt idx="3976">10.933106970000001</cx:pt>
          <cx:pt idx="3977">10.97392325</cx:pt>
          <cx:pt idx="3978">11.73165931</cx:pt>
          <cx:pt idx="3979">11.05089001</cx:pt>
          <cx:pt idx="3980">11.15625052</cx:pt>
          <cx:pt idx="3981">11.963682560000001</cx:pt>
          <cx:pt idx="3982">11.960811290000001</cx:pt>
          <cx:pt idx="3983">11.831379200000001</cx:pt>
          <cx:pt idx="3984">11.626254149999999</cx:pt>
          <cx:pt idx="3985">11.849397700000001</cx:pt>
          <cx:pt idx="3986">11.65268741</cx:pt>
          <cx:pt idx="3987">11.75190299</cx:pt>
          <cx:pt idx="3988">10.419300720000001</cx:pt>
          <cx:pt idx="3989">10.491274219999999</cx:pt>
          <cx:pt idx="3990">11.58524613</cx:pt>
          <cx:pt idx="3991">11.225243389999999</cx:pt>
          <cx:pt idx="3992">11.28036269</cx:pt>
          <cx:pt idx="3993">10.59663473</cx:pt>
          <cx:pt idx="3994">11.561239329999999</cx:pt>
          <cx:pt idx="3995">11.365005330000001</cx:pt>
          <cx:pt idx="3996">12.758519939999999</cx:pt>
          <cx:pt idx="3997">10.858036999999999</cx:pt>
          <cx:pt idx="3998">11.51292546</cx:pt>
          <cx:pt idx="3999">11.60823564</cx:pt>
          <cx:pt idx="4000">10.532096210000001</cx:pt>
          <cx:pt idx="4001">10.91508846</cx:pt>
          <cx:pt idx="4002">10.714417770000001</cx:pt>
          <cx:pt idx="4003">11.769085909999999</cx:pt>
          <cx:pt idx="4004">10.75790288</cx:pt>
          <cx:pt idx="4005">11.65268741</cx:pt>
          <cx:pt idx="4006">10.668955390000001</cx:pt>
          <cx:pt idx="4007">11.35040654</cx:pt>
          <cx:pt idx="4008">10.043249489999999</cx:pt>
          <cx:pt idx="4009">12.165250650000001</cx:pt>
          <cx:pt idx="4010">11.81265962</cx:pt>
          <cx:pt idx="4011">11.198214719999999</cx:pt>
          <cx:pt idx="4012">11.85651517</cx:pt>
          <cx:pt idx="4013">11.69670429</cx:pt>
          <cx:pt idx="4014">11.7905572</cx:pt>
          <cx:pt idx="4015">11.959865150000001</cx:pt>
          <cx:pt idx="4016">12.10071213</cx:pt>
          <cx:pt idx="4017">11.36210258</cx:pt>
          <cx:pt idx="4018">9.9987977319999999</cx:pt>
          <cx:pt idx="4019">12.577636200000001</cx:pt>
          <cx:pt idx="4020">11.88448902</cx:pt>
          <cx:pt idx="4021">10.896646730000001</cx:pt>
          <cx:pt idx="4022">11.50236995</cx:pt>
          <cx:pt idx="4023">11.50236995</cx:pt>
          <cx:pt idx="4024">11.09741002</cx:pt>
          <cx:pt idx="4025">10.82476583</cx:pt>
          <cx:pt idx="4026">10.58405595</cx:pt>
          <cx:pt idx="4027">10.29214554</cx:pt>
          <cx:pt idx="4028">11.39639165</cx:pt>
          <cx:pt idx="4029">11.251560700000001</cx:pt>
          <cx:pt idx="4030">10.54534144</cx:pt>
          <cx:pt idx="4031">11.80372766</cx:pt>
          <cx:pt idx="4032">11.73566894</cx:pt>
          <cx:pt idx="4033">11.65268741</cx:pt>
          <cx:pt idx="4034">11.65268741</cx:pt>
          <cx:pt idx="4035">12.33710091</cx:pt>
          <cx:pt idx="4036">11.7905572</cx:pt>
          <cx:pt idx="4037">10.73639668</cx:pt>
          <cx:pt idx="4038">11.816726920000001</cx:pt>
          <cx:pt idx="4039">11.15625052</cx:pt>
          <cx:pt idx="4040">11.849397700000001</cx:pt>
          <cx:pt idx="4041">11.661345470000001</cx:pt>
          <cx:pt idx="4042">10.69194491</cx:pt>
          <cx:pt idx="4043">11.35040654</cx:pt>
          <cx:pt idx="4044">11.91805718</cx:pt>
          <cx:pt idx="4045">11.23848862</cx:pt>
          <cx:pt idx="4046">12.72188581</cx:pt>
          <cx:pt idx="4047">12.165250650000001</cx:pt>
          <cx:pt idx="4048">10.714417770000001</cx:pt>
          <cx:pt idx="4049">12.1856148</cx:pt>
          <cx:pt idx="4050">12.10071213</cx:pt>
          <cx:pt idx="4051">12.22563014</cx:pt>
          <cx:pt idx="4052">11.75974648</cx:pt>
          <cx:pt idx="4053">12.736700900000001</cx:pt>
          <cx:pt idx="4054">10.46310334</cx:pt>
          <cx:pt idx="4055">11.35040654</cx:pt>
          <cx:pt idx="4056">10.933106970000001</cx:pt>
          <cx:pt idx="4057">12.72188581</cx:pt>
          <cx:pt idx="4058">12.07254125</cx:pt>
          <cx:pt idx="4059">11.2245765</cx:pt>
          <cx:pt idx="4060">11.87409031</cx:pt>
          <cx:pt idx="4061">12.240474069999999</cx:pt>
          <cx:pt idx="4062">11.849397700000001</cx:pt>
          <cx:pt idx="4063">10.88743693</cx:pt>
          <cx:pt idx="4064">11.289156719999999</cx:pt>
          <cx:pt idx="4065">12.07254125</cx:pt>
          <cx:pt idx="4066">12.180754840000001</cx:pt>
          <cx:pt idx="4067">12.063932879999999</cx:pt>
          <cx:pt idx="4068">11.00126616</cx:pt>
          <cx:pt idx="4069">10.96819829</cx:pt>
          <cx:pt idx="4070">12.063932879999999</cx:pt>
          <cx:pt idx="4071">10.491274219999999</cx:pt>
          <cx:pt idx="4072">12.013397680000001</cx:pt>
          <cx:pt idx="4073">11.407009240000001</cx:pt>
          <cx:pt idx="4074">12.23074087</cx:pt>
          <cx:pt idx="4075">11.94438315</cx:pt>
          <cx:pt idx="4076">11.621779869999999</cx:pt>
          <cx:pt idx="4077">12.10071213</cx:pt>
          <cx:pt idx="4078">10.23995979</cx:pt>
          <cx:pt idx="4079">11.552146179999999</cx:pt>
          <cx:pt idx="4080">11.461105720000001</cx:pt>
          <cx:pt idx="4081">12.06104687</cx:pt>
          <cx:pt idx="4082">10.73639668</cx:pt>
          <cx:pt idx="4083">10.69194491</cx:pt>
          <cx:pt idx="4084">11.715866309999999</cx:pt>
          <cx:pt idx="4085">11.429543860000001</cx:pt>
          <cx:pt idx="4086">10.46686768</cx:pt>
          <cx:pt idx="4087">11.78409699</cx:pt>
          <cx:pt idx="4088">11.715874469999999</cx:pt>
          <cx:pt idx="4089">11.24602593</cx:pt>
          <cx:pt idx="4090">11.36210258</cx:pt>
          <cx:pt idx="4091">12.206072649999999</cx:pt>
          <cx:pt idx="4092">11.719939630000001</cx:pt>
          <cx:pt idx="4093">11.61457912</cx:pt>
          <cx:pt idx="4094">12.18586994</cx:pt>
          <cx:pt idx="4095">11.755871640000001</cx:pt>
          <cx:pt idx="4096">10.08580911</cx:pt>
          <cx:pt idx="4097">11.56646623</cx:pt>
          <cx:pt idx="4098">11.75194237</cx:pt>
          <cx:pt idx="4099">10.308952659999999</cx:pt>
          <cx:pt idx="4100">10.78931908</cx:pt>
          <cx:pt idx="4101">12.180754840000001</cx:pt>
          <cx:pt idx="4102">12.468436909999999</cx:pt>
          <cx:pt idx="4103">10.59663473</cx:pt>
          <cx:pt idx="4104">10.950806549999999</cx:pt>
          <cx:pt idx="4105">11.53761808</cx:pt>
          <cx:pt idx="4106">11.08214255</cx:pt>
          <cx:pt idx="4107">10.142504450000001</cx:pt>
          <cx:pt idx="4108">11.964001079999999</cx:pt>
          <cx:pt idx="4109">12.72188581</cx:pt>
          <cx:pt idx="4110">12.59473064</cx:pt>
          <cx:pt idx="4111">11.37939407</cx:pt>
          <cx:pt idx="4112">10.448714600000001</cx:pt>
          <cx:pt idx="4113">12.083905010000001</cx:pt>
          <cx:pt idx="4114">11.91805718</cx:pt>
          <cx:pt idx="4115">10.73639668</cx:pt>
          <cx:pt idx="4116">11.225243389999999</cx:pt>
          <cx:pt idx="4117">10.5815211</cx:pt>
          <cx:pt idx="4118">11.661345470000001</cx:pt>
          <cx:pt idx="4119">10.71995795</cx:pt>
          <cx:pt idx="4120">13.079455879999999</cx:pt>
          <cx:pt idx="4121">10.325481959999999</cx:pt>
          <cx:pt idx="4122">11.934919880000001</cx:pt>
          <cx:pt idx="4123">11.73602902</cx:pt>
          <cx:pt idx="4124">12.04355372</cx:pt>
          <cx:pt idx="4125">11.39639165</cx:pt>
          <cx:pt idx="4126">11.719939630000001</cx:pt>
          <cx:pt idx="4127">10.81967828</cx:pt>
          <cx:pt idx="4128">11.60819019</cx:pt>
          <cx:pt idx="4129">11.676335999999999</cx:pt>
          <cx:pt idx="4130">11.46688153</cx:pt>
          <cx:pt idx="4131">11.68687877</cx:pt>
          <cx:pt idx="4132">11.42409425</cx:pt>
          <cx:pt idx="4133">11.694830270000001</cx:pt>
          <cx:pt idx="4134">11.31447453</cx:pt>
          <cx:pt idx="4135">11.775289730000001</cx:pt>
          <cx:pt idx="4136">12.354492649999999</cx:pt>
          <cx:pt idx="4137">12.1281111</cx:pt>
          <cx:pt idx="4138">10.95954023</cx:pt>
          <cx:pt idx="4139">10.62132735</cx:pt>
          <cx:pt idx="4140">11.00209984</cx:pt>
          <cx:pt idx="4141">11.527814080000001</cx:pt>
          <cx:pt idx="4142">11.626254149999999</cx:pt>
          <cx:pt idx="4143">11.482466260000001</cx:pt>
          <cx:pt idx="4144">10.126631100000001</cx:pt>
          <cx:pt idx="4145">10.38899537</cx:pt>
          <cx:pt idx="4146">11.15625052</cx:pt>
          <cx:pt idx="4147">11.715866309999999</cx:pt>
          <cx:pt idx="4148">11.635143100000001</cx:pt>
          <cx:pt idx="4149">12.022750589999999</cx:pt>
          <cx:pt idx="4150">10.933106970000001</cx:pt>
          <cx:pt idx="4151">11.251560700000001</cx:pt>
          <cx:pt idx="4152">11.767180010000001</cx:pt>
          <cx:pt idx="4153">11.33857208</cx:pt>
          <cx:pt idx="4154">10.37349118</cx:pt>
          <cx:pt idx="4155">11.813030060000001</cx:pt>
          <cx:pt idx="4156">11.719939630000001</cx:pt>
          <cx:pt idx="4157">11.775289730000001</cx:pt>
          <cx:pt idx="4158">13.171153540000001</cx:pt>
          <cx:pt idx="4159">11.73606902</cx:pt>
          <cx:pt idx="4160">12.33710091</cx:pt>
          <cx:pt idx="4161">11.73606902</cx:pt>
          <cx:pt idx="4162">12.206072649999999</cx:pt>
          <cx:pt idx="4163">12.985386050000001</cx:pt>
          <cx:pt idx="4164">12.429216200000001</cx:pt>
          <cx:pt idx="4165">12.524526379999999</cx:pt>
          <cx:pt idx="4166">12.180754840000001</cx:pt>
          <cx:pt idx="4167">10.809727949999999</cx:pt>
          <cx:pt idx="4168">11.860054999999999</cx:pt>
          <cx:pt idx="4169">11.329603410000001</cx:pt>
          <cx:pt idx="4170">10.69194491</cx:pt>
          <cx:pt idx="4171">11.68687877</cx:pt>
          <cx:pt idx="4172">11.51292546</cx:pt>
          <cx:pt idx="4173">12.3883942</cx:pt>
          <cx:pt idx="4174">12.54966235</cx:pt>
          <cx:pt idx="4175">10.74720759</cx:pt>
          <cx:pt idx="4176">11.552146179999999</cx:pt>
          <cx:pt idx="4177">10.83958091</cx:pt>
          <cx:pt idx="4178">11.82041016</cx:pt>
          <cx:pt idx="4179">11.647237799999999</cx:pt>
          <cx:pt idx="4180">12.49500394</cx:pt>
          <cx:pt idx="4181">11.989314909999999</cx:pt>
          <cx:pt idx="4182">11.461105720000001</cx:pt>
          <cx:pt idx="4183">11.81299302</cx:pt>
          <cx:pt idx="4184">12.926365519999999</cx:pt>
          <cx:pt idx="4185">11.10495723</cx:pt>
          <cx:pt idx="4186">10.714417770000001</cx:pt>
          <cx:pt idx="4187">11.31447453</cx:pt>
          <cx:pt idx="4188">11.51242534</cx:pt>
          <cx:pt idx="4189">12.01370075</cx:pt>
          <cx:pt idx="4190">11.73602902</cx:pt>
          <cx:pt idx="4191">12.07254125</cx:pt>
          <cx:pt idx="4192">12.628067059999999</cx:pt>
          <cx:pt idx="4193">10.873319049999999</cx:pt>
          <cx:pt idx="4194">11.418614789999999</cx:pt>
          <cx:pt idx="4195">11.407564949999999</cx:pt>
          <cx:pt idx="4196">12.028738629999999</cx:pt>
          <cx:pt idx="4197">10.75790288</cx:pt>
          <cx:pt idx="4198">11.736061019999999</cx:pt>
          <cx:pt idx="4199">11.60823564</cx:pt>
          <cx:pt idx="4200">11.99997056</cx:pt>
        </cx:lvl>
      </cx:numDim>
    </cx:data>
  </cx:chartData>
  <cx:chart>
    <cx:title pos="t" align="ctr" overlay="0">
      <cx:tx>
        <cx:txData>
          <cx:v>Logarithm of first transaction price</cx:v>
        </cx:txData>
      </cx:tx>
      <cx:txPr>
        <a:bodyPr spcFirstLastPara="1" vertOverflow="ellipsis" horzOverflow="overflow" wrap="square" lIns="0" tIns="0" rIns="0" bIns="0" anchor="ctr" anchorCtr="1"/>
        <a:lstStyle/>
        <a:p>
          <a:r>
            <a:rPr lang="en-IN" sz="1400" b="0" dirty="0">
              <a:effectLst/>
            </a:rPr>
            <a:t>Logarithm of first transaction price</a:t>
          </a:r>
        </a:p>
      </cx:txPr>
    </cx:title>
    <cx:plotArea>
      <cx:plotAreaRegion>
        <cx:series layoutId="clusteredColumn" uniqueId="{C2C61E33-2888-476D-BF46-9565EB9CC950}">
          <cx:tx>
            <cx:txData>
              <cx:f>Data!$H$1</cx:f>
              <cx:v>ln_price_1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  <cx:numFmt formatCode="#,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Data!$I$2:$I$4202</cx:f>
        <cx:lvl ptCount="4201" formatCode="General">
          <cx:pt idx="0">11.73566894</cx:pt>
          <cx:pt idx="1">10.91508846</cx:pt>
          <cx:pt idx="2">11.69524702</cx:pt>
          <cx:pt idx="3">11.53761808</cx:pt>
          <cx:pt idx="4">12.23076526</cx:pt>
          <cx:pt idx="5">12.56024446</cx:pt>
          <cx:pt idx="6">11.29601246</cx:pt>
          <cx:pt idx="7">12.1281111</cx:pt>
          <cx:pt idx="8">13.122363379999999</cx:pt>
          <cx:pt idx="9">12.1281111</cx:pt>
          <cx:pt idx="10">12.1281111</cx:pt>
          <cx:pt idx="11">11.429543860000001</cx:pt>
          <cx:pt idx="12">11.225243389999999</cx:pt>
          <cx:pt idx="13">11.225243389999999</cx:pt>
          <cx:pt idx="14">12.56897814</cx:pt>
          <cx:pt idx="15">12.33490552</cx:pt>
          <cx:pt idx="16">11.35040654</cx:pt>
          <cx:pt idx="17">12.11724143</cx:pt>
          <cx:pt idx="18">12.350172990000001</cx:pt>
          <cx:pt idx="19">11.603679830000001</cx:pt>
          <cx:pt idx="20">10.46310334</cx:pt>
          <cx:pt idx="21">11.51292546</cx:pt>
          <cx:pt idx="22">11.11988288</cx:pt>
          <cx:pt idx="23">12.31268238</cx:pt>
          <cx:pt idx="24">12.89921983</cx:pt>
          <cx:pt idx="25">12.05815252</cx:pt>
          <cx:pt idx="26">11.98604922</cx:pt>
          <cx:pt idx="27">11.821145189999999</cx:pt>
          <cx:pt idx="28">11.669929209999999</cx:pt>
          <cx:pt idx="29">11.01039864</cx:pt>
          <cx:pt idx="30">12.50617724</cx:pt>
          <cx:pt idx="31">11.842229209999999</cx:pt>
          <cx:pt idx="32">11.73606902</cx:pt>
          <cx:pt idx="33">12.240474069999999</cx:pt>
          <cx:pt idx="34">11.26446411</cx:pt>
          <cx:pt idx="35">11.60823564</cx:pt>
          <cx:pt idx="36">11.816726920000001</cx:pt>
          <cx:pt idx="37">11.90496755</cx:pt>
          <cx:pt idx="38">11.90496755</cx:pt>
          <cx:pt idx="39">11.19134184</cx:pt>
          <cx:pt idx="40">12.80765263</cx:pt>
          <cx:pt idx="41">11.27720313</cx:pt>
          <cx:pt idx="42">11.59910316</cx:pt>
          <cx:pt idx="43">11.69524702</cx:pt>
          <cx:pt idx="44">12.345834590000001</cx:pt>
          <cx:pt idx="45">15.882373319999999</cx:pt>
          <cx:pt idx="46">14.14840497</cx:pt>
          <cx:pt idx="47">11.00126616</cx:pt>
          <cx:pt idx="48">11.65268741</cx:pt>
          <cx:pt idx="49">13.997832109999999</cx:pt>
          <cx:pt idx="50">11.870599909999999</cx:pt>
          <cx:pt idx="51">11.47729829</cx:pt>
          <cx:pt idx="52">10.665460919999999</cx:pt>
          <cx:pt idx="53">11.43496392</cx:pt>
          <cx:pt idx="54">11.944707879999999</cx:pt>
          <cx:pt idx="55">11.43496392</cx:pt>
          <cx:pt idx="56">11.418614789999999</cx:pt>
          <cx:pt idx="57">11.28978191</cx:pt>
          <cx:pt idx="58">11.51292546</cx:pt>
          <cx:pt idx="59">11.56171563</cx:pt>
          <cx:pt idx="60">11.934919880000001</cx:pt>
          <cx:pt idx="61">11.934919880000001</cx:pt>
          <cx:pt idx="62">11.661345470000001</cx:pt>
          <cx:pt idx="63">11.47210347</cx:pt>
          <cx:pt idx="64">11.9511804</cx:pt>
          <cx:pt idx="65">13.038981769999999</cx:pt>
          <cx:pt idx="66">13.038981769999999</cx:pt>
          <cx:pt idx="67">13.038981769999999</cx:pt>
          <cx:pt idx="68">12.019743070000001</cx:pt>
          <cx:pt idx="69">12.019743070000001</cx:pt>
          <cx:pt idx="70">11.127262979999999</cx:pt>
          <cx:pt idx="71">12.49500394</cx:pt>
          <cx:pt idx="72">11.73566894</cx:pt>
          <cx:pt idx="73">13.59236701</cx:pt>
          <cx:pt idx="74">11.15625052</cx:pt>
          <cx:pt idx="75">11.68687877</cx:pt>
          <cx:pt idx="76">11.56171563</cx:pt>
          <cx:pt idx="77">10.668955390000001</cx:pt>
          <cx:pt idx="78">11.28978191</cx:pt>
          <cx:pt idx="79">15.882373319999999</cx:pt>
          <cx:pt idx="80">11.1844214</cx:pt>
          <cx:pt idx="81">10.81977828</cx:pt>
          <cx:pt idx="82">12.421184029999999</cx:pt>
          <cx:pt idx="83">10.799575580000001</cx:pt>
          <cx:pt idx="84">11.934919880000001</cx:pt>
          <cx:pt idx="85">11.51292546</cx:pt>
          <cx:pt idx="86">11.719939630000001</cx:pt>
          <cx:pt idx="87">11.41310513</cx:pt>
          <cx:pt idx="88">12.8346813</cx:pt>
          <cx:pt idx="89">11.867097279999999</cx:pt>
          <cx:pt idx="90">11.564217259999999</cx:pt>
          <cx:pt idx="91">11.35040654</cx:pt>
          <cx:pt idx="92">11.35040654</cx:pt>
          <cx:pt idx="93">11.69524702</cx:pt>
          <cx:pt idx="94">11.55454714</cx:pt>
          <cx:pt idx="95">12.01672647</cx:pt>
          <cx:pt idx="96">11.24504602</cx:pt>
          <cx:pt idx="97">11.69524702</cx:pt>
          <cx:pt idx="98">11.66564655</cx:pt>
          <cx:pt idx="99">12.264341549999999</cx:pt>
          <cx:pt idx="100">12.11176197</cx:pt>
          <cx:pt idx="101">12.1281111</cx:pt>
          <cx:pt idx="102">13.45883561</cx:pt>
          <cx:pt idx="103">12.031719259999999</cx:pt>
          <cx:pt idx="104">11.91839057</cx:pt>
          <cx:pt idx="105">11.08904177</cx:pt>
          <cx:pt idx="106">11.73606902</cx:pt>
          <cx:pt idx="107">12.071969660000001</cx:pt>
          <cx:pt idx="108">12.38421883</cx:pt>
          <cx:pt idx="109">13.617059619999999</cx:pt>
          <cx:pt idx="110">12.923912440000001</cx:pt>
          <cx:pt idx="111">11.957611289999999</cx:pt>
          <cx:pt idx="112">10.96819829</cx:pt>
          <cx:pt idx="113">11.28978191</cx:pt>
          <cx:pt idx="114">11.648330100000001</cx:pt>
          <cx:pt idx="115">11.60823564</cx:pt>
          <cx:pt idx="116">11.944707879999999</cx:pt>
          <cx:pt idx="117">11.30220443</cx:pt>
          <cx:pt idx="118">12.06104687</cx:pt>
          <cx:pt idx="119">12.42901618</cx:pt>
          <cx:pt idx="120">12.744026939999999</cx:pt>
          <cx:pt idx="121">12.24288662</cx:pt>
          <cx:pt idx="122">11.59910316</cx:pt>
          <cx:pt idx="123">13.049792679999999</cx:pt>
          <cx:pt idx="124">11.492722759999999</cx:pt>
          <cx:pt idx="125">11.68266824</cx:pt>
          <cx:pt idx="126">11.29601246</cx:pt>
          <cx:pt idx="127">11.19134184</cx:pt>
          <cx:pt idx="128">11.669929209999999</cx:pt>
          <cx:pt idx="129">11.970350310000001</cx:pt>
          <cx:pt idx="130">11.723996440000001</cx:pt>
          <cx:pt idx="131">11.755871640000001</cx:pt>
          <cx:pt idx="132">11.849397700000001</cx:pt>
          <cx:pt idx="133">12.1388639</cx:pt>
          <cx:pt idx="134">11.715866309999999</cx:pt>
          <cx:pt idx="135">11.51292546</cx:pt>
          <cx:pt idx="136">11.775289730000001</cx:pt>
          <cx:pt idx="137">12.072255500000001</cx:pt>
          <cx:pt idx="138">12.84000047</cx:pt>
          <cx:pt idx="139">11.35040654</cx:pt>
          <cx:pt idx="140">11.36789969</cx:pt>
          <cx:pt idx="141">12.95394473</cx:pt>
          <cx:pt idx="142">12.51786057</cx:pt>
          <cx:pt idx="143">11.42409425</cx:pt>
          <cx:pt idx="144">11.58058411</cx:pt>
          <cx:pt idx="145">11.69524702</cx:pt>
          <cx:pt idx="146">12.345834590000001</cx:pt>
          <cx:pt idx="147">11.90496755</cx:pt>
          <cx:pt idx="148">13.044401840000001</cx:pt>
          <cx:pt idx="149">11.88448902</cx:pt>
          <cx:pt idx="150">11.24504602</cx:pt>
          <cx:pt idx="151">12.34235026</cx:pt>
          <cx:pt idx="152">11.58058411</cx:pt>
          <cx:pt idx="153">12.89921983</cx:pt>
          <cx:pt idx="154">13.122363379999999</cx:pt>
          <cx:pt idx="155">11.9316358</cx:pt>
          <cx:pt idx="156">12.40901349</cx:pt>
          <cx:pt idx="157">11.407564949999999</cx:pt>
          <cx:pt idx="158">12.075394319999999</cx:pt>
          <cx:pt idx="159">11.73606902</cx:pt>
          <cx:pt idx="160">11.849397700000001</cx:pt>
          <cx:pt idx="161">11.15625052</cx:pt>
          <cx:pt idx="162">10.799575580000001</cx:pt>
          <cx:pt idx="163">11.90158345</cx:pt>
          <cx:pt idx="164">11.813030060000001</cx:pt>
          <cx:pt idx="165">12.10071213</cx:pt>
          <cx:pt idx="166">11.813030060000001</cx:pt>
          <cx:pt idx="167">11.349818129999999</cx:pt>
          <cx:pt idx="168">10.950806549999999</cx:pt>
          <cx:pt idx="169">15.882373319999999</cx:pt>
          <cx:pt idx="170">11.429543860000001</cx:pt>
          <cx:pt idx="171">11.552146179999999</cx:pt>
          <cx:pt idx="172">11.982929090000001</cx:pt>
          <cx:pt idx="173">10.96819829</cx:pt>
          <cx:pt idx="174">11.08214255</cx:pt>
          <cx:pt idx="175">11.65268741</cx:pt>
          <cx:pt idx="176">11.225243389999999</cx:pt>
          <cx:pt idx="177">12.41916586</cx:pt>
          <cx:pt idx="178">11.59910316</cx:pt>
          <cx:pt idx="179">11.719939630000001</cx:pt>
          <cx:pt idx="180">12.36734079</cx:pt>
          <cx:pt idx="181">12.345834590000001</cx:pt>
          <cx:pt idx="182">11.70354582</cx:pt>
          <cx:pt idx="183">12.01370075</cx:pt>
          <cx:pt idx="184">11.51292546</cx:pt>
          <cx:pt idx="185">11.867097279999999</cx:pt>
          <cx:pt idx="186">11.51292546</cx:pt>
          <cx:pt idx="187">11.01862914</cx:pt>
          <cx:pt idx="188">12.80765263</cx:pt>
          <cx:pt idx="189">11.08214255</cx:pt>
          <cx:pt idx="190">13.19932442</cx:pt>
          <cx:pt idx="191">11.60823564</cx:pt>
          <cx:pt idx="192">11.970350310000001</cx:pt>
          <cx:pt idx="193">11.15625052</cx:pt>
          <cx:pt idx="194">12.56897814</cx:pt>
          <cx:pt idx="195">12.736700900000001</cx:pt>
          <cx:pt idx="196">11.00209984</cx:pt>
          <cx:pt idx="197">10.668955390000001</cx:pt>
          <cx:pt idx="198">11.251560700000001</cx:pt>
          <cx:pt idx="199">11.23848862</cx:pt>
          <cx:pt idx="200">12.42520818</cx:pt>
          <cx:pt idx="201">11.00209984</cx:pt>
          <cx:pt idx="202">11.809319479999999</cx:pt>
          <cx:pt idx="203">11.59450545</cx:pt>
          <cx:pt idx="204">11.91839057</cx:pt>
          <cx:pt idx="205">11.87756858</cx:pt>
          <cx:pt idx="206">11.552146179999999</cx:pt>
          <cx:pt idx="207">11.28978191</cx:pt>
          <cx:pt idx="208">11.56171563</cx:pt>
          <cx:pt idx="209">11.58524613</cx:pt>
          <cx:pt idx="210">11.85651517</cx:pt>
          <cx:pt idx="211">12.149502289999999</cx:pt>
          <cx:pt idx="212">11.2185544</cx:pt>
          <cx:pt idx="213">11.798104410000001</cx:pt>
          <cx:pt idx="214">11.630708500000001</cx:pt>
          <cx:pt idx="215">11.91839057</cx:pt>
          <cx:pt idx="216">12.65235975</cx:pt>
          <cx:pt idx="217">11.67839753</cx:pt>
          <cx:pt idx="218">12.61153775</cx:pt>
          <cx:pt idx="219">12.89921983</cx:pt>
          <cx:pt idx="220">12.49500394</cx:pt>
          <cx:pt idx="221">11.73606902</cx:pt>
          <cx:pt idx="222">12.10071213</cx:pt>
          <cx:pt idx="223">11.571194370000001</cx:pt>
          <cx:pt idx="224">11.7829526</cx:pt>
          <cx:pt idx="225">12.423701019999999</cx:pt>
          <cx:pt idx="226">11.863582340000001</cx:pt>
          <cx:pt idx="227">12.122691039999999</cx:pt>
          <cx:pt idx="228">11.849397700000001</cx:pt>
          <cx:pt idx="229">11.91839057</cx:pt>
          <cx:pt idx="230">11.944707879999999</cx:pt>
          <cx:pt idx="231">11.24504602</cx:pt>
          <cx:pt idx="232">11.79377173</cx:pt>
          <cx:pt idx="233">11.39357871</cx:pt>
          <cx:pt idx="234">11.813030060000001</cx:pt>
          <cx:pt idx="235">11.775289730000001</cx:pt>
          <cx:pt idx="236">11.51292546</cx:pt>
          <cx:pt idx="237">12.1278408</cx:pt>
          <cx:pt idx="238">12.23076526</cx:pt>
          <cx:pt idx="239">11.91839057</cx:pt>
          <cx:pt idx="240">11.332601909999999</cx:pt>
          <cx:pt idx="241">12.429216200000001</cx:pt>
          <cx:pt idx="242">12.27839331</cx:pt>
          <cx:pt idx="243">11.767567680000001</cx:pt>
          <cx:pt idx="244">11.88445454</cx:pt>
          <cx:pt idx="245">11.46163217</cx:pt>
          <cx:pt idx="246">12.524526379999999</cx:pt>
          <cx:pt idx="247">11.21182037</cx:pt>
          <cx:pt idx="248">11.32055357</cx:pt>
          <cx:pt idx="249">11.91505167</cx:pt>
          <cx:pt idx="250">11.492722759999999</cx:pt>
          <cx:pt idx="251">12.542544879999999</cx:pt>
          <cx:pt idx="252">11.73566894</cx:pt>
          <cx:pt idx="253">11.08904177</cx:pt>
          <cx:pt idx="254">11.75194237</cx:pt>
          <cx:pt idx="255">11.47210347</cx:pt>
          <cx:pt idx="256">10.404262839999999</cx:pt>
          <cx:pt idx="257">11.7905572</cx:pt>
          <cx:pt idx="258">11.849397700000001</cx:pt>
          <cx:pt idx="259">12.06104687</cx:pt>
          <cx:pt idx="260">11.56171563</cx:pt>
          <cx:pt idx="261">11.849397700000001</cx:pt>
          <cx:pt idx="262">12.30138283</cx:pt>
          <cx:pt idx="263">11.51292546</cx:pt>
          <cx:pt idx="264">12.30138283</cx:pt>
          <cx:pt idx="265">11.9511804</cx:pt>
          <cx:pt idx="266">12.21725983</cx:pt>
          <cx:pt idx="267">10.77895629</cx:pt>
          <cx:pt idx="268">11.77143616</cx:pt>
          <cx:pt idx="269">12.323855679999999</cx:pt>
          <cx:pt idx="270">11.775289730000001</cx:pt>
          <cx:pt idx="271">11.88448902</cx:pt>
          <cx:pt idx="272">11.407564949999999</cx:pt>
          <cx:pt idx="273">11.73606902</cx:pt>
          <cx:pt idx="274">11.51292546</cx:pt>
          <cx:pt idx="275">11.429543860000001</cx:pt>
          <cx:pt idx="276">11.77143616</cx:pt>
          <cx:pt idx="277">12.01370075</cx:pt>
          <cx:pt idx="278">11.73606902</cx:pt>
          <cx:pt idx="279">11.61728548</cx:pt>
          <cx:pt idx="280">11.775289730000001</cx:pt>
          <cx:pt idx="281">12.30138283</cx:pt>
          <cx:pt idx="282">12.36734079</cx:pt>
          <cx:pt idx="283">12.10071213</cx:pt>
          <cx:pt idx="284">11.775289730000001</cx:pt>
          <cx:pt idx="285">11.648330100000001</cx:pt>
          <cx:pt idx="286">11.759785539999999</cx:pt>
          <cx:pt idx="287">11.33857208</cx:pt>
          <cx:pt idx="288">11.24504602</cx:pt>
          <cx:pt idx="289">12.69771545</cx:pt>
          <cx:pt idx="290">11.813030060000001</cx:pt>
          <cx:pt idx="291">11.849397700000001</cx:pt>
          <cx:pt idx="292">11.849397700000001</cx:pt>
          <cx:pt idx="293">11.56171563</cx:pt>
          <cx:pt idx="294">12.06104687</cx:pt>
          <cx:pt idx="295">11.56171563</cx:pt>
          <cx:pt idx="296">11.59910316</cx:pt>
          <cx:pt idx="297">11.407564949999999</cx:pt>
          <cx:pt idx="298">11.707669539999999</cx:pt>
          <cx:pt idx="299">11.60823564</cx:pt>
          <cx:pt idx="300">13.23569206</cx:pt>
          <cx:pt idx="301">11.73606902</cx:pt>
          <cx:pt idx="302">12.037653990000001</cx:pt>
          <cx:pt idx="303">12.72188581</cx:pt>
          <cx:pt idx="304">11.80185676</cx:pt>
          <cx:pt idx="305">12.429216200000001</cx:pt>
          <cx:pt idx="306">11.69524702</cx:pt>
          <cx:pt idx="307">12.254862810000001</cx:pt>
          <cx:pt idx="308">11.630708500000001</cx:pt>
          <cx:pt idx="309">11.69524702</cx:pt>
          <cx:pt idx="310">11.2185544</cx:pt>
          <cx:pt idx="311">11.67419361</cx:pt>
          <cx:pt idx="312">12.691580460000001</cx:pt>
          <cx:pt idx="313">11.626254149999999</cx:pt>
          <cx:pt idx="314">12.42881612</cx:pt>
          <cx:pt idx="315">12.10071213</cx:pt>
          <cx:pt idx="316">12.019743070000001</cx:pt>
          <cx:pt idx="317">11.908340239999999</cx:pt>
          <cx:pt idx="318">12.70684793</cx:pt>
          <cx:pt idx="319">12.031719259999999</cx:pt>
          <cx:pt idx="320">12.84132585</cx:pt>
          <cx:pt idx="321">12.160028710000001</cx:pt>
          <cx:pt idx="322">11.87756858</cx:pt>
          <cx:pt idx="323">11.72803684</cx:pt>
          <cx:pt idx="324">11.65268741</cx:pt>
          <cx:pt idx="325">11.63955812</cx:pt>
          <cx:pt idx="326">11.92503512</cx:pt>
          <cx:pt idx="327">11.982929090000001</cx:pt>
          <cx:pt idx="328">11.302821529999999</cx:pt>
          <cx:pt idx="329">11.5228758</cx:pt>
          <cx:pt idx="330">11.45105006</cx:pt>
          <cx:pt idx="331">11.08904177</cx:pt>
          <cx:pt idx="332">12.206072649999999</cx:pt>
          <cx:pt idx="333">11.9511804</cx:pt>
          <cx:pt idx="334">11.51242534</cx:pt>
          <cx:pt idx="335">12.04355372</cx:pt>
          <cx:pt idx="336">11.60823564</cx:pt>
          <cx:pt idx="337">11.429543860000001</cx:pt>
          <cx:pt idx="338">12.27839331</cx:pt>
          <cx:pt idx="339">11.59910316</cx:pt>
          <cx:pt idx="340">11.85828665</cx:pt>
          <cx:pt idx="341">12.95984445</cx:pt>
          <cx:pt idx="342">11.233211560000001</cx:pt>
          <cx:pt idx="343">11.934919880000001</cx:pt>
          <cx:pt idx="344">11.5228758</cx:pt>
          <cx:pt idx="345">11.669929209999999</cx:pt>
          <cx:pt idx="346">11.960811290000001</cx:pt>
          <cx:pt idx="347">11.56171563</cx:pt>
          <cx:pt idx="348">12.063932879999999</cx:pt>
          <cx:pt idx="349">11.63955812</cx:pt>
          <cx:pt idx="350">11.60823564</cx:pt>
          <cx:pt idx="351">11.813030060000001</cx:pt>
          <cx:pt idx="352">11.42409425</cx:pt>
          <cx:pt idx="353">11.73606902</cx:pt>
          <cx:pt idx="354">12.971540490000001</cx:pt>
          <cx:pt idx="355">11.982929090000001</cx:pt>
          <cx:pt idx="356">11.28978191</cx:pt>
          <cx:pt idx="357">11.630708500000001</cx:pt>
          <cx:pt idx="358">11.863582340000001</cx:pt>
          <cx:pt idx="359">12.1281111</cx:pt>
          <cx:pt idx="360">11.58524613</cx:pt>
          <cx:pt idx="361">11.46163217</cx:pt>
          <cx:pt idx="362">11.43496392</cx:pt>
          <cx:pt idx="363">11.407009240000001</cx:pt>
          <cx:pt idx="364">12.167851430000001</cx:pt>
          <cx:pt idx="365">11.440354770000001</cx:pt>
          <cx:pt idx="366">13.00582956</cx:pt>
          <cx:pt idx="367">13.01254851</cx:pt>
          <cx:pt idx="368">11.635143100000001</cx:pt>
          <cx:pt idx="369">12.59473064</cx:pt>
          <cx:pt idx="370">11.542484269999999</cx:pt>
          <cx:pt idx="371">11.385092090000001</cx:pt>
          <cx:pt idx="372">11.65268741</cx:pt>
          <cx:pt idx="373">10.950806549999999</cx:pt>
          <cx:pt idx="374">11.820402809999999</cx:pt>
          <cx:pt idx="375">11.51292546</cx:pt>
          <cx:pt idx="376">11.42409425</cx:pt>
          <cx:pt idx="377">12.27839331</cx:pt>
          <cx:pt idx="378">11.71177632</cx:pt>
          <cx:pt idx="379">11.51292546</cx:pt>
          <cx:pt idx="380">11.225243389999999</cx:pt>
          <cx:pt idx="381">11.849397700000001</cx:pt>
          <cx:pt idx="382">12.70684793</cx:pt>
          <cx:pt idx="383">12.160028710000001</cx:pt>
          <cx:pt idx="384">11.68266824</cx:pt>
          <cx:pt idx="385">11.69524702</cx:pt>
          <cx:pt idx="386">12.07254125</cx:pt>
          <cx:pt idx="387">11.15625052</cx:pt>
          <cx:pt idx="388">11.51292546</cx:pt>
          <cx:pt idx="389">11.884144129999999</cx:pt>
          <cx:pt idx="390">12.1281111</cx:pt>
          <cx:pt idx="391">12.10071213</cx:pt>
          <cx:pt idx="392">12.180754840000001</cx:pt>
          <cx:pt idx="393">12.1281111</cx:pt>
          <cx:pt idx="394">10.985207969999999</cx:pt>
          <cx:pt idx="395">11.456355110000001</cx:pt>
          <cx:pt idx="396">11.42409425</cx:pt>
          <cx:pt idx="397">11.418614789999999</cx:pt>
          <cx:pt idx="398">11.626254149999999</cx:pt>
          <cx:pt idx="399">11.775289730000001</cx:pt>
          <cx:pt idx="400">11.418614789999999</cx:pt>
          <cx:pt idx="401">12.07254125</cx:pt>
          <cx:pt idx="402">11.635143100000001</cx:pt>
          <cx:pt idx="403">11.532728090000001</cx:pt>
          <cx:pt idx="404">11.58058411</cx:pt>
          <cx:pt idx="405">12.23076526</cx:pt>
          <cx:pt idx="406">11.46163217</cx:pt>
          <cx:pt idx="407">12.19602231</cx:pt>
          <cx:pt idx="408">11.1844214</cx:pt>
          <cx:pt idx="409">11.56171563</cx:pt>
          <cx:pt idx="410">11.669929209999999</cx:pt>
          <cx:pt idx="411">11.46163217</cx:pt>
          <cx:pt idx="412">11.28978191</cx:pt>
          <cx:pt idx="413">11.59910316</cx:pt>
          <cx:pt idx="414">11.9511804</cx:pt>
          <cx:pt idx="415">11.849397700000001</cx:pt>
          <cx:pt idx="416">11.91839057</cx:pt>
          <cx:pt idx="417">11.941455850000001</cx:pt>
          <cx:pt idx="418">11.90158345</cx:pt>
          <cx:pt idx="419">12.79385931</cx:pt>
          <cx:pt idx="420">12.38421883</cx:pt>
          <cx:pt idx="421">11.56171563</cx:pt>
          <cx:pt idx="422">11.69524702</cx:pt>
          <cx:pt idx="423">11.58058411</cx:pt>
          <cx:pt idx="424">11.630708500000001</cx:pt>
          <cx:pt idx="425">11.251560700000001</cx:pt>
          <cx:pt idx="426">12.00762171</cx:pt>
          <cx:pt idx="427">12.344964640000001</cx:pt>
          <cx:pt idx="428">11.59910316</cx:pt>
          <cx:pt idx="429">11.70354582</cx:pt>
          <cx:pt idx="430">11.46163217</cx:pt>
          <cx:pt idx="431">12.180754840000001</cx:pt>
          <cx:pt idx="432">11.13458902</cx:pt>
          <cx:pt idx="433">11.938193200000001</cx:pt>
          <cx:pt idx="434">11.813030060000001</cx:pt>
          <cx:pt idx="435">11.60823564</cx:pt>
          <cx:pt idx="436">11.970350310000001</cx:pt>
          <cx:pt idx="437">11.31447453</cx:pt>
          <cx:pt idx="438">12.043259559999999</cx:pt>
          <cx:pt idx="439">11.678439900000001</cx:pt>
          <cx:pt idx="440">11.35040654</cx:pt>
          <cx:pt idx="441">11.21331925</cx:pt>
          <cx:pt idx="442">11.36789969</cx:pt>
          <cx:pt idx="443">11.73606902</cx:pt>
          <cx:pt idx="444">11.28978191</cx:pt>
          <cx:pt idx="445">11.589886509999999</cx:pt>
          <cx:pt idx="446">11.737667739999999</cx:pt>
          <cx:pt idx="447">11.51292546</cx:pt>
          <cx:pt idx="448">11.737667739999999</cx:pt>
          <cx:pt idx="449">11.589886509999999</cx:pt>
          <cx:pt idx="450">11.678439900000001</cx:pt>
          <cx:pt idx="451">11.737667739999999</cx:pt>
          <cx:pt idx="452">11.05643019</cx:pt>
          <cx:pt idx="453">11.60823564</cx:pt>
          <cx:pt idx="454">11.46163217</cx:pt>
          <cx:pt idx="455">11.198214719999999</cx:pt>
          <cx:pt idx="456">11.69524702</cx:pt>
          <cx:pt idx="457">11.51292546</cx:pt>
          <cx:pt idx="458">12.07254125</cx:pt>
          <cx:pt idx="459">11.849397700000001</cx:pt>
          <cx:pt idx="460">12.61153775</cx:pt>
          <cx:pt idx="461">11.56171563</cx:pt>
          <cx:pt idx="462">11.9316358</cx:pt>
          <cx:pt idx="463">12.21106019</cx:pt>
          <cx:pt idx="464">11.65268741</cx:pt>
          <cx:pt idx="465">12.01370075</cx:pt>
          <cx:pt idx="466">12.46071486</cx:pt>
          <cx:pt idx="467">12.141534119999999</cx:pt>
          <cx:pt idx="468">11.982929090000001</cx:pt>
          <cx:pt idx="469">11.669929209999999</cx:pt>
          <cx:pt idx="470">11.91839057</cx:pt>
          <cx:pt idx="471">12.96570957</cx:pt>
          <cx:pt idx="472">11.407564949999999</cx:pt>
          <cx:pt idx="473">11.3736634</cx:pt>
          <cx:pt idx="474">11.48760766</cx:pt>
          <cx:pt idx="475">11.37939407</cx:pt>
          <cx:pt idx="476">11.127262979999999</cx:pt>
          <cx:pt idx="477">12.42901618</cx:pt>
          <cx:pt idx="478">11.332601909999999</cx:pt>
          <cx:pt idx="479">12.65075847</cx:pt>
          <cx:pt idx="480">12.398756990000001</cx:pt>
          <cx:pt idx="481">12.220961259999999</cx:pt>
          <cx:pt idx="482">12.02574909</cx:pt>
          <cx:pt idx="483">12.08953883</cx:pt>
          <cx:pt idx="484">11.957611289999999</cx:pt>
          <cx:pt idx="485">11.47210347</cx:pt>
          <cx:pt idx="486">11.60823564</cx:pt>
          <cx:pt idx="487">12.50617724</cx:pt>
          <cx:pt idx="488">11.39639165</cx:pt>
          <cx:pt idx="489">12.037653990000001</cx:pt>
          <cx:pt idx="490">11.492722759999999</cx:pt>
          <cx:pt idx="491">12.388185849999999</cx:pt>
          <cx:pt idx="492">11.88448902</cx:pt>
          <cx:pt idx="493">11.58524613</cx:pt>
          <cx:pt idx="494">11.429543860000001</cx:pt>
          <cx:pt idx="495">11.6127708</cx:pt>
          <cx:pt idx="496">11.626254149999999</cx:pt>
          <cx:pt idx="497">11.141861779999999</cx:pt>
          <cx:pt idx="498">11.6127708</cx:pt>
          <cx:pt idx="499">12.254862810000001</cx:pt>
          <cx:pt idx="500">11.00209984</cx:pt>
          <cx:pt idx="501">11.51292546</cx:pt>
          <cx:pt idx="502">12.254862810000001</cx:pt>
          <cx:pt idx="503">12.1281111</cx:pt>
          <cx:pt idx="504">11.813030060000001</cx:pt>
          <cx:pt idx="505">12.8346813</cx:pt>
          <cx:pt idx="506">12.04355372</cx:pt>
          <cx:pt idx="507">11.50287513</cx:pt>
          <cx:pt idx="508">11.65268741</cx:pt>
          <cx:pt idx="509">11.294147369999999</cx:pt>
          <cx:pt idx="510">11.225243389999999</cx:pt>
          <cx:pt idx="511">11.32055357</cx:pt>
          <cx:pt idx="512">11.992260419999999</cx:pt>
          <cx:pt idx="513">12.00762171</cx:pt>
          <cx:pt idx="514">11.957611289999999</cx:pt>
          <cx:pt idx="515">11.84904049</cx:pt>
          <cx:pt idx="516">11.99535161</cx:pt>
          <cx:pt idx="517">11.775289730000001</cx:pt>
          <cx:pt idx="518">11.28978191</cx:pt>
          <cx:pt idx="519">12.165250650000001</cx:pt>
          <cx:pt idx="520">11.775289730000001</cx:pt>
          <cx:pt idx="521">11.10495723</cx:pt>
          <cx:pt idx="522">11.65268741</cx:pt>
          <cx:pt idx="523">12.16133675</cx:pt>
          <cx:pt idx="524">11.28978191</cx:pt>
          <cx:pt idx="525">11.51292546</cx:pt>
          <cx:pt idx="526">12.1281111</cx:pt>
          <cx:pt idx="527">11.71177632</cx:pt>
          <cx:pt idx="528">11.630708500000001</cx:pt>
          <cx:pt idx="529">11.678016080000001</cx:pt>
          <cx:pt idx="530">11.88448902</cx:pt>
          <cx:pt idx="531">11.589886509999999</cx:pt>
          <cx:pt idx="532">11.60823564</cx:pt>
          <cx:pt idx="533">11.69524702</cx:pt>
          <cx:pt idx="534">12.851866129999999</cx:pt>
          <cx:pt idx="535">11.19134184</cx:pt>
          <cx:pt idx="536">11.775289730000001</cx:pt>
          <cx:pt idx="537">12.971540490000001</cx:pt>
          <cx:pt idx="538">11.83500896</cx:pt>
          <cx:pt idx="539">11.21182037</cx:pt>
          <cx:pt idx="540">11.813030060000001</cx:pt>
          <cx:pt idx="541">11.95085776</cx:pt>
          <cx:pt idx="542">11.73606902</cx:pt>
          <cx:pt idx="543">12.180754840000001</cx:pt>
          <cx:pt idx="544">11.740061040000001</cx:pt>
          <cx:pt idx="545">11.39357871</cx:pt>
          <cx:pt idx="546">10.91508846</cx:pt>
          <cx:pt idx="547">12.27839331</cx:pt>
          <cx:pt idx="548">12.078239269999999</cx:pt>
          <cx:pt idx="549">12.1281111</cx:pt>
          <cx:pt idx="550">11.69524702</cx:pt>
          <cx:pt idx="551">11.15625052</cx:pt>
          <cx:pt idx="552">13.081541380000001</cx:pt>
          <cx:pt idx="553">10.91508846</cx:pt>
          <cx:pt idx="554">11.15625052</cx:pt>
          <cx:pt idx="555">11.669929209999999</cx:pt>
          <cx:pt idx="556">11.65220903</cx:pt>
          <cx:pt idx="557">11.5228758</cx:pt>
          <cx:pt idx="558">11.65268741</cx:pt>
          <cx:pt idx="559">11.46163217</cx:pt>
          <cx:pt idx="560">11.456355110000001</cx:pt>
          <cx:pt idx="561">11.59910316</cx:pt>
          <cx:pt idx="562">11.63955812</cx:pt>
          <cx:pt idx="563">12.860998609999999</cx:pt>
          <cx:pt idx="564">11.73606902</cx:pt>
          <cx:pt idx="565">11.775289730000001</cx:pt>
          <cx:pt idx="566">11.15625052</cx:pt>
          <cx:pt idx="567">10.96819829</cx:pt>
          <cx:pt idx="568">11.11988288</cx:pt>
          <cx:pt idx="569">11.944707879999999</cx:pt>
          <cx:pt idx="570">11.813030060000001</cx:pt>
          <cx:pt idx="571">11.85651517</cx:pt>
          <cx:pt idx="572">11.13093271</cx:pt>
          <cx:pt idx="573">13.270783379999999</cx:pt>
          <cx:pt idx="574">12.19349386</cx:pt>
          <cx:pt idx="575">13.33100224</cx:pt>
          <cx:pt idx="576">11.775289730000001</cx:pt>
          <cx:pt idx="577">11.982929090000001</cx:pt>
          <cx:pt idx="578">11.775289730000001</cx:pt>
          <cx:pt idx="579">12.422980799999999</cx:pt>
          <cx:pt idx="580">11.813030060000001</cx:pt>
          <cx:pt idx="581">11.957611289999999</cx:pt>
          <cx:pt idx="582">11.11988288</cx:pt>
          <cx:pt idx="583">12.09793049</cx:pt>
          <cx:pt idx="584">11.898187869999999</cx:pt>
          <cx:pt idx="585">11.621779869999999</cx:pt>
          <cx:pt idx="586">12.40901349</cx:pt>
          <cx:pt idx="587">12.58775722</cx:pt>
          <cx:pt idx="588">11.775289730000001</cx:pt>
          <cx:pt idx="589">11.198214719999999</cx:pt>
          <cx:pt idx="590">11.149082030000001</cx:pt>
          <cx:pt idx="591">11.64395373</cx:pt>
          <cx:pt idx="592">11.60823564</cx:pt>
          <cx:pt idx="593">11.225243389999999</cx:pt>
          <cx:pt idx="594">12.254862810000001</cx:pt>
          <cx:pt idx="595">11.08214255</cx:pt>
          <cx:pt idx="596">11.73606902</cx:pt>
          <cx:pt idx="597">11.982929090000001</cx:pt>
          <cx:pt idx="598">11.813030060000001</cx:pt>
          <cx:pt idx="599">11.09741002</cx:pt>
          <cx:pt idx="600">11.60823564</cx:pt>
          <cx:pt idx="601">11.863582340000001</cx:pt>
          <cx:pt idx="602">11.60823564</cx:pt>
          <cx:pt idx="603">10.862837770000001</cx:pt>
          <cx:pt idx="604">11.732060990000001</cx:pt>
          <cx:pt idx="605">11.571194370000001</cx:pt>
          <cx:pt idx="606">12.175613439999999</cx:pt>
          <cx:pt idx="607">11.11988288</cx:pt>
          <cx:pt idx="608">11.75194237</cx:pt>
          <cx:pt idx="609">11.831379200000001</cx:pt>
          <cx:pt idx="610">11.407564949999999</cx:pt>
          <cx:pt idx="611">11.65268741</cx:pt>
          <cx:pt idx="612">11.80559508</cx:pt>
          <cx:pt idx="613">11.225243389999999</cx:pt>
          <cx:pt idx="614">10.714417770000001</cx:pt>
          <cx:pt idx="615">11.034889659999999</cx:pt>
          <cx:pt idx="616">11.15625052</cx:pt>
          <cx:pt idx="617">12.07254125</cx:pt>
          <cx:pt idx="618">12.019743070000001</cx:pt>
          <cx:pt idx="619">11.759785539999999</cx:pt>
          <cx:pt idx="620">11.48760766</cx:pt>
          <cx:pt idx="621">11.8386256</cx:pt>
          <cx:pt idx="622">12.114505449999999</cx:pt>
          <cx:pt idx="623">11.8386256</cx:pt>
          <cx:pt idx="624">11.29601246</cx:pt>
          <cx:pt idx="625">11.56171563</cx:pt>
          <cx:pt idx="626">11.69524702</cx:pt>
          <cx:pt idx="627">13.55414579</cx:pt>
          <cx:pt idx="628">11.59588699</cx:pt>
          <cx:pt idx="629">11.407564949999999</cx:pt>
          <cx:pt idx="630">11.732060990000001</cx:pt>
          <cx:pt idx="631">11.678439900000001</cx:pt>
          <cx:pt idx="632">12.429216200000001</cx:pt>
          <cx:pt idx="633">11.9511804</cx:pt>
          <cx:pt idx="634">11.88448902</cx:pt>
          <cx:pt idx="635">11.429543860000001</cx:pt>
          <cx:pt idx="636">11.69524702</cx:pt>
          <cx:pt idx="637">11.56646623</cx:pt>
          <cx:pt idx="638">11.747997590000001</cx:pt>
          <cx:pt idx="639">11.630708500000001</cx:pt>
          <cx:pt idx="640">11.40261941</cx:pt>
          <cx:pt idx="641">11.90496755</cx:pt>
          <cx:pt idx="642">11.91839057</cx:pt>
          <cx:pt idx="643">11.56171563</cx:pt>
          <cx:pt idx="644">12.72188581</cx:pt>
          <cx:pt idx="645">11.73606902</cx:pt>
          <cx:pt idx="646">11.25656116</cx:pt>
          <cx:pt idx="647">11.56171563</cx:pt>
          <cx:pt idx="648">11.61728548</cx:pt>
          <cx:pt idx="649">12.84000047</cx:pt>
          <cx:pt idx="650">11.225243389999999</cx:pt>
          <cx:pt idx="651">10.91508846</cx:pt>
          <cx:pt idx="652">11.56171563</cx:pt>
          <cx:pt idx="653">11.37790725</cx:pt>
          <cx:pt idx="654">10.858999000000001</cx:pt>
          <cx:pt idx="655">11.561239329999999</cx:pt>
          <cx:pt idx="656">12.055249760000001</cx:pt>
          <cx:pt idx="657">11.867097279999999</cx:pt>
          <cx:pt idx="658">11.55694235</cx:pt>
          <cx:pt idx="659">11.46163217</cx:pt>
          <cx:pt idx="660">11.957611289999999</cx:pt>
          <cx:pt idx="661">11.421358270000001</cx:pt>
          <cx:pt idx="662">11.56171563</cx:pt>
          <cx:pt idx="663">11.58058411</cx:pt>
          <cx:pt idx="664">11.27720313</cx:pt>
          <cx:pt idx="665">11.60823564</cx:pt>
          <cx:pt idx="666">11.607780999999999</cx:pt>
          <cx:pt idx="667">11.863582340000001</cx:pt>
          <cx:pt idx="668">11.934919880000001</cx:pt>
          <cx:pt idx="669">12.27839331</cx:pt>
          <cx:pt idx="670">11.31994733</cx:pt>
          <cx:pt idx="671">11.68266824</cx:pt>
          <cx:pt idx="672">11.603679830000001</cx:pt>
          <cx:pt idx="673">11.24504602</cx:pt>
          <cx:pt idx="674">11.67419361</cx:pt>
          <cx:pt idx="675">12.01370075</cx:pt>
          <cx:pt idx="676">11.35040654</cx:pt>
          <cx:pt idx="677">11.911701580000001</cx:pt>
          <cx:pt idx="678">12.917796210000001</cx:pt>
          <cx:pt idx="679">11.982929090000001</cx:pt>
          <cx:pt idx="680">11.67419361</cx:pt>
          <cx:pt idx="681">11.67419361</cx:pt>
          <cx:pt idx="682">11.066638360000001</cx:pt>
          <cx:pt idx="683">11.066638360000001</cx:pt>
          <cx:pt idx="684">10.799575580000001</cx:pt>
          <cx:pt idx="685">11.198214719999999</cx:pt>
          <cx:pt idx="686">11.621779869999999</cx:pt>
          <cx:pt idx="687">11.51292546</cx:pt>
          <cx:pt idx="688">12.99453001</cx:pt>
          <cx:pt idx="689">11.47210347</cx:pt>
          <cx:pt idx="690">11.72803684</cx:pt>
          <cx:pt idx="691">11.173950100000001</cx:pt>
          <cx:pt idx="692">11.56171563</cx:pt>
          <cx:pt idx="693">11.56171563</cx:pt>
          <cx:pt idx="694">12.440531930000001</cx:pt>
          <cx:pt idx="695">11.863582340000001</cx:pt>
          <cx:pt idx="696">11.407564949999999</cx:pt>
          <cx:pt idx="697">11.407564949999999</cx:pt>
          <cx:pt idx="698">12.10071213</cx:pt>
          <cx:pt idx="699">10.81977828</cx:pt>
          <cx:pt idx="700">11.482466260000001</cx:pt>
          <cx:pt idx="701">12.398756990000001</cx:pt>
          <cx:pt idx="702">10.91508846</cx:pt>
          <cx:pt idx="703">11.715866309999999</cx:pt>
          <cx:pt idx="704">12.413086809999999</cx:pt>
          <cx:pt idx="705">11.59588699</cx:pt>
          <cx:pt idx="706">12.18586994</cx:pt>
          <cx:pt idx="707">11.64395373</cx:pt>
          <cx:pt idx="708">11.69524702</cx:pt>
          <cx:pt idx="709">10.81977828</cx:pt>
          <cx:pt idx="710">12.413086809999999</cx:pt>
          <cx:pt idx="711">11.35040654</cx:pt>
          <cx:pt idx="712">11.91839057</cx:pt>
          <cx:pt idx="713">11.68687877</cx:pt>
          <cx:pt idx="714">12.28995413</cx:pt>
          <cx:pt idx="715">12.206072649999999</cx:pt>
          <cx:pt idx="716">11.845819880000001</cx:pt>
          <cx:pt idx="717">11.429543860000001</cx:pt>
          <cx:pt idx="718">11.177452730000001</cx:pt>
          <cx:pt idx="719">12.1281111</cx:pt>
          <cx:pt idx="720">11.80185676</cx:pt>
          <cx:pt idx="721">12.07254125</cx:pt>
          <cx:pt idx="722">11.669929209999999</cx:pt>
          <cx:pt idx="723">11.225243389999999</cx:pt>
          <cx:pt idx="724">11.542484269999999</cx:pt>
          <cx:pt idx="725">11.65268741</cx:pt>
          <cx:pt idx="726">11.35040654</cx:pt>
          <cx:pt idx="727">11.332601909999999</cx:pt>
          <cx:pt idx="728">12.1281111</cx:pt>
          <cx:pt idx="729">11.65268741</cx:pt>
          <cx:pt idx="730">11.198214719999999</cx:pt>
          <cx:pt idx="731">11.56171563</cx:pt>
          <cx:pt idx="732">11.547326890000001</cx:pt>
          <cx:pt idx="733">11.88448902</cx:pt>
          <cx:pt idx="734">11.1844214</cx:pt>
          <cx:pt idx="735">11.3736634</cx:pt>
          <cx:pt idx="736">11.849397700000001</cx:pt>
          <cx:pt idx="737">11.225243389999999</cx:pt>
          <cx:pt idx="738">12.07254125</cx:pt>
          <cx:pt idx="739">11.970350310000001</cx:pt>
          <cx:pt idx="740">11.32055357</cx:pt>
          <cx:pt idx="741">11.767567680000001</cx:pt>
          <cx:pt idx="742">11.05089001</cx:pt>
          <cx:pt idx="743">11.32055357</cx:pt>
          <cx:pt idx="744">11.73566894</cx:pt>
          <cx:pt idx="745">11.27720313</cx:pt>
          <cx:pt idx="746">11.542484269999999</cx:pt>
          <cx:pt idx="747">10.858999000000001</cx:pt>
          <cx:pt idx="748">12.345834590000001</cx:pt>
          <cx:pt idx="749">11.19134184</cx:pt>
          <cx:pt idx="750">10.91508846</cx:pt>
          <cx:pt idx="751">12.02574909</cx:pt>
          <cx:pt idx="752">11.669929209999999</cx:pt>
          <cx:pt idx="753">12.037653990000001</cx:pt>
          <cx:pt idx="754">11.59910316</cx:pt>
          <cx:pt idx="755">11.45105006</cx:pt>
          <cx:pt idx="756">12.031719259999999</cx:pt>
          <cx:pt idx="757">12.47227569</cx:pt>
          <cx:pt idx="758">12.429216200000001</cx:pt>
          <cx:pt idx="759">11.68482625</cx:pt>
          <cx:pt idx="760">11.35040654</cx:pt>
          <cx:pt idx="761">11.83500896</cx:pt>
          <cx:pt idx="762">11.72803684</cx:pt>
          <cx:pt idx="763">11.661345470000001</cx:pt>
          <cx:pt idx="764">11.65225253</cx:pt>
          <cx:pt idx="765">11.28978191</cx:pt>
          <cx:pt idx="766">11.51292546</cx:pt>
          <cx:pt idx="767">12.1281111</cx:pt>
          <cx:pt idx="768">11.51292546</cx:pt>
          <cx:pt idx="769">10.799575580000001</cx:pt>
          <cx:pt idx="770">11.56171563</cx:pt>
          <cx:pt idx="771">11.982929090000001</cx:pt>
          <cx:pt idx="772">11.957611289999999</cx:pt>
          <cx:pt idx="773">12.95984445</cx:pt>
          <cx:pt idx="774">11.73606902</cx:pt>
          <cx:pt idx="775">11.849397700000001</cx:pt>
          <cx:pt idx="776">12.228323250000001</cx:pt>
          <cx:pt idx="777">11.73566894</cx:pt>
          <cx:pt idx="778">11.15625052</cx:pt>
          <cx:pt idx="779">11.225243389999999</cx:pt>
          <cx:pt idx="780">11.60819019</cx:pt>
          <cx:pt idx="781">12.672946380000001</cx:pt>
          <cx:pt idx="782">12.15477935</cx:pt>
          <cx:pt idx="783">11.46163217</cx:pt>
          <cx:pt idx="784">11.91839057</cx:pt>
          <cx:pt idx="785">11.36789969</cx:pt>
          <cx:pt idx="786">13.122361379999999</cx:pt>
          <cx:pt idx="787">12.27839331</cx:pt>
          <cx:pt idx="788">11.04691386</cx:pt>
          <cx:pt idx="789">12.07254125</cx:pt>
          <cx:pt idx="790">11.59910316</cx:pt>
          <cx:pt idx="791">11.429543860000001</cx:pt>
          <cx:pt idx="792">11.775289730000001</cx:pt>
          <cx:pt idx="793">11.863582340000001</cx:pt>
          <cx:pt idx="794">11.88448902</cx:pt>
          <cx:pt idx="795">11.75194237</cx:pt>
          <cx:pt idx="796">11.863582340000001</cx:pt>
          <cx:pt idx="797">11.69524702</cx:pt>
          <cx:pt idx="798">11.944707879999999</cx:pt>
          <cx:pt idx="799">11.88448902</cx:pt>
          <cx:pt idx="800">12.30138283</cx:pt>
          <cx:pt idx="801">12.487485100000001</cx:pt>
          <cx:pt idx="802">11.59219865</cx:pt>
          <cx:pt idx="803">12.524526379999999</cx:pt>
          <cx:pt idx="804">11.77490504</cx:pt>
          <cx:pt idx="805">11.635143100000001</cx:pt>
          <cx:pt idx="806">12.050879760000001</cx:pt>
          <cx:pt idx="807">11.91839057</cx:pt>
          <cx:pt idx="808">11.65268741</cx:pt>
          <cx:pt idx="809">11.542484269999999</cx:pt>
          <cx:pt idx="810">11.56171563</cx:pt>
          <cx:pt idx="811">11.26446411</cx:pt>
          <cx:pt idx="812">11.898187869999999</cx:pt>
          <cx:pt idx="813">11.15625052</cx:pt>
          <cx:pt idx="814">12.429216200000001</cx:pt>
          <cx:pt idx="815">11.626254149999999</cx:pt>
          <cx:pt idx="816">11.407564949999999</cx:pt>
          <cx:pt idx="817">11.820042450000001</cx:pt>
          <cx:pt idx="818">12.30138283</cx:pt>
          <cx:pt idx="819">11.542484269999999</cx:pt>
          <cx:pt idx="820">11.198214719999999</cx:pt>
          <cx:pt idx="821">11.957611289999999</cx:pt>
          <cx:pt idx="822">11.571194370000001</cx:pt>
          <cx:pt idx="823">12.765688430000001</cx:pt>
          <cx:pt idx="824">11.973509870000001</cx:pt>
          <cx:pt idx="825">12.07254125</cx:pt>
          <cx:pt idx="826">11.32055357</cx:pt>
          <cx:pt idx="827">11.661345470000001</cx:pt>
          <cx:pt idx="828">11.70354582</cx:pt>
          <cx:pt idx="829">11.626254149999999</cx:pt>
          <cx:pt idx="830">11.69524702</cx:pt>
          <cx:pt idx="831">11.56171563</cx:pt>
          <cx:pt idx="832">11.01862914</cx:pt>
          <cx:pt idx="833">12.296827009999999</cx:pt>
          <cx:pt idx="834">11.15625052</cx:pt>
          <cx:pt idx="835">11.83500896</cx:pt>
          <cx:pt idx="836">11.9511804</cx:pt>
          <cx:pt idx="837">10.81977828</cx:pt>
          <cx:pt idx="838">11.91839057</cx:pt>
          <cx:pt idx="839">11.85651517</cx:pt>
          <cx:pt idx="840">11.51292546</cx:pt>
          <cx:pt idx="841">11.482466260000001</cx:pt>
          <cx:pt idx="842">12.42520818</cx:pt>
          <cx:pt idx="843">11.60823564</cx:pt>
          <cx:pt idx="844">11.2245765</cx:pt>
          <cx:pt idx="845">12.04355372</cx:pt>
          <cx:pt idx="846">11.992260419999999</cx:pt>
          <cx:pt idx="847">11.198214719999999</cx:pt>
          <cx:pt idx="848">11.225243389999999</cx:pt>
          <cx:pt idx="849">11.849397700000001</cx:pt>
          <cx:pt idx="850">11.85651517</cx:pt>
          <cx:pt idx="851">11.19134184</cx:pt>
          <cx:pt idx="852">11.80559508</cx:pt>
          <cx:pt idx="853">11.88448902</cx:pt>
          <cx:pt idx="854">11.775289730000001</cx:pt>
          <cx:pt idx="855">11.831379200000001</cx:pt>
          <cx:pt idx="856">11.88448902</cx:pt>
          <cx:pt idx="857">11.91166803</cx:pt>
          <cx:pt idx="858">11.65268741</cx:pt>
          <cx:pt idx="859">11.678439900000001</cx:pt>
          <cx:pt idx="860">11.80185676</cx:pt>
          <cx:pt idx="861">11.863582340000001</cx:pt>
          <cx:pt idx="862">10.83958091</cx:pt>
          <cx:pt idx="863">11.08214255</cx:pt>
          <cx:pt idx="864">11.79433792</cx:pt>
          <cx:pt idx="865">10.46310334</cx:pt>
          <cx:pt idx="866">11.407564949999999</cx:pt>
          <cx:pt idx="867">12.676076269999999</cx:pt>
          <cx:pt idx="868">12.345834590000001</cx:pt>
          <cx:pt idx="869">11.65268741</cx:pt>
          <cx:pt idx="870">11.775289730000001</cx:pt>
          <cx:pt idx="871">11.641758340000001</cx:pt>
          <cx:pt idx="872">12.429216200000001</cx:pt>
          <cx:pt idx="873">11.982929090000001</cx:pt>
          <cx:pt idx="874">12.577636200000001</cx:pt>
          <cx:pt idx="875">11.56171563</cx:pt>
          <cx:pt idx="876">11.35040654</cx:pt>
          <cx:pt idx="877">11.982929090000001</cx:pt>
          <cx:pt idx="878">12.42520818</cx:pt>
          <cx:pt idx="879">10.91508846</cx:pt>
          <cx:pt idx="880">12.10071769</cx:pt>
          <cx:pt idx="881">11.2835123</cx:pt>
          <cx:pt idx="882">11.849397700000001</cx:pt>
          <cx:pt idx="883">11.407564949999999</cx:pt>
          <cx:pt idx="884">11.15625052</cx:pt>
          <cx:pt idx="885">11.15625052</cx:pt>
          <cx:pt idx="886">11.01392959</cx:pt>
          <cx:pt idx="887">12.779873070000001</cx:pt>
          <cx:pt idx="888">11.73566894</cx:pt>
          <cx:pt idx="889">11.88448902</cx:pt>
          <cx:pt idx="890">11.894780709999999</cx:pt>
          <cx:pt idx="891">11.00209984</cx:pt>
          <cx:pt idx="892">11.47210347</cx:pt>
          <cx:pt idx="893">11.813030060000001</cx:pt>
          <cx:pt idx="894">12.53537639</cx:pt>
          <cx:pt idx="895">12.04355372</cx:pt>
          <cx:pt idx="896">11.992260419999999</cx:pt>
          <cx:pt idx="897">12.133501949999999</cx:pt>
          <cx:pt idx="898">12.1281111</cx:pt>
          <cx:pt idx="899">11.28978191</cx:pt>
          <cx:pt idx="900">10.81977828</cx:pt>
          <cx:pt idx="901">11.9511804</cx:pt>
          <cx:pt idx="902">11.73606902</cx:pt>
          <cx:pt idx="903">11.3736634</cx:pt>
          <cx:pt idx="904">11.418614789999999</cx:pt>
          <cx:pt idx="905">11.982929090000001</cx:pt>
          <cx:pt idx="906">11.26189671</cx:pt>
          <cx:pt idx="907">11.461579540000001</cx:pt>
          <cx:pt idx="908">12.417143619999999</cx:pt>
          <cx:pt idx="909">11.01862914</cx:pt>
          <cx:pt idx="910">11.65268741</cx:pt>
          <cx:pt idx="911">11.5228758</cx:pt>
          <cx:pt idx="912">12.542544879999999</cx:pt>
          <cx:pt idx="913">11.332601909999999</cx:pt>
          <cx:pt idx="914">11.621779869999999</cx:pt>
          <cx:pt idx="915">11.849397700000001</cx:pt>
          <cx:pt idx="916">11.51292546</cx:pt>
          <cx:pt idx="917">11.85651517</cx:pt>
          <cx:pt idx="918">11.35040654</cx:pt>
          <cx:pt idx="919">12.04060821</cx:pt>
          <cx:pt idx="920">11.2835123</cx:pt>
          <cx:pt idx="921">11.69524702</cx:pt>
          <cx:pt idx="922">11.69524702</cx:pt>
          <cx:pt idx="923">12.11176197</cx:pt>
          <cx:pt idx="924">12.64754819</cx:pt>
          <cx:pt idx="925">11.70354582</cx:pt>
          <cx:pt idx="926">11.11988288</cx:pt>
          <cx:pt idx="927">11.51242534</cx:pt>
          <cx:pt idx="928">11.73606902</cx:pt>
          <cx:pt idx="929">11.68687877</cx:pt>
          <cx:pt idx="930">11.88448902</cx:pt>
          <cx:pt idx="931">11.91839057</cx:pt>
          <cx:pt idx="932">12.23076526</cx:pt>
          <cx:pt idx="933">11.407564949999999</cx:pt>
          <cx:pt idx="934">11.198214719999999</cx:pt>
          <cx:pt idx="935">12.06104687</cx:pt>
          <cx:pt idx="936">11.715866309999999</cx:pt>
          <cx:pt idx="937">11.715866309999999</cx:pt>
          <cx:pt idx="938">12.31268238</cx:pt>
          <cx:pt idx="939">11.15625052</cx:pt>
          <cx:pt idx="940">11.91839057</cx:pt>
          <cx:pt idx="941">11.91839057</cx:pt>
          <cx:pt idx="942">11.407564949999999</cx:pt>
          <cx:pt idx="943">12.56549382</cx:pt>
          <cx:pt idx="944">11.198214719999999</cx:pt>
          <cx:pt idx="945">12.04355372</cx:pt>
          <cx:pt idx="946">11.51292546</cx:pt>
          <cx:pt idx="947">12.254862810000001</cx:pt>
          <cx:pt idx="948">11.65268741</cx:pt>
          <cx:pt idx="949">12.496874849999999</cx:pt>
          <cx:pt idx="950">10.16585182</cx:pt>
          <cx:pt idx="951">11.938193200000001</cx:pt>
          <cx:pt idx="952">12.254862810000001</cx:pt>
          <cx:pt idx="953">12.417143619999999</cx:pt>
          <cx:pt idx="954">11.45105006</cx:pt>
          <cx:pt idx="955">11.407564949999999</cx:pt>
          <cx:pt idx="956">11.849397700000001</cx:pt>
          <cx:pt idx="957">11.735268700000001</cx:pt>
          <cx:pt idx="958">11.719939630000001</cx:pt>
          <cx:pt idx="959">11.46163217</cx:pt>
          <cx:pt idx="960">11.91805718</cx:pt>
          <cx:pt idx="961">12.1281111</cx:pt>
          <cx:pt idx="962">12.398756990000001</cx:pt>
          <cx:pt idx="963">10.809727949999999</cx:pt>
          <cx:pt idx="964">12.40901349</cx:pt>
          <cx:pt idx="965">11.69524702</cx:pt>
          <cx:pt idx="966">12.92877863</cx:pt>
          <cx:pt idx="967">12.41410256</cx:pt>
          <cx:pt idx="968">12.330500219999999</cx:pt>
          <cx:pt idx="969">11.7905572</cx:pt>
          <cx:pt idx="970">11.37939407</cx:pt>
          <cx:pt idx="971">12.27839331</cx:pt>
          <cx:pt idx="972">12.01370075</cx:pt>
          <cx:pt idx="973">11.270853900000001</cx:pt>
          <cx:pt idx="974">12.170445470000001</cx:pt>
          <cx:pt idx="975">11.64395373</cx:pt>
          <cx:pt idx="976">11.46163217</cx:pt>
          <cx:pt idx="977">12.27839331</cx:pt>
          <cx:pt idx="978">12.427214190000001</cx:pt>
          <cx:pt idx="979">11.225243389999999</cx:pt>
          <cx:pt idx="980">12.42901618</cx:pt>
          <cx:pt idx="981">11.85651517</cx:pt>
          <cx:pt idx="982">11.719939630000001</cx:pt>
          <cx:pt idx="983">11.607780999999999</cx:pt>
          <cx:pt idx="984">11.69524702</cx:pt>
          <cx:pt idx="985">11.9511804</cx:pt>
          <cx:pt idx="986">11.630708500000001</cx:pt>
          <cx:pt idx="987">11.91839057</cx:pt>
          <cx:pt idx="988">11.48760766</cx:pt>
          <cx:pt idx="989">11.59910316</cx:pt>
          <cx:pt idx="990">10.91508846</cx:pt>
          <cx:pt idx="991">10.491274219999999</cx:pt>
          <cx:pt idx="992">10.491274219999999</cx:pt>
          <cx:pt idx="993">11.56171563</cx:pt>
          <cx:pt idx="994">11.6195352</cx:pt>
          <cx:pt idx="995">10.91508846</cx:pt>
          <cx:pt idx="996">11.08214255</cx:pt>
          <cx:pt idx="997">11.26382287</cx:pt>
          <cx:pt idx="998">11.385092090000001</cx:pt>
          <cx:pt idx="999">11.934919880000001</cx:pt>
          <cx:pt idx="1000">11.91805718</cx:pt>
          <cx:pt idx="1001">11.678439900000001</cx:pt>
          <cx:pt idx="1002">11.71177632</cx:pt>
          <cx:pt idx="1003">11.863582340000001</cx:pt>
          <cx:pt idx="1004">11.71177632</cx:pt>
          <cx:pt idx="1005">11.91805718</cx:pt>
          <cx:pt idx="1006">11.68687877</cx:pt>
          <cx:pt idx="1007">10.933106970000001</cx:pt>
          <cx:pt idx="1008">14.11561515</cx:pt>
          <cx:pt idx="1009">14.11561515</cx:pt>
          <cx:pt idx="1010">11.37939407</cx:pt>
          <cx:pt idx="1011">11.79433792</cx:pt>
          <cx:pt idx="1012">11.225243389999999</cx:pt>
          <cx:pt idx="1013">11.25964482</cx:pt>
          <cx:pt idx="1014">10.976782030000001</cx:pt>
          <cx:pt idx="1015">12.50617724</cx:pt>
          <cx:pt idx="1016">11.88448902</cx:pt>
          <cx:pt idx="1017">12.04355372</cx:pt>
          <cx:pt idx="1018">12.254862810000001</cx:pt>
          <cx:pt idx="1019">11.46163217</cx:pt>
          <cx:pt idx="1020">11.55694235</cx:pt>
          <cx:pt idx="1021">12.676076269999999</cx:pt>
          <cx:pt idx="1022">11.621779869999999</cx:pt>
          <cx:pt idx="1023">11.30220443</cx:pt>
          <cx:pt idx="1024">11.82041016</cx:pt>
          <cx:pt idx="1025">11.88448902</cx:pt>
          <cx:pt idx="1026">11.775289730000001</cx:pt>
          <cx:pt idx="1027">11.69524702</cx:pt>
          <cx:pt idx="1028">11.669929209999999</cx:pt>
          <cx:pt idx="1029">11.775289730000001</cx:pt>
          <cx:pt idx="1030">11.332601909999999</cx:pt>
          <cx:pt idx="1031">11.21182037</cx:pt>
          <cx:pt idx="1032">11.23848862</cx:pt>
          <cx:pt idx="1033">11.982929090000001</cx:pt>
          <cx:pt idx="1034">11.9511804</cx:pt>
          <cx:pt idx="1035">11.418614789999999</cx:pt>
          <cx:pt idx="1036">11.225243389999999</cx:pt>
          <cx:pt idx="1037">11.775289730000001</cx:pt>
          <cx:pt idx="1038">11.60823564</cx:pt>
          <cx:pt idx="1039">11.849397700000001</cx:pt>
          <cx:pt idx="1040">11.492722759999999</cx:pt>
          <cx:pt idx="1041">11.429543860000001</cx:pt>
          <cx:pt idx="1042">11.492722759999999</cx:pt>
          <cx:pt idx="1043">11.73606902</cx:pt>
          <cx:pt idx="1044">11.91839057</cx:pt>
          <cx:pt idx="1045">12.04355372</cx:pt>
          <cx:pt idx="1046">10.809727949999999</cx:pt>
          <cx:pt idx="1047">12.40901349</cx:pt>
          <cx:pt idx="1048">12.01370075</cx:pt>
          <cx:pt idx="1049">11.04292184</cx:pt>
          <cx:pt idx="1050">11.32055357</cx:pt>
          <cx:pt idx="1051">11.5228758</cx:pt>
          <cx:pt idx="1052">11.56171563</cx:pt>
          <cx:pt idx="1053">10.96819829</cx:pt>
          <cx:pt idx="1054">11.08904177</cx:pt>
          <cx:pt idx="1055">10.81977828</cx:pt>
          <cx:pt idx="1056">10.461673749999999</cx:pt>
          <cx:pt idx="1057">11.41310513</cx:pt>
          <cx:pt idx="1058">11.8913619</cx:pt>
          <cx:pt idx="1059">11.908340239999999</cx:pt>
          <cx:pt idx="1060">11.80185676</cx:pt>
          <cx:pt idx="1061">11.28978191</cx:pt>
          <cx:pt idx="1062">11.40750939</cx:pt>
          <cx:pt idx="1063">11.775289730000001</cx:pt>
          <cx:pt idx="1064">11.775289730000001</cx:pt>
          <cx:pt idx="1065">11.28978191</cx:pt>
          <cx:pt idx="1066">11.3736634</cx:pt>
          <cx:pt idx="1067">11.661345470000001</cx:pt>
          <cx:pt idx="1068">11.813030060000001</cx:pt>
          <cx:pt idx="1069">11.73566894</cx:pt>
          <cx:pt idx="1070">11.69524702</cx:pt>
          <cx:pt idx="1071">11.51292546</cx:pt>
          <cx:pt idx="1072">12.07254125</cx:pt>
          <cx:pt idx="1073">11.08214255</cx:pt>
          <cx:pt idx="1074">10.976782030000001</cx:pt>
          <cx:pt idx="1075">11.385092090000001</cx:pt>
          <cx:pt idx="1076">11.575900259999999</cx:pt>
          <cx:pt idx="1077">11.421358270000001</cx:pt>
          <cx:pt idx="1078">11.32659589</cx:pt>
          <cx:pt idx="1079">11.60823564</cx:pt>
          <cx:pt idx="1080">12.10071213</cx:pt>
          <cx:pt idx="1081">11.90496755</cx:pt>
          <cx:pt idx="1082">11.407564949999999</cx:pt>
          <cx:pt idx="1083">11.69524702</cx:pt>
          <cx:pt idx="1084">11.65268741</cx:pt>
          <cx:pt idx="1085">11.982929090000001</cx:pt>
          <cx:pt idx="1086">11.56171563</cx:pt>
          <cx:pt idx="1087">11.502865030000001</cx:pt>
          <cx:pt idx="1088">12.06968002</cx:pt>
          <cx:pt idx="1089">11.1844214</cx:pt>
          <cx:pt idx="1090">12.66665705</cx:pt>
          <cx:pt idx="1091">11.24504602</cx:pt>
          <cx:pt idx="1092">12.96827936</cx:pt>
          <cx:pt idx="1093">11.82041016</cx:pt>
          <cx:pt idx="1094">12.36734079</cx:pt>
          <cx:pt idx="1095">11.332601909999999</cx:pt>
          <cx:pt idx="1096">11.85651517</cx:pt>
          <cx:pt idx="1097">12.429216200000001</cx:pt>
          <cx:pt idx="1098">11.707669539999999</cx:pt>
          <cx:pt idx="1099">11.56171563</cx:pt>
          <cx:pt idx="1100">12.429216200000001</cx:pt>
          <cx:pt idx="1101">12.66665705</cx:pt>
          <cx:pt idx="1102">11.35040654</cx:pt>
          <cx:pt idx="1103">11.575900259999999</cx:pt>
          <cx:pt idx="1104">11.69524702</cx:pt>
          <cx:pt idx="1105">11.532728090000001</cx:pt>
          <cx:pt idx="1106">11.635143100000001</cx:pt>
          <cx:pt idx="1107">12.24433617</cx:pt>
          <cx:pt idx="1108">11.32659589</cx:pt>
          <cx:pt idx="1109">12.26198028</cx:pt>
          <cx:pt idx="1110">11.69524702</cx:pt>
          <cx:pt idx="1111">12.79385931</cx:pt>
          <cx:pt idx="1112">11.845819880000001</cx:pt>
          <cx:pt idx="1113">11.56171563</cx:pt>
          <cx:pt idx="1114">12.34235026</cx:pt>
          <cx:pt idx="1115">10.59663473</cx:pt>
          <cx:pt idx="1116">11.68687877</cx:pt>
          <cx:pt idx="1117">11.23848862</cx:pt>
          <cx:pt idx="1118">11.24504602</cx:pt>
          <cx:pt idx="1119">11.1844214</cx:pt>
          <cx:pt idx="1120">11.418614789999999</cx:pt>
          <cx:pt idx="1121">11.73606902</cx:pt>
          <cx:pt idx="1122">11.58058411</cx:pt>
          <cx:pt idx="1123">11.61728548</cx:pt>
          <cx:pt idx="1124">11.85296277</cx:pt>
          <cx:pt idx="1125">11.90496755</cx:pt>
          <cx:pt idx="1126">10.768484989999999</cx:pt>
          <cx:pt idx="1127">11.73606902</cx:pt>
          <cx:pt idx="1128">10.862837770000001</cx:pt>
          <cx:pt idx="1129">11.73606902</cx:pt>
          <cx:pt idx="1130">11.767567680000001</cx:pt>
          <cx:pt idx="1131">11.661345470000001</cx:pt>
          <cx:pt idx="1132">11.669929209999999</cx:pt>
          <cx:pt idx="1133">11.69107165</cx:pt>
          <cx:pt idx="1134">11.71177632</cx:pt>
          <cx:pt idx="1135">11.32659589</cx:pt>
          <cx:pt idx="1136">11.55694235</cx:pt>
          <cx:pt idx="1137">11.69524702</cx:pt>
          <cx:pt idx="1138">11.456355110000001</cx:pt>
          <cx:pt idx="1139">11.621779869999999</cx:pt>
          <cx:pt idx="1140">11.407564949999999</cx:pt>
          <cx:pt idx="1141">11.429543860000001</cx:pt>
          <cx:pt idx="1142">11.73566894</cx:pt>
          <cx:pt idx="1143">11.964001079999999</cx:pt>
          <cx:pt idx="1144">11.69524702</cx:pt>
          <cx:pt idx="1145">11.034889659999999</cx:pt>
          <cx:pt idx="1146">11.33857208</cx:pt>
          <cx:pt idx="1147">11.46163217</cx:pt>
          <cx:pt idx="1148">11.35040654</cx:pt>
          <cx:pt idx="1149">11.35040654</cx:pt>
          <cx:pt idx="1150">11.09741002</cx:pt>
          <cx:pt idx="1151">11.26446411</cx:pt>
          <cx:pt idx="1152">11.85651517</cx:pt>
          <cx:pt idx="1153">12.028738629999999</cx:pt>
          <cx:pt idx="1154">11.809319479999999</cx:pt>
          <cx:pt idx="1155">11.737667739999999</cx:pt>
          <cx:pt idx="1156">11.56171563</cx:pt>
          <cx:pt idx="1157">11.26446411</cx:pt>
          <cx:pt idx="1158">11.05089001</cx:pt>
          <cx:pt idx="1159">11.27720313</cx:pt>
          <cx:pt idx="1160">12.66032792</cx:pt>
          <cx:pt idx="1161">11.661345470000001</cx:pt>
          <cx:pt idx="1162">12.10071213</cx:pt>
          <cx:pt idx="1163">11.08206562</cx:pt>
          <cx:pt idx="1164">13.25339164</cx:pt>
          <cx:pt idx="1165">11.82041016</cx:pt>
          <cx:pt idx="1166">11.65268741</cx:pt>
          <cx:pt idx="1167">11.91505167</cx:pt>
          <cx:pt idx="1168">11.767567680000001</cx:pt>
          <cx:pt idx="1169">11.849397700000001</cx:pt>
          <cx:pt idx="1170">11.82041016</cx:pt>
          <cx:pt idx="1171">12.083905010000001</cx:pt>
          <cx:pt idx="1172">11.849397700000001</cx:pt>
          <cx:pt idx="1173">11.82041016</cx:pt>
          <cx:pt idx="1174">11.418614789999999</cx:pt>
          <cx:pt idx="1175">11.678439900000001</cx:pt>
          <cx:pt idx="1176">11.82041016</cx:pt>
          <cx:pt idx="1177">11.69524702</cx:pt>
          <cx:pt idx="1178">11.621779869999999</cx:pt>
          <cx:pt idx="1179">11.00209984</cx:pt>
          <cx:pt idx="1180">11.492722759999999</cx:pt>
          <cx:pt idx="1181">11.970350310000001</cx:pt>
          <cx:pt idx="1182">11.69524702</cx:pt>
          <cx:pt idx="1183">12.429216200000001</cx:pt>
          <cx:pt idx="1184">12.23563145</cx:pt>
          <cx:pt idx="1185">11.67419361</cx:pt>
          <cx:pt idx="1186">11.69524702</cx:pt>
          <cx:pt idx="1187">11.19134184</cx:pt>
          <cx:pt idx="1188">11.73606902</cx:pt>
          <cx:pt idx="1189">12.59473064</cx:pt>
          <cx:pt idx="1190">11.51292546</cx:pt>
          <cx:pt idx="1191">11.482466260000001</cx:pt>
          <cx:pt idx="1192">11.88448902</cx:pt>
          <cx:pt idx="1193">12.15451616</cx:pt>
          <cx:pt idx="1194">11.37939407</cx:pt>
          <cx:pt idx="1195">11.732060990000001</cx:pt>
          <cx:pt idx="1196">11.982929090000001</cx:pt>
          <cx:pt idx="1197">12.095141079999999</cx:pt>
          <cx:pt idx="1198">11.25803322</cx:pt>
          <cx:pt idx="1199">11.60823564</cx:pt>
          <cx:pt idx="1200">11.90496755</cx:pt>
          <cx:pt idx="1201">11.56171563</cx:pt>
          <cx:pt idx="1202">11.58338393</cx:pt>
          <cx:pt idx="1203">11.69524702</cx:pt>
          <cx:pt idx="1204">11.46163217</cx:pt>
          <cx:pt idx="1205">13.23569206</cx:pt>
          <cx:pt idx="1206">11.205040690000001</cx:pt>
          <cx:pt idx="1207">11.08214255</cx:pt>
          <cx:pt idx="1208">12.33192526</cx:pt>
          <cx:pt idx="1209">11.13093271</cx:pt>
          <cx:pt idx="1210">15.882373319999999</cx:pt>
          <cx:pt idx="1211">11.60823564</cx:pt>
          <cx:pt idx="1212">11.621779869999999</cx:pt>
          <cx:pt idx="1213">11.66564655</cx:pt>
          <cx:pt idx="1214">11.429543860000001</cx:pt>
          <cx:pt idx="1215">11.982929090000001</cx:pt>
          <cx:pt idx="1216">11.669929209999999</cx:pt>
          <cx:pt idx="1217">11.36210258</cx:pt>
          <cx:pt idx="1218">11.45105006</cx:pt>
          <cx:pt idx="1219">11.99535161</cx:pt>
          <cx:pt idx="1220">11.43496392</cx:pt>
          <cx:pt idx="1221">11.034889659999999</cx:pt>
          <cx:pt idx="1222">12.36734079</cx:pt>
          <cx:pt idx="1223">11.85651517</cx:pt>
          <cx:pt idx="1224">11.767567680000001</cx:pt>
          <cx:pt idx="1225">11.589886509999999</cx:pt>
          <cx:pt idx="1226">11.669929209999999</cx:pt>
          <cx:pt idx="1227">12.04355372</cx:pt>
          <cx:pt idx="1228">11.08214255</cx:pt>
          <cx:pt idx="1229">12.3883942</cx:pt>
          <cx:pt idx="1230">11.32055357</cx:pt>
          <cx:pt idx="1231">11.957611289999999</cx:pt>
          <cx:pt idx="1232">11.532728090000001</cx:pt>
          <cx:pt idx="1233">11.127262979999999</cx:pt>
          <cx:pt idx="1234">11.24504602</cx:pt>
          <cx:pt idx="1235">11.407564949999999</cx:pt>
          <cx:pt idx="1236">11.9316358</cx:pt>
          <cx:pt idx="1237">11.88448902</cx:pt>
          <cx:pt idx="1238">11.9316358</cx:pt>
          <cx:pt idx="1239">12.429216200000001</cx:pt>
          <cx:pt idx="1240">11.95085776</cx:pt>
          <cx:pt idx="1241">11.849397700000001</cx:pt>
          <cx:pt idx="1242">10.81977828</cx:pt>
          <cx:pt idx="1243">12.07254125</cx:pt>
          <cx:pt idx="1244">11.669929209999999</cx:pt>
          <cx:pt idx="1245">11.982929090000001</cx:pt>
          <cx:pt idx="1246">11.95085776</cx:pt>
          <cx:pt idx="1247">11.17043516</cx:pt>
          <cx:pt idx="1248">11.56171563</cx:pt>
          <cx:pt idx="1249">11.63955812</cx:pt>
          <cx:pt idx="1250">11.982929090000001</cx:pt>
          <cx:pt idx="1251">11.31447453</cx:pt>
          <cx:pt idx="1252">11.552146179999999</cx:pt>
          <cx:pt idx="1253">12.04355372</cx:pt>
          <cx:pt idx="1254">11.32659589</cx:pt>
          <cx:pt idx="1255">11.982929090000001</cx:pt>
          <cx:pt idx="1256">11.90496755</cx:pt>
          <cx:pt idx="1257">11.46163217</cx:pt>
          <cx:pt idx="1258">11.46163217</cx:pt>
          <cx:pt idx="1259">11.894780709999999</cx:pt>
          <cx:pt idx="1260">12.273731290000001</cx:pt>
          <cx:pt idx="1261">11.407564949999999</cx:pt>
          <cx:pt idx="1262">10.858999000000001</cx:pt>
          <cx:pt idx="1263">11.71177632</cx:pt>
          <cx:pt idx="1264">11.849397700000001</cx:pt>
          <cx:pt idx="1265">10.81977828</cx:pt>
          <cx:pt idx="1266">12.1281111</cx:pt>
          <cx:pt idx="1267">12.10071213</cx:pt>
          <cx:pt idx="1268">11.65268741</cx:pt>
          <cx:pt idx="1269">12.542544879999999</cx:pt>
          <cx:pt idx="1270">12.01370075</cx:pt>
          <cx:pt idx="1271">12.27839331</cx:pt>
          <cx:pt idx="1272">11.15625052</cx:pt>
          <cx:pt idx="1273">11.91839057</cx:pt>
          <cx:pt idx="1274">11.73606902</cx:pt>
          <cx:pt idx="1275">11.35040654</cx:pt>
          <cx:pt idx="1276">11.60823564</cx:pt>
          <cx:pt idx="1277">11.707669539999999</cx:pt>
          <cx:pt idx="1278">11.56171563</cx:pt>
          <cx:pt idx="1279">12.167851430000001</cx:pt>
          <cx:pt idx="1280">11.69524702</cx:pt>
          <cx:pt idx="1281">12.429216200000001</cx:pt>
          <cx:pt idx="1282">11.56171563</cx:pt>
          <cx:pt idx="1283">11.973509870000001</cx:pt>
          <cx:pt idx="1284">11.73566894</cx:pt>
          <cx:pt idx="1285">11.8913619</cx:pt>
          <cx:pt idx="1286">11.69524702</cx:pt>
          <cx:pt idx="1287">10.862837770000001</cx:pt>
          <cx:pt idx="1288">12.59473064</cx:pt>
          <cx:pt idx="1289">11.813030060000001</cx:pt>
          <cx:pt idx="1290">11.56171563</cx:pt>
          <cx:pt idx="1291">11.73606902</cx:pt>
          <cx:pt idx="1292">11.97665948</cx:pt>
          <cx:pt idx="1293">11.11988288</cx:pt>
          <cx:pt idx="1294">11.482466260000001</cx:pt>
          <cx:pt idx="1295">12.165250650000001</cx:pt>
          <cx:pt idx="1296">10.95954023</cx:pt>
          <cx:pt idx="1297">12.031719259999999</cx:pt>
          <cx:pt idx="1298">11.43496392</cx:pt>
          <cx:pt idx="1299">11.46163217</cx:pt>
          <cx:pt idx="1300">11.35040654</cx:pt>
          <cx:pt idx="1301">11.99535161</cx:pt>
          <cx:pt idx="1302">11.91839057</cx:pt>
          <cx:pt idx="1303">11.69524702</cx:pt>
          <cx:pt idx="1304">11.571194370000001</cx:pt>
          <cx:pt idx="1305">12.031719259999999</cx:pt>
          <cx:pt idx="1306">11.813030060000001</cx:pt>
          <cx:pt idx="1307">11.661345470000001</cx:pt>
          <cx:pt idx="1308">12.27839331</cx:pt>
          <cx:pt idx="1309">11.3736634</cx:pt>
          <cx:pt idx="1310">11.78676213</cx:pt>
          <cx:pt idx="1311">11.46163217</cx:pt>
          <cx:pt idx="1312">10.714417770000001</cx:pt>
          <cx:pt idx="1313">11.482466260000001</cx:pt>
          <cx:pt idx="1314">11.992260419999999</cx:pt>
          <cx:pt idx="1315">11.7905572</cx:pt>
          <cx:pt idx="1316">11.813030060000001</cx:pt>
          <cx:pt idx="1317">11.91839057</cx:pt>
          <cx:pt idx="1318">11.719939630000001</cx:pt>
          <cx:pt idx="1319">11.973509870000001</cx:pt>
          <cx:pt idx="1320">11.225243389999999</cx:pt>
          <cx:pt idx="1321">11.23848862</cx:pt>
          <cx:pt idx="1322">10.65725935</cx:pt>
          <cx:pt idx="1323">11.69524702</cx:pt>
          <cx:pt idx="1324">11.034889659999999</cx:pt>
          <cx:pt idx="1325">11.456355110000001</cx:pt>
          <cx:pt idx="1326">11.69524702</cx:pt>
          <cx:pt idx="1327">12.429216200000001</cx:pt>
          <cx:pt idx="1328">11.91839057</cx:pt>
          <cx:pt idx="1329">12.08953883</cx:pt>
          <cx:pt idx="1330">12.133501949999999</cx:pt>
          <cx:pt idx="1331">11.112447899999999</cx:pt>
          <cx:pt idx="1332">11.65268741</cx:pt>
          <cx:pt idx="1333">12.06681058</cx:pt>
          <cx:pt idx="1334">11.532728090000001</cx:pt>
          <cx:pt idx="1335">12.19602231</cx:pt>
          <cx:pt idx="1336">11.91839057</cx:pt>
          <cx:pt idx="1337">12.847926530000001</cx:pt>
          <cx:pt idx="1338">11.813030060000001</cx:pt>
          <cx:pt idx="1339">11.51292546</cx:pt>
          <cx:pt idx="1340">11.83500896</cx:pt>
          <cx:pt idx="1341">11.73606902</cx:pt>
          <cx:pt idx="1342">12.1281111</cx:pt>
          <cx:pt idx="1343">11.31447453</cx:pt>
          <cx:pt idx="1344">11.1844214</cx:pt>
          <cx:pt idx="1345">11.29601246</cx:pt>
          <cx:pt idx="1346">11.813030060000001</cx:pt>
          <cx:pt idx="1347">11.532728090000001</cx:pt>
          <cx:pt idx="1348">11.58058411</cx:pt>
          <cx:pt idx="1349">11.407564949999999</cx:pt>
          <cx:pt idx="1350">10.862837770000001</cx:pt>
          <cx:pt idx="1351">11.82041016</cx:pt>
          <cx:pt idx="1352">10.6454249</cx:pt>
          <cx:pt idx="1353">11.26446411</cx:pt>
          <cx:pt idx="1354">12.165250650000001</cx:pt>
          <cx:pt idx="1355">12.08672589</cx:pt>
          <cx:pt idx="1356">11.225243389999999</cx:pt>
          <cx:pt idx="1357">11.957611289999999</cx:pt>
          <cx:pt idx="1358">14.15198279</cx:pt>
          <cx:pt idx="1359">12.04355372</cx:pt>
          <cx:pt idx="1360">12.04355372</cx:pt>
          <cx:pt idx="1361">12.30138283</cx:pt>
          <cx:pt idx="1362">11.68266824</cx:pt>
          <cx:pt idx="1363">12.345834590000001</cx:pt>
          <cx:pt idx="1364">11.849397700000001</cx:pt>
          <cx:pt idx="1365">11.798104410000001</cx:pt>
          <cx:pt idx="1366">11.1844214</cx:pt>
          <cx:pt idx="1367">11.31447453</cx:pt>
          <cx:pt idx="1368">12.06104687</cx:pt>
          <cx:pt idx="1369">11.957611289999999</cx:pt>
          <cx:pt idx="1370">11.60823564</cx:pt>
          <cx:pt idx="1371">11.775289730000001</cx:pt>
          <cx:pt idx="1372">11.91839057</cx:pt>
          <cx:pt idx="1373">11.08904177</cx:pt>
          <cx:pt idx="1374">11.73606902</cx:pt>
          <cx:pt idx="1375">11.69524702</cx:pt>
          <cx:pt idx="1376">11.849397700000001</cx:pt>
          <cx:pt idx="1377">11.849397700000001</cx:pt>
          <cx:pt idx="1378">11.635143100000001</cx:pt>
          <cx:pt idx="1379">11.08904177</cx:pt>
          <cx:pt idx="1380">12.847926530000001</cx:pt>
          <cx:pt idx="1381">11.05485041</cx:pt>
          <cx:pt idx="1382">14.230926</cx:pt>
          <cx:pt idx="1383">11.75194237</cx:pt>
          <cx:pt idx="1384">11.00209984</cx:pt>
          <cx:pt idx="1385">11.08214255</cx:pt>
          <cx:pt idx="1386">11.77912851</cx:pt>
          <cx:pt idx="1387">11.863582340000001</cx:pt>
          <cx:pt idx="1388">11.00209984</cx:pt>
          <cx:pt idx="1389">12.043259559999999</cx:pt>
          <cx:pt idx="1390">11.76368418</cx:pt>
          <cx:pt idx="1391">11.719939630000001</cx:pt>
          <cx:pt idx="1392">11.71177632</cx:pt>
          <cx:pt idx="1393">11.589886509999999</cx:pt>
          <cx:pt idx="1394">11.630708500000001</cx:pt>
          <cx:pt idx="1395">11.957611289999999</cx:pt>
          <cx:pt idx="1396">11.33857208</cx:pt>
          <cx:pt idx="1397">11.33857208</cx:pt>
          <cx:pt idx="1398">12.51786057</cx:pt>
          <cx:pt idx="1399">11.49781183</cx:pt>
          <cx:pt idx="1400">11.06350847</cx:pt>
          <cx:pt idx="1401">11.73606902</cx:pt>
          <cx:pt idx="1402">12.733755390000001</cx:pt>
          <cx:pt idx="1403">11.39639165</cx:pt>
          <cx:pt idx="1404">12.542544879999999</cx:pt>
          <cx:pt idx="1405">11.35040654</cx:pt>
          <cx:pt idx="1406">11.270853900000001</cx:pt>
          <cx:pt idx="1407">14.230926</cx:pt>
          <cx:pt idx="1408">11.45105006</cx:pt>
          <cx:pt idx="1409">11.77912851</cx:pt>
          <cx:pt idx="1410">10.950806549999999</cx:pt>
          <cx:pt idx="1411">10.91508846</cx:pt>
          <cx:pt idx="1412">13.142166</cx:pt>
          <cx:pt idx="1413">11.08214255</cx:pt>
          <cx:pt idx="1414">11.970350310000001</cx:pt>
          <cx:pt idx="1415">11.542484269999999</cx:pt>
          <cx:pt idx="1416">11.39639165</cx:pt>
          <cx:pt idx="1417">11.59450545</cx:pt>
          <cx:pt idx="1418">14.230926</cx:pt>
          <cx:pt idx="1419">11.542484269999999</cx:pt>
          <cx:pt idx="1420">11.65268741</cx:pt>
          <cx:pt idx="1421">11.813030060000001</cx:pt>
          <cx:pt idx="1422">11.72803684</cx:pt>
          <cx:pt idx="1423">11.813030060000001</cx:pt>
          <cx:pt idx="1424">11.79471521</cx:pt>
          <cx:pt idx="1425">12.61983656</cx:pt>
          <cx:pt idx="1426">10.96819829</cx:pt>
          <cx:pt idx="1427">11.13093271</cx:pt>
          <cx:pt idx="1428">13.55414579</cx:pt>
          <cx:pt idx="1429">12.40901349</cx:pt>
          <cx:pt idx="1430">11.849397700000001</cx:pt>
          <cx:pt idx="1431">11.35040654</cx:pt>
          <cx:pt idx="1432">12.860998609999999</cx:pt>
          <cx:pt idx="1433">12.04355372</cx:pt>
          <cx:pt idx="1434">12.30138283</cx:pt>
          <cx:pt idx="1435">12.06104687</cx:pt>
          <cx:pt idx="1436">11.87756858</cx:pt>
          <cx:pt idx="1437">10.6454249</cx:pt>
          <cx:pt idx="1438">12.40901349</cx:pt>
          <cx:pt idx="1439">12.180754840000001</cx:pt>
          <cx:pt idx="1440">12.04355372</cx:pt>
          <cx:pt idx="1441">11.813030060000001</cx:pt>
          <cx:pt idx="1442">11.5228758</cx:pt>
          <cx:pt idx="1443">11.1844214</cx:pt>
          <cx:pt idx="1444">11.7905572</cx:pt>
          <cx:pt idx="1445">11.73606902</cx:pt>
          <cx:pt idx="1446">11.813030060000001</cx:pt>
          <cx:pt idx="1447">11.71177632</cx:pt>
          <cx:pt idx="1448">12.323633429999999</cx:pt>
          <cx:pt idx="1449">11.45105006</cx:pt>
          <cx:pt idx="1450">11.849397700000001</cx:pt>
          <cx:pt idx="1451">10.91508846</cx:pt>
          <cx:pt idx="1452">11.9511804</cx:pt>
          <cx:pt idx="1453">11.31447453</cx:pt>
          <cx:pt idx="1454">11.28978191</cx:pt>
          <cx:pt idx="1455">11.747997590000001</cx:pt>
          <cx:pt idx="1456">12.07254125</cx:pt>
          <cx:pt idx="1457">11.00209984</cx:pt>
          <cx:pt idx="1458">13.01254851</cx:pt>
          <cx:pt idx="1459">12.6031695</cx:pt>
          <cx:pt idx="1460">11.225243389999999</cx:pt>
          <cx:pt idx="1461">11.798104410000001</cx:pt>
          <cx:pt idx="1462">11.7905572</cx:pt>
          <cx:pt idx="1463">11.089805419999999</cx:pt>
          <cx:pt idx="1464">11.88448902</cx:pt>
          <cx:pt idx="1465">11.982929090000001</cx:pt>
          <cx:pt idx="1466">12.01370075</cx:pt>
          <cx:pt idx="1467">11.87756858</cx:pt>
          <cx:pt idx="1468">11.28978191</cx:pt>
          <cx:pt idx="1469">11.36210258</cx:pt>
          <cx:pt idx="1470">11.68687877</cx:pt>
          <cx:pt idx="1471">11.88448902</cx:pt>
          <cx:pt idx="1472">11.35040654</cx:pt>
          <cx:pt idx="1473">11.775289730000001</cx:pt>
          <cx:pt idx="1474">11.678439900000001</cx:pt>
          <cx:pt idx="1475">11.25803322</cx:pt>
          <cx:pt idx="1476">12.06681058</cx:pt>
          <cx:pt idx="1477">10.91508846</cx:pt>
          <cx:pt idx="1478">11.69524702</cx:pt>
          <cx:pt idx="1479">11.911701580000001</cx:pt>
          <cx:pt idx="1480">11.24095925</cx:pt>
          <cx:pt idx="1481">11.36210258</cx:pt>
          <cx:pt idx="1482">11.982929090000001</cx:pt>
          <cx:pt idx="1483">11.723996440000001</cx:pt>
          <cx:pt idx="1484">12.42901618</cx:pt>
          <cx:pt idx="1485">12.1281111</cx:pt>
          <cx:pt idx="1486">10.976782030000001</cx:pt>
          <cx:pt idx="1487">13.262125320000001</cx:pt>
          <cx:pt idx="1488">12.676076269999999</cx:pt>
          <cx:pt idx="1489">11.27720313</cx:pt>
          <cx:pt idx="1490">11.775289730000001</cx:pt>
          <cx:pt idx="1491">12.40081672</cx:pt>
          <cx:pt idx="1492">11.73606902</cx:pt>
          <cx:pt idx="1493">11.813030060000001</cx:pt>
          <cx:pt idx="1494">13.00582956</cx:pt>
          <cx:pt idx="1495">11.407564949999999</cx:pt>
          <cx:pt idx="1496">11.85651517</cx:pt>
          <cx:pt idx="1497">11.3736634</cx:pt>
          <cx:pt idx="1498">11.233211560000001</cx:pt>
          <cx:pt idx="1499">11.60823564</cx:pt>
          <cx:pt idx="1500">11.767567680000001</cx:pt>
          <cx:pt idx="1501">12.66032792</cx:pt>
          <cx:pt idx="1502">11.83500896</cx:pt>
          <cx:pt idx="1503">10.77895629</cx:pt>
          <cx:pt idx="1504">12.04355372</cx:pt>
          <cx:pt idx="1505">11.034889659999999</cx:pt>
          <cx:pt idx="1506">12.01370075</cx:pt>
          <cx:pt idx="1507">11.37308852</cx:pt>
          <cx:pt idx="1508">12.818551920000001</cx:pt>
          <cx:pt idx="1509">11.775289730000001</cx:pt>
          <cx:pt idx="1510">11.73606902</cx:pt>
          <cx:pt idx="1511">11.56171563</cx:pt>
          <cx:pt idx="1512">11.60823564</cx:pt>
          <cx:pt idx="1513">12.39669301</cx:pt>
          <cx:pt idx="1514">12.019743070000001</cx:pt>
          <cx:pt idx="1515">11.440354770000001</cx:pt>
          <cx:pt idx="1516">11.87756858</cx:pt>
          <cx:pt idx="1517">11.90158345</cx:pt>
          <cx:pt idx="1518">11.37939407</cx:pt>
          <cx:pt idx="1519">11.849397700000001</cx:pt>
          <cx:pt idx="1520">11.225243389999999</cx:pt>
          <cx:pt idx="1521">11.70354582</cx:pt>
          <cx:pt idx="1522">11.934919880000001</cx:pt>
          <cx:pt idx="1523">11.7905572</cx:pt>
          <cx:pt idx="1524">11.90496755</cx:pt>
          <cx:pt idx="1525">12.72188581</cx:pt>
          <cx:pt idx="1526">11.1844214</cx:pt>
          <cx:pt idx="1527">12.01370075</cx:pt>
          <cx:pt idx="1528">11.507912920000001</cx:pt>
          <cx:pt idx="1529">11.25803322</cx:pt>
          <cx:pt idx="1530">12.50617724</cx:pt>
          <cx:pt idx="1531">10.858999000000001</cx:pt>
          <cx:pt idx="1532">11.429543860000001</cx:pt>
          <cx:pt idx="1533">11.67419361</cx:pt>
          <cx:pt idx="1534">11.492722759999999</cx:pt>
          <cx:pt idx="1535">11.13458902</cx:pt>
          <cx:pt idx="1536">12.18586994</cx:pt>
          <cx:pt idx="1537">11.502865030000001</cx:pt>
          <cx:pt idx="1538">12.429216200000001</cx:pt>
          <cx:pt idx="1539">11.429543860000001</cx:pt>
          <cx:pt idx="1540">11.72803684</cx:pt>
          <cx:pt idx="1541">11.91839057</cx:pt>
          <cx:pt idx="1542">11.65268741</cx:pt>
          <cx:pt idx="1543">11.759785539999999</cx:pt>
          <cx:pt idx="1544">11.034889659999999</cx:pt>
          <cx:pt idx="1545">11.944707879999999</cx:pt>
          <cx:pt idx="1546">11.407564949999999</cx:pt>
          <cx:pt idx="1547">10.81977828</cx:pt>
          <cx:pt idx="1548">11.87756858</cx:pt>
          <cx:pt idx="1549">11.456355110000001</cx:pt>
          <cx:pt idx="1550">12.15477935</cx:pt>
          <cx:pt idx="1551">10.862837770000001</cx:pt>
          <cx:pt idx="1552">11.034889659999999</cx:pt>
          <cx:pt idx="1553">11.73606902</cx:pt>
          <cx:pt idx="1554">12.06681058</cx:pt>
          <cx:pt idx="1555">11.1844214</cx:pt>
          <cx:pt idx="1556">11.15625052</cx:pt>
          <cx:pt idx="1557">12.10071213</cx:pt>
          <cx:pt idx="1558">11.72803684</cx:pt>
          <cx:pt idx="1559">11.73606902</cx:pt>
          <cx:pt idx="1560">12.70684793</cx:pt>
          <cx:pt idx="1561">11.56171563</cx:pt>
          <cx:pt idx="1562">11.56171563</cx:pt>
          <cx:pt idx="1563">11.845819880000001</cx:pt>
          <cx:pt idx="1564">12.70684793</cx:pt>
          <cx:pt idx="1565">11.65268741</cx:pt>
          <cx:pt idx="1566">12.61153775</cx:pt>
          <cx:pt idx="1567">12.40901349</cx:pt>
          <cx:pt idx="1568">11.385092090000001</cx:pt>
          <cx:pt idx="1569">13.55414579</cx:pt>
          <cx:pt idx="1570">12.676076269999999</cx:pt>
          <cx:pt idx="1571">12.1281111</cx:pt>
          <cx:pt idx="1572">11.407564949999999</cx:pt>
          <cx:pt idx="1573">11.798104410000001</cx:pt>
          <cx:pt idx="1574">12.27839331</cx:pt>
          <cx:pt idx="1575">11.775289730000001</cx:pt>
          <cx:pt idx="1576">11.15625052</cx:pt>
          <cx:pt idx="1577">11.87756858</cx:pt>
          <cx:pt idx="1578">11.44571672</cx:pt>
          <cx:pt idx="1579">12.345834590000001</cx:pt>
          <cx:pt idx="1580">10.96819829</cx:pt>
          <cx:pt idx="1581">11.37939407</cx:pt>
          <cx:pt idx="1582">12.07254125</cx:pt>
          <cx:pt idx="1583">11.73606902</cx:pt>
          <cx:pt idx="1584">11.767567680000001</cx:pt>
          <cx:pt idx="1585">11.56171563</cx:pt>
          <cx:pt idx="1586">11.08904177</cx:pt>
          <cx:pt idx="1587">12.206072649999999</cx:pt>
          <cx:pt idx="1588">11.87756858</cx:pt>
          <cx:pt idx="1589">12.429216200000001</cx:pt>
          <cx:pt idx="1590">11.225243389999999</cx:pt>
          <cx:pt idx="1591">11.759785539999999</cx:pt>
          <cx:pt idx="1592">12.180754840000001</cx:pt>
          <cx:pt idx="1593">11.65268741</cx:pt>
          <cx:pt idx="1594">11.77490504</cx:pt>
          <cx:pt idx="1595">11.73566894</cx:pt>
          <cx:pt idx="1596">11.71177632</cx:pt>
          <cx:pt idx="1597">12.07254125</cx:pt>
          <cx:pt idx="1598">10.91508846</cx:pt>
          <cx:pt idx="1599">11.635143100000001</cx:pt>
          <cx:pt idx="1600">11.33857208</cx:pt>
          <cx:pt idx="1601">11.82041016</cx:pt>
          <cx:pt idx="1602">11.492722759999999</cx:pt>
          <cx:pt idx="1603">11.47729829</cx:pt>
          <cx:pt idx="1604">11.56171563</cx:pt>
          <cx:pt idx="1605">10.91508846</cx:pt>
          <cx:pt idx="1606">11.33499426</cx:pt>
          <cx:pt idx="1607">10.78931908</cx:pt>
          <cx:pt idx="1608">11.127262979999999</cx:pt>
          <cx:pt idx="1609">11.88448902</cx:pt>
          <cx:pt idx="1610">11.17043516</cx:pt>
          <cx:pt idx="1611">11.68266824</cx:pt>
          <cx:pt idx="1612">12.07254125</cx:pt>
          <cx:pt idx="1613">11.51292546</cx:pt>
          <cx:pt idx="1614">10.91508846</cx:pt>
          <cx:pt idx="1615">11.7905572</cx:pt>
          <cx:pt idx="1616">12.05815252</cx:pt>
          <cx:pt idx="1617">11.08214255</cx:pt>
          <cx:pt idx="1618">12.07254125</cx:pt>
          <cx:pt idx="1619">11.5228758</cx:pt>
          <cx:pt idx="1620">12.70684793</cx:pt>
          <cx:pt idx="1621">11.385092090000001</cx:pt>
          <cx:pt idx="1622">12.873902019999999</cx:pt>
          <cx:pt idx="1623">11.28971941</cx:pt>
          <cx:pt idx="1624">12.27839331</cx:pt>
          <cx:pt idx="1625">10.976782030000001</cx:pt>
          <cx:pt idx="1626">12.296827009999999</cx:pt>
          <cx:pt idx="1627">12.285345830000001</cx:pt>
          <cx:pt idx="1628">11.982929090000001</cx:pt>
          <cx:pt idx="1629">11.492722759999999</cx:pt>
          <cx:pt idx="1630">11.73566894</cx:pt>
          <cx:pt idx="1631">10.809727949999999</cx:pt>
          <cx:pt idx="1632">12.23076526</cx:pt>
          <cx:pt idx="1633">12.16470363</cx:pt>
          <cx:pt idx="1634">11.36210258</cx:pt>
          <cx:pt idx="1635">12.542544879999999</cx:pt>
          <cx:pt idx="1636">12.542544879999999</cx:pt>
          <cx:pt idx="1637">11.51292546</cx:pt>
          <cx:pt idx="1638">12.06681058</cx:pt>
          <cx:pt idx="1639">11.90496755</cx:pt>
          <cx:pt idx="1640">11.589886509999999</cx:pt>
          <cx:pt idx="1641">11.894780709999999</cx:pt>
          <cx:pt idx="1642">11.15625052</cx:pt>
          <cx:pt idx="1643">11.73606902</cx:pt>
          <cx:pt idx="1644">11.429543860000001</cx:pt>
          <cx:pt idx="1645">12.01370075</cx:pt>
          <cx:pt idx="1646">11.881034789999999</cx:pt>
          <cx:pt idx="1647">11.65268741</cx:pt>
          <cx:pt idx="1648">10.532096210000001</cx:pt>
          <cx:pt idx="1649">11.589886509999999</cx:pt>
          <cx:pt idx="1650">11.669929209999999</cx:pt>
          <cx:pt idx="1651">12.07254125</cx:pt>
          <cx:pt idx="1652">11.9511804</cx:pt>
          <cx:pt idx="1653">12.206072649999999</cx:pt>
          <cx:pt idx="1654">11.112447899999999</cx:pt>
          <cx:pt idx="1655">11.407009240000001</cx:pt>
          <cx:pt idx="1656">13.50762578</cx:pt>
          <cx:pt idx="1657">11.26446411</cx:pt>
          <cx:pt idx="1658">11.65268741</cx:pt>
          <cx:pt idx="1659">12.11176197</cx:pt>
          <cx:pt idx="1660">11.790178340000001</cx:pt>
          <cx:pt idx="1661">11.736061019999999</cx:pt>
          <cx:pt idx="1662">10.714417770000001</cx:pt>
          <cx:pt idx="1663">11.42409425</cx:pt>
          <cx:pt idx="1664">10.976782030000001</cx:pt>
          <cx:pt idx="1665">11.542484269999999</cx:pt>
          <cx:pt idx="1666">12.97618087</cx:pt>
          <cx:pt idx="1667">11.552146179999999</cx:pt>
          <cx:pt idx="1668">12.10071213</cx:pt>
          <cx:pt idx="1669">11.482466260000001</cx:pt>
          <cx:pt idx="1670">11.64395373</cx:pt>
          <cx:pt idx="1671">10.126631100000001</cx:pt>
          <cx:pt idx="1672">11.51292546</cx:pt>
          <cx:pt idx="1673">11.225243389999999</cx:pt>
          <cx:pt idx="1674">10.91508846</cx:pt>
          <cx:pt idx="1675">11.25964482</cx:pt>
          <cx:pt idx="1676">11.28978191</cx:pt>
          <cx:pt idx="1677">11.669929209999999</cx:pt>
          <cx:pt idx="1678">12.50617724</cx:pt>
          <cx:pt idx="1679">12.031719259999999</cx:pt>
          <cx:pt idx="1680">10.87804719</cx:pt>
          <cx:pt idx="1681">11.571194370000001</cx:pt>
          <cx:pt idx="1682">12.35233515</cx:pt>
          <cx:pt idx="1683">12.82799232</cx:pt>
          <cx:pt idx="1684">11.7905572</cx:pt>
          <cx:pt idx="1685">11.60823564</cx:pt>
          <cx:pt idx="1686">11.97665948</cx:pt>
          <cx:pt idx="1687">11.05089001</cx:pt>
          <cx:pt idx="1688">11.15625052</cx:pt>
          <cx:pt idx="1689">11.56171563</cx:pt>
          <cx:pt idx="1690">11.73566894</cx:pt>
          <cx:pt idx="1691">11.68482625</cx:pt>
          <cx:pt idx="1692">11.15625052</cx:pt>
          <cx:pt idx="1693">11.407564949999999</cx:pt>
          <cx:pt idx="1694">12.65555464</cx:pt>
          <cx:pt idx="1695">11.2185544</cx:pt>
          <cx:pt idx="1696">11.968196089999999</cx:pt>
          <cx:pt idx="1697">12.283010539999999</cx:pt>
          <cx:pt idx="1698">12.6031695</cx:pt>
          <cx:pt idx="1699">11.775289730000001</cx:pt>
          <cx:pt idx="1700">10.914178959999999</cx:pt>
          <cx:pt idx="1701">11.91839057</cx:pt>
          <cx:pt idx="1702">11.3736634</cx:pt>
          <cx:pt idx="1703">11.15625052</cx:pt>
          <cx:pt idx="1704">11.294147369999999</cx:pt>
          <cx:pt idx="1705">12.51786057</cx:pt>
          <cx:pt idx="1706">11.251560700000001</cx:pt>
          <cx:pt idx="1707">11.163367989999999</cx:pt>
          <cx:pt idx="1708">11.59910316</cx:pt>
          <cx:pt idx="1709">11.661345470000001</cx:pt>
          <cx:pt idx="1710">13.044401840000001</cx:pt>
          <cx:pt idx="1711">11.421358270000001</cx:pt>
          <cx:pt idx="1712">12.254862810000001</cx:pt>
          <cx:pt idx="1713">11.65225253</cx:pt>
          <cx:pt idx="1714">11.635143100000001</cx:pt>
          <cx:pt idx="1715">11.68482625</cx:pt>
          <cx:pt idx="1716">12.206072649999999</cx:pt>
          <cx:pt idx="1717">11.28978191</cx:pt>
          <cx:pt idx="1718">10.6454249</cx:pt>
          <cx:pt idx="1719">11.15625052</cx:pt>
          <cx:pt idx="1720">13.044401840000001</cx:pt>
          <cx:pt idx="1721">11.849397700000001</cx:pt>
          <cx:pt idx="1722">11.9511804</cx:pt>
          <cx:pt idx="1723">11.7905572</cx:pt>
          <cx:pt idx="1724">11.69524702</cx:pt>
          <cx:pt idx="1725">11.547326890000001</cx:pt>
          <cx:pt idx="1726">11.59450545</cx:pt>
          <cx:pt idx="1727">11.407564949999999</cx:pt>
          <cx:pt idx="1728">12.628067059999999</cx:pt>
          <cx:pt idx="1729">11.28978191</cx:pt>
          <cx:pt idx="1730">10.914178959999999</cx:pt>
          <cx:pt idx="1731">12.180754840000001</cx:pt>
          <cx:pt idx="1732">11.7905572</cx:pt>
          <cx:pt idx="1733">11.41310513</cx:pt>
          <cx:pt idx="1734">12.1281111</cx:pt>
          <cx:pt idx="1735">11.626254149999999</cx:pt>
          <cx:pt idx="1736">11.46163217</cx:pt>
          <cx:pt idx="1737">11.59910316</cx:pt>
          <cx:pt idx="1738">11.767567680000001</cx:pt>
          <cx:pt idx="1739">11.732060990000001</cx:pt>
          <cx:pt idx="1740">11.863582340000001</cx:pt>
          <cx:pt idx="1741">11.48760766</cx:pt>
          <cx:pt idx="1742">11.934919880000001</cx:pt>
          <cx:pt idx="1743">12.847926530000001</cx:pt>
          <cx:pt idx="1744">13.39239051</cx:pt>
          <cx:pt idx="1745">12.037653990000001</cx:pt>
          <cx:pt idx="1746">11.5228758</cx:pt>
          <cx:pt idx="1747">10.862837770000001</cx:pt>
          <cx:pt idx="1748">11.626254149999999</cx:pt>
          <cx:pt idx="1749">11.589886509999999</cx:pt>
          <cx:pt idx="1750">12.206072649999999</cx:pt>
          <cx:pt idx="1751">11.589886509999999</cx:pt>
          <cx:pt idx="1752">11.46163217</cx:pt>
          <cx:pt idx="1753">11.723996440000001</cx:pt>
          <cx:pt idx="1754">11.225243389999999</cx:pt>
          <cx:pt idx="1755">11.33857208</cx:pt>
          <cx:pt idx="1756">12.00762171</cx:pt>
          <cx:pt idx="1757">11.732060990000001</cx:pt>
          <cx:pt idx="1758">11.58058411</cx:pt>
          <cx:pt idx="1759">11.41310513</cx:pt>
          <cx:pt idx="1760">11.87756858</cx:pt>
          <cx:pt idx="1761">11.79433792</cx:pt>
          <cx:pt idx="1762">11.957611289999999</cx:pt>
          <cx:pt idx="1763">10.91508846</cx:pt>
          <cx:pt idx="1764">11.58058411</cx:pt>
          <cx:pt idx="1765">11.29601246</cx:pt>
          <cx:pt idx="1766">11.630708500000001</cx:pt>
          <cx:pt idx="1767">11.65268741</cx:pt>
          <cx:pt idx="1768">12.323855679999999</cx:pt>
          <cx:pt idx="1769">11.88448902</cx:pt>
          <cx:pt idx="1770">11.867097279999999</cx:pt>
          <cx:pt idx="1771">12.36734079</cx:pt>
          <cx:pt idx="1772">12.676076269999999</cx:pt>
          <cx:pt idx="1773">11.552146179999999</cx:pt>
          <cx:pt idx="1774">11.56171563</cx:pt>
          <cx:pt idx="1775">11.88448902</cx:pt>
          <cx:pt idx="1776">11.56171563</cx:pt>
          <cx:pt idx="1777">11.35040654</cx:pt>
          <cx:pt idx="1778">11.51292546</cx:pt>
          <cx:pt idx="1779">10.91508846</cx:pt>
          <cx:pt idx="1780">11.571194370000001</cx:pt>
          <cx:pt idx="1781">11.90496755</cx:pt>
          <cx:pt idx="1782">11.678439900000001</cx:pt>
          <cx:pt idx="1783">11.898187869999999</cx:pt>
          <cx:pt idx="1784">10.862837770000001</cx:pt>
          <cx:pt idx="1785">11.56171563</cx:pt>
          <cx:pt idx="1786">11.80559508</cx:pt>
          <cx:pt idx="1787">12.28303369</cx:pt>
          <cx:pt idx="1788">11.9316358</cx:pt>
          <cx:pt idx="1789">11.66564655</cx:pt>
          <cx:pt idx="1790">11.30220443</cx:pt>
          <cx:pt idx="1791">10.862837770000001</cx:pt>
          <cx:pt idx="1792">11.669929209999999</cx:pt>
          <cx:pt idx="1793">12.04355372</cx:pt>
          <cx:pt idx="1794">11.9511804</cx:pt>
          <cx:pt idx="1795">12.429216200000001</cx:pt>
          <cx:pt idx="1796">11.715866309999999</cx:pt>
          <cx:pt idx="1797">11.813030060000001</cx:pt>
          <cx:pt idx="1798">11.65268741</cx:pt>
          <cx:pt idx="1799">10.73639668</cx:pt>
          <cx:pt idx="1800">11.7905572</cx:pt>
          <cx:pt idx="1801">10.668955390000001</cx:pt>
          <cx:pt idx="1802">10.714417770000001</cx:pt>
          <cx:pt idx="1803">11.407564949999999</cx:pt>
          <cx:pt idx="1804">11.71177632</cx:pt>
          <cx:pt idx="1805">11.31447453</cx:pt>
          <cx:pt idx="1806">11.37939407</cx:pt>
          <cx:pt idx="1807">11.00209984</cx:pt>
          <cx:pt idx="1808">11.05089001</cx:pt>
          <cx:pt idx="1809">12.072255500000001</cx:pt>
          <cx:pt idx="1810">11.28978191</cx:pt>
          <cx:pt idx="1811">11.849397700000001</cx:pt>
          <cx:pt idx="1812">11.28971941</cx:pt>
          <cx:pt idx="1813">11.669929209999999</cx:pt>
          <cx:pt idx="1814">12.577636200000001</cx:pt>
          <cx:pt idx="1815">11.71177632</cx:pt>
          <cx:pt idx="1816">10.46310334</cx:pt>
          <cx:pt idx="1817">11.46163217</cx:pt>
          <cx:pt idx="1818">11.732060990000001</cx:pt>
          <cx:pt idx="1819">11.141861779999999</cx:pt>
          <cx:pt idx="1820">11.85651517</cx:pt>
          <cx:pt idx="1821">11.894780709999999</cx:pt>
          <cx:pt idx="1822">11.141861779999999</cx:pt>
          <cx:pt idx="1823">10.77895629</cx:pt>
          <cx:pt idx="1824">11.225243389999999</cx:pt>
          <cx:pt idx="1825">12.779873070000001</cx:pt>
          <cx:pt idx="1826">11.65268741</cx:pt>
          <cx:pt idx="1827">12.031719259999999</cx:pt>
          <cx:pt idx="1828">11.91839057</cx:pt>
          <cx:pt idx="1829">11.73606902</cx:pt>
          <cx:pt idx="1830">11.73606902</cx:pt>
          <cx:pt idx="1831">10.668955390000001</cx:pt>
          <cx:pt idx="1832">11.83500896</cx:pt>
          <cx:pt idx="1833">11.849397700000001</cx:pt>
          <cx:pt idx="1834">11.456355110000001</cx:pt>
          <cx:pt idx="1835">11.440354770000001</cx:pt>
          <cx:pt idx="1836">12.42901618</cx:pt>
          <cx:pt idx="1837">11.91839057</cx:pt>
          <cx:pt idx="1838">11.813030060000001</cx:pt>
          <cx:pt idx="1839">13.59236701</cx:pt>
          <cx:pt idx="1840">12.524526379999999</cx:pt>
          <cx:pt idx="1841">11.90496755</cx:pt>
          <cx:pt idx="1842">11.99535161</cx:pt>
          <cx:pt idx="1843">12.031719259999999</cx:pt>
          <cx:pt idx="1844">11.775289730000001</cx:pt>
          <cx:pt idx="1845">11.73606902</cx:pt>
          <cx:pt idx="1846">11.849397700000001</cx:pt>
          <cx:pt idx="1847">11.70354582</cx:pt>
          <cx:pt idx="1848">11.630708500000001</cx:pt>
          <cx:pt idx="1849">11.73566894</cx:pt>
          <cx:pt idx="1850">10.98529272</cx:pt>
          <cx:pt idx="1851">11.813030060000001</cx:pt>
          <cx:pt idx="1852">12.254862810000001</cx:pt>
          <cx:pt idx="1853">11.73606902</cx:pt>
          <cx:pt idx="1854">11.3736634</cx:pt>
          <cx:pt idx="1855">10.91508846</cx:pt>
          <cx:pt idx="1856">11.91839057</cx:pt>
          <cx:pt idx="1857">11.64395373</cx:pt>
          <cx:pt idx="1858">11.60823564</cx:pt>
          <cx:pt idx="1859">11.635143100000001</cx:pt>
          <cx:pt idx="1860">11.30220443</cx:pt>
          <cx:pt idx="1861">11.05089001</cx:pt>
          <cx:pt idx="1862">11.51292546</cx:pt>
          <cx:pt idx="1863">11.621779869999999</cx:pt>
          <cx:pt idx="1864">12.206072649999999</cx:pt>
          <cx:pt idx="1865">11.77143616</cx:pt>
          <cx:pt idx="1866">11.798104410000001</cx:pt>
          <cx:pt idx="1867">11.831379200000001</cx:pt>
          <cx:pt idx="1868">11.11988288</cx:pt>
          <cx:pt idx="1869">11.82041016</cx:pt>
          <cx:pt idx="1870">11.251560700000001</cx:pt>
          <cx:pt idx="1871">11.69524702</cx:pt>
          <cx:pt idx="1872">11.67589429</cx:pt>
          <cx:pt idx="1873">11.77912851</cx:pt>
          <cx:pt idx="1874">11.65268741</cx:pt>
          <cx:pt idx="1875">11.35040654</cx:pt>
          <cx:pt idx="1876">11.66564655</cx:pt>
          <cx:pt idx="1877">11.37939407</cx:pt>
          <cx:pt idx="1878">11.74403719</cx:pt>
          <cx:pt idx="1879">11.5228758</cx:pt>
          <cx:pt idx="1880">11.56171563</cx:pt>
          <cx:pt idx="1881">10.862837770000001</cx:pt>
          <cx:pt idx="1882">11.56171563</cx:pt>
          <cx:pt idx="1883">11.79433792</cx:pt>
          <cx:pt idx="1884">11.56171563</cx:pt>
          <cx:pt idx="1885">10.96819829</cx:pt>
          <cx:pt idx="1886">11.85651517</cx:pt>
          <cx:pt idx="1887">11.775289730000001</cx:pt>
          <cx:pt idx="1888">11.69524702</cx:pt>
          <cx:pt idx="1889">11.641758340000001</cx:pt>
          <cx:pt idx="1890">11.65268741</cx:pt>
          <cx:pt idx="1891">11.19134184</cx:pt>
          <cx:pt idx="1892">12.06104687</cx:pt>
          <cx:pt idx="1893">11.767567680000001</cx:pt>
          <cx:pt idx="1894">11.65268741</cx:pt>
          <cx:pt idx="1895">11.72803684</cx:pt>
          <cx:pt idx="1896">11.034889659999999</cx:pt>
          <cx:pt idx="1897">11.29601246</cx:pt>
          <cx:pt idx="1898">11.46163217</cx:pt>
          <cx:pt idx="1899">11.957611289999999</cx:pt>
          <cx:pt idx="1900">11.56171563</cx:pt>
          <cx:pt idx="1901">11.626254149999999</cx:pt>
          <cx:pt idx="1902">11.35040654</cx:pt>
          <cx:pt idx="1903">11.39639165</cx:pt>
          <cx:pt idx="1904">11.496796079999999</cx:pt>
          <cx:pt idx="1905">11.775289730000001</cx:pt>
          <cx:pt idx="1906">11.775289730000001</cx:pt>
          <cx:pt idx="1907">11.73606902</cx:pt>
          <cx:pt idx="1908">11.678016080000001</cx:pt>
          <cx:pt idx="1909">10.87804719</cx:pt>
          <cx:pt idx="1910">11.9511804</cx:pt>
          <cx:pt idx="1911">11.23848862</cx:pt>
          <cx:pt idx="1912">11.85651517</cx:pt>
          <cx:pt idx="1913">10.461673749999999</cx:pt>
          <cx:pt idx="1914">11.813030060000001</cx:pt>
          <cx:pt idx="1915">11.73566894</cx:pt>
          <cx:pt idx="1916">11.91839057</cx:pt>
          <cx:pt idx="1917">11.71177632</cx:pt>
          <cx:pt idx="1918">11.90496755</cx:pt>
          <cx:pt idx="1919">11.73606902</cx:pt>
          <cx:pt idx="1920">11.73606902</cx:pt>
          <cx:pt idx="1921">11.502865030000001</cx:pt>
          <cx:pt idx="1922">11.19134184</cx:pt>
          <cx:pt idx="1923">11.23848862</cx:pt>
          <cx:pt idx="1924">12.1281111</cx:pt>
          <cx:pt idx="1925">11.532728090000001</cx:pt>
          <cx:pt idx="1926">11.85651517</cx:pt>
          <cx:pt idx="1927">11.626254149999999</cx:pt>
          <cx:pt idx="1928">11.440354770000001</cx:pt>
          <cx:pt idx="1929">12.27839331</cx:pt>
          <cx:pt idx="1930">11.51292546</cx:pt>
          <cx:pt idx="1931">12.429216200000001</cx:pt>
          <cx:pt idx="1932">11.69524702</cx:pt>
          <cx:pt idx="1933">11.3736634</cx:pt>
          <cx:pt idx="1934">11.35040654</cx:pt>
          <cx:pt idx="1935">11.43496392</cx:pt>
          <cx:pt idx="1936">11.85651517</cx:pt>
          <cx:pt idx="1937">11.970350310000001</cx:pt>
          <cx:pt idx="1938">11.60823564</cx:pt>
          <cx:pt idx="1939">11.69524702</cx:pt>
          <cx:pt idx="1940">11.91839057</cx:pt>
          <cx:pt idx="1941">12.345834590000001</cx:pt>
          <cx:pt idx="1942">11.225243389999999</cx:pt>
          <cx:pt idx="1943">11.635143100000001</cx:pt>
          <cx:pt idx="1944">12.779873070000001</cx:pt>
          <cx:pt idx="1945">11.75194237</cx:pt>
          <cx:pt idx="1946">11.708492250000001</cx:pt>
          <cx:pt idx="1947">12.323855679999999</cx:pt>
          <cx:pt idx="1948">11.589886509999999</cx:pt>
          <cx:pt idx="1949">11.767567680000001</cx:pt>
          <cx:pt idx="1950">11.775289730000001</cx:pt>
          <cx:pt idx="1951">11.740061040000001</cx:pt>
          <cx:pt idx="1952">11.51292546</cx:pt>
          <cx:pt idx="1953">11.532728090000001</cx:pt>
          <cx:pt idx="1954">12.66032792</cx:pt>
          <cx:pt idx="1955">12.141534119999999</cx:pt>
          <cx:pt idx="1956">11.65268741</cx:pt>
          <cx:pt idx="1957">12.09793049</cx:pt>
          <cx:pt idx="1958">12.01370075</cx:pt>
          <cx:pt idx="1959">11.29601246</cx:pt>
          <cx:pt idx="1960">11.719939630000001</cx:pt>
          <cx:pt idx="1961">12.345834590000001</cx:pt>
          <cx:pt idx="1962">12.15477935</cx:pt>
          <cx:pt idx="1963">11.894780709999999</cx:pt>
          <cx:pt idx="1964">11.992260419999999</cx:pt>
          <cx:pt idx="1965">11.982929090000001</cx:pt>
          <cx:pt idx="1966">11.9511804</cx:pt>
          <cx:pt idx="1967">11.775289730000001</cx:pt>
          <cx:pt idx="1968">12.07254125</cx:pt>
          <cx:pt idx="1969">11.813030060000001</cx:pt>
          <cx:pt idx="1970">11.863582340000001</cx:pt>
          <cx:pt idx="1971">11.67419361</cx:pt>
          <cx:pt idx="1972">12.254862810000001</cx:pt>
          <cx:pt idx="1973">11.82041016</cx:pt>
          <cx:pt idx="1974">12.18586994</cx:pt>
          <cx:pt idx="1975">12.1281111</cx:pt>
          <cx:pt idx="1976">11.25803322</cx:pt>
          <cx:pt idx="1977">11.39639165</cx:pt>
          <cx:pt idx="1978">11.46163217</cx:pt>
          <cx:pt idx="1979">10.221941279999999</cx:pt>
          <cx:pt idx="1980">11.813030060000001</cx:pt>
          <cx:pt idx="1981">12.1281111</cx:pt>
          <cx:pt idx="1982">12.751299700000001</cx:pt>
          <cx:pt idx="1983">12.417143619999999</cx:pt>
          <cx:pt idx="1984">11.648330100000001</cx:pt>
          <cx:pt idx="1985">11.99843328</cx:pt>
          <cx:pt idx="1986">11.678439900000001</cx:pt>
          <cx:pt idx="1987">12.167851430000001</cx:pt>
          <cx:pt idx="1988">12.41916586</cx:pt>
          <cx:pt idx="1989">12.674512549999999</cx:pt>
          <cx:pt idx="1990">11.72803684</cx:pt>
          <cx:pt idx="1991">12.15477935</cx:pt>
          <cx:pt idx="1992">12.50617724</cx:pt>
          <cx:pt idx="1993">12.39255221</cx:pt>
          <cx:pt idx="1994">13.399995110000001</cx:pt>
          <cx:pt idx="1995">12.44803795</cx:pt>
          <cx:pt idx="1996">11.99535161</cx:pt>
          <cx:pt idx="1997">11.28978191</cx:pt>
          <cx:pt idx="1998">11.47729829</cx:pt>
          <cx:pt idx="1999">11.73566894</cx:pt>
          <cx:pt idx="2000">11.60823564</cx:pt>
          <cx:pt idx="2001">11.60823564</cx:pt>
          <cx:pt idx="2002">11.332601909999999</cx:pt>
          <cx:pt idx="2003">11.561239329999999</cx:pt>
          <cx:pt idx="2004">11.65268741</cx:pt>
          <cx:pt idx="2005">11.1844214</cx:pt>
          <cx:pt idx="2006">12.028738629999999</cx:pt>
          <cx:pt idx="2007">12.4291962</cx:pt>
          <cx:pt idx="2008">12.4291962</cx:pt>
          <cx:pt idx="2009">12.043259559999999</cx:pt>
          <cx:pt idx="2010">11.90496755</cx:pt>
          <cx:pt idx="2011">11.70354582</cx:pt>
          <cx:pt idx="2012">11.48760766</cx:pt>
          <cx:pt idx="2013">11.849397700000001</cx:pt>
          <cx:pt idx="2014">12.206072649999999</cx:pt>
          <cx:pt idx="2015">11.626254149999999</cx:pt>
          <cx:pt idx="2016">11.65268741</cx:pt>
          <cx:pt idx="2017">11.70354582</cx:pt>
          <cx:pt idx="2018">12.19349386</cx:pt>
          <cx:pt idx="2019">11.849397700000001</cx:pt>
          <cx:pt idx="2020">11.58058411</cx:pt>
          <cx:pt idx="2021">12.36734079</cx:pt>
          <cx:pt idx="2022">12.30138283</cx:pt>
          <cx:pt idx="2023">12.345834590000001</cx:pt>
          <cx:pt idx="2024">11.429543860000001</cx:pt>
          <cx:pt idx="2025">11.715866309999999</cx:pt>
          <cx:pt idx="2026">11.849397700000001</cx:pt>
          <cx:pt idx="2027">11.76523939</cx:pt>
          <cx:pt idx="2028">12.160028710000001</cx:pt>
          <cx:pt idx="2029">11.7745202</cx:pt>
          <cx:pt idx="2030">11.66478781</cx:pt>
          <cx:pt idx="2031">12.60148742</cx:pt>
          <cx:pt idx="2032">11.99535161</cx:pt>
          <cx:pt idx="2033">11.91839057</cx:pt>
          <cx:pt idx="2034">11.65268741</cx:pt>
          <cx:pt idx="2035">12.323855679999999</cx:pt>
          <cx:pt idx="2036">11.73606902</cx:pt>
          <cx:pt idx="2037">11.24504602</cx:pt>
          <cx:pt idx="2038">13.055154630000001</cx:pt>
          <cx:pt idx="2039">12.799399490000001</cx:pt>
          <cx:pt idx="2040">12.746942389999999</cx:pt>
          <cx:pt idx="2041">13.00582956</cx:pt>
          <cx:pt idx="2042">12.971540490000001</cx:pt>
          <cx:pt idx="2043">13.044401840000001</cx:pt>
          <cx:pt idx="2044">12.691580460000001</cx:pt>
          <cx:pt idx="2045">12.89921983</cx:pt>
          <cx:pt idx="2046">12.23076526</cx:pt>
          <cx:pt idx="2047">12.055249760000001</cx:pt>
          <cx:pt idx="2048">11.91505167</cx:pt>
          <cx:pt idx="2049">11.00209984</cx:pt>
          <cx:pt idx="2050">11.55694235</cx:pt>
          <cx:pt idx="2051">11.492722759999999</cx:pt>
          <cx:pt idx="2052">11.1844214</cx:pt>
          <cx:pt idx="2053">11.845819880000001</cx:pt>
          <cx:pt idx="2054">11.47210347</cx:pt>
          <cx:pt idx="2055">13.00582956</cx:pt>
          <cx:pt idx="2056">12.971540490000001</cx:pt>
          <cx:pt idx="2057">12.674512549999999</cx:pt>
          <cx:pt idx="2058">12.923912440000001</cx:pt>
          <cx:pt idx="2059">12.8346813</cx:pt>
          <cx:pt idx="2060">12.19349386</cx:pt>
          <cx:pt idx="2061">12.72188581</cx:pt>
          <cx:pt idx="2062">12.971540490000001</cx:pt>
          <cx:pt idx="2063">11.47729829</cx:pt>
          <cx:pt idx="2064">12.751299700000001</cx:pt>
          <cx:pt idx="2065">12.345834590000001</cx:pt>
          <cx:pt idx="2066">13.00582956</cx:pt>
          <cx:pt idx="2067">13.208541070000001</cx:pt>
          <cx:pt idx="2068">13.044401840000001</cx:pt>
          <cx:pt idx="2069">12.72188581</cx:pt>
          <cx:pt idx="2070">13.00582956</cx:pt>
          <cx:pt idx="2071">12.72188581</cx:pt>
          <cx:pt idx="2072">11.51292546</cx:pt>
          <cx:pt idx="2073">13.044401840000001</cx:pt>
          <cx:pt idx="2074">11.69524702</cx:pt>
          <cx:pt idx="2075">13.00582956</cx:pt>
          <cx:pt idx="2076">12.1281111</cx:pt>
          <cx:pt idx="2077">12.07254125</cx:pt>
          <cx:pt idx="2078">12.254862810000001</cx:pt>
          <cx:pt idx="2079">11.35040654</cx:pt>
          <cx:pt idx="2080">11.863582340000001</cx:pt>
          <cx:pt idx="2081">11.507912920000001</cx:pt>
          <cx:pt idx="2082">11.60823564</cx:pt>
          <cx:pt idx="2083">11.35040654</cx:pt>
          <cx:pt idx="2084">11.49781183</cx:pt>
          <cx:pt idx="2085">12.21602298</cx:pt>
          <cx:pt idx="2086">11.607780999999999</cx:pt>
          <cx:pt idx="2087">12.04941884</cx:pt>
          <cx:pt idx="2088">12.022750589999999</cx:pt>
          <cx:pt idx="2089">11.37910832</cx:pt>
          <cx:pt idx="2090">10.77895629</cx:pt>
          <cx:pt idx="2091">11.47210347</cx:pt>
          <cx:pt idx="2092">11.23848862</cx:pt>
          <cx:pt idx="2093">11.33857208</cx:pt>
          <cx:pt idx="2094">11.91839057</cx:pt>
          <cx:pt idx="2095">11.51292546</cx:pt>
          <cx:pt idx="2096">11.02679245</cx:pt>
          <cx:pt idx="2097">12.429216200000001</cx:pt>
          <cx:pt idx="2098">10.98529272</cx:pt>
          <cx:pt idx="2099">11.37939407</cx:pt>
          <cx:pt idx="2100">12.001505480000001</cx:pt>
          <cx:pt idx="2101">11.33857208</cx:pt>
          <cx:pt idx="2102">11.934919880000001</cx:pt>
          <cx:pt idx="2103">11.127262979999999</cx:pt>
          <cx:pt idx="2104">12.273731290000001</cx:pt>
          <cx:pt idx="2105">11.45105006</cx:pt>
          <cx:pt idx="2106">11.08214255</cx:pt>
          <cx:pt idx="2107">12.28995413</cx:pt>
          <cx:pt idx="2108">11.79433792</cx:pt>
          <cx:pt idx="2109">12.644327580000001</cx:pt>
          <cx:pt idx="2110">12.07254125</cx:pt>
          <cx:pt idx="2111">11.71177632</cx:pt>
          <cx:pt idx="2112">12.04355372</cx:pt>
          <cx:pt idx="2113">11.37939407</cx:pt>
          <cx:pt idx="2114">11.73606902</cx:pt>
          <cx:pt idx="2115">11.607780999999999</cx:pt>
          <cx:pt idx="2116">11.626254149999999</cx:pt>
          <cx:pt idx="2117">13.091904169999999</cx:pt>
          <cx:pt idx="2118">12.254862810000001</cx:pt>
          <cx:pt idx="2119">11.7905572</cx:pt>
          <cx:pt idx="2120">11.992260419999999</cx:pt>
          <cx:pt idx="2121">11.418614789999999</cx:pt>
          <cx:pt idx="2122">11.49781183</cx:pt>
          <cx:pt idx="2123">10.896739330000001</cx:pt>
          <cx:pt idx="2124">12.04941884</cx:pt>
          <cx:pt idx="2125">12.50617724</cx:pt>
          <cx:pt idx="2126">11.225243389999999</cx:pt>
          <cx:pt idx="2127">11.407564949999999</cx:pt>
          <cx:pt idx="2128">11.813030060000001</cx:pt>
          <cx:pt idx="2129">11.05089001</cx:pt>
          <cx:pt idx="2130">11.87409031</cx:pt>
          <cx:pt idx="2131">11.56171563</cx:pt>
          <cx:pt idx="2132">12.072255500000001</cx:pt>
          <cx:pt idx="2133">12.1281111</cx:pt>
          <cx:pt idx="2134">11.970350310000001</cx:pt>
          <cx:pt idx="2135">12.01370075</cx:pt>
          <cx:pt idx="2136">12.180754840000001</cx:pt>
          <cx:pt idx="2137">11.385092090000001</cx:pt>
          <cx:pt idx="2138">12.254862810000001</cx:pt>
          <cx:pt idx="2139">11.80559508</cx:pt>
          <cx:pt idx="2140">11.73606902</cx:pt>
          <cx:pt idx="2141">11.112447899999999</cx:pt>
          <cx:pt idx="2142">12.11176197</cx:pt>
          <cx:pt idx="2143">12.180754840000001</cx:pt>
          <cx:pt idx="2144">11.970350310000001</cx:pt>
          <cx:pt idx="2145">11.47210347</cx:pt>
          <cx:pt idx="2146">13.00582956</cx:pt>
          <cx:pt idx="2147">11.35040654</cx:pt>
          <cx:pt idx="2148">12.20582261</cx:pt>
          <cx:pt idx="2149">11.35040654</cx:pt>
          <cx:pt idx="2150">11.24504602</cx:pt>
          <cx:pt idx="2151">12.371587079999999</cx:pt>
          <cx:pt idx="2152">11.532728090000001</cx:pt>
          <cx:pt idx="2153">11.626254149999999</cx:pt>
          <cx:pt idx="2154">12.04355372</cx:pt>
          <cx:pt idx="2155">11.60823564</cx:pt>
          <cx:pt idx="2156">12.01370075</cx:pt>
          <cx:pt idx="2157">11.32055357</cx:pt>
          <cx:pt idx="2158">11.73606902</cx:pt>
          <cx:pt idx="2159">11.32659589</cx:pt>
          <cx:pt idx="2160">11.01039864</cx:pt>
          <cx:pt idx="2161">12.345834590000001</cx:pt>
          <cx:pt idx="2162">11.73606902</cx:pt>
          <cx:pt idx="2163">12.33490552</cx:pt>
          <cx:pt idx="2164">11.3083583</cx:pt>
          <cx:pt idx="2165">11.53761808</cx:pt>
          <cx:pt idx="2166">11.46163217</cx:pt>
          <cx:pt idx="2167">11.91839057</cx:pt>
          <cx:pt idx="2168">12.02574909</cx:pt>
          <cx:pt idx="2169">12.06681058</cx:pt>
          <cx:pt idx="2170">12.429216200000001</cx:pt>
          <cx:pt idx="2171">11.982929090000001</cx:pt>
          <cx:pt idx="2172">11.69524702</cx:pt>
          <cx:pt idx="2173">11.407564949999999</cx:pt>
          <cx:pt idx="2174">11.715866309999999</cx:pt>
          <cx:pt idx="2175">12.01370075</cx:pt>
          <cx:pt idx="2176">12.26881268</cx:pt>
          <cx:pt idx="2177">11.407564949999999</cx:pt>
          <cx:pt idx="2178">11.69524702</cx:pt>
          <cx:pt idx="2179">12.429216200000001</cx:pt>
          <cx:pt idx="2180">11.198214719999999</cx:pt>
          <cx:pt idx="2181">11.141861779999999</cx:pt>
          <cx:pt idx="2182">12.04355372</cx:pt>
          <cx:pt idx="2183">11.982929090000001</cx:pt>
          <cx:pt idx="2184">12.08953883</cx:pt>
          <cx:pt idx="2185">11.71177632</cx:pt>
          <cx:pt idx="2186">11.73566894</cx:pt>
          <cx:pt idx="2187">11.034889659999999</cx:pt>
          <cx:pt idx="2188">11.635143100000001</cx:pt>
          <cx:pt idx="2189">12.30138283</cx:pt>
          <cx:pt idx="2190">11.8277362</cx:pt>
          <cx:pt idx="2191">11.33857208</cx:pt>
          <cx:pt idx="2192">11.2245765</cx:pt>
          <cx:pt idx="2193">11.507912920000001</cx:pt>
          <cx:pt idx="2194">12.6854076</cx:pt>
          <cx:pt idx="2195">11.23783051</cx:pt>
          <cx:pt idx="2196">11.678439900000001</cx:pt>
          <cx:pt idx="2197">12.700768890000001</cx:pt>
          <cx:pt idx="2198">11.169730680000001</cx:pt>
          <cx:pt idx="2199">12.8346813</cx:pt>
          <cx:pt idx="2200">11.898187869999999</cx:pt>
          <cx:pt idx="2201">11.678439900000001</cx:pt>
          <cx:pt idx="2202">11.69524702</cx:pt>
          <cx:pt idx="2203">13.122363379999999</cx:pt>
          <cx:pt idx="2204">12.700768890000001</cx:pt>
          <cx:pt idx="2205">11.719939630000001</cx:pt>
          <cx:pt idx="2206">11.626254149999999</cx:pt>
          <cx:pt idx="2207">11.589886509999999</cx:pt>
          <cx:pt idx="2208">11.95440101</cx:pt>
          <cx:pt idx="2209">12.01370075</cx:pt>
          <cx:pt idx="2210">11.29601246</cx:pt>
          <cx:pt idx="2211">11.813030060000001</cx:pt>
          <cx:pt idx="2212">14.187074109999999</cx:pt>
          <cx:pt idx="2213">11.27720313</cx:pt>
          <cx:pt idx="2214">11.26446411</cx:pt>
          <cx:pt idx="2215">11.225243389999999</cx:pt>
          <cx:pt idx="2216">11.46163217</cx:pt>
          <cx:pt idx="2217">11.225243389999999</cx:pt>
          <cx:pt idx="2218">11.066638360000001</cx:pt>
          <cx:pt idx="2219">11.29601246</cx:pt>
          <cx:pt idx="2220">12.40901349</cx:pt>
          <cx:pt idx="2221">11.00209984</cx:pt>
          <cx:pt idx="2222">10.919623619999999</cx:pt>
          <cx:pt idx="2223">11.61728548</cx:pt>
          <cx:pt idx="2224">12.028738629999999</cx:pt>
          <cx:pt idx="2225">11.9511804</cx:pt>
          <cx:pt idx="2226">12.676076269999999</cx:pt>
          <cx:pt idx="2227">11.58058411</cx:pt>
          <cx:pt idx="2228">10.63344871</cx:pt>
          <cx:pt idx="2229">11.669929209999999</cx:pt>
          <cx:pt idx="2230">11.70354582</cx:pt>
          <cx:pt idx="2231">11.53267907</cx:pt>
          <cx:pt idx="2232">11.69524702</cx:pt>
          <cx:pt idx="2233">12.254862810000001</cx:pt>
          <cx:pt idx="2234">12.292250340000001</cx:pt>
          <cx:pt idx="2235">11.1844214</cx:pt>
          <cx:pt idx="2236">11.51292546</cx:pt>
          <cx:pt idx="2237">11.429543860000001</cx:pt>
          <cx:pt idx="2238">11.88448902</cx:pt>
          <cx:pt idx="2239">11.73606902</cx:pt>
          <cx:pt idx="2240">11.669929209999999</cx:pt>
          <cx:pt idx="2241">11.26446411</cx:pt>
          <cx:pt idx="2242">12.031719259999999</cx:pt>
          <cx:pt idx="2243">11.492722759999999</cx:pt>
          <cx:pt idx="2244">11.1844214</cx:pt>
          <cx:pt idx="2245">11.1844214</cx:pt>
          <cx:pt idx="2246">11.7829526</cx:pt>
          <cx:pt idx="2247">11.775289730000001</cx:pt>
          <cx:pt idx="2248">11.1844214</cx:pt>
          <cx:pt idx="2249">11.034889659999999</cx:pt>
          <cx:pt idx="2250">10.94199592</cx:pt>
          <cx:pt idx="2251">11.76368418</cx:pt>
          <cx:pt idx="2252">11.492722759999999</cx:pt>
          <cx:pt idx="2253">10.59663473</cx:pt>
          <cx:pt idx="2254">11.407564949999999</cx:pt>
          <cx:pt idx="2255">11.56646623</cx:pt>
          <cx:pt idx="2256">11.034889659999999</cx:pt>
          <cx:pt idx="2257">10.94199592</cx:pt>
          <cx:pt idx="2258">11.08214255</cx:pt>
          <cx:pt idx="2259">11.51292546</cx:pt>
          <cx:pt idx="2260">11.964001079999999</cx:pt>
          <cx:pt idx="2261">11.755871640000001</cx:pt>
          <cx:pt idx="2262">11.66349832</cx:pt>
          <cx:pt idx="2263">11.33857208</cx:pt>
          <cx:pt idx="2264">11.482466260000001</cx:pt>
          <cx:pt idx="2265">11.589886509999999</cx:pt>
          <cx:pt idx="2266">11.669929209999999</cx:pt>
          <cx:pt idx="2267">11.88448902</cx:pt>
          <cx:pt idx="2268">11.39639165</cx:pt>
          <cx:pt idx="2269">12.01370075</cx:pt>
          <cx:pt idx="2270">11.385092090000001</cx:pt>
          <cx:pt idx="2271">12.496874849999999</cx:pt>
          <cx:pt idx="2272">11.46163217</cx:pt>
          <cx:pt idx="2273">13.21767356</cx:pt>
          <cx:pt idx="2274">13.270783379999999</cx:pt>
          <cx:pt idx="2275">11.601394109999999</cx:pt>
          <cx:pt idx="2276">12.10071213</cx:pt>
          <cx:pt idx="2277">11.59864434</cx:pt>
          <cx:pt idx="2278">12.429216200000001</cx:pt>
          <cx:pt idx="2279">12.936033800000001</cx:pt>
          <cx:pt idx="2280">12.33710091</cx:pt>
          <cx:pt idx="2281">11.51292546</cx:pt>
          <cx:pt idx="2282">11.28978191</cx:pt>
          <cx:pt idx="2283">13.07107008</cx:pt>
          <cx:pt idx="2284">11.813030060000001</cx:pt>
          <cx:pt idx="2285">11.863582340000001</cx:pt>
          <cx:pt idx="2286">11.7905572</cx:pt>
          <cx:pt idx="2287">11.813030060000001</cx:pt>
          <cx:pt idx="2288">12.23076526</cx:pt>
          <cx:pt idx="2289">11.28978191</cx:pt>
          <cx:pt idx="2290">11.70354582</cx:pt>
          <cx:pt idx="2291">11.35040654</cx:pt>
          <cx:pt idx="2292">11.589886509999999</cx:pt>
          <cx:pt idx="2293">12.254862810000001</cx:pt>
          <cx:pt idx="2294">11.35040654</cx:pt>
          <cx:pt idx="2295">11.35040654</cx:pt>
          <cx:pt idx="2296">12.72188581</cx:pt>
          <cx:pt idx="2297">11.934919880000001</cx:pt>
          <cx:pt idx="2298">11.66564655</cx:pt>
          <cx:pt idx="2299">12.07254125</cx:pt>
          <cx:pt idx="2300">10.77895629</cx:pt>
          <cx:pt idx="2301">10.77895629</cx:pt>
          <cx:pt idx="2302">11.69524702</cx:pt>
          <cx:pt idx="2303">10.77895629</cx:pt>
          <cx:pt idx="2304">11.35627165</cx:pt>
          <cx:pt idx="2305">11.982929090000001</cx:pt>
          <cx:pt idx="2306">11.60823564</cx:pt>
          <cx:pt idx="2307">11.407564949999999</cx:pt>
          <cx:pt idx="2308">11.91805718</cx:pt>
          <cx:pt idx="2309">11.04292184</cx:pt>
          <cx:pt idx="2310">11.542484269999999</cx:pt>
          <cx:pt idx="2311">11.3736634</cx:pt>
          <cx:pt idx="2312">10.491274219999999</cx:pt>
          <cx:pt idx="2313">11.385092090000001</cx:pt>
          <cx:pt idx="2314">11.43496392</cx:pt>
          <cx:pt idx="2315">11.641758340000001</cx:pt>
          <cx:pt idx="2316">11.225243389999999</cx:pt>
          <cx:pt idx="2317">11.99535161</cx:pt>
          <cx:pt idx="2318">11.119141859999999</cx:pt>
          <cx:pt idx="2319">11.60823564</cx:pt>
          <cx:pt idx="2320">11.43496392</cx:pt>
          <cx:pt idx="2321">11.225243389999999</cx:pt>
          <cx:pt idx="2322">12.206072649999999</cx:pt>
          <cx:pt idx="2323">11.407564949999999</cx:pt>
          <cx:pt idx="2324">11.65268741</cx:pt>
          <cx:pt idx="2325">11.849397700000001</cx:pt>
          <cx:pt idx="2326">11.177452730000001</cx:pt>
          <cx:pt idx="2327">11.429543860000001</cx:pt>
          <cx:pt idx="2328">11.233211560000001</cx:pt>
          <cx:pt idx="2329">11.00126616</cx:pt>
          <cx:pt idx="2330">11.47210347</cx:pt>
          <cx:pt idx="2331">11.77490504</cx:pt>
          <cx:pt idx="2332">11.29601246</cx:pt>
          <cx:pt idx="2333">10.91508846</cx:pt>
          <cx:pt idx="2334">12.141534119999999</cx:pt>
          <cx:pt idx="2335">12.1281111</cx:pt>
          <cx:pt idx="2336">11.034889659999999</cx:pt>
          <cx:pt idx="2337">11.69524702</cx:pt>
          <cx:pt idx="2338">11.28978191</cx:pt>
          <cx:pt idx="2339">12.61153775</cx:pt>
          <cx:pt idx="2340">12.180754840000001</cx:pt>
          <cx:pt idx="2341">11.621779869999999</cx:pt>
          <cx:pt idx="2342">10.714417770000001</cx:pt>
          <cx:pt idx="2343">11.32055357</cx:pt>
          <cx:pt idx="2344">10.87804719</cx:pt>
          <cx:pt idx="2345">12.15477935</cx:pt>
          <cx:pt idx="2346">12.50617724</cx:pt>
          <cx:pt idx="2347">12.429216200000001</cx:pt>
          <cx:pt idx="2348">12.644327580000001</cx:pt>
          <cx:pt idx="2349">12.36734079</cx:pt>
          <cx:pt idx="2350">11.90496755</cx:pt>
          <cx:pt idx="2351">11.56171563</cx:pt>
          <cx:pt idx="2352">12.417143619999999</cx:pt>
          <cx:pt idx="2353">12.92877863</cx:pt>
          <cx:pt idx="2354">11.775289730000001</cx:pt>
          <cx:pt idx="2355">11.66564655</cx:pt>
          <cx:pt idx="2356">11.385092090000001</cx:pt>
          <cx:pt idx="2357">11.894780709999999</cx:pt>
          <cx:pt idx="2358">11.7829526</cx:pt>
          <cx:pt idx="2359">11.669929209999999</cx:pt>
          <cx:pt idx="2360">11.39639165</cx:pt>
          <cx:pt idx="2361">12.50617724</cx:pt>
          <cx:pt idx="2362">11.60823564</cx:pt>
          <cx:pt idx="2363">11.87756858</cx:pt>
          <cx:pt idx="2364">11.53761808</cx:pt>
          <cx:pt idx="2365">11.849397700000001</cx:pt>
          <cx:pt idx="2366">12.04355372</cx:pt>
          <cx:pt idx="2367">11.15625052</cx:pt>
          <cx:pt idx="2368">11.532728090000001</cx:pt>
          <cx:pt idx="2369">11.88448902</cx:pt>
          <cx:pt idx="2370">13.75894021</cx:pt>
          <cx:pt idx="2371">11.46163217</cx:pt>
          <cx:pt idx="2372">12.40389839</cx:pt>
          <cx:pt idx="2373">11.85214393</cx:pt>
          <cx:pt idx="2374">11.51292546</cx:pt>
          <cx:pt idx="2375">11.630708500000001</cx:pt>
          <cx:pt idx="2376">11.73606902</cx:pt>
          <cx:pt idx="2377">12.01370075</cx:pt>
          <cx:pt idx="2378">11.65268741</cx:pt>
          <cx:pt idx="2379">11.73606902</cx:pt>
          <cx:pt idx="2380">11.9511804</cx:pt>
          <cx:pt idx="2381">11.30220443</cx:pt>
          <cx:pt idx="2382">11.90496755</cx:pt>
          <cx:pt idx="2383">11.112373270000001</cx:pt>
          <cx:pt idx="2384">11.36210258</cx:pt>
          <cx:pt idx="2385">11.621779869999999</cx:pt>
          <cx:pt idx="2386">11.73606902</cx:pt>
          <cx:pt idx="2387">11.719939630000001</cx:pt>
          <cx:pt idx="2388">11.51292546</cx:pt>
          <cx:pt idx="2389">11.69524702</cx:pt>
          <cx:pt idx="2390">11.492722759999999</cx:pt>
          <cx:pt idx="2391">11.64395373</cx:pt>
          <cx:pt idx="2392">11.68266824</cx:pt>
          <cx:pt idx="2393">10.896739330000001</cx:pt>
          <cx:pt idx="2394">12.367127999999999</cx:pt>
          <cx:pt idx="2395">11.225243389999999</cx:pt>
          <cx:pt idx="2396">12.30138283</cx:pt>
          <cx:pt idx="2397">11.842229209999999</cx:pt>
          <cx:pt idx="2398">11.35040654</cx:pt>
          <cx:pt idx="2399">11.44571672</cx:pt>
          <cx:pt idx="2400">11.842229209999999</cx:pt>
          <cx:pt idx="2401">11.607780999999999</cx:pt>
          <cx:pt idx="2402">11.225243389999999</cx:pt>
          <cx:pt idx="2403">11.775289730000001</cx:pt>
          <cx:pt idx="2404">11.251560700000001</cx:pt>
          <cx:pt idx="2405">11.30220443</cx:pt>
          <cx:pt idx="2406">12.037653990000001</cx:pt>
          <cx:pt idx="2407">11.813030060000001</cx:pt>
          <cx:pt idx="2408">11.35040654</cx:pt>
          <cx:pt idx="2409">11.28978191</cx:pt>
          <cx:pt idx="2410">11.15625052</cx:pt>
          <cx:pt idx="2411">11.46163217</cx:pt>
          <cx:pt idx="2412">11.43496392</cx:pt>
          <cx:pt idx="2413">11.35040654</cx:pt>
          <cx:pt idx="2414">11.842229209999999</cx:pt>
          <cx:pt idx="2415">11.50287513</cx:pt>
          <cx:pt idx="2416">11.621779869999999</cx:pt>
          <cx:pt idx="2417">11.43496392</cx:pt>
          <cx:pt idx="2418">11.034889659999999</cx:pt>
          <cx:pt idx="2419">11.589423439999999</cx:pt>
          <cx:pt idx="2420">11.73606902</cx:pt>
          <cx:pt idx="2421">11.69524702</cx:pt>
          <cx:pt idx="2422">11.63955812</cx:pt>
          <cx:pt idx="2423">11.775289730000001</cx:pt>
          <cx:pt idx="2424">11.91839057</cx:pt>
          <cx:pt idx="2425">11.31447453</cx:pt>
          <cx:pt idx="2426">10.976782030000001</cx:pt>
          <cx:pt idx="2427">11.36210258</cx:pt>
          <cx:pt idx="2428">11.24504602</cx:pt>
          <cx:pt idx="2429">11.65268741</cx:pt>
          <cx:pt idx="2430">11.9511804</cx:pt>
          <cx:pt idx="2431">12.542544879999999</cx:pt>
          <cx:pt idx="2432">11.407564949999999</cx:pt>
          <cx:pt idx="2433">11.91505167</cx:pt>
          <cx:pt idx="2434">12.10068435</cx:pt>
          <cx:pt idx="2435">11.429543860000001</cx:pt>
          <cx:pt idx="2436">11.65268741</cx:pt>
          <cx:pt idx="2437">10.75790288</cx:pt>
          <cx:pt idx="2438">11.69524702</cx:pt>
          <cx:pt idx="2439">11.27720313</cx:pt>
          <cx:pt idx="2440">11.51292546</cx:pt>
          <cx:pt idx="2441">11.429543860000001</cx:pt>
          <cx:pt idx="2442">11.88448902</cx:pt>
          <cx:pt idx="2443">11.775289730000001</cx:pt>
          <cx:pt idx="2444">11.542484269999999</cx:pt>
          <cx:pt idx="2445">11.91839057</cx:pt>
          <cx:pt idx="2446">11.28978191</cx:pt>
          <cx:pt idx="2447">11.90496755</cx:pt>
          <cx:pt idx="2448">11.970350310000001</cx:pt>
          <cx:pt idx="2449">11.69524702</cx:pt>
          <cx:pt idx="2450">11.65268741</cx:pt>
          <cx:pt idx="2451">11.970350310000001</cx:pt>
          <cx:pt idx="2452">11.70354582</cx:pt>
          <cx:pt idx="2453">11.28978191</cx:pt>
          <cx:pt idx="2454">11.289156719999999</cx:pt>
          <cx:pt idx="2455">11.28978191</cx:pt>
          <cx:pt idx="2456">11.251560700000001</cx:pt>
          <cx:pt idx="2457">12.676076269999999</cx:pt>
          <cx:pt idx="2458">11.8277362</cx:pt>
          <cx:pt idx="2459">12.66032792</cx:pt>
          <cx:pt idx="2460">11.61818598</cx:pt>
          <cx:pt idx="2461">11.715866309999999</cx:pt>
          <cx:pt idx="2462">12.04355372</cx:pt>
          <cx:pt idx="2463">11.69524702</cx:pt>
          <cx:pt idx="2464">11.35040654</cx:pt>
          <cx:pt idx="2465">11.56171563</cx:pt>
          <cx:pt idx="2466">11.418614789999999</cx:pt>
          <cx:pt idx="2467">11.53761808</cx:pt>
          <cx:pt idx="2468">11.28978191</cx:pt>
          <cx:pt idx="2469">11.661345470000001</cx:pt>
          <cx:pt idx="2470">11.820042450000001</cx:pt>
          <cx:pt idx="2471">11.68266824</cx:pt>
          <cx:pt idx="2472">12.4291962</cx:pt>
          <cx:pt idx="2473">11.64395373</cx:pt>
          <cx:pt idx="2474">12.180754840000001</cx:pt>
          <cx:pt idx="2475">11.492722759999999</cx:pt>
          <cx:pt idx="2476">11.65268741</cx:pt>
          <cx:pt idx="2477">11.58058411</cx:pt>
          <cx:pt idx="2478">11.65268741</cx:pt>
          <cx:pt idx="2479">11.60823564</cx:pt>
          <cx:pt idx="2480">11.69524702</cx:pt>
          <cx:pt idx="2481">11.31447453</cx:pt>
          <cx:pt idx="2482">11.43496392</cx:pt>
          <cx:pt idx="2483">11.51292546</cx:pt>
          <cx:pt idx="2484">11.28978191</cx:pt>
          <cx:pt idx="2485">11.492722759999999</cx:pt>
          <cx:pt idx="2486">12.05815252</cx:pt>
          <cx:pt idx="2487">11.845819880000001</cx:pt>
          <cx:pt idx="2488">11.867097279999999</cx:pt>
          <cx:pt idx="2489">11.69524702</cx:pt>
          <cx:pt idx="2490">12.24433617</cx:pt>
          <cx:pt idx="2491">11.831379200000001</cx:pt>
          <cx:pt idx="2492">11.112373270000001</cx:pt>
          <cx:pt idx="2493">12.30138283</cx:pt>
          <cx:pt idx="2494">11.72803684</cx:pt>
          <cx:pt idx="2495">11.3736634</cx:pt>
          <cx:pt idx="2496">11.58524613</cx:pt>
          <cx:pt idx="2497">12.56024446</cx:pt>
          <cx:pt idx="2498">10.858999000000001</cx:pt>
          <cx:pt idx="2499">11.630708500000001</cx:pt>
          <cx:pt idx="2500">11.8913619</cx:pt>
          <cx:pt idx="2501">11.898187869999999</cx:pt>
          <cx:pt idx="2502">11.00209984</cx:pt>
          <cx:pt idx="2503">11.28978191</cx:pt>
          <cx:pt idx="2504">11.32055357</cx:pt>
          <cx:pt idx="2505">12.24288662</cx:pt>
          <cx:pt idx="2506">11.37939407</cx:pt>
          <cx:pt idx="2507">11.28978191</cx:pt>
          <cx:pt idx="2508">11.849397700000001</cx:pt>
          <cx:pt idx="2509">11.429543860000001</cx:pt>
          <cx:pt idx="2510">11.429543860000001</cx:pt>
          <cx:pt idx="2511">12.04355372</cx:pt>
          <cx:pt idx="2512">11.52356863</cx:pt>
          <cx:pt idx="2513">11.72803684</cx:pt>
          <cx:pt idx="2514">11.407564949999999</cx:pt>
          <cx:pt idx="2515">11.407564949999999</cx:pt>
          <cx:pt idx="2516">11.90158345</cx:pt>
          <cx:pt idx="2517">11.35040654</cx:pt>
          <cx:pt idx="2518">11.60823564</cx:pt>
          <cx:pt idx="2519">11.31447453</cx:pt>
          <cx:pt idx="2520">11.407564949999999</cx:pt>
          <cx:pt idx="2521">12.23076526</cx:pt>
          <cx:pt idx="2522">11.385092090000001</cx:pt>
          <cx:pt idx="2523">11.73606902</cx:pt>
          <cx:pt idx="2524">11.723996440000001</cx:pt>
          <cx:pt idx="2525">11.91805718</cx:pt>
          <cx:pt idx="2526">11.80559508</cx:pt>
          <cx:pt idx="2527">11.88448902</cx:pt>
          <cx:pt idx="2528">11.67419361</cx:pt>
          <cx:pt idx="2529">11.723996440000001</cx:pt>
          <cx:pt idx="2530">12.160028710000001</cx:pt>
          <cx:pt idx="2531">10.81977828</cx:pt>
          <cx:pt idx="2532">11.73606902</cx:pt>
          <cx:pt idx="2533">11.938193200000001</cx:pt>
          <cx:pt idx="2534">11.982929090000001</cx:pt>
          <cx:pt idx="2535">12.948009989999999</cx:pt>
          <cx:pt idx="2536">12.170445470000001</cx:pt>
          <cx:pt idx="2537">12.01370075</cx:pt>
          <cx:pt idx="2538">11.7905572</cx:pt>
          <cx:pt idx="2539">11.56171563</cx:pt>
          <cx:pt idx="2540">11.532237780000001</cx:pt>
          <cx:pt idx="2541">12.42520818</cx:pt>
          <cx:pt idx="2542">11.571194370000001</cx:pt>
          <cx:pt idx="2543">11.51292546</cx:pt>
          <cx:pt idx="2544">11.68645852</cx:pt>
          <cx:pt idx="2545">12.04355372</cx:pt>
          <cx:pt idx="2546">11.938193200000001</cx:pt>
          <cx:pt idx="2547">11.589886509999999</cx:pt>
          <cx:pt idx="2548">11.79433792</cx:pt>
          <cx:pt idx="2549">12.676076269999999</cx:pt>
          <cx:pt idx="2550">12.51786057</cx:pt>
          <cx:pt idx="2551">11.7905572</cx:pt>
          <cx:pt idx="2552">12.429216200000001</cx:pt>
          <cx:pt idx="2553">11.69524702</cx:pt>
          <cx:pt idx="2554">11.70313252</cx:pt>
          <cx:pt idx="2555">11.56171563</cx:pt>
          <cx:pt idx="2556">11.982929090000001</cx:pt>
          <cx:pt idx="2557">12.06104687</cx:pt>
          <cx:pt idx="2558">11.3736634</cx:pt>
          <cx:pt idx="2559">11.407009240000001</cx:pt>
          <cx:pt idx="2560">12.01370075</cx:pt>
          <cx:pt idx="2561">11.60823564</cx:pt>
          <cx:pt idx="2562">11.28978191</cx:pt>
          <cx:pt idx="2563">11.00209984</cx:pt>
          <cx:pt idx="2564">10.29214554</cx:pt>
          <cx:pt idx="2565">11.69524702</cx:pt>
          <cx:pt idx="2566">11.35040654</cx:pt>
          <cx:pt idx="2567">11.67419361</cx:pt>
          <cx:pt idx="2568">11.08214255</cx:pt>
          <cx:pt idx="2569">11.968196089999999</cx:pt>
          <cx:pt idx="2570">11.225243389999999</cx:pt>
          <cx:pt idx="2571">11.440354770000001</cx:pt>
          <cx:pt idx="2572">11.813030060000001</cx:pt>
          <cx:pt idx="2573">11.37939407</cx:pt>
          <cx:pt idx="2574">11.35040654</cx:pt>
          <cx:pt idx="2575">11.429543860000001</cx:pt>
          <cx:pt idx="2576">12.27839331</cx:pt>
          <cx:pt idx="2577">11.72803684</cx:pt>
          <cx:pt idx="2578">11.56171563</cx:pt>
          <cx:pt idx="2579">11.957611289999999</cx:pt>
          <cx:pt idx="2580">12.341477279999999</cx:pt>
          <cx:pt idx="2581">12.56024446</cx:pt>
          <cx:pt idx="2582">11.813030060000001</cx:pt>
          <cx:pt idx="2583">11.38508073</cx:pt>
          <cx:pt idx="2584">11.96718074</cx:pt>
          <cx:pt idx="2585">11.01862914</cx:pt>
          <cx:pt idx="2586">10.714417770000001</cx:pt>
          <cx:pt idx="2587">11.118400299999999</cx:pt>
          <cx:pt idx="2588">11.28978191</cx:pt>
          <cx:pt idx="2589">12.01370075</cx:pt>
          <cx:pt idx="2590">11.01862914</cx:pt>
          <cx:pt idx="2591">11.39639165</cx:pt>
          <cx:pt idx="2592">12.05815252</cx:pt>
          <cx:pt idx="2593">10.96819829</cx:pt>
          <cx:pt idx="2594">10.86856845</cx:pt>
          <cx:pt idx="2595">11.36210258</cx:pt>
          <cx:pt idx="2596">11.74403719</cx:pt>
          <cx:pt idx="2597">11.29290204</cx:pt>
          <cx:pt idx="2598">11.63955812</cx:pt>
          <cx:pt idx="2599">11.67419361</cx:pt>
          <cx:pt idx="2600">11.571194370000001</cx:pt>
          <cx:pt idx="2601">12.11724143</cx:pt>
          <cx:pt idx="2602">12.240474069999999</cx:pt>
          <cx:pt idx="2603">11.82041016</cx:pt>
          <cx:pt idx="2604">12.206072649999999</cx:pt>
          <cx:pt idx="2605">12.07254125</cx:pt>
          <cx:pt idx="2606">11.7905572</cx:pt>
          <cx:pt idx="2607">12.01370075</cx:pt>
          <cx:pt idx="2608">11.60823564</cx:pt>
          <cx:pt idx="2609">11.88448902</cx:pt>
          <cx:pt idx="2610">11.53761808</cx:pt>
          <cx:pt idx="2611">12.07254125</cx:pt>
          <cx:pt idx="2612">11.74403719</cx:pt>
          <cx:pt idx="2613">11.944707879999999</cx:pt>
          <cx:pt idx="2614">11.47210347</cx:pt>
          <cx:pt idx="2615">12.27839331</cx:pt>
          <cx:pt idx="2616">11.918357240000001</cx:pt>
          <cx:pt idx="2617">11.27720313</cx:pt>
          <cx:pt idx="2618">10.91508846</cx:pt>
          <cx:pt idx="2619">11.28971941</cx:pt>
          <cx:pt idx="2620">12.40901349</cx:pt>
          <cx:pt idx="2621">11.92503512</cx:pt>
          <cx:pt idx="2622">12.21602298</cx:pt>
          <cx:pt idx="2623">10.341742480000001</cx:pt>
          <cx:pt idx="2624">11.69524702</cx:pt>
          <cx:pt idx="2625">11.225243389999999</cx:pt>
          <cx:pt idx="2626">11.60823564</cx:pt>
          <cx:pt idx="2627">11.86182022</cx:pt>
          <cx:pt idx="2628">11.74403719</cx:pt>
          <cx:pt idx="2629">10.75790288</cx:pt>
          <cx:pt idx="2630">12.24288662</cx:pt>
          <cx:pt idx="2631">12.206072649999999</cx:pt>
          <cx:pt idx="2632">10.81977828</cx:pt>
          <cx:pt idx="2633">11.80559508</cx:pt>
          <cx:pt idx="2634">11.91839057</cx:pt>
          <cx:pt idx="2635">12.00456827</cx:pt>
          <cx:pt idx="2636">11.73606902</cx:pt>
          <cx:pt idx="2637">11.32055357</cx:pt>
          <cx:pt idx="2638">11.982929090000001</cx:pt>
          <cx:pt idx="2639">11.621779869999999</cx:pt>
          <cx:pt idx="2640">11.225243389999999</cx:pt>
          <cx:pt idx="2641">11.60823564</cx:pt>
          <cx:pt idx="2642">12.81311713</cx:pt>
          <cx:pt idx="2643">11.736061019999999</cx:pt>
          <cx:pt idx="2644">11.69524702</cx:pt>
          <cx:pt idx="2645">11.31447453</cx:pt>
          <cx:pt idx="2646">11.589886509999999</cx:pt>
          <cx:pt idx="2647">12.429216200000001</cx:pt>
          <cx:pt idx="2648">11.60823564</cx:pt>
          <cx:pt idx="2649">12.01370075</cx:pt>
          <cx:pt idx="2650">11.73606902</cx:pt>
          <cx:pt idx="2651">11.73606902</cx:pt>
          <cx:pt idx="2652">11.429543860000001</cx:pt>
          <cx:pt idx="2653">11.982929090000001</cx:pt>
          <cx:pt idx="2654">12.3883942</cx:pt>
          <cx:pt idx="2655">12.01370075</cx:pt>
          <cx:pt idx="2656">11.58524613</cx:pt>
          <cx:pt idx="2657">12.01370075</cx:pt>
          <cx:pt idx="2658">11.60823564</cx:pt>
          <cx:pt idx="2659">11.407564949999999</cx:pt>
          <cx:pt idx="2660">11.69524702</cx:pt>
          <cx:pt idx="2661">11.46163217</cx:pt>
          <cx:pt idx="2662">11.46163217</cx:pt>
          <cx:pt idx="2663">11.066638360000001</cx:pt>
          <cx:pt idx="2664">11.66564655</cx:pt>
          <cx:pt idx="2665">11.982929090000001</cx:pt>
          <cx:pt idx="2666">11.626254149999999</cx:pt>
          <cx:pt idx="2667">11.938193200000001</cx:pt>
          <cx:pt idx="2668">11.56171563</cx:pt>
          <cx:pt idx="2669">11.407564949999999</cx:pt>
          <cx:pt idx="2670">11.35040654</cx:pt>
          <cx:pt idx="2671">11.694830270000001</cx:pt>
          <cx:pt idx="2672">11.61728548</cx:pt>
          <cx:pt idx="2673">12.40389839</cx:pt>
          <cx:pt idx="2674">11.429543860000001</cx:pt>
          <cx:pt idx="2675">11.571194370000001</cx:pt>
          <cx:pt idx="2676">11.56171563</cx:pt>
          <cx:pt idx="2677">11.64395373</cx:pt>
          <cx:pt idx="2678">12.01370075</cx:pt>
          <cx:pt idx="2679">12.27839331</cx:pt>
          <cx:pt idx="2680">11.7905572</cx:pt>
          <cx:pt idx="2681">11.911701580000001</cx:pt>
          <cx:pt idx="2682">11.225243389999999</cx:pt>
          <cx:pt idx="2683">10.849337090000001</cx:pt>
          <cx:pt idx="2684">11.621779869999999</cx:pt>
          <cx:pt idx="2685">11.60823564</cx:pt>
          <cx:pt idx="2686">11.42409425</cx:pt>
          <cx:pt idx="2687">11.429543860000001</cx:pt>
          <cx:pt idx="2688">11.723996440000001</cx:pt>
          <cx:pt idx="2689">10.950806549999999</cx:pt>
          <cx:pt idx="2690">12.01370075</cx:pt>
          <cx:pt idx="2691">11.68687877</cx:pt>
          <cx:pt idx="2692">10.714417770000001</cx:pt>
          <cx:pt idx="2693">12.180754840000001</cx:pt>
          <cx:pt idx="2694">11.385092090000001</cx:pt>
          <cx:pt idx="2695">11.69524702</cx:pt>
          <cx:pt idx="2696">11.08214255</cx:pt>
          <cx:pt idx="2697">12.10071213</cx:pt>
          <cx:pt idx="2698">11.842229209999999</cx:pt>
          <cx:pt idx="2699">11.9316358</cx:pt>
          <cx:pt idx="2700">11.429543860000001</cx:pt>
          <cx:pt idx="2701">11.90496755</cx:pt>
          <cx:pt idx="2702">11.08214255</cx:pt>
          <cx:pt idx="2703">10.768484989999999</cx:pt>
          <cx:pt idx="2704">11.71177632</cx:pt>
          <cx:pt idx="2705">11.65268741</cx:pt>
          <cx:pt idx="2706">11.678439900000001</cx:pt>
          <cx:pt idx="2707">11.05089001</cx:pt>
          <cx:pt idx="2708">12.676076269999999</cx:pt>
          <cx:pt idx="2709">11.571194370000001</cx:pt>
          <cx:pt idx="2710">12.421184029999999</cx:pt>
          <cx:pt idx="2711">11.56646623</cx:pt>
          <cx:pt idx="2712">11.842229209999999</cx:pt>
          <cx:pt idx="2713">11.58524613</cx:pt>
          <cx:pt idx="2714">11.429543860000001</cx:pt>
          <cx:pt idx="2715">11.58058411</cx:pt>
          <cx:pt idx="2716">12.765688430000001</cx:pt>
          <cx:pt idx="2717">11.589886509999999</cx:pt>
          <cx:pt idx="2718">11.60823564</cx:pt>
          <cx:pt idx="2719">11.813030060000001</cx:pt>
          <cx:pt idx="2720">11.65268741</cx:pt>
          <cx:pt idx="2721">11.90158345</cx:pt>
          <cx:pt idx="2722">11.661345470000001</cx:pt>
          <cx:pt idx="2723">11.46426029</cx:pt>
          <cx:pt idx="2724">11.69524702</cx:pt>
          <cx:pt idx="2725">11.225243389999999</cx:pt>
          <cx:pt idx="2726">12.676076269999999</cx:pt>
          <cx:pt idx="2727">11.429543860000001</cx:pt>
          <cx:pt idx="2728">11.77490504</cx:pt>
          <cx:pt idx="2729">11.91839057</cx:pt>
          <cx:pt idx="2730">11.31447453</cx:pt>
          <cx:pt idx="2731">12.15477935</cx:pt>
          <cx:pt idx="2732">11.08214255</cx:pt>
          <cx:pt idx="2733">11.73606902</cx:pt>
          <cx:pt idx="2734">11.70354582</cx:pt>
          <cx:pt idx="2735">11.621779869999999</cx:pt>
          <cx:pt idx="2736">11.571194370000001</cx:pt>
          <cx:pt idx="2737">11.68266824</cx:pt>
          <cx:pt idx="2738">11.08214255</cx:pt>
          <cx:pt idx="2739">11.01862914</cx:pt>
          <cx:pt idx="2740">11.69524702</cx:pt>
          <cx:pt idx="2741">12.043259559999999</cx:pt>
          <cx:pt idx="2742">12.851866129999999</cx:pt>
          <cx:pt idx="2743">11.870599909999999</cx:pt>
          <cx:pt idx="2744">11.56171563</cx:pt>
          <cx:pt idx="2745">11.56171563</cx:pt>
          <cx:pt idx="2746">11.205040690000001</cx:pt>
          <cx:pt idx="2747">11.418614789999999</cx:pt>
          <cx:pt idx="2748">11.28978191</cx:pt>
          <cx:pt idx="2749">11.83500896</cx:pt>
          <cx:pt idx="2750">11.69524702</cx:pt>
          <cx:pt idx="2751">12.04355372</cx:pt>
          <cx:pt idx="2752">12.42901618</cx:pt>
          <cx:pt idx="2753">11.775289730000001</cx:pt>
          <cx:pt idx="2754">11.225243389999999</cx:pt>
          <cx:pt idx="2755">11.65268741</cx:pt>
          <cx:pt idx="2756">11.63955812</cx:pt>
          <cx:pt idx="2757">11.1844214</cx:pt>
          <cx:pt idx="2758">10.65135963</cx:pt>
          <cx:pt idx="2759">11.661345470000001</cx:pt>
          <cx:pt idx="2760">11.69524702</cx:pt>
          <cx:pt idx="2761">12.01370075</cx:pt>
          <cx:pt idx="2762">12.01370075</cx:pt>
          <cx:pt idx="2763">11.849397700000001</cx:pt>
          <cx:pt idx="2764">11.13458902</cx:pt>
          <cx:pt idx="2765">11.678439900000001</cx:pt>
          <cx:pt idx="2766">11.64395373</cx:pt>
          <cx:pt idx="2767">11.48760766</cx:pt>
          <cx:pt idx="2768">13.75894021</cx:pt>
          <cx:pt idx="2769">12.42901618</cx:pt>
          <cx:pt idx="2770">11.85647971</cx:pt>
          <cx:pt idx="2771">11.964001079999999</cx:pt>
          <cx:pt idx="2772">11.418614789999999</cx:pt>
          <cx:pt idx="2773">11.9511804</cx:pt>
          <cx:pt idx="2774">11.67839753</cx:pt>
          <cx:pt idx="2775">12.031719259999999</cx:pt>
          <cx:pt idx="2776">11.79433792</cx:pt>
          <cx:pt idx="2777">11.46163217</cx:pt>
          <cx:pt idx="2778">11.440354770000001</cx:pt>
          <cx:pt idx="2779">11.46163217</cx:pt>
          <cx:pt idx="2780">11.69524702</cx:pt>
          <cx:pt idx="2781">11.08214255</cx:pt>
          <cx:pt idx="2782">11.32055357</cx:pt>
          <cx:pt idx="2783">11.36789969</cx:pt>
          <cx:pt idx="2784">11.46163217</cx:pt>
          <cx:pt idx="2785">11.60823564</cx:pt>
          <cx:pt idx="2786">11.938193200000001</cx:pt>
          <cx:pt idx="2787">11.51292546</cx:pt>
          <cx:pt idx="2788">12.51786057</cx:pt>
          <cx:pt idx="2789">11.635143100000001</cx:pt>
          <cx:pt idx="2790">11.19134184</cx:pt>
          <cx:pt idx="2791">10.858999000000001</cx:pt>
          <cx:pt idx="2792">11.32055357</cx:pt>
          <cx:pt idx="2793">11.60823564</cx:pt>
          <cx:pt idx="2794">11.73606902</cx:pt>
          <cx:pt idx="2795">11.429543860000001</cx:pt>
          <cx:pt idx="2796">11.492722759999999</cx:pt>
          <cx:pt idx="2797">11.849397700000001</cx:pt>
          <cx:pt idx="2798">11.28978191</cx:pt>
          <cx:pt idx="2799">11.112447899999999</cx:pt>
          <cx:pt idx="2800">11.661345470000001</cx:pt>
          <cx:pt idx="2801">10.6454249</cx:pt>
          <cx:pt idx="2802">12.01370075</cx:pt>
          <cx:pt idx="2803">11.54973944</cx:pt>
          <cx:pt idx="2804">11.35040654</cx:pt>
          <cx:pt idx="2805">11.661345470000001</cx:pt>
          <cx:pt idx="2806">11.699405029999999</cx:pt>
          <cx:pt idx="2807">11.699405029999999</cx:pt>
          <cx:pt idx="2808">11.5228758</cx:pt>
          <cx:pt idx="2809">12.30138283</cx:pt>
          <cx:pt idx="2810">11.73606902</cx:pt>
          <cx:pt idx="2811">11.429543860000001</cx:pt>
          <cx:pt idx="2812">11.73606902</cx:pt>
          <cx:pt idx="2813">11.60823564</cx:pt>
          <cx:pt idx="2814">11.91839057</cx:pt>
          <cx:pt idx="2815">11.982929090000001</cx:pt>
          <cx:pt idx="2816">11.59910316</cx:pt>
          <cx:pt idx="2817">11.982929090000001</cx:pt>
          <cx:pt idx="2818">11.7905572</cx:pt>
          <cx:pt idx="2819">11.630708500000001</cx:pt>
          <cx:pt idx="2820">11.225243389999999</cx:pt>
          <cx:pt idx="2821">11.571194370000001</cx:pt>
          <cx:pt idx="2822">11.385092090000001</cx:pt>
          <cx:pt idx="2823">11.66856076</cx:pt>
          <cx:pt idx="2824">11.69524702</cx:pt>
          <cx:pt idx="2825">11.225243389999999</cx:pt>
          <cx:pt idx="2826">11.36789969</cx:pt>
          <cx:pt idx="2827">11.7905572</cx:pt>
          <cx:pt idx="2828">12.160028710000001</cx:pt>
          <cx:pt idx="2829">11.88448902</cx:pt>
          <cx:pt idx="2830">12.1281111</cx:pt>
          <cx:pt idx="2831">11.732060990000001</cx:pt>
          <cx:pt idx="2832">11.894780709999999</cx:pt>
          <cx:pt idx="2833">11.45105006</cx:pt>
          <cx:pt idx="2834">11.85214393</cx:pt>
          <cx:pt idx="2835">11.73606902</cx:pt>
          <cx:pt idx="2836">11.775289730000001</cx:pt>
          <cx:pt idx="2837">12.95984445</cx:pt>
          <cx:pt idx="2838">10.81977828</cx:pt>
          <cx:pt idx="2839">11.626254149999999</cx:pt>
          <cx:pt idx="2840">11.00209984</cx:pt>
          <cx:pt idx="2841">12.873902019999999</cx:pt>
          <cx:pt idx="2842">11.251560700000001</cx:pt>
          <cx:pt idx="2843">11.35040654</cx:pt>
          <cx:pt idx="2844">11.707669539999999</cx:pt>
          <cx:pt idx="2845">12.07254125</cx:pt>
          <cx:pt idx="2846">11.80185676</cx:pt>
          <cx:pt idx="2847">12.421184029999999</cx:pt>
          <cx:pt idx="2848">12.577636200000001</cx:pt>
          <cx:pt idx="2849">11.91839057</cx:pt>
          <cx:pt idx="2850">11.552146179999999</cx:pt>
          <cx:pt idx="2851">10.91508846</cx:pt>
          <cx:pt idx="2852">11.56171563</cx:pt>
          <cx:pt idx="2853">12.013397680000001</cx:pt>
          <cx:pt idx="2854">11.842229209999999</cx:pt>
          <cx:pt idx="2855">12.095141079999999</cx:pt>
          <cx:pt idx="2856">11.77490504</cx:pt>
          <cx:pt idx="2857">12.23076526</cx:pt>
          <cx:pt idx="2858">11.492722759999999</cx:pt>
          <cx:pt idx="2859">12.28995413</cx:pt>
          <cx:pt idx="2860">12.429216200000001</cx:pt>
          <cx:pt idx="2861">11.99843328</cx:pt>
          <cx:pt idx="2862">11.957611289999999</cx:pt>
          <cx:pt idx="2863">12.122691039999999</cx:pt>
          <cx:pt idx="2864">11.944707879999999</cx:pt>
          <cx:pt idx="2865">11.91839057</cx:pt>
          <cx:pt idx="2866">11.775289730000001</cx:pt>
          <cx:pt idx="2867">12.873902019999999</cx:pt>
          <cx:pt idx="2868">11.69524702</cx:pt>
          <cx:pt idx="2869">12.28765263</cx:pt>
          <cx:pt idx="2870">11.90496755</cx:pt>
          <cx:pt idx="2871">11.29601246</cx:pt>
          <cx:pt idx="2872">12.1281111</cx:pt>
          <cx:pt idx="2873">11.64395373</cx:pt>
          <cx:pt idx="2874">11.68266824</cx:pt>
          <cx:pt idx="2875">12.765688430000001</cx:pt>
          <cx:pt idx="2876">11.661345470000001</cx:pt>
          <cx:pt idx="2877">11.28978191</cx:pt>
          <cx:pt idx="2878">11.08214255</cx:pt>
          <cx:pt idx="2879">11.813030060000001</cx:pt>
          <cx:pt idx="2880">11.28978191</cx:pt>
          <cx:pt idx="2881">11.31447453</cx:pt>
          <cx:pt idx="2882">12.30138283</cx:pt>
          <cx:pt idx="2883">11.2835123</cx:pt>
          <cx:pt idx="2884">12.421184029999999</cx:pt>
          <cx:pt idx="2885">11.571194370000001</cx:pt>
          <cx:pt idx="2886">10.56455049</cx:pt>
          <cx:pt idx="2887">11.69524702</cx:pt>
          <cx:pt idx="2888">11.429543860000001</cx:pt>
          <cx:pt idx="2889">10.59663473</cx:pt>
          <cx:pt idx="2890">12.01370075</cx:pt>
          <cx:pt idx="2891">11.69524702</cx:pt>
          <cx:pt idx="2892">11.1844214</cx:pt>
          <cx:pt idx="2893">11.35040654</cx:pt>
          <cx:pt idx="2894">11.99843328</cx:pt>
          <cx:pt idx="2895">11.225243389999999</cx:pt>
          <cx:pt idx="2896">11.10495723</cx:pt>
          <cx:pt idx="2897">11.58058411</cx:pt>
          <cx:pt idx="2898">11.48760766</cx:pt>
          <cx:pt idx="2899">11.13458902</cx:pt>
          <cx:pt idx="2900">11.9511804</cx:pt>
          <cx:pt idx="2901">11.66564655</cx:pt>
          <cx:pt idx="2902">11.37939407</cx:pt>
          <cx:pt idx="2903">11.69524702</cx:pt>
          <cx:pt idx="2904">12.028738629999999</cx:pt>
          <cx:pt idx="2905">11.661345470000001</cx:pt>
          <cx:pt idx="2906">11.820042450000001</cx:pt>
          <cx:pt idx="2907">11.91839057</cx:pt>
          <cx:pt idx="2908">11.715866309999999</cx:pt>
          <cx:pt idx="2909">11.35040654</cx:pt>
          <cx:pt idx="2910">11.63955812</cx:pt>
          <cx:pt idx="2911">11.67419361</cx:pt>
          <cx:pt idx="2912">11.429543860000001</cx:pt>
          <cx:pt idx="2913">11.8277362</cx:pt>
          <cx:pt idx="2914">11.31447453</cx:pt>
          <cx:pt idx="2915">11.607780999999999</cx:pt>
          <cx:pt idx="2916">11.7905572</cx:pt>
          <cx:pt idx="2917">11.61828498</cx:pt>
          <cx:pt idx="2918">11.83500896</cx:pt>
          <cx:pt idx="2919">11.65268741</cx:pt>
          <cx:pt idx="2920">11.8913619</cx:pt>
          <cx:pt idx="2921">11.225243389999999</cx:pt>
          <cx:pt idx="2922">11.00209984</cx:pt>
          <cx:pt idx="2923">11.034889659999999</cx:pt>
          <cx:pt idx="2924">11.3736634</cx:pt>
          <cx:pt idx="2925">11.8913619</cx:pt>
          <cx:pt idx="2926">11.39639165</cx:pt>
          <cx:pt idx="2927">11.775289730000001</cx:pt>
          <cx:pt idx="2928">11.64395373</cx:pt>
          <cx:pt idx="2929">11.225243389999999</cx:pt>
          <cx:pt idx="2930">11.92503512</cx:pt>
          <cx:pt idx="2931">12.429216200000001</cx:pt>
          <cx:pt idx="2932">12.82125828</cx:pt>
          <cx:pt idx="2933">11.571194370000001</cx:pt>
          <cx:pt idx="2934">11.621779869999999</cx:pt>
          <cx:pt idx="2935">11.69524702</cx:pt>
          <cx:pt idx="2936">11.19134184</cx:pt>
          <cx:pt idx="2937">11.7905572</cx:pt>
          <cx:pt idx="2938">11.775289730000001</cx:pt>
          <cx:pt idx="2939">11.9511804</cx:pt>
          <cx:pt idx="2940">12.524526379999999</cx:pt>
          <cx:pt idx="2941">12.873902019999999</cx:pt>
          <cx:pt idx="2942">11.75194237</cx:pt>
          <cx:pt idx="2943">11.08214255</cx:pt>
          <cx:pt idx="2944">11.842229209999999</cx:pt>
          <cx:pt idx="2945">11.225243389999999</cx:pt>
          <cx:pt idx="2946">11.3736634</cx:pt>
          <cx:pt idx="2947">11.678016080000001</cx:pt>
          <cx:pt idx="2948">11.69524702</cx:pt>
          <cx:pt idx="2949">11.747997590000001</cx:pt>
          <cx:pt idx="2950">11.54005413</cx:pt>
          <cx:pt idx="2951">11.56171563</cx:pt>
          <cx:pt idx="2952">12.10071213</cx:pt>
          <cx:pt idx="2953">12.10071213</cx:pt>
          <cx:pt idx="2954">10.491274219999999</cx:pt>
          <cx:pt idx="2955">12.676076269999999</cx:pt>
          <cx:pt idx="2956">11.28978191</cx:pt>
          <cx:pt idx="2957">11.69524702</cx:pt>
          <cx:pt idx="2958">11.73602902</cx:pt>
          <cx:pt idx="2959">12.429216200000001</cx:pt>
          <cx:pt idx="2960">11.112373270000001</cx:pt>
          <cx:pt idx="2961">11.73606902</cx:pt>
          <cx:pt idx="2962">12.873902019999999</cx:pt>
          <cx:pt idx="2963">11.39075783</cx:pt>
          <cx:pt idx="2964">12.42901618</cx:pt>
          <cx:pt idx="2965">11.73606902</cx:pt>
          <cx:pt idx="2966">11.418614789999999</cx:pt>
          <cx:pt idx="2967">11.32659589</cx:pt>
          <cx:pt idx="2968">12.001505480000001</cx:pt>
          <cx:pt idx="2969">11.70313252</cx:pt>
          <cx:pt idx="2970">11.51292546</cx:pt>
          <cx:pt idx="2971">12.487485100000001</cx:pt>
          <cx:pt idx="2972">11.542484269999999</cx:pt>
          <cx:pt idx="2973">11.92503512</cx:pt>
          <cx:pt idx="2974">11.96718074</cx:pt>
          <cx:pt idx="2975">11.294147369999999</cx:pt>
          <cx:pt idx="2976">12.417143619999999</cx:pt>
          <cx:pt idx="2977">12.27839331</cx:pt>
          <cx:pt idx="2978">10.950806549999999</cx:pt>
          <cx:pt idx="2979">11.51292546</cx:pt>
          <cx:pt idx="2980">11.7905572</cx:pt>
          <cx:pt idx="2981">12.72783821</cx:pt>
          <cx:pt idx="2982">11.91805718</cx:pt>
          <cx:pt idx="2983">11.28978191</cx:pt>
          <cx:pt idx="2984">12.873902019999999</cx:pt>
          <cx:pt idx="2985">11.964001079999999</cx:pt>
          <cx:pt idx="2986">11.53761808</cx:pt>
          <cx:pt idx="2987">11.35040654</cx:pt>
          <cx:pt idx="2988">12.10071213</cx:pt>
          <cx:pt idx="2989">11.982929090000001</cx:pt>
          <cx:pt idx="2990">11.1844214</cx:pt>
          <cx:pt idx="2991">11.7905572</cx:pt>
          <cx:pt idx="2992">11.571194370000001</cx:pt>
          <cx:pt idx="2993">11.820042450000001</cx:pt>
          <cx:pt idx="2994">11.407564949999999</cx:pt>
          <cx:pt idx="2995">11.28978191</cx:pt>
          <cx:pt idx="2996">11.91839057</cx:pt>
          <cx:pt idx="2997">11.1844214</cx:pt>
          <cx:pt idx="2998">11.798104410000001</cx:pt>
          <cx:pt idx="2999">11.72803684</cx:pt>
          <cx:pt idx="3000">11.8913619</cx:pt>
          <cx:pt idx="3001">12.51786057</cx:pt>
          <cx:pt idx="3002">11.52356863</cx:pt>
          <cx:pt idx="3003">12.345834590000001</cx:pt>
          <cx:pt idx="3004">12.078239269999999</cx:pt>
          <cx:pt idx="3005">12.30138283</cx:pt>
          <cx:pt idx="3006">11.728536719999999</cx:pt>
          <cx:pt idx="3007">11.743640279999999</cx:pt>
          <cx:pt idx="3008">11.35040654</cx:pt>
          <cx:pt idx="3009">11.69524702</cx:pt>
          <cx:pt idx="3010">12.1281111</cx:pt>
          <cx:pt idx="3011">11.707669539999999</cx:pt>
          <cx:pt idx="3012">11.669929209999999</cx:pt>
          <cx:pt idx="3013">11.82407989</cx:pt>
          <cx:pt idx="3014">11.56171563</cx:pt>
          <cx:pt idx="3015">11.63955812</cx:pt>
          <cx:pt idx="3016">11.911701580000001</cx:pt>
          <cx:pt idx="3017">12.323855679999999</cx:pt>
          <cx:pt idx="3018">11.66950177</cx:pt>
          <cx:pt idx="3019">11.418614789999999</cx:pt>
          <cx:pt idx="3020">11.61818598</cx:pt>
          <cx:pt idx="3021">11.46163217</cx:pt>
          <cx:pt idx="3022">11.36210258</cx:pt>
          <cx:pt idx="3023">11.23848862</cx:pt>
          <cx:pt idx="3024">11.82041016</cx:pt>
          <cx:pt idx="3025">12.61153775</cx:pt>
          <cx:pt idx="3026">11.43496392</cx:pt>
          <cx:pt idx="3027">11.43496392</cx:pt>
          <cx:pt idx="3028">11.898187869999999</cx:pt>
          <cx:pt idx="3029">11.69524702</cx:pt>
          <cx:pt idx="3030">11.641758340000001</cx:pt>
          <cx:pt idx="3031">11.661345470000001</cx:pt>
          <cx:pt idx="3032">11.65268741</cx:pt>
          <cx:pt idx="3033">11.69524702</cx:pt>
          <cx:pt idx="3034">11.35040654</cx:pt>
          <cx:pt idx="3035">11.43496392</cx:pt>
          <cx:pt idx="3036">12.07254125</cx:pt>
          <cx:pt idx="3037">10.461673749999999</cx:pt>
          <cx:pt idx="3038">12.487485100000001</cx:pt>
          <cx:pt idx="3039">11.85651517</cx:pt>
          <cx:pt idx="3040">11.621779869999999</cx:pt>
          <cx:pt idx="3041">11.51242534</cx:pt>
          <cx:pt idx="3042">12.254862810000001</cx:pt>
          <cx:pt idx="3043">12.427214190000001</cx:pt>
          <cx:pt idx="3044">10.91508846</cx:pt>
          <cx:pt idx="3045">11.28978191</cx:pt>
          <cx:pt idx="3046">11.5228758</cx:pt>
          <cx:pt idx="3047">11.72803684</cx:pt>
          <cx:pt idx="3048">11.47210347</cx:pt>
          <cx:pt idx="3049">11.385092090000001</cx:pt>
          <cx:pt idx="3050">11.429543860000001</cx:pt>
          <cx:pt idx="3051">10.75790288</cx:pt>
          <cx:pt idx="3052">11.43496392</cx:pt>
          <cx:pt idx="3053">11.69524702</cx:pt>
          <cx:pt idx="3054">11.60823564</cx:pt>
          <cx:pt idx="3055">11.72803684</cx:pt>
          <cx:pt idx="3056">11.813030060000001</cx:pt>
          <cx:pt idx="3057">11.58058411</cx:pt>
          <cx:pt idx="3058">11.51292546</cx:pt>
          <cx:pt idx="3059">11.205040690000001</cx:pt>
          <cx:pt idx="3060">11.8277362</cx:pt>
          <cx:pt idx="3061">11.75194237</cx:pt>
          <cx:pt idx="3062">11.630708500000001</cx:pt>
          <cx:pt idx="3063">11.05089001</cx:pt>
          <cx:pt idx="3064">11.72803684</cx:pt>
          <cx:pt idx="3065">11.225243389999999</cx:pt>
          <cx:pt idx="3066">11.112373270000001</cx:pt>
          <cx:pt idx="3067">12.341477279999999</cx:pt>
          <cx:pt idx="3068">10.6454249</cx:pt>
          <cx:pt idx="3069">11.80559508</cx:pt>
          <cx:pt idx="3070">11.50287513</cx:pt>
          <cx:pt idx="3071">11.571194370000001</cx:pt>
          <cx:pt idx="3072">12.238055689999999</cx:pt>
          <cx:pt idx="3073">11.50287513</cx:pt>
          <cx:pt idx="3074">11.56171563</cx:pt>
          <cx:pt idx="3075">11.71177632</cx:pt>
          <cx:pt idx="3076">11.65268741</cx:pt>
          <cx:pt idx="3077">10.87804719</cx:pt>
          <cx:pt idx="3078">12.019743070000001</cx:pt>
          <cx:pt idx="3079">11.3736634</cx:pt>
          <cx:pt idx="3080">12.10071213</cx:pt>
          <cx:pt idx="3081">12.160028710000001</cx:pt>
          <cx:pt idx="3082">11.775289730000001</cx:pt>
          <cx:pt idx="3083">11.669929209999999</cx:pt>
          <cx:pt idx="3084">11.820042450000001</cx:pt>
          <cx:pt idx="3085">11.00209984</cx:pt>
          <cx:pt idx="3086">11.3736634</cx:pt>
          <cx:pt idx="3087">11.849397700000001</cx:pt>
          <cx:pt idx="3088">12.167851430000001</cx:pt>
          <cx:pt idx="3089">11.97665948</cx:pt>
          <cx:pt idx="3090">11.36210258</cx:pt>
          <cx:pt idx="3091">11.678439900000001</cx:pt>
          <cx:pt idx="3092">11.69524702</cx:pt>
          <cx:pt idx="3093">12.345834590000001</cx:pt>
          <cx:pt idx="3094">11.32659589</cx:pt>
          <cx:pt idx="3095">11.65702581</cx:pt>
          <cx:pt idx="3096">11.46163217</cx:pt>
          <cx:pt idx="3097">11.3736634</cx:pt>
          <cx:pt idx="3098">12.037653990000001</cx:pt>
          <cx:pt idx="3099">12.3883942</cx:pt>
          <cx:pt idx="3100">11.69524702</cx:pt>
          <cx:pt idx="3101">11.42409425</cx:pt>
          <cx:pt idx="3102">12.180754840000001</cx:pt>
          <cx:pt idx="3103">11.61728548</cx:pt>
          <cx:pt idx="3104">11.51292546</cx:pt>
          <cx:pt idx="3105">11.934919880000001</cx:pt>
          <cx:pt idx="3106">11.970350310000001</cx:pt>
          <cx:pt idx="3107">12.429216200000001</cx:pt>
          <cx:pt idx="3108">11.0020165</cx:pt>
          <cx:pt idx="3109">12.10071213</cx:pt>
          <cx:pt idx="3110">12.10071213</cx:pt>
          <cx:pt idx="3111">11.957611289999999</cx:pt>
          <cx:pt idx="3112">11.58058411</cx:pt>
          <cx:pt idx="3113">11.908340239999999</cx:pt>
          <cx:pt idx="3114">11.775289730000001</cx:pt>
          <cx:pt idx="3115">11.92503512</cx:pt>
          <cx:pt idx="3116">11.813030060000001</cx:pt>
          <cx:pt idx="3117">11.73566894</cx:pt>
          <cx:pt idx="3118">12.42901618</cx:pt>
          <cx:pt idx="3119">12.676076269999999</cx:pt>
          <cx:pt idx="3120">11.630708500000001</cx:pt>
          <cx:pt idx="3121">10.63344871</cx:pt>
          <cx:pt idx="3122">11.51292546</cx:pt>
          <cx:pt idx="3123">12.037653990000001</cx:pt>
          <cx:pt idx="3124">11.96718074</cx:pt>
          <cx:pt idx="3125">12.40901349</cx:pt>
          <cx:pt idx="3126">11.669929209999999</cx:pt>
          <cx:pt idx="3127">12.180754840000001</cx:pt>
          <cx:pt idx="3128">11.3083583</cx:pt>
          <cx:pt idx="3129">11.3736634</cx:pt>
          <cx:pt idx="3130">11.65268741</cx:pt>
          <cx:pt idx="3131">11.9511804</cx:pt>
          <cx:pt idx="3132">11.8913619</cx:pt>
          <cx:pt idx="3133">12.354492649999999</cx:pt>
          <cx:pt idx="3134">11.66950177</cx:pt>
          <cx:pt idx="3135">11.845819880000001</cx:pt>
          <cx:pt idx="3136">11.65268741</cx:pt>
          <cx:pt idx="3137">11.15625052</cx:pt>
          <cx:pt idx="3138">12.02574909</cx:pt>
          <cx:pt idx="3139">11.813030060000001</cx:pt>
          <cx:pt idx="3140">11.15625052</cx:pt>
          <cx:pt idx="3141">11.69107165</cx:pt>
          <cx:pt idx="3142">11.9511804</cx:pt>
          <cx:pt idx="3143">12.037653990000001</cx:pt>
          <cx:pt idx="3144">12.765688430000001</cx:pt>
          <cx:pt idx="3145">12.84000047</cx:pt>
          <cx:pt idx="3146">11.7905572</cx:pt>
          <cx:pt idx="3147">11.561239329999999</cx:pt>
          <cx:pt idx="3148">11.46163217</cx:pt>
          <cx:pt idx="3149">11.407564949999999</cx:pt>
          <cx:pt idx="3150">11.630708500000001</cx:pt>
          <cx:pt idx="3151">12.691580460000001</cx:pt>
          <cx:pt idx="3152">11.58058411</cx:pt>
          <cx:pt idx="3153">11.69524702</cx:pt>
          <cx:pt idx="3154">12.07254125</cx:pt>
          <cx:pt idx="3155">12.30591798</cx:pt>
          <cx:pt idx="3156">11.85296277</cx:pt>
          <cx:pt idx="3157">11.69524702</cx:pt>
          <cx:pt idx="3158">11.7905572</cx:pt>
          <cx:pt idx="3159">11.56171563</cx:pt>
          <cx:pt idx="3160">11.542484269999999</cx:pt>
          <cx:pt idx="3161">11.849397700000001</cx:pt>
          <cx:pt idx="3162">11.813030060000001</cx:pt>
          <cx:pt idx="3163">11.60823564</cx:pt>
          <cx:pt idx="3164">10.37349118</cx:pt>
          <cx:pt idx="3165">11.813030060000001</cx:pt>
          <cx:pt idx="3166">11.894780709999999</cx:pt>
          <cx:pt idx="3167">11.542484269999999</cx:pt>
          <cx:pt idx="3168">11.628483810000001</cx:pt>
          <cx:pt idx="3169">11.73606902</cx:pt>
          <cx:pt idx="3170">11.2835123</cx:pt>
          <cx:pt idx="3171">11.04292184</cx:pt>
          <cx:pt idx="3172">12.01370075</cx:pt>
          <cx:pt idx="3173">11.492722759999999</cx:pt>
          <cx:pt idx="3174">11.69524702</cx:pt>
          <cx:pt idx="3175">11.225243389999999</cx:pt>
          <cx:pt idx="3176">10.799575580000001</cx:pt>
          <cx:pt idx="3177">11.56171563</cx:pt>
          <cx:pt idx="3178">11.50287513</cx:pt>
          <cx:pt idx="3179">12.39669301</cx:pt>
          <cx:pt idx="3180">12.07254125</cx:pt>
          <cx:pt idx="3181">12.59473064</cx:pt>
          <cx:pt idx="3182">11.35040654</cx:pt>
          <cx:pt idx="3183">11.31447453</cx:pt>
          <cx:pt idx="3184">12.23076526</cx:pt>
          <cx:pt idx="3185">11.35040654</cx:pt>
          <cx:pt idx="3186">12.49874226</cx:pt>
          <cx:pt idx="3187">11.719939630000001</cx:pt>
          <cx:pt idx="3188">10.87804719</cx:pt>
          <cx:pt idx="3189">11.112447899999999</cx:pt>
          <cx:pt idx="3190">11.73606902</cx:pt>
          <cx:pt idx="3191">11.56171563</cx:pt>
          <cx:pt idx="3192">10.96819829</cx:pt>
          <cx:pt idx="3193">11.225243389999999</cx:pt>
          <cx:pt idx="3194">12.36734079</cx:pt>
          <cx:pt idx="3195">11.51292546</cx:pt>
          <cx:pt idx="3196">12.100434310000001</cx:pt>
          <cx:pt idx="3197">11.225243389999999</cx:pt>
          <cx:pt idx="3198">11.225243389999999</cx:pt>
          <cx:pt idx="3199">11.97665948</cx:pt>
          <cx:pt idx="3200">11.870599909999999</cx:pt>
          <cx:pt idx="3201">11.73606902</cx:pt>
          <cx:pt idx="3202">11.641758340000001</cx:pt>
          <cx:pt idx="3203">11.50236995</cx:pt>
          <cx:pt idx="3204">12.10071213</cx:pt>
          <cx:pt idx="3205">11.56171563</cx:pt>
          <cx:pt idx="3206">11.964001079999999</cx:pt>
          <cx:pt idx="3207">11.73606902</cx:pt>
          <cx:pt idx="3208">11.982929090000001</cx:pt>
          <cx:pt idx="3209">12.10071213</cx:pt>
          <cx:pt idx="3210">11.225243389999999</cx:pt>
          <cx:pt idx="3211">11.09741002</cx:pt>
          <cx:pt idx="3212">11.88552297</cx:pt>
          <cx:pt idx="3213">12.10071213</cx:pt>
          <cx:pt idx="3214">11.849397700000001</cx:pt>
          <cx:pt idx="3215">11.46163217</cx:pt>
          <cx:pt idx="3216">12.15477935</cx:pt>
          <cx:pt idx="3217">12.323855679999999</cx:pt>
          <cx:pt idx="3218">11.73606902</cx:pt>
          <cx:pt idx="3219">12.07254125</cx:pt>
          <cx:pt idx="3220">11.7905572</cx:pt>
          <cx:pt idx="3221">11.127262979999999</cx:pt>
          <cx:pt idx="3222">11.429543860000001</cx:pt>
          <cx:pt idx="3223">11.55694235</cx:pt>
          <cx:pt idx="3224">11.72803684</cx:pt>
          <cx:pt idx="3225">12.264341549999999</cx:pt>
          <cx:pt idx="3226">12.08953883</cx:pt>
          <cx:pt idx="3227">11.96187143</cx:pt>
          <cx:pt idx="3228">11.066638360000001</cx:pt>
          <cx:pt idx="3229">10.96819829</cx:pt>
          <cx:pt idx="3230">11.73606902</cx:pt>
          <cx:pt idx="3231">12.10068435</cx:pt>
          <cx:pt idx="3232">11.870599909999999</cx:pt>
          <cx:pt idx="3233">11.48760766</cx:pt>
          <cx:pt idx="3234">10.989335390000001</cx:pt>
          <cx:pt idx="3235">11.56171563</cx:pt>
          <cx:pt idx="3236">11.8277362</cx:pt>
          <cx:pt idx="3237">11.35040654</cx:pt>
          <cx:pt idx="3238">13.091904169999999</cx:pt>
          <cx:pt idx="3239">11.35040654</cx:pt>
          <cx:pt idx="3240">11.089805419999999</cx:pt>
          <cx:pt idx="3241">11.225243389999999</cx:pt>
          <cx:pt idx="3242">12.264341549999999</cx:pt>
          <cx:pt idx="3243">11.71177632</cx:pt>
          <cx:pt idx="3244">11.88448902</cx:pt>
          <cx:pt idx="3245">11.31447453</cx:pt>
          <cx:pt idx="3246">11.73606902</cx:pt>
          <cx:pt idx="3247">11.56171563</cx:pt>
          <cx:pt idx="3248">11.867097279999999</cx:pt>
          <cx:pt idx="3249">11.621779869999999</cx:pt>
          <cx:pt idx="3250">12.206072649999999</cx:pt>
          <cx:pt idx="3251">12.577636200000001</cx:pt>
          <cx:pt idx="3252">11.9511804</cx:pt>
          <cx:pt idx="3253">11.60823564</cx:pt>
          <cx:pt idx="3254">11.8277362</cx:pt>
          <cx:pt idx="3255">11.69524702</cx:pt>
          <cx:pt idx="3256">11.88448902</cx:pt>
          <cx:pt idx="3257">11.69524702</cx:pt>
          <cx:pt idx="3258">11.68687877</cx:pt>
          <cx:pt idx="3259">11.332601909999999</cx:pt>
          <cx:pt idx="3260">11.15625052</cx:pt>
          <cx:pt idx="3261">11.68687877</cx:pt>
          <cx:pt idx="3262">12.971540490000001</cx:pt>
          <cx:pt idx="3263">11.69107165</cx:pt>
          <cx:pt idx="3264">10.91508846</cx:pt>
          <cx:pt idx="3265">11.85651517</cx:pt>
          <cx:pt idx="3266">11.849397700000001</cx:pt>
          <cx:pt idx="3267">11.35040654</cx:pt>
          <cx:pt idx="3268">11.87756858</cx:pt>
          <cx:pt idx="3269">11.270853900000001</cx:pt>
          <cx:pt idx="3270">11.65268741</cx:pt>
          <cx:pt idx="3271">11.04292184</cx:pt>
          <cx:pt idx="3272">11.83500896</cx:pt>
          <cx:pt idx="3273">11.50287513</cx:pt>
          <cx:pt idx="3274">11.09741002</cx:pt>
          <cx:pt idx="3275">11.56171563</cx:pt>
          <cx:pt idx="3276">11.69524702</cx:pt>
          <cx:pt idx="3277">11.69524702</cx:pt>
          <cx:pt idx="3278">11.641758340000001</cx:pt>
          <cx:pt idx="3279">11.621779869999999</cx:pt>
          <cx:pt idx="3280">11.63955812</cx:pt>
          <cx:pt idx="3281">11.630708500000001</cx:pt>
          <cx:pt idx="3282">11.456355110000001</cx:pt>
          <cx:pt idx="3283">11.982929090000001</cx:pt>
          <cx:pt idx="3284">11.47729829</cx:pt>
          <cx:pt idx="3285">11.71177632</cx:pt>
          <cx:pt idx="3286">11.69524702</cx:pt>
          <cx:pt idx="3287">12.220961259999999</cx:pt>
          <cx:pt idx="3288">12.05233855</cx:pt>
          <cx:pt idx="3289">12.07254125</cx:pt>
          <cx:pt idx="3290">11.26382287</cx:pt>
          <cx:pt idx="3291">11.964001079999999</cx:pt>
          <cx:pt idx="3292">11.53761808</cx:pt>
          <cx:pt idx="3293">13.038981769999999</cx:pt>
          <cx:pt idx="3294">12.1281111</cx:pt>
          <cx:pt idx="3295">11.09741002</cx:pt>
          <cx:pt idx="3296">11.58058411</cx:pt>
          <cx:pt idx="3297">12.206072649999999</cx:pt>
          <cx:pt idx="3298">11.1844214</cx:pt>
          <cx:pt idx="3299">11.630708500000001</cx:pt>
          <cx:pt idx="3300">11.01862914</cx:pt>
          <cx:pt idx="3301">11.440354770000001</cx:pt>
          <cx:pt idx="3302">11.571194370000001</cx:pt>
          <cx:pt idx="3303">11.45105006</cx:pt>
          <cx:pt idx="3304">11.225243389999999</cx:pt>
          <cx:pt idx="3305">11.564217259999999</cx:pt>
          <cx:pt idx="3306">12.35233515</cx:pt>
          <cx:pt idx="3307">11.92503512</cx:pt>
          <cx:pt idx="3308">12.1281111</cx:pt>
          <cx:pt idx="3309">12.417143619999999</cx:pt>
          <cx:pt idx="3310">11.73606902</cx:pt>
          <cx:pt idx="3311">12.38421883</cx:pt>
          <cx:pt idx="3312">11.418614789999999</cx:pt>
          <cx:pt idx="3313">13.617059619999999</cx:pt>
          <cx:pt idx="3314">11.69524702</cx:pt>
          <cx:pt idx="3315">12.33490552</cx:pt>
          <cx:pt idx="3316">11.669886480000001</cx:pt>
          <cx:pt idx="3317">11.56171563</cx:pt>
          <cx:pt idx="3318">11.944707879999999</cx:pt>
          <cx:pt idx="3319">12.24288662</cx:pt>
          <cx:pt idx="3320">11.88448902</cx:pt>
          <cx:pt idx="3321">11.08214255</cx:pt>
          <cx:pt idx="3322">12.01370075</cx:pt>
          <cx:pt idx="3323">12.98731083</cx:pt>
          <cx:pt idx="3324">10.809727949999999</cx:pt>
          <cx:pt idx="3325">11.36789969</cx:pt>
          <cx:pt idx="3326">11.73602902</cx:pt>
          <cx:pt idx="3327">12.50617724</cx:pt>
          <cx:pt idx="3328">11.73566894</cx:pt>
          <cx:pt idx="3329">11.15625052</cx:pt>
          <cx:pt idx="3330">12.971540490000001</cx:pt>
          <cx:pt idx="3331">11.242873729999999</cx:pt>
          <cx:pt idx="3332">11.440354770000001</cx:pt>
          <cx:pt idx="3333">11.64395373</cx:pt>
          <cx:pt idx="3334">12.1281111</cx:pt>
          <cx:pt idx="3335">12.23076526</cx:pt>
          <cx:pt idx="3336">12.759957760000001</cx:pt>
          <cx:pt idx="3337">12.01370075</cx:pt>
          <cx:pt idx="3338">12.80765263</cx:pt>
          <cx:pt idx="3339">11.23848862</cx:pt>
          <cx:pt idx="3340">11.589886509999999</cx:pt>
          <cx:pt idx="3341">12.01370075</cx:pt>
          <cx:pt idx="3342">12.21354466</cx:pt>
          <cx:pt idx="3343">11.43496392</cx:pt>
          <cx:pt idx="3344">11.73606902</cx:pt>
          <cx:pt idx="3345">12.206072649999999</cx:pt>
          <cx:pt idx="3346">12.10071213</cx:pt>
          <cx:pt idx="3347">11.28978191</cx:pt>
          <cx:pt idx="3348">11.669929209999999</cx:pt>
          <cx:pt idx="3349">11.28978191</cx:pt>
          <cx:pt idx="3350">11.69524702</cx:pt>
          <cx:pt idx="3351">11.112447899999999</cx:pt>
          <cx:pt idx="3352">11.65268741</cx:pt>
          <cx:pt idx="3353">11.88445454</cx:pt>
          <cx:pt idx="3354">12.429216200000001</cx:pt>
          <cx:pt idx="3355">11.982929090000001</cx:pt>
          <cx:pt idx="3356">12.42901618</cx:pt>
          <cx:pt idx="3357">11.44571672</cx:pt>
          <cx:pt idx="3358">11.08214255</cx:pt>
          <cx:pt idx="3359">12.04355372</cx:pt>
          <cx:pt idx="3360">12.206072649999999</cx:pt>
          <cx:pt idx="3361">11.661345470000001</cx:pt>
          <cx:pt idx="3362">11.775289730000001</cx:pt>
          <cx:pt idx="3363">12.323855679999999</cx:pt>
          <cx:pt idx="3364">12.323855679999999</cx:pt>
          <cx:pt idx="3365">11.2185544</cx:pt>
          <cx:pt idx="3366">11.88448902</cx:pt>
          <cx:pt idx="3367">11.51292546</cx:pt>
          <cx:pt idx="3368">11.99535161</cx:pt>
          <cx:pt idx="3369">11.8913619</cx:pt>
          <cx:pt idx="3370">11.51292546</cx:pt>
          <cx:pt idx="3371">13.23569206</cx:pt>
          <cx:pt idx="3372">11.9511804</cx:pt>
          <cx:pt idx="3373">11.45105006</cx:pt>
          <cx:pt idx="3374">12.04355372</cx:pt>
          <cx:pt idx="3375">12.165250650000001</cx:pt>
          <cx:pt idx="3376">12.180754840000001</cx:pt>
          <cx:pt idx="3377">11.894780709999999</cx:pt>
          <cx:pt idx="3378">12.70684793</cx:pt>
          <cx:pt idx="3379">11.532728090000001</cx:pt>
          <cx:pt idx="3380">11.621779869999999</cx:pt>
          <cx:pt idx="3381">11.60823564</cx:pt>
          <cx:pt idx="3382">11.65268741</cx:pt>
          <cx:pt idx="3383">12.287422189999999</cx:pt>
          <cx:pt idx="3384">12.028738629999999</cx:pt>
          <cx:pt idx="3385">11.91839057</cx:pt>
          <cx:pt idx="3386">12.66032792</cx:pt>
          <cx:pt idx="3387">11.60823564</cx:pt>
          <cx:pt idx="3388">11.944707879999999</cx:pt>
          <cx:pt idx="3389">11.64395373</cx:pt>
          <cx:pt idx="3390">11.163367989999999</cx:pt>
          <cx:pt idx="3391">11.73606902</cx:pt>
          <cx:pt idx="3392">12.80765263</cx:pt>
          <cx:pt idx="3393">11.82041016</cx:pt>
          <cx:pt idx="3394">11.24504602</cx:pt>
          <cx:pt idx="3395">11.9511804</cx:pt>
          <cx:pt idx="3396">11.7829526</cx:pt>
          <cx:pt idx="3397">11.56171563</cx:pt>
          <cx:pt idx="3398">11.05089001</cx:pt>
          <cx:pt idx="3399">11.73606902</cx:pt>
          <cx:pt idx="3400">12.429216200000001</cx:pt>
          <cx:pt idx="3401">11.492722759999999</cx:pt>
          <cx:pt idx="3402">11.957611289999999</cx:pt>
          <cx:pt idx="3403">11.127262979999999</cx:pt>
          <cx:pt idx="3404">12.72188581</cx:pt>
          <cx:pt idx="3405">11.60823564</cx:pt>
          <cx:pt idx="3406">11.19134184</cx:pt>
          <cx:pt idx="3407">11.77490504</cx:pt>
          <cx:pt idx="3408">12.429216200000001</cx:pt>
          <cx:pt idx="3409">11.82590972</cx:pt>
          <cx:pt idx="3410">11.719939630000001</cx:pt>
          <cx:pt idx="3411">12.429216200000001</cx:pt>
          <cx:pt idx="3412">11.73606902</cx:pt>
          <cx:pt idx="3413">11.894780709999999</cx:pt>
          <cx:pt idx="3414">11.99535161</cx:pt>
          <cx:pt idx="3415">11.407564949999999</cx:pt>
          <cx:pt idx="3416">11.73566894</cx:pt>
          <cx:pt idx="3417">12.323855679999999</cx:pt>
          <cx:pt idx="3418">12.345834590000001</cx:pt>
          <cx:pt idx="3419">11.849397700000001</cx:pt>
          <cx:pt idx="3420">12.04355372</cx:pt>
          <cx:pt idx="3421">12.676076269999999</cx:pt>
          <cx:pt idx="3422">12.083905010000001</cx:pt>
          <cx:pt idx="3423">11.08214255</cx:pt>
          <cx:pt idx="3424">11.982929090000001</cx:pt>
          <cx:pt idx="3425">12.11176197</cx:pt>
          <cx:pt idx="3426">12.180754840000001</cx:pt>
          <cx:pt idx="3427">11.51292546</cx:pt>
          <cx:pt idx="3428">12.82125828</cx:pt>
          <cx:pt idx="3429">12.72188581</cx:pt>
          <cx:pt idx="3430">11.56171563</cx:pt>
          <cx:pt idx="3431">11.678439900000001</cx:pt>
          <cx:pt idx="3432">11.69524702</cx:pt>
          <cx:pt idx="3433">12.59473064</cx:pt>
          <cx:pt idx="3434">11.87756858</cx:pt>
          <cx:pt idx="3435">11.1844214</cx:pt>
          <cx:pt idx="3436">11.35040654</cx:pt>
          <cx:pt idx="3437">11.482466260000001</cx:pt>
          <cx:pt idx="3438">11.73606902</cx:pt>
          <cx:pt idx="3439">12.15477935</cx:pt>
          <cx:pt idx="3440">11.19134184</cx:pt>
          <cx:pt idx="3441">12.10071213</cx:pt>
          <cx:pt idx="3442">11.678439900000001</cx:pt>
          <cx:pt idx="3443">11.7905572</cx:pt>
          <cx:pt idx="3444">11.775289730000001</cx:pt>
          <cx:pt idx="3445">11.71177632</cx:pt>
          <cx:pt idx="3446">12.15477935</cx:pt>
          <cx:pt idx="3447">12.70366104</cx:pt>
          <cx:pt idx="3448">11.91839057</cx:pt>
          <cx:pt idx="3449">11.421358270000001</cx:pt>
          <cx:pt idx="3450">12.429216200000001</cx:pt>
          <cx:pt idx="3451">11.24504602</cx:pt>
          <cx:pt idx="3452">13.75894021</cx:pt>
          <cx:pt idx="3453">11.7905572</cx:pt>
          <cx:pt idx="3454">11.28978191</cx:pt>
          <cx:pt idx="3455">11.69524702</cx:pt>
          <cx:pt idx="3456">11.32659589</cx:pt>
          <cx:pt idx="3457">11.51292546</cx:pt>
          <cx:pt idx="3458">11.69524702</cx:pt>
          <cx:pt idx="3459">11.407564949999999</cx:pt>
          <cx:pt idx="3460">11.73606902</cx:pt>
          <cx:pt idx="3461">11.09741002</cx:pt>
          <cx:pt idx="3462">12.886641040000001</cx:pt>
          <cx:pt idx="3463">12.417143619999999</cx:pt>
          <cx:pt idx="3464">11.28978191</cx:pt>
          <cx:pt idx="3465">11.407564949999999</cx:pt>
          <cx:pt idx="3466">11.69524702</cx:pt>
          <cx:pt idx="3467">12.847926530000001</cx:pt>
          <cx:pt idx="3468">12.06104687</cx:pt>
          <cx:pt idx="3469">11.88448902</cx:pt>
          <cx:pt idx="3470">11.2185544</cx:pt>
          <cx:pt idx="3471">12.10071213</cx:pt>
          <cx:pt idx="3472">12.30138283</cx:pt>
          <cx:pt idx="3473">10.668955390000001</cx:pt>
          <cx:pt idx="3474">11.60823564</cx:pt>
          <cx:pt idx="3475">11.225243389999999</cx:pt>
          <cx:pt idx="3476">11.964001079999999</cx:pt>
          <cx:pt idx="3477">12.01370075</cx:pt>
          <cx:pt idx="3478">12.254862810000001</cx:pt>
          <cx:pt idx="3479">12.09793049</cx:pt>
          <cx:pt idx="3480">10.91508846</cx:pt>
          <cx:pt idx="3481">11.7829526</cx:pt>
          <cx:pt idx="3482">11.71177632</cx:pt>
          <cx:pt idx="3483">12.3883942</cx:pt>
          <cx:pt idx="3484">11.04292184</cx:pt>
          <cx:pt idx="3485">11.04292184</cx:pt>
          <cx:pt idx="3486">11.982929090000001</cx:pt>
          <cx:pt idx="3487">11.46163217</cx:pt>
          <cx:pt idx="3488">11.08214255</cx:pt>
          <cx:pt idx="3489">11.67419361</cx:pt>
          <cx:pt idx="3490">11.46163217</cx:pt>
          <cx:pt idx="3491">13.704579000000001</cx:pt>
          <cx:pt idx="3492">11.61728548</cx:pt>
          <cx:pt idx="3493">12.072255500000001</cx:pt>
          <cx:pt idx="3494">11.898187869999999</cx:pt>
          <cx:pt idx="3495">11.69524702</cx:pt>
          <cx:pt idx="3496">11.31447453</cx:pt>
          <cx:pt idx="3497">11.225243389999999</cx:pt>
          <cx:pt idx="3498">11.56171563</cx:pt>
          <cx:pt idx="3499">11.71177632</cx:pt>
          <cx:pt idx="3500">11.64395373</cx:pt>
          <cx:pt idx="3501">11.385092090000001</cx:pt>
          <cx:pt idx="3502">11.492722759999999</cx:pt>
          <cx:pt idx="3503">11.51292546</cx:pt>
          <cx:pt idx="3504">11.51242534</cx:pt>
          <cx:pt idx="3505">11.88448902</cx:pt>
          <cx:pt idx="3506">11.982929090000001</cx:pt>
          <cx:pt idx="3507">11.10495723</cx:pt>
          <cx:pt idx="3508">11.08214255</cx:pt>
          <cx:pt idx="3509">11.440354770000001</cx:pt>
          <cx:pt idx="3510">11.492722759999999</cx:pt>
          <cx:pt idx="3511">11.46163217</cx:pt>
          <cx:pt idx="3512">11.00209984</cx:pt>
          <cx:pt idx="3513">11.225243389999999</cx:pt>
          <cx:pt idx="3514">11.65268741</cx:pt>
          <cx:pt idx="3515">11.849397700000001</cx:pt>
          <cx:pt idx="3516">12.00762171</cx:pt>
          <cx:pt idx="3517">12.031719259999999</cx:pt>
          <cx:pt idx="3518">11.69524702</cx:pt>
          <cx:pt idx="3519">12.23076526</cx:pt>
          <cx:pt idx="3520">11.28978191</cx:pt>
          <cx:pt idx="3521">11.82041016</cx:pt>
          <cx:pt idx="3522">11.5228758</cx:pt>
          <cx:pt idx="3523">11.24504602</cx:pt>
          <cx:pt idx="3524">11.58058411</cx:pt>
          <cx:pt idx="3525">12.04355372</cx:pt>
          <cx:pt idx="3526">11.05089001</cx:pt>
          <cx:pt idx="3527">11.73566894</cx:pt>
          <cx:pt idx="3528">11.36789969</cx:pt>
          <cx:pt idx="3529">11.775289730000001</cx:pt>
          <cx:pt idx="3530">11.73606902</cx:pt>
          <cx:pt idx="3531">11.28971941</cx:pt>
          <cx:pt idx="3532">12.11176197</cx:pt>
          <cx:pt idx="3533">11.849397700000001</cx:pt>
          <cx:pt idx="3534">11.71177632</cx:pt>
          <cx:pt idx="3535">12.644327580000001</cx:pt>
          <cx:pt idx="3536">11.26446411</cx:pt>
          <cx:pt idx="3537">11.3736634</cx:pt>
          <cx:pt idx="3538">11.60823564</cx:pt>
          <cx:pt idx="3539">12.542544879999999</cx:pt>
          <cx:pt idx="3540">11.77912851</cx:pt>
          <cx:pt idx="3541">12.043259559999999</cx:pt>
          <cx:pt idx="3542">11.69524702</cx:pt>
          <cx:pt idx="3543">11.849397700000001</cx:pt>
          <cx:pt idx="3544">12.505992040000001</cx:pt>
          <cx:pt idx="3545">13.0280527</cx:pt>
          <cx:pt idx="3546">11.36210258</cx:pt>
          <cx:pt idx="3547">10.81977828</cx:pt>
          <cx:pt idx="3548">11.407564949999999</cx:pt>
          <cx:pt idx="3549">11.669929209999999</cx:pt>
          <cx:pt idx="3550">12.59473064</cx:pt>
          <cx:pt idx="3551">12.296827009999999</cx:pt>
          <cx:pt idx="3552">12.89295021</cx:pt>
          <cx:pt idx="3553">11.24504602</cx:pt>
          <cx:pt idx="3554">11.22790651</cx:pt>
          <cx:pt idx="3555">13.353475100000001</cx:pt>
          <cx:pt idx="3556">13.822486169999999</cx:pt>
          <cx:pt idx="3557">12.51786057</cx:pt>
          <cx:pt idx="3558">11.589886509999999</cx:pt>
          <cx:pt idx="3559">11.440354770000001</cx:pt>
          <cx:pt idx="3560">11.440354770000001</cx:pt>
          <cx:pt idx="3561">11.79433792</cx:pt>
          <cx:pt idx="3562">11.28978191</cx:pt>
          <cx:pt idx="3563">11.982929090000001</cx:pt>
          <cx:pt idx="3564">11.73606902</cx:pt>
          <cx:pt idx="3565">11.669929209999999</cx:pt>
          <cx:pt idx="3566">12.345834590000001</cx:pt>
          <cx:pt idx="3567">11.034889659999999</cx:pt>
          <cx:pt idx="3568">11.32659589</cx:pt>
          <cx:pt idx="3569">10.844470899999999</cx:pt>
          <cx:pt idx="3570">11.429543860000001</cx:pt>
          <cx:pt idx="3571">10.91508846</cx:pt>
          <cx:pt idx="3572">11.127262979999999</cx:pt>
          <cx:pt idx="3573">11.29601246</cx:pt>
          <cx:pt idx="3574">11.50287513</cx:pt>
          <cx:pt idx="3575">12.292250340000001</cx:pt>
          <cx:pt idx="3576">11.33857208</cx:pt>
          <cx:pt idx="3577">10.65135963</cx:pt>
          <cx:pt idx="3578">11.56171563</cx:pt>
          <cx:pt idx="3579">11.73606902</cx:pt>
          <cx:pt idx="3580">11.30220443</cx:pt>
          <cx:pt idx="3581">11.69524702</cx:pt>
          <cx:pt idx="3582">11.11988288</cx:pt>
          <cx:pt idx="3583">12.31268238</cx:pt>
          <cx:pt idx="3584">11.407564949999999</cx:pt>
          <cx:pt idx="3585">11.9511804</cx:pt>
          <cx:pt idx="3586">11.53761808</cx:pt>
          <cx:pt idx="3587">12.28765263</cx:pt>
          <cx:pt idx="3588">11.2185544</cx:pt>
          <cx:pt idx="3589">11.85651517</cx:pt>
          <cx:pt idx="3590">12.07254125</cx:pt>
          <cx:pt idx="3591">11.85647971</cx:pt>
          <cx:pt idx="3592">11.56171563</cx:pt>
          <cx:pt idx="3593">11.24504602</cx:pt>
          <cx:pt idx="3594">12.34235026</cx:pt>
          <cx:pt idx="3595">12.23076526</cx:pt>
          <cx:pt idx="3596">12.170445470000001</cx:pt>
          <cx:pt idx="3597">11.29601246</cx:pt>
          <cx:pt idx="3598">11.607780999999999</cx:pt>
          <cx:pt idx="3599">11.429543860000001</cx:pt>
          <cx:pt idx="3600">12.47990931</cx:pt>
          <cx:pt idx="3601">11.813030060000001</cx:pt>
          <cx:pt idx="3602">11.69732819</cx:pt>
          <cx:pt idx="3603">11.22790651</cx:pt>
          <cx:pt idx="3604">11.759785539999999</cx:pt>
          <cx:pt idx="3605">11.71177632</cx:pt>
          <cx:pt idx="3606">11.225243389999999</cx:pt>
          <cx:pt idx="3607">11.28978191</cx:pt>
          <cx:pt idx="3608">11.385092090000001</cx:pt>
          <cx:pt idx="3609">11.440354770000001</cx:pt>
          <cx:pt idx="3610">12.031719259999999</cx:pt>
          <cx:pt idx="3611">12.07254125</cx:pt>
          <cx:pt idx="3612">12.30138283</cx:pt>
          <cx:pt idx="3613">11.51292546</cx:pt>
          <cx:pt idx="3614">10.81977828</cx:pt>
          <cx:pt idx="3615">11.407564949999999</cx:pt>
          <cx:pt idx="3616">12.644327580000001</cx:pt>
          <cx:pt idx="3617">12.24288662</cx:pt>
          <cx:pt idx="3618">11.91839057</cx:pt>
          <cx:pt idx="3619">12.429216200000001</cx:pt>
          <cx:pt idx="3620">10.665460919999999</cx:pt>
          <cx:pt idx="3621">11.418614789999999</cx:pt>
          <cx:pt idx="3622">11.47210347</cx:pt>
          <cx:pt idx="3623">10.714417770000001</cx:pt>
          <cx:pt idx="3624">11.31447453</cx:pt>
          <cx:pt idx="3625">11.15625052</cx:pt>
          <cx:pt idx="3626">11.30220443</cx:pt>
          <cx:pt idx="3627">11.19134184</cx:pt>
          <cx:pt idx="3628">12.063932879999999</cx:pt>
          <cx:pt idx="3629">13.997832109999999</cx:pt>
          <cx:pt idx="3630">11.68266824</cx:pt>
          <cx:pt idx="3631">12.028738629999999</cx:pt>
          <cx:pt idx="3632">11.860054999999999</cx:pt>
          <cx:pt idx="3633">11.21182037</cx:pt>
          <cx:pt idx="3634">11.456355110000001</cx:pt>
          <cx:pt idx="3635">11.747997590000001</cx:pt>
          <cx:pt idx="3636">11.00209984</cx:pt>
          <cx:pt idx="3637">12.323855679999999</cx:pt>
          <cx:pt idx="3638">12.292250340000001</cx:pt>
          <cx:pt idx="3639">11.51292546</cx:pt>
          <cx:pt idx="3640">11.63955812</cx:pt>
          <cx:pt idx="3641">12.180754840000001</cx:pt>
          <cx:pt idx="3642">12.36307639</cx:pt>
          <cx:pt idx="3643">11.95085776</cx:pt>
          <cx:pt idx="3644">11.05089001</cx:pt>
          <cx:pt idx="3645">11.678439900000001</cx:pt>
          <cx:pt idx="3646">10.858999000000001</cx:pt>
          <cx:pt idx="3647">11.1844214</cx:pt>
          <cx:pt idx="3648">11.59910316</cx:pt>
          <cx:pt idx="3649">12.10071213</cx:pt>
          <cx:pt idx="3650">11.56171563</cx:pt>
          <cx:pt idx="3651">11.767567680000001</cx:pt>
          <cx:pt idx="3652">12.10071213</cx:pt>
          <cx:pt idx="3653">12.49500394</cx:pt>
          <cx:pt idx="3654">12.676076269999999</cx:pt>
          <cx:pt idx="3655">11.85651517</cx:pt>
          <cx:pt idx="3656">11.24504602</cx:pt>
          <cx:pt idx="3657">11.982929090000001</cx:pt>
          <cx:pt idx="3658">11.68266824</cx:pt>
          <cx:pt idx="3659">11.957611289999999</cx:pt>
          <cx:pt idx="3660">11.385092090000001</cx:pt>
          <cx:pt idx="3661">11.69524702</cx:pt>
          <cx:pt idx="3662">11.04292184</cx:pt>
          <cx:pt idx="3663">11.43496392</cx:pt>
          <cx:pt idx="3664">11.85651517</cx:pt>
          <cx:pt idx="3665">11.24504602</cx:pt>
          <cx:pt idx="3666">11.429543860000001</cx:pt>
          <cx:pt idx="3667">11.51292546</cx:pt>
          <cx:pt idx="3668">11.65268741</cx:pt>
          <cx:pt idx="3669">11.684354580000001</cx:pt>
          <cx:pt idx="3670">11.69524702</cx:pt>
          <cx:pt idx="3671">11.65268741</cx:pt>
          <cx:pt idx="3672">12.936033800000001</cx:pt>
          <cx:pt idx="3673">11.1844214</cx:pt>
          <cx:pt idx="3674">11.849397700000001</cx:pt>
          <cx:pt idx="3675">10.78931908</cx:pt>
          <cx:pt idx="3676">11.22790651</cx:pt>
          <cx:pt idx="3677">12.1281111</cx:pt>
          <cx:pt idx="3678">11.775289730000001</cx:pt>
          <cx:pt idx="3679">12.1281111</cx:pt>
          <cx:pt idx="3680">11.79433792</cx:pt>
          <cx:pt idx="3681">11.36210258</cx:pt>
          <cx:pt idx="3682">11.27720313</cx:pt>
          <cx:pt idx="3683">11.88448902</cx:pt>
          <cx:pt idx="3684">11.982929090000001</cx:pt>
          <cx:pt idx="3685">11.492722759999999</cx:pt>
          <cx:pt idx="3686">11.407009240000001</cx:pt>
          <cx:pt idx="3687">11.970350310000001</cx:pt>
          <cx:pt idx="3688">11.141861779999999</cx:pt>
          <cx:pt idx="3689">11.9511804</cx:pt>
          <cx:pt idx="3690">12.56024446</cx:pt>
          <cx:pt idx="3691">11.65268741</cx:pt>
          <cx:pt idx="3692">11.982929090000001</cx:pt>
          <cx:pt idx="3693">12.1281111</cx:pt>
          <cx:pt idx="3694">12.56863025</cx:pt>
          <cx:pt idx="3695">11.669929209999999</cx:pt>
          <cx:pt idx="3696">11.626254149999999</cx:pt>
          <cx:pt idx="3697">11.69524702</cx:pt>
          <cx:pt idx="3698">11.56171563</cx:pt>
          <cx:pt idx="3699">11.813030060000001</cx:pt>
          <cx:pt idx="3700">11.429543860000001</cx:pt>
          <cx:pt idx="3701">11.56171563</cx:pt>
          <cx:pt idx="3702">11.198214719999999</cx:pt>
          <cx:pt idx="3703">10.81977828</cx:pt>
          <cx:pt idx="3704">11.28978191</cx:pt>
          <cx:pt idx="3705">11.225243389999999</cx:pt>
          <cx:pt idx="3706">12.075394319999999</cx:pt>
          <cx:pt idx="3707">11.034889659999999</cx:pt>
          <cx:pt idx="3708">13.75894021</cx:pt>
          <cx:pt idx="3709">11.669929209999999</cx:pt>
          <cx:pt idx="3710">12.10071213</cx:pt>
          <cx:pt idx="3711">11.91839057</cx:pt>
          <cx:pt idx="3712">12.19602231</cx:pt>
          <cx:pt idx="3713">11.429543860000001</cx:pt>
          <cx:pt idx="3714">11.60823564</cx:pt>
          <cx:pt idx="3715">11.73606902</cx:pt>
          <cx:pt idx="3716">11.547326890000001</cx:pt>
          <cx:pt idx="3717">12.01370075</cx:pt>
          <cx:pt idx="3718">12.04941884</cx:pt>
          <cx:pt idx="3719">11.849397700000001</cx:pt>
          <cx:pt idx="3720">11.517913009999999</cx:pt>
          <cx:pt idx="3721">11.982929090000001</cx:pt>
          <cx:pt idx="3722">11.2835123</cx:pt>
          <cx:pt idx="3723">10.87804719</cx:pt>
          <cx:pt idx="3724">11.65268741</cx:pt>
          <cx:pt idx="3725">11.92503512</cx:pt>
          <cx:pt idx="3726">11.2185544</cx:pt>
          <cx:pt idx="3727">12.1281111</cx:pt>
          <cx:pt idx="3728">12.06104687</cx:pt>
          <cx:pt idx="3729">11.99535161</cx:pt>
          <cx:pt idx="3730">11.32659589</cx:pt>
          <cx:pt idx="3731">11.85651517</cx:pt>
          <cx:pt idx="3732">11.84904049</cx:pt>
          <cx:pt idx="3733">11.60823564</cx:pt>
          <cx:pt idx="3734">12.1281111</cx:pt>
          <cx:pt idx="3735">11.707669539999999</cx:pt>
          <cx:pt idx="3736">11.88448902</cx:pt>
          <cx:pt idx="3737">11.32055357</cx:pt>
          <cx:pt idx="3738">10.96819829</cx:pt>
          <cx:pt idx="3739">12.644327580000001</cx:pt>
          <cx:pt idx="3740">12.238055689999999</cx:pt>
          <cx:pt idx="3741">11.60823564</cx:pt>
          <cx:pt idx="3742">10.87804719</cx:pt>
          <cx:pt idx="3743">12.330500219999999</cx:pt>
          <cx:pt idx="3744">11.849397700000001</cx:pt>
          <cx:pt idx="3745">11.65268741</cx:pt>
          <cx:pt idx="3746">11.60823564</cx:pt>
          <cx:pt idx="3747">12.206072649999999</cx:pt>
          <cx:pt idx="3748">11.429543860000001</cx:pt>
          <cx:pt idx="3749">12.59473064</cx:pt>
          <cx:pt idx="3750">11.775289730000001</cx:pt>
          <cx:pt idx="3751">11.65268741</cx:pt>
          <cx:pt idx="3752">11.429543860000001</cx:pt>
          <cx:pt idx="3753">11.775289730000001</cx:pt>
          <cx:pt idx="3754">11.385092090000001</cx:pt>
          <cx:pt idx="3755">11.65268741</cx:pt>
          <cx:pt idx="3756">11.127262979999999</cx:pt>
          <cx:pt idx="3757">12.82125828</cx:pt>
          <cx:pt idx="3758">11.775289730000001</cx:pt>
          <cx:pt idx="3759">11.418614789999999</cx:pt>
          <cx:pt idx="3760">12.40901349</cx:pt>
          <cx:pt idx="3761">10.75790288</cx:pt>
          <cx:pt idx="3762">11.775289730000001</cx:pt>
          <cx:pt idx="3763">11.669929209999999</cx:pt>
          <cx:pt idx="3764">11.5228758</cx:pt>
          <cx:pt idx="3765">12.1281111</cx:pt>
          <cx:pt idx="3766">13.704579000000001</cx:pt>
          <cx:pt idx="3767">12.18586994</cx:pt>
          <cx:pt idx="3768">11.813030060000001</cx:pt>
          <cx:pt idx="3769">12.42901618</cx:pt>
          <cx:pt idx="3770">11.37939407</cx:pt>
          <cx:pt idx="3771">12.14419724</cx:pt>
          <cx:pt idx="3772">11.8386256</cx:pt>
          <cx:pt idx="3773">12.10071213</cx:pt>
          <cx:pt idx="3774">11.5228758</cx:pt>
          <cx:pt idx="3775">11.51292546</cx:pt>
          <cx:pt idx="3776">12.42901618</cx:pt>
          <cx:pt idx="3777">12.24529336</cx:pt>
          <cx:pt idx="3778">11.30220443</cx:pt>
          <cx:pt idx="3779">11.17043516</cx:pt>
          <cx:pt idx="3780">10.976782030000001</cx:pt>
          <cx:pt idx="3781">11.198214719999999</cx:pt>
          <cx:pt idx="3782">11.08214255</cx:pt>
          <cx:pt idx="3783">11.00209984</cx:pt>
          <cx:pt idx="3784">11.775289730000001</cx:pt>
          <cx:pt idx="3785">11.80185676</cx:pt>
          <cx:pt idx="3786">11.60823564</cx:pt>
          <cx:pt idx="3787">11.91839057</cx:pt>
          <cx:pt idx="3788">11.88448902</cx:pt>
          <cx:pt idx="3789">12.765688430000001</cx:pt>
          <cx:pt idx="3790">12.114505449999999</cx:pt>
          <cx:pt idx="3791">12.487485100000001</cx:pt>
          <cx:pt idx="3792">11.85651517</cx:pt>
          <cx:pt idx="3793">11.440354770000001</cx:pt>
          <cx:pt idx="3794">12.07254125</cx:pt>
          <cx:pt idx="3795">12.36307639</cx:pt>
          <cx:pt idx="3796">12.672946380000001</cx:pt>
          <cx:pt idx="3797">12.542544879999999</cx:pt>
          <cx:pt idx="3798">11.78676213</cx:pt>
          <cx:pt idx="3799">11.034889659999999</cx:pt>
          <cx:pt idx="3800">12.037653990000001</cx:pt>
          <cx:pt idx="3801">11.73606902</cx:pt>
          <cx:pt idx="3802">11.492722759999999</cx:pt>
          <cx:pt idx="3803">11.813030060000001</cx:pt>
          <cx:pt idx="3804">11.26446411</cx:pt>
          <cx:pt idx="3805">11.27720313</cx:pt>
          <cx:pt idx="3806">11.241772689999999</cx:pt>
          <cx:pt idx="3807">12.206072649999999</cx:pt>
          <cx:pt idx="3808">11.84904049</cx:pt>
          <cx:pt idx="3809">11.69524702</cx:pt>
          <cx:pt idx="3810">11.982929090000001</cx:pt>
          <cx:pt idx="3811">11.72803684</cx:pt>
          <cx:pt idx="3812">11.23188794</cx:pt>
          <cx:pt idx="3813">11.56171563</cx:pt>
          <cx:pt idx="3814">12.028738629999999</cx:pt>
          <cx:pt idx="3815">12.92999148</cx:pt>
          <cx:pt idx="3816">13.45883561</cx:pt>
          <cx:pt idx="3817">12.429216200000001</cx:pt>
          <cx:pt idx="3818">11.51292546</cx:pt>
          <cx:pt idx="3819">11.73602902</cx:pt>
          <cx:pt idx="3820">11.066638360000001</cx:pt>
          <cx:pt idx="3821">11.56171563</cx:pt>
          <cx:pt idx="3822">12.095141079999999</cx:pt>
          <cx:pt idx="3823">12.206072649999999</cx:pt>
          <cx:pt idx="3824">12.50617724</cx:pt>
          <cx:pt idx="3825">11.77912851</cx:pt>
          <cx:pt idx="3826">11.82407989</cx:pt>
          <cx:pt idx="3827">11.571194370000001</cx:pt>
          <cx:pt idx="3828">11.9511804</cx:pt>
          <cx:pt idx="3829">11.50287513</cx:pt>
          <cx:pt idx="3830">12.114505449999999</cx:pt>
          <cx:pt idx="3831">11.08904177</cx:pt>
          <cx:pt idx="3832">11.669929209999999</cx:pt>
          <cx:pt idx="3833">11.630708500000001</cx:pt>
          <cx:pt idx="3834">11.46163217</cx:pt>
          <cx:pt idx="3835">11.626254149999999</cx:pt>
          <cx:pt idx="3836">11.56171563</cx:pt>
          <cx:pt idx="3837">12.95394473</cx:pt>
          <cx:pt idx="3838">12.42901618</cx:pt>
          <cx:pt idx="3839">11.09437512</cx:pt>
          <cx:pt idx="3840">11.69524702</cx:pt>
          <cx:pt idx="3841">11.63955812</cx:pt>
          <cx:pt idx="3842">12.07254125</cx:pt>
          <cx:pt idx="3843">11.60823564</cx:pt>
          <cx:pt idx="3844">12.05815252</cx:pt>
          <cx:pt idx="3845">12.70684793</cx:pt>
          <cx:pt idx="3846">11.630708500000001</cx:pt>
          <cx:pt idx="3847">11.56171563</cx:pt>
          <cx:pt idx="3848">11.65268741</cx:pt>
          <cx:pt idx="3849">12.15477935</cx:pt>
          <cx:pt idx="3850">11.085981329999999</cx:pt>
          <cx:pt idx="3851">11.73606902</cx:pt>
          <cx:pt idx="3852">11.28978191</cx:pt>
          <cx:pt idx="3853">11.60823564</cx:pt>
          <cx:pt idx="3854">11.589886509999999</cx:pt>
          <cx:pt idx="3855">11.73606902</cx:pt>
          <cx:pt idx="3856">12.05233855</cx:pt>
          <cx:pt idx="3857">11.407564949999999</cx:pt>
          <cx:pt idx="3858">11.46163217</cx:pt>
          <cx:pt idx="3859">10.91508846</cx:pt>
          <cx:pt idx="3860">11.60823564</cx:pt>
          <cx:pt idx="3861">12.254862810000001</cx:pt>
          <cx:pt idx="3862">11.00209984</cx:pt>
          <cx:pt idx="3863">13.11231304</cx:pt>
          <cx:pt idx="3864">11.13093271</cx:pt>
          <cx:pt idx="3865">11.775289730000001</cx:pt>
          <cx:pt idx="3866">11.65268741</cx:pt>
          <cx:pt idx="3867">12.11996995</cx:pt>
          <cx:pt idx="3868">11.275302590000001</cx:pt>
          <cx:pt idx="3869">11.23848862</cx:pt>
          <cx:pt idx="3870">11.80185676</cx:pt>
          <cx:pt idx="3871">11.82041016</cx:pt>
          <cx:pt idx="3872">12.17018637</cx:pt>
          <cx:pt idx="3873">11.35040654</cx:pt>
          <cx:pt idx="3874">11.575900259999999</cx:pt>
          <cx:pt idx="3875">10.96819829</cx:pt>
          <cx:pt idx="3876">11.36210258</cx:pt>
          <cx:pt idx="3877">12.06681058</cx:pt>
          <cx:pt idx="3878">12.923912440000001</cx:pt>
          <cx:pt idx="3879">12.01370075</cx:pt>
          <cx:pt idx="3880">11.73606902</cx:pt>
          <cx:pt idx="3881">10.87804719</cx:pt>
          <cx:pt idx="3882">11.69107165</cx:pt>
          <cx:pt idx="3883">10.91508846</cx:pt>
          <cx:pt idx="3884">10.96819829</cx:pt>
          <cx:pt idx="3885">11.775289730000001</cx:pt>
          <cx:pt idx="3886">11.69524702</cx:pt>
          <cx:pt idx="3887">11.964001079999999</cx:pt>
          <cx:pt idx="3888">11.944707879999999</cx:pt>
          <cx:pt idx="3889">12.52815614</cx:pt>
          <cx:pt idx="3890">11.35040654</cx:pt>
          <cx:pt idx="3891">11.8913619</cx:pt>
          <cx:pt idx="3892">12.05815252</cx:pt>
          <cx:pt idx="3893">11.85651517</cx:pt>
          <cx:pt idx="3894">11.849397700000001</cx:pt>
          <cx:pt idx="3895">11.964001079999999</cx:pt>
          <cx:pt idx="3896">11.27720313</cx:pt>
          <cx:pt idx="3897">11.648330100000001</cx:pt>
          <cx:pt idx="3898">11.60823564</cx:pt>
          <cx:pt idx="3899">10.83958091</cx:pt>
          <cx:pt idx="3900">12.59473064</cx:pt>
          <cx:pt idx="3901">11.60823564</cx:pt>
          <cx:pt idx="3902">11.669929209999999</cx:pt>
          <cx:pt idx="3903">11.225243389999999</cx:pt>
          <cx:pt idx="3904">11.65702581</cx:pt>
          <cx:pt idx="3905">11.91839057</cx:pt>
          <cx:pt idx="3906">12.70684793</cx:pt>
          <cx:pt idx="3907">11.3736634</cx:pt>
          <cx:pt idx="3908">12.175613439999999</cx:pt>
          <cx:pt idx="3909">11.69524702</cx:pt>
          <cx:pt idx="3910">11.941455850000001</cx:pt>
          <cx:pt idx="3911">12.037653990000001</cx:pt>
          <cx:pt idx="3912">11.3736634</cx:pt>
          <cx:pt idx="3913">13.427138530000001</cx:pt>
          <cx:pt idx="3914">12.07254125</cx:pt>
          <cx:pt idx="3915">11.23188794</cx:pt>
          <cx:pt idx="3916">13.122363379999999</cx:pt>
          <cx:pt idx="3917">11.881034789999999</cx:pt>
          <cx:pt idx="3918">11.51242534</cx:pt>
          <cx:pt idx="3919">11.04292184</cx:pt>
          <cx:pt idx="3920">11.225243389999999</cx:pt>
          <cx:pt idx="3921">11.759785539999999</cx:pt>
          <cx:pt idx="3922">11.65268741</cx:pt>
          <cx:pt idx="3923">12.42901618</cx:pt>
          <cx:pt idx="3924">11.26446411</cx:pt>
          <cx:pt idx="3925">11.48760766</cx:pt>
          <cx:pt idx="3926">12.8346813</cx:pt>
          <cx:pt idx="3927">11.5228758</cx:pt>
          <cx:pt idx="3928">11.849397700000001</cx:pt>
          <cx:pt idx="3929">11.440354770000001</cx:pt>
          <cx:pt idx="3930">13.03353216</cx:pt>
          <cx:pt idx="3931">11.198214719999999</cx:pt>
          <cx:pt idx="3932">12.818551920000001</cx:pt>
          <cx:pt idx="3933">11.88448902</cx:pt>
          <cx:pt idx="3934">11.88448902</cx:pt>
          <cx:pt idx="3935">13.122363379999999</cx:pt>
          <cx:pt idx="3936">12.04355372</cx:pt>
          <cx:pt idx="3937">11.91505167</cx:pt>
          <cx:pt idx="3938">11.407564949999999</cx:pt>
          <cx:pt idx="3939">11.85651517</cx:pt>
          <cx:pt idx="3940">11.91839057</cx:pt>
          <cx:pt idx="3941">12.06104687</cx:pt>
          <cx:pt idx="3942">12.8346813</cx:pt>
          <cx:pt idx="3943">11.678439900000001</cx:pt>
          <cx:pt idx="3944">11.385092090000001</cx:pt>
          <cx:pt idx="3945">12.765688430000001</cx:pt>
          <cx:pt idx="3946">11.527814080000001</cx:pt>
          <cx:pt idx="3947">11.00209984</cx:pt>
          <cx:pt idx="3948">10.77895629</cx:pt>
          <cx:pt idx="3949">11.60823564</cx:pt>
          <cx:pt idx="3950">12.037653990000001</cx:pt>
          <cx:pt idx="3951">10.73639668</cx:pt>
          <cx:pt idx="3952">11.78932159</cx:pt>
          <cx:pt idx="3953">11.91805718</cx:pt>
          <cx:pt idx="3954">11.775289730000001</cx:pt>
          <cx:pt idx="3955">11.982929090000001</cx:pt>
          <cx:pt idx="3956">11.65268741</cx:pt>
          <cx:pt idx="3957">11.39075783</cx:pt>
          <cx:pt idx="3958">11.65268741</cx:pt>
          <cx:pt idx="3959">11.225243389999999</cx:pt>
          <cx:pt idx="3960">11.19134184</cx:pt>
          <cx:pt idx="3961">11.51292546</cx:pt>
          <cx:pt idx="3962">11.957611289999999</cx:pt>
          <cx:pt idx="3963">10.91508846</cx:pt>
          <cx:pt idx="3964">11.982929090000001</cx:pt>
          <cx:pt idx="3965">12.220961259999999</cx:pt>
          <cx:pt idx="3966">12.01370075</cx:pt>
          <cx:pt idx="3967">12.86747113</cx:pt>
          <cx:pt idx="3968">11.552146179999999</cx:pt>
          <cx:pt idx="3969">11.2185544</cx:pt>
          <cx:pt idx="3970">11.407564949999999</cx:pt>
          <cx:pt idx="3971">11.957611289999999</cx:pt>
          <cx:pt idx="3972">11.141861779999999</cx:pt>
          <cx:pt idx="3973">12.61153775</cx:pt>
          <cx:pt idx="3974">11.32659589</cx:pt>
          <cx:pt idx="3975">12.26904744</cx:pt>
          <cx:pt idx="3976">11.678439900000001</cx:pt>
          <cx:pt idx="3977">11.46163217</cx:pt>
          <cx:pt idx="3978">12.873902019999999</cx:pt>
          <cx:pt idx="3979">12.04355372</cx:pt>
          <cx:pt idx="3980">11.08214255</cx:pt>
          <cx:pt idx="3981">11.29601246</cx:pt>
          <cx:pt idx="3982">12.07254125</cx:pt>
          <cx:pt idx="3983">11.589886509999999</cx:pt>
          <cx:pt idx="3984">12.542544879999999</cx:pt>
          <cx:pt idx="3985">12.04355372</cx:pt>
          <cx:pt idx="3986">11.407564949999999</cx:pt>
          <cx:pt idx="3987">11.607780999999999</cx:pt>
          <cx:pt idx="3988">11.034889659999999</cx:pt>
          <cx:pt idx="3989">11.01862914</cx:pt>
          <cx:pt idx="3990">11.492722759999999</cx:pt>
          <cx:pt idx="3991">11.67419361</cx:pt>
          <cx:pt idx="3992">11.2835123</cx:pt>
          <cx:pt idx="3993">11.607780999999999</cx:pt>
          <cx:pt idx="3994">11.25803322</cx:pt>
          <cx:pt idx="3995">11.35040654</cx:pt>
          <cx:pt idx="3996">12.948009989999999</cx:pt>
          <cx:pt idx="3997">11.29601246</cx:pt>
          <cx:pt idx="3998">11.51292546</cx:pt>
          <cx:pt idx="3999">12.744026939999999</cx:pt>
          <cx:pt idx="4000">11.5228758</cx:pt>
          <cx:pt idx="4001">11.898187869999999</cx:pt>
          <cx:pt idx="4002">11.56171563</cx:pt>
          <cx:pt idx="4003">11.747997590000001</cx:pt>
          <cx:pt idx="4004">11.66478781</cx:pt>
          <cx:pt idx="4005">11.964001079999999</cx:pt>
          <cx:pt idx="4006">11.04292184</cx:pt>
          <cx:pt idx="4007">11.407564949999999</cx:pt>
          <cx:pt idx="4008">11.407564949999999</cx:pt>
          <cx:pt idx="4009">12.292250340000001</cx:pt>
          <cx:pt idx="4010">11.65268741</cx:pt>
          <cx:pt idx="4011">11.51292546</cx:pt>
          <cx:pt idx="4012">11.849397700000001</cx:pt>
          <cx:pt idx="4013">11.65268741</cx:pt>
          <cx:pt idx="4014">11.775289730000001</cx:pt>
          <cx:pt idx="4015">11.5228758</cx:pt>
          <cx:pt idx="4016">12.354492649999999</cx:pt>
          <cx:pt idx="4017">11.589886509999999</cx:pt>
          <cx:pt idx="4018">11.27720313</cx:pt>
          <cx:pt idx="4019">12.8346813</cx:pt>
          <cx:pt idx="4020">11.65268741</cx:pt>
          <cx:pt idx="4021">11.19134184</cx:pt>
          <cx:pt idx="4022">11.661345470000001</cx:pt>
          <cx:pt idx="4023">11.661345470000001</cx:pt>
          <cx:pt idx="4024">12.323855679999999</cx:pt>
          <cx:pt idx="4025">11.720346060000001</cx:pt>
          <cx:pt idx="4026">11.11988288</cx:pt>
          <cx:pt idx="4027">11.25803322</cx:pt>
          <cx:pt idx="4028">11.15625052</cx:pt>
          <cx:pt idx="4029">11.429543860000001</cx:pt>
          <cx:pt idx="4030">11.15625052</cx:pt>
          <cx:pt idx="4031">13.279367130000001</cx:pt>
          <cx:pt idx="4032">11.1844214</cx:pt>
          <cx:pt idx="4033">11.59910316</cx:pt>
          <cx:pt idx="4034">11.73606902</cx:pt>
          <cx:pt idx="4035">12.38212459</cx:pt>
          <cx:pt idx="4036">11.635143100000001</cx:pt>
          <cx:pt idx="4037">10.95518292</cx:pt>
          <cx:pt idx="4038">12.15477935</cx:pt>
          <cx:pt idx="4039">11.36210258</cx:pt>
          <cx:pt idx="4040">11.849397700000001</cx:pt>
          <cx:pt idx="4041">11.56171563</cx:pt>
          <cx:pt idx="4042">11.456355110000001</cx:pt>
          <cx:pt idx="4043">11.849397700000001</cx:pt>
          <cx:pt idx="4044">11.91839057</cx:pt>
          <cx:pt idx="4045">11.08904177</cx:pt>
          <cx:pt idx="4046">12.860998609999999</cx:pt>
          <cx:pt idx="4047">12.39669301</cx:pt>
          <cx:pt idx="4048">11.35040654</cx:pt>
          <cx:pt idx="4049">12.095141079999999</cx:pt>
          <cx:pt idx="4050">12.26904744</cx:pt>
          <cx:pt idx="4051">11.813030060000001</cx:pt>
          <cx:pt idx="4052">11.60823564</cx:pt>
          <cx:pt idx="4053">12.873902019999999</cx:pt>
          <cx:pt idx="4054">11.3736634</cx:pt>
          <cx:pt idx="4055">11.034889659999999</cx:pt>
          <cx:pt idx="4056">11.08214255</cx:pt>
          <cx:pt idx="4057">12.860998609999999</cx:pt>
          <cx:pt idx="4058">13.044401840000001</cx:pt>
          <cx:pt idx="4059">11.775289730000001</cx:pt>
          <cx:pt idx="4060">11.8913619</cx:pt>
          <cx:pt idx="4061">12.206072649999999</cx:pt>
          <cx:pt idx="4062">11.870599909999999</cx:pt>
          <cx:pt idx="4063">10.91508846</cx:pt>
          <cx:pt idx="4064">11.127262979999999</cx:pt>
          <cx:pt idx="4065">13.044401840000001</cx:pt>
          <cx:pt idx="4066">12.341477279999999</cx:pt>
          <cx:pt idx="4067">11.775289730000001</cx:pt>
          <cx:pt idx="4068">11.25964482</cx:pt>
          <cx:pt idx="4069">11.53267907</cx:pt>
          <cx:pt idx="4070">11.775289730000001</cx:pt>
          <cx:pt idx="4071">11.65268741</cx:pt>
          <cx:pt idx="4072">12.21106019</cx:pt>
          <cx:pt idx="4073">11.24504602</cx:pt>
          <cx:pt idx="4074">12.24288662</cx:pt>
          <cx:pt idx="4075">12.11724143</cx:pt>
          <cx:pt idx="4076">11.831379200000001</cx:pt>
          <cx:pt idx="4077">12.676076269999999</cx:pt>
          <cx:pt idx="4078">11.205040690000001</cx:pt>
          <cx:pt idx="4079">11.552146179999999</cx:pt>
          <cx:pt idx="4080">11.65268741</cx:pt>
          <cx:pt idx="4081">12.06681058</cx:pt>
          <cx:pt idx="4082">11.719939630000001</cx:pt>
          <cx:pt idx="4083">11.69524702</cx:pt>
          <cx:pt idx="4084">11.92503512</cx:pt>
          <cx:pt idx="4085">11.589886509999999</cx:pt>
          <cx:pt idx="4086">11.767567680000001</cx:pt>
          <cx:pt idx="4087">11.70354582</cx:pt>
          <cx:pt idx="4088">11.626254149999999</cx:pt>
          <cx:pt idx="4089">11.01862914</cx:pt>
          <cx:pt idx="4090">11.198214719999999</cx:pt>
          <cx:pt idx="4091">12.240474069999999</cx:pt>
          <cx:pt idx="4092">11.68687877</cx:pt>
          <cx:pt idx="4093">11.73606902</cx:pt>
          <cx:pt idx="4094">12.180754840000001</cx:pt>
          <cx:pt idx="4095">11.84402616</cx:pt>
          <cx:pt idx="4096">10.98529272</cx:pt>
          <cx:pt idx="4097">11.21182037</cx:pt>
          <cx:pt idx="4098">11.91839057</cx:pt>
          <cx:pt idx="4099">11.53761808</cx:pt>
          <cx:pt idx="4100">11.28978191</cx:pt>
          <cx:pt idx="4101">12.180754840000001</cx:pt>
          <cx:pt idx="4102">12.76996499</cx:pt>
          <cx:pt idx="4103">11.28978191</cx:pt>
          <cx:pt idx="4104">11.732060990000001</cx:pt>
          <cx:pt idx="4105">11.51292546</cx:pt>
          <cx:pt idx="4106">11.482466260000001</cx:pt>
          <cx:pt idx="4107">11.141861779999999</cx:pt>
          <cx:pt idx="4108">12.10071213</cx:pt>
          <cx:pt idx="4109">12.860998609999999</cx:pt>
          <cx:pt idx="4110">13.038981769999999</cx:pt>
          <cx:pt idx="4111">11.2185544</cx:pt>
          <cx:pt idx="4112">11.39075783</cx:pt>
          <cx:pt idx="4113">12.61983656</cx:pt>
          <cx:pt idx="4114">11.91839057</cx:pt>
          <cx:pt idx="4115">11.407009240000001</cx:pt>
          <cx:pt idx="4116">11.934919880000001</cx:pt>
          <cx:pt idx="4117">11.28978191</cx:pt>
          <cx:pt idx="4118">11.85296277</cx:pt>
          <cx:pt idx="4119">11.849397700000001</cx:pt>
          <cx:pt idx="4120">13.01254851</cx:pt>
          <cx:pt idx="4121">11.08214255</cx:pt>
          <cx:pt idx="4122">11.85651517</cx:pt>
          <cx:pt idx="4123">11.47210347</cx:pt>
          <cx:pt idx="4124">11.820402809999999</cx:pt>
          <cx:pt idx="4125">11.09741002</cx:pt>
          <cx:pt idx="4126">11.42409425</cx:pt>
          <cx:pt idx="4127">11.960811290000001</cx:pt>
          <cx:pt idx="4128">11.83500896</cx:pt>
          <cx:pt idx="4129">11.46163217</cx:pt>
          <cx:pt idx="4130">12.095141079999999</cx:pt>
          <cx:pt idx="4131">11.88448902</cx:pt>
          <cx:pt idx="4132">11.911701580000001</cx:pt>
          <cx:pt idx="4133">11.813030060000001</cx:pt>
          <cx:pt idx="4134">12.037653990000001</cx:pt>
          <cx:pt idx="4135">11.385092090000001</cx:pt>
          <cx:pt idx="4136">12.50617724</cx:pt>
          <cx:pt idx="4137">12.095141079999999</cx:pt>
          <cx:pt idx="4138">11.813030060000001</cx:pt>
          <cx:pt idx="4139">11.775289730000001</cx:pt>
          <cx:pt idx="4140">11.91839057</cx:pt>
          <cx:pt idx="4141">11.28978191</cx:pt>
          <cx:pt idx="4142">11.775289730000001</cx:pt>
          <cx:pt idx="4143">11.669929209999999</cx:pt>
          <cx:pt idx="4144">11.15625052</cx:pt>
          <cx:pt idx="4145">11.17043516</cx:pt>
          <cx:pt idx="4146">12.1281111</cx:pt>
          <cx:pt idx="4147">11.92503512</cx:pt>
          <cx:pt idx="4148">11.71177632</cx:pt>
          <cx:pt idx="4149">12.10071213</cx:pt>
          <cx:pt idx="4150">11.678439900000001</cx:pt>
          <cx:pt idx="4151">12.254862810000001</cx:pt>
          <cx:pt idx="4152">11.482466260000001</cx:pt>
          <cx:pt idx="4153">11.418614789999999</cx:pt>
          <cx:pt idx="4154">11.225243389999999</cx:pt>
          <cx:pt idx="4155">11.894780709999999</cx:pt>
          <cx:pt idx="4156">12.65555464</cx:pt>
          <cx:pt idx="4157">11.71177632</cx:pt>
          <cx:pt idx="4158">13.493926930000001</cx:pt>
          <cx:pt idx="4159">11.542484269999999</cx:pt>
          <cx:pt idx="4160">12.3883942</cx:pt>
          <cx:pt idx="4161">12.72397318</cx:pt>
          <cx:pt idx="4162">12.41916586</cx:pt>
          <cx:pt idx="4163">13.48003782</cx:pt>
          <cx:pt idx="4164">12.417143619999999</cx:pt>
          <cx:pt idx="4165">12.61152109</cx:pt>
          <cx:pt idx="4166">12.15477935</cx:pt>
          <cx:pt idx="4167">11.58524613</cx:pt>
          <cx:pt idx="4168">12.10068435</cx:pt>
          <cx:pt idx="4169">12.33710091</cx:pt>
          <cx:pt idx="4170">11.456355110000001</cx:pt>
          <cx:pt idx="4171">11.626254149999999</cx:pt>
          <cx:pt idx="4172">11.58524613</cx:pt>
          <cx:pt idx="4173">12.628067059999999</cx:pt>
          <cx:pt idx="4174">12.674512549999999</cx:pt>
          <cx:pt idx="4175">11.69524702</cx:pt>
          <cx:pt idx="4176">12.1388639</cx:pt>
          <cx:pt idx="4177">10.37349118</cx:pt>
          <cx:pt idx="4178">11.849397700000001</cx:pt>
          <cx:pt idx="4179">11.21182037</cx:pt>
          <cx:pt idx="4180">13.570249199999999</cx:pt>
          <cx:pt idx="4181">11.775289730000001</cx:pt>
          <cx:pt idx="4182">11.65268741</cx:pt>
          <cx:pt idx="4183">12.04355372</cx:pt>
          <cx:pt idx="4184">12.948009989999999</cx:pt>
          <cx:pt idx="4185">11.71177632</cx:pt>
          <cx:pt idx="4186">11.661345470000001</cx:pt>
          <cx:pt idx="4187">11.198214719999999</cx:pt>
          <cx:pt idx="4188">11.33857208</cx:pt>
          <cx:pt idx="4189">12.17818744</cx:pt>
          <cx:pt idx="4190">12.429216200000001</cx:pt>
          <cx:pt idx="4191">12.180754840000001</cx:pt>
          <cx:pt idx="4192">12.873902019999999</cx:pt>
          <cx:pt idx="4193">12.672946380000001</cx:pt>
          <cx:pt idx="4194">11.809319479999999</cx:pt>
          <cx:pt idx="4195">11.532728090000001</cx:pt>
          <cx:pt idx="4196">12.487485100000001</cx:pt>
          <cx:pt idx="4197">11.66478781</cx:pt>
          <cx:pt idx="4198">11.69107165</cx:pt>
          <cx:pt idx="4199">11.775289730000001</cx:pt>
          <cx:pt idx="4200">12.254862810000001</cx:pt>
        </cx:lvl>
      </cx:numDim>
    </cx:data>
  </cx:chartData>
  <cx:chart>
    <cx:title pos="t" align="ctr" overlay="0">
      <cx:tx>
        <cx:txData>
          <cx:v>Logarithm of second transaction price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IN" sz="1400" b="0" dirty="0">
              <a:effectLst/>
            </a:rPr>
            <a:t>Logarithm of second transaction price</a:t>
          </a:r>
        </a:p>
      </cx:txPr>
    </cx:title>
    <cx:plotArea>
      <cx:plotAreaRegion>
        <cx:series layoutId="clusteredColumn" uniqueId="{AFDF5BA9-30CA-4420-872D-1EBB75E3F21B}">
          <cx:tx>
            <cx:txData>
              <cx:f>Data!$I$1</cx:f>
              <cx:v>ln_price_2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Data!$F$2:$F$4202</cx:f>
        <cx:lvl ptCount="4201" formatCode="General">
          <cx:pt idx="0">0.31526315799999999</cx:pt>
          <cx:pt idx="1">0.45695364199999999</cx:pt>
          <cx:pt idx="2">0.132075472</cx:pt>
          <cx:pt idx="3">1.0098039219999999</cx:pt>
          <cx:pt idx="4">0.025000000000000001</cx:pt>
          <cx:pt idx="5">0.67647058800000004</cx:pt>
          <cx:pt idx="6">-0.0061728399999999998</cx:pt>
          <cx:pt idx="7">0.201298701</cx:pt>
          <cx:pt idx="8">0.23762376199999999</cx:pt>
          <cx:pt idx="9">0.201298701</cx:pt>
          <cx:pt idx="10">0.201298701</cx:pt>
          <cx:pt idx="11">0.082352940999999999</cx:pt>
          <cx:pt idx="12">-0.23076923099999999</cx:pt>
          <cx:pt idx="13">-0.23076923099999999</cx:pt>
          <cx:pt idx="14">0.14999999999999999</cx:pt>
          <cx:pt idx="15">0.22972972999999999</cx:pt>
          <cx:pt idx="16">0.133333333</cx:pt>
          <cx:pt idx="17">0.089285714000000002</cx:pt>
          <cx:pt idx="18">-0.025316456000000001</cx:pt>
          <cx:pt idx="19">-0.124</cx:pt>
          <cx:pt idx="20">0.52173913000000005</cx:pt>
          <cx:pt idx="21">0</cx:pt>
          <cx:pt idx="22">0.34999999999999998</cx:pt>
          <cx:pt idx="23">0.36923076900000001</cx:pt>
          <cx:pt idx="24">0.50375939800000002</cx:pt>
          <cx:pt idx="25">0.64363982799999997</cx:pt>
          <cx:pt idx="26">0.229885057</cx:pt>
          <cx:pt idx="27">1.093846154</cx:pt>
          <cx:pt idx="28">0.064120054999999995</cx:pt>
          <cx:pt idx="29">-0.069159165999999994</cx:pt>
          <cx:pt idx="30">0.125</cx:pt>
          <cx:pt idx="31">1.35793045</cx:pt>
          <cx:pt idx="32">1.717391304</cx:pt>
          <cx:pt idx="33">0.25454545499999998</cx:pt>
          <cx:pt idx="34">1.1971830990000001</cx:pt>
          <cx:pt idx="35">-0.059829060000000003</cx:pt>
          <cx:pt idx="36">0.038712150000000001</cx:pt>
          <cx:pt idx="37">0.45098039200000001</cx:pt>
          <cx:pt idx="38">0.45098039200000001</cx:pt>
          <cx:pt idx="39">-0.17613636399999999</cx:pt>
          <cx:pt idx="40">0.46000584</cx:pt>
          <cx:pt idx="41">-0.46533112199999999</cx:pt>
          <cx:pt idx="42">0.038095237999999997</cx:pt>
          <cx:pt idx="43">0.23076923099999999</cx:pt>
          <cx:pt idx="44">0.16161616200000001</cx:pt>
          <cx:pt idx="45">0.39575971700000001</cx:pt>
          <cx:pt idx="46">0.70121951199999999</cx:pt>
          <cx:pt idx="47">1.3509803920000001</cx:pt>
          <cx:pt idx="48">0.116504854</cx:pt>
          <cx:pt idx="49">1.5477707009999999</cx:pt>
          <cx:pt idx="50">1.50877193</cx:pt>
          <cx:pt idx="51">0.66379310300000005</cx:pt>
          <cx:pt idx="52">1.1425000000000001</cx:pt>
          <cx:pt idx="53">0.43410852700000002</cx:pt>
          <cx:pt idx="54">0.040540540999999999</cx:pt>
          <cx:pt idx="55">0.43410852700000002</cx:pt>
          <cx:pt idx="56">0.109756098</cx:pt>
          <cx:pt idx="57">0.44144144099999999</cx:pt>
          <cx:pt idx="58">-0.047619047999999997</cx:pt>
          <cx:pt idx="59">2.211009174</cx:pt>
          <cx:pt idx="60">-0.12857142899999999</cx:pt>
          <cx:pt idx="61">-0.12857142899999999</cx:pt>
          <cx:pt idx="62">0.172309247</cx:pt>
          <cx:pt idx="63">-0.25581395299999998</cx:pt>
          <cx:pt idx="64">0.22529644300000001</cx:pt>
          <cx:pt idx="65">0.15001437500000001</cx:pt>
          <cx:pt idx="66">0.15001437500000001</cx:pt>
          <cx:pt idx="67">0.15001437500000001</cx:pt>
          <cx:pt idx="68">-0.27824517900000001</cx:pt>
          <cx:pt idx="69">-0.27824517900000001</cx:pt>
          <cx:pt idx="70">0.30769230800000003</cx:pt>
          <cx:pt idx="71">3.0454545450000001</cx:pt>
          <cx:pt idx="72">1.135897436</cx:pt>
          <cx:pt idx="73">0.29032258100000002</cx:pt>
          <cx:pt idx="74">0.32075471700000002</cx:pt>
          <cx:pt idx="75">0.42514970099999999</cx:pt>
          <cx:pt idx="76">0.29629629600000001</cx:pt>
          <cx:pt idx="77">0.011764706</cx:pt>
          <cx:pt idx="78">0</cx:pt>
          <cx:pt idx="79">0.39575971700000001</cx:pt>
          <cx:pt idx="80">0.90728476800000002</cx:pt>
          <cx:pt idx="81">0.88679245299999998</cx:pt>
          <cx:pt idx="82">0.078260869999999996</cx:pt>
          <cx:pt idx="83">-0.36363636399999999</cx:pt>
          <cx:pt idx="84">0.12962963</cx:pt>
          <cx:pt idx="85">0.052631578999999998</cx:pt>
          <cx:pt idx="86">0.0081967210000000006</cx:pt>
          <cx:pt idx="87">-0.24551896600000001</cx:pt>
          <cx:pt idx="88">0.36363636399999999</cx:pt>
          <cx:pt idx="89">-0.141566265</cx:pt>
          <cx:pt idx="90">0.019496368</cx:pt>
          <cx:pt idx="91">1.428571429</cx:pt>
          <cx:pt idx="92">1.125</cx:pt>
          <cx:pt idx="93">-0.040000000000000001</cx:pt>
          <cx:pt idx="94">1.60625</cx:pt>
          <cx:pt idx="95">-0.014880951999999999</cx:pt>
          <cx:pt idx="96">0.86608122899999995</cx:pt>
          <cx:pt idx="97">-0.26827037399999998</cx:pt>
          <cx:pt idx="98">0.55333333299999998</cx:pt>
          <cx:pt idx="99">1.4941176469999999</cx:pt>
          <cx:pt idx="100">1.4282855240000001</cx:pt>
          <cx:pt idx="101">0.94736842099999996</cx:pt>
          <cx:pt idx="102">0.686746988</cx:pt>
          <cx:pt idx="103">0.14285714299999999</cx:pt>
          <cx:pt idx="104">1.678571429</cx:pt>
          <cx:pt idx="105">-0.13881578899999999</cx:pt>
          <cx:pt idx="106">0.47058823500000002</cx:pt>
          <cx:pt idx="107">0.059999999999999998</cx:pt>
          <cx:pt idx="108">2.188792528</cx:pt>
          <cx:pt idx="109">0.26153846200000003</cx:pt>
          <cx:pt idx="110">0.13888888899999999</cx:pt>
          <cx:pt idx="111">-0.025000000000000001</cx:pt>
          <cx:pt idx="112">-0.079365079000000005</cx:pt>
          <cx:pt idx="113">0.212121212</cx:pt>
          <cx:pt idx="114">0.12254901999999999</cx:pt>
          <cx:pt idx="115">0.018518519000000001</cx:pt>
          <cx:pt idx="116">0.28386827799999997</cx:pt>
          <cx:pt idx="117">-0.018181817999999999</cx:pt>
          <cx:pt idx="118">0.081250000000000003</cx:pt>
          <cx:pt idx="119">0.804693141</cx:pt>
          <cx:pt idx="120">2.113636364</cx:pt>
          <cx:pt idx="121">0.152777778</cx:pt>
          <cx:pt idx="122">-0.072340425999999999</cx:pt>
          <cx:pt idx="123">1.066666667</cx:pt>
          <cx:pt idx="124">1.925373134</cx:pt>
          <cx:pt idx="125">0.062780269</cx:pt>
          <cx:pt idx="126">1.596774194</cx:pt>
          <cx:pt idx="127">1.6851851849999999</cx:pt>
          <cx:pt idx="128">0.71428571399999996</cx:pt>
          <cx:pt idx="129">0.078498293999999996</cx:pt>
          <cx:pt idx="130">0.148837209</cx:pt>
          <cx:pt idx="131">0.55582672399999999</cx:pt>
          <cx:pt idx="132">-0.111111111</cx:pt>
          <cx:pt idx="133">0.191082803</cx:pt>
          <cx:pt idx="134">-0.078947368000000004</cx:pt>
          <cx:pt idx="135">-0.122807018</cx:pt>
          <cx:pt idx="136">-0.25072046100000001</cx:pt>
          <cx:pt idx="137">0.25863309400000001</cx:pt>
          <cx:pt idx="138">0.98473282399999995</cx:pt>
          <cx:pt idx="139">-0.086021504999999998</cx:pt>
          <cx:pt idx="140">0.72999999999999998</cx:pt>
          <cx:pt idx="141">0.080562659999999994</cx:pt>
          <cx:pt idx="142">0.18770869600000001</cx:pt>
          <cx:pt idx="143">0.076470588000000006</cx:pt>
          <cx:pt idx="144">-0.069565216999999999</cx:pt>
          <cx:pt idx="145">-0.130434783</cx:pt>
          <cx:pt idx="146">-0.021276595999999998</cx:pt>
          <cx:pt idx="147">0.27038626599999999</cx:pt>
          <cx:pt idx="148">1.6428571430000001</cx:pt>
          <cx:pt idx="149">-0.020237169999999999</cx:pt>
          <cx:pt idx="150">1.1857142860000001</cx:pt>
          <cx:pt idx="151">0.22566844899999999</cx:pt>
          <cx:pt idx="152">-0.069565216999999999</cx:pt>
          <cx:pt idx="153">0.025641026000000001</cx:pt>
          <cx:pt idx="154">0.19047618999999999</cx:pt>
          <cx:pt idx="155">0.085714286000000001</cx:pt>
          <cx:pt idx="156">0.139534884</cx:pt>
          <cx:pt idx="157">0.36363636399999999</cx:pt>
          <cx:pt idx="158">0.21034482800000001</cx:pt>
          <cx:pt idx="159">0.42053525800000002</cx:pt>
          <cx:pt idx="160">0.40000000000000002</cx:pt>
          <cx:pt idx="161">1.1212121209999999</cx:pt>
          <cx:pt idx="162">0.75313059000000004</cx:pt>
          <cx:pt idx="163">-0.029605263</cx:pt>
          <cx:pt idx="164">-0.014238773</cx:pt>
          <cx:pt idx="165">0.16129032300000001</cx:pt>
          <cx:pt idx="166">0.04691741</cx:pt>
          <cx:pt idx="167">0.21357142900000001</cx:pt>
          <cx:pt idx="168">0.25274725300000001</cx:pt>
          <cx:pt idx="169">0.39575971700000001</cx:pt>
          <cx:pt idx="170">0.53461217699999997</cx:pt>
          <cx:pt idx="171">-0.095652174000000006</cx:pt>
          <cx:pt idx="172">1.3529411760000001</cx:pt>
          <cx:pt idx="173">0.65951359099999995</cx:pt>
          <cx:pt idx="174">-0.18699187</cx:pt>
          <cx:pt idx="175">1.3958333329999999</cx:pt>
          <cx:pt idx="176">-0.48612538500000002</cx:pt>
          <cx:pt idx="177">0.014344262</cx:pt>
          <cx:pt idx="178">0.87931034500000005</cx:pt>
          <cx:pt idx="179">0.0081967210000000006</cx:pt>
          <cx:pt idx="180">-0.059999999999999998</cx:pt>
          <cx:pt idx="181">1.771084337</cx:pt>
          <cx:pt idx="182">0.018990272999999998</cx:pt>
          <cx:pt idx="183">8.1666666669999994</cx:pt>
          <cx:pt idx="184">-0.115044248</cx:pt>
          <cx:pt idx="185">-0.141566265</cx:pt>
          <cx:pt idx="186">-0.16666666699999999</cx:pt>
          <cx:pt idx="187">1.5416666670000001</cx:pt>
          <cx:pt idx="188">0.32007233299999999</cx:pt>
          <cx:pt idx="189">-0.49612403100000002</cx:pt>
          <cx:pt idx="190">0.21348314600000001</cx:pt>
          <cx:pt idx="191">0.392405063</cx:pt>
          <cx:pt idx="192">0.49056603799999998</cx:pt>
          <cx:pt idx="193">0</cx:pt>
          <cx:pt idx="194">0.33720930199999999</cx:pt>
          <cx:pt idx="195">1.4638573859999999</cx:pt>
          <cx:pt idx="196">0.20000000000000001</cx:pt>
          <cx:pt idx="197">-0.172281039</cx:pt>
          <cx:pt idx="198">1.2647058819999999</cx:pt>
          <cx:pt idx="199">-0.199957893</cx:pt>
          <cx:pt idx="200">-0.0040000000000000001</cx:pt>
          <cx:pt idx="201">0.33333333300000001</cx:pt>
          <cx:pt idx="202">0.0037313429999999998</cx:pt>
          <cx:pt idx="203">-0.013187813</cx:pt>
          <cx:pt idx="204">-0.032258065000000002</cx:pt>
          <cx:pt idx="205">0.152046082</cx:pt>
          <cx:pt idx="206">0.15619788800000001</cx:pt>
          <cx:pt idx="207">0.77777777800000003</cx:pt>
          <cx:pt idx="208">0.00047641699999999998</cx:pt>
          <cx:pt idx="209">-0.13642826699999999</cx:pt>
          <cx:pt idx="210">-0.027250776000000001</cx:pt>
          <cx:pt idx="211">0.14545454499999999</cx:pt>
          <cx:pt idx="212">0.25347017799999999</cx:pt>
          <cx:pt idx="213">0.33000000000000002</cx:pt>
          <cx:pt idx="214">0.171875</cx:pt>
          <cx:pt idx="215">0.00033344400000000001</cx:pt>
          <cx:pt idx="216">0.27551020399999998</cx:pt>
          <cx:pt idx="217">-0.016708332999999999</cx:pt>
          <cx:pt idx="218">0.081081080999999999</cx:pt>
          <cx:pt idx="219">0.095890410999999995</cx:pt>
          <cx:pt idx="220">0.38341968900000001</cx:pt>
          <cx:pt idx="221">0.041666666999999998</cx:pt>
          <cx:pt idx="222">1.769230769</cx:pt>
          <cx:pt idx="223">0.116377041</cx:pt>
          <cx:pt idx="224">0.190909091</cx:pt>
          <cx:pt idx="225">0.39676966299999999</cx:pt>
          <cx:pt idx="226">-0.12615384599999999</cx:pt>
          <cx:pt idx="227">0.10179640700000001</cx:pt>
          <cx:pt idx="228">0.120448179</cx:pt>
          <cx:pt idx="229">0.66675926399999996</cx:pt>
          <cx:pt idx="230">-0.0064195620000000002</cx:pt>
          <cx:pt idx="231">1.1857142860000001</cx:pt>
          <cx:pt idx="232">0.55794117600000004</cx:pt>
          <cx:pt idx="233">0.241258741</cx:pt>
          <cx:pt idx="234">0.57894736800000002</cx:pt>
          <cx:pt idx="235">0.96969696999999999</cx:pt>
          <cx:pt idx="236">-0.115044248</cx:pt>
          <cx:pt idx="237">0.13466257700000001</cx:pt>
          <cx:pt idx="238">0</cx:pt>
          <cx:pt idx="239">0.071428570999999996</cx:pt>
          <cx:pt idx="240">1.7603305789999999</cx:pt>
          <cx:pt idx="241">-0.056603774000000003</cx:pt>
          <cx:pt idx="242">0.586715867</cx:pt>
          <cx:pt idx="243">-0.037313433</cx:pt>
          <cx:pt idx="244">2.1181720429999999</cx:pt>
          <cx:pt idx="245">-0.095238094999999995</cx:pt>
          <cx:pt idx="246">0.00018185099999999999</cx:pt>
          <cx:pt idx="247">1.276923077</cx:pt>
          <cx:pt idx="248">0.13793103400000001</cx:pt>
          <cx:pt idx="249">-0.145714286</cx:pt>
          <cx:pt idx="250">0.42028985499999999</cx:pt>
          <cx:pt idx="251">0.191489362</cx:pt>
          <cx:pt idx="252">0.95234375000000004</cx:pt>
          <cx:pt idx="253">-0.13881578899999999</cx:pt>
          <cx:pt idx="254">0.133928571</cx:pt>
          <cx:pt idx="255">-0.058823528999999999</cx:pt>
          <cx:pt idx="256">0.96078431399999997</cx:pt>
          <cx:pt idx="257">1.6399999999999999</cx:pt>
          <cx:pt idx="258">2.0939226519999998</cx:pt>
          <cx:pt idx="259">0.85026738000000002</cx:pt>
          <cx:pt idx="260">-0.090909090999999997</cx:pt>
          <cx:pt idx="261">0.0071942450000000002</cx:pt>
          <cx:pt idx="262">0.10000000000000001</cx:pt>
          <cx:pt idx="263">-0.090909090999999997</cx:pt>
          <cx:pt idx="264">-0.119823965</cx:pt>
          <cx:pt idx="265">0.047297297000000002</cx:pt>
          <cx:pt idx="266">0.093243243000000003</cx:pt>
          <cx:pt idx="267">0.84971098300000003</cx:pt>
          <cx:pt idx="268">-0.22916666699999999</cx:pt>
          <cx:pt idx="269">0.022727272999999999</cx:pt>
          <cx:pt idx="270">0.040000000000000001</cx:pt>
          <cx:pt idx="271">0.150793651</cx:pt>
          <cx:pt idx="272">0.68224299099999997</cx:pt>
          <cx:pt idx="273">0.041666666999999998</cx:pt>
          <cx:pt idx="274">-0.20000000000000001</cx:pt>
          <cx:pt idx="275">0.069767441999999999</cx:pt>
          <cx:pt idx="276">0.72781854599999996</cx:pt>
          <cx:pt idx="277">-0.043478260999999997</cx:pt>
          <cx:pt idx="278">0</cx:pt>
          <cx:pt idx="279">1.707317073</cx:pt>
          <cx:pt idx="280">1.7083333329999999</cx:pt>
          <cx:pt idx="281">0.15789473700000001</cx:pt>
          <cx:pt idx="282">0.80769230800000003</cx:pt>
          <cx:pt idx="283">0.38461538499999998</cx:pt>
          <cx:pt idx="284">-0.25072046100000001</cx:pt>
          <cx:pt idx="285">0.12254901999999999</cx:pt>
          <cx:pt idx="286">-0.146666667</cx:pt>
          <cx:pt idx="287">-0.31428571399999999</cx:pt>
          <cx:pt idx="288">1.1857142860000001</cx:pt>
          <cx:pt idx="289">0.12758620700000001</cx:pt>
          <cx:pt idx="290">0.68855534699999998</cx:pt>
          <cx:pt idx="291">0.77327422400000001</cx:pt>
          <cx:pt idx="292">0.77327422400000001</cx:pt>
          <cx:pt idx="293">0.00047641699999999998</cx:pt>
          <cx:pt idx="294">0.18088737199999999</cx:pt>
          <cx:pt idx="295">0.29629629600000001</cx:pt>
          <cx:pt idx="296">0.21117839899999999</cx:pt>
          <cx:pt idx="297">-0.196428571</cx:pt>
          <cx:pt idx="298">0.029661017000000001</cx:pt>
          <cx:pt idx="299">0.66666666699999999</cx:pt>
          <cx:pt idx="300">-0.34117647099999998</cx:pt>
          <cx:pt idx="301">0.086956521999999994</cx:pt>
          <cx:pt idx="302">0.090322580999999999</cx:pt>
          <cx:pt idx="303">-0.048295455000000001</cx:pt>
          <cx:pt idx="304">0.19196428600000001</cx:pt>
          <cx:pt idx="305">2.125</cx:pt>
          <cx:pt idx="306">0.29729729700000002</cx:pt>
          <cx:pt idx="307">1.7272727269999999</cx:pt>
          <cx:pt idx="308">0.094890510999999997</cx:pt>
          <cx:pt idx="309">0.043478260999999997</cx:pt>
          <cx:pt idx="310">-0.12352941200000001</cx:pt>
          <cx:pt idx="311">-0.229508197</cx:pt>
          <cx:pt idx="312">1.03125</cx:pt>
          <cx:pt idx="313">0.33333333300000001</cx:pt>
          <cx:pt idx="314">-0.074444443999999999</cx:pt>
          <cx:pt idx="315">2.673469388</cx:pt>
          <cx:pt idx="316">-0.124010554</cx:pt>
          <cx:pt idx="317">0.94117647100000001</cx:pt>
          <cx:pt idx="318">0.33333333300000001</cx:pt>
          <cx:pt idx="319">0</cx:pt>
          <cx:pt idx="320">0.36528028899999998</cx:pt>
          <cx:pt idx="321">0.36428571399999998</cx:pt>
          <cx:pt idx="322">-0.247373648</cx:pt>
          <cx:pt idx="323">1.068390325</cx:pt>
          <cx:pt idx="324">-0.20689655200000001</cx:pt>
          <cx:pt idx="325">0.083532220000000004</cx:pt>
          <cx:pt idx="326">1.6260869570000001</cx:pt>
          <cx:pt idx="327">0.28051220500000001</cx:pt>
          <cx:pt idx="328">0.013125</cx:pt>
          <cx:pt idx="329">1.693333333</cx:pt>
          <cx:pt idx="330">1.611111111</cx:pt>
          <cx:pt idx="331">-0.13881578899999999</cx:pt>
          <cx:pt idx="332">0.48148148099999999</cx:pt>
          <cx:pt idx="333">-0.046153845999999998</cx:pt>
          <cx:pt idx="334">1.2235817579999999</cx:pt>
          <cx:pt idx="335">0.111111111</cx:pt>
          <cx:pt idx="336">0.32530120499999998</cx:pt>
          <cx:pt idx="337">-0.40645161299999999</cx:pt>
          <cx:pt idx="338">0.43333333299999999</cx:pt>
          <cx:pt idx="339">0.159574468</cx:pt>
          <cx:pt idx="340">0.22826087</cx:pt>
          <cx:pt idx="341">2.0909090909999999</cx:pt>
          <cx:pt idx="342">0.483807655</cx:pt>
          <cx:pt idx="343">0.83734939799999997</cx:pt>
          <cx:pt idx="344">0.035897435999999998</cx:pt>
          <cx:pt idx="345">0.94999999999999996</cx:pt>
          <cx:pt idx="346">0.49047618999999998</cx:pt>
          <cx:pt idx="347">-0.25</cx:pt>
          <cx:pt idx="348">0.88586956500000003</cx:pt>
          <cx:pt idx="349">-0.077235771999999994</cx:pt>
          <cx:pt idx="350">1.1359223300000001</cx:pt>
          <cx:pt idx="351">0.125468945</cx:pt>
          <cx:pt idx="352">0.045714286</cx:pt>
          <cx:pt idx="353">1.4271844659999999</cx:pt>
          <cx:pt idx="354">1.5294117650000001</cx:pt>
          <cx:pt idx="355">1.461538462</cx:pt>
          <cx:pt idx="356">0.081081080999999999</cx:pt>
          <cx:pt idx="357">0.094890510999999997</cx:pt>
          <cx:pt idx="358">-0.037288136</cx:pt>
          <cx:pt idx="359">1.3125</cx:pt>
          <cx:pt idx="360">1.4712643679999999</cx:pt>
          <cx:pt idx="361">1.96875</cx:pt>
          <cx:pt idx="362">-0.11057692299999999</cx:pt>
          <cx:pt idx="363">0.95543478299999995</cx:pt>
          <cx:pt idx="364">-0.14444444400000001</cx:pt>
          <cx:pt idx="365">0.044943820000000002</cx:pt>
          <cx:pt idx="366">0.43548387100000002</cx:pt>
          <cx:pt idx="367">-0.064718162999999995</cx:pt>
          <cx:pt idx="368">1.511111111</cx:pt>
          <cx:pt idx="369">0.96666666700000003</cx:pt>
          <cx:pt idx="370">0.084210525999999994</cx:pt>
          <cx:pt idx="371">1.4109589039999999</cx:pt>
          <cx:pt idx="372">0.38554216899999999</cx:pt>
          <cx:pt idx="373">0.25274725300000001</cx:pt>
          <cx:pt idx="374">-0.200005882</cx:pt>
          <cx:pt idx="375">1.6315789469999999</cx:pt>
          <cx:pt idx="376">0.045714286</cx:pt>
          <cx:pt idx="377">0.56934306599999995</cx:pt>
          <cx:pt idx="378">0.28421052600000002</cx:pt>
          <cx:pt idx="379">0.212121212</cx:pt>
          <cx:pt idx="380">1.34375</cx:pt>
          <cx:pt idx="381">0.64705882400000003</cx:pt>
          <cx:pt idx="382">2.6666666669999999</cx:pt>
          <cx:pt idx="383">1.6527777779999999</cx:pt>
          <cx:pt idx="384">1.636262514</cx:pt>
          <cx:pt idx="385">0.26322437999999998</cx:pt>
          <cx:pt idx="386">0.060606061000000003</cx:pt>
          <cx:pt idx="387">-0.21348314600000001</cx:pt>
          <cx:pt idx="388">0.098901099000000006</cx:pt>
          <cx:pt idx="389">-0.052614379000000003</cx:pt>
          <cx:pt idx="390">0.15625</cx:pt>
          <cx:pt idx="391">2.0025020850000002</cx:pt>
          <cx:pt idx="392">0.39285714300000002</cx:pt>
          <cx:pt idx="393">1.3125</cx:pt>
          <cx:pt idx="394">0.072733884999999998</cx:pt>
          <cx:pt idx="395">1.1477272730000001</cx:pt>
          <cx:pt idx="396">0.045714286</cx:pt>
          <cx:pt idx="397">-0.021452766000000002</cx:pt>
          <cx:pt idx="398">-0.058823528999999999</cx:pt>
          <cx:pt idx="399">0.048387096999999997</cx:pt>
          <cx:pt idx="400">-0.021452766000000002</cx:pt>
          <cx:pt idx="401">0.111111111</cx:pt>
          <cx:pt idx="402">0.91525423699999997</cx:pt>
          <cx:pt idx="403">-0.177419355</cx:pt>
          <cx:pt idx="404">1.393736018</cx:pt>
          <cx:pt idx="405">0.70904543600000003</cx:pt>
          <cx:pt idx="406">0.58333333300000001</cx:pt>
          <cx:pt idx="407">0.070559610999999994</cx:pt>
          <cx:pt idx="408">-0.127272727</cx:pt>
          <cx:pt idx="409">0.875</cx:pt>
          <cx:pt idx="410">-0.24247329200000001</cx:pt>
          <cx:pt idx="411">0.30136986300000002</cx:pt>
          <cx:pt idx="412">0.58415841599999996</cx:pt>
          <cx:pt idx="413">-0.12061315</cx:pt>
          <cx:pt idx="414">0.19276644900000001</cx:pt>
          <cx:pt idx="415">0.27562642399999998</cx:pt>
          <cx:pt idx="416">0.071428570999999996</cx:pt>
          <cx:pt idx="417">0.0032679739999999999</cx:pt>
          <cx:pt idx="418">0.71511627899999997</cx:pt>
          <cx:pt idx="419">0.01409879</cx:pt>
          <cx:pt idx="420">0.701067616</cx:pt>
          <cx:pt idx="421">0.024390243999999998</cx:pt>
          <cx:pt idx="422">-0.14285714299999999</cx:pt>
          <cx:pt idx="423">-0.027272727</cx:pt>
          <cx:pt idx="424">1.5</cx:pt>
          <cx:pt idx="425">0.13318616599999999</cx:pt>
          <cx:pt idx="426">0.025000000000000001</cx:pt>
          <cx:pt idx="427">0.277021395</cx:pt>
          <cx:pt idx="428">-0.12061315</cx:pt>
          <cx:pt idx="429">2.3150684930000001</cx:pt>
          <cx:pt idx="430">0.30136986300000002</cx:pt>
          <cx:pt idx="431">0.18185399599999999</cx:pt>
          <cx:pt idx="432">1.490909091</cx:pt>
          <cx:pt idx="433">0.22448979599999999</cx:pt>
          <cx:pt idx="434">1.596153846</cx:pt>
          <cx:pt idx="435">0.235955056</cx:pt>
          <cx:pt idx="436">0.215384615</cx:pt>
          <cx:pt idx="437">-0.28695652199999999</cx:pt>
          <cx:pt idx="438">1.427857143</cx:pt>
          <cx:pt idx="439">-0.132321041</cx:pt>
          <cx:pt idx="440">1.2972972970000001</cx:pt>
          <cx:pt idx="441">-0.080976177999999996</cx:pt>
          <cx:pt idx="442">-0.244541485</cx:pt>
          <cx:pt idx="443">-0.107110968</cx:pt>
          <cx:pt idx="444">0.975308642</cx:pt>
          <cx:pt idx="445">2.4838709680000002</cx:pt>
          <cx:pt idx="446">0.72701565599999995</cx:pt>
          <cx:pt idx="447">-0.115044248</cx:pt>
          <cx:pt idx="448">0.72701565599999995</cx:pt>
          <cx:pt idx="449">2.4838709680000002</cx:pt>
          <cx:pt idx="450">0.026086957000000001</cx:pt>
          <cx:pt idx="451">0.72701565599999995</cx:pt>
          <cx:pt idx="452">-0.13809523800000001</cx:pt>
          <cx:pt idx="453">2.6666666669999999</cx:pt>
          <cx:pt idx="454">1.96875</cx:pt>
          <cx:pt idx="455">1.3174603170000001</cx:pt>
          <cx:pt idx="456">-0.142550911</cx:pt>
          <cx:pt idx="457">-0.099099098999999996</cx:pt>
          <cx:pt idx="458">-0.125</cx:pt>
          <cx:pt idx="459">0.157024793</cx:pt>
          <cx:pt idx="460">1.381897578</cx:pt>
          <cx:pt idx="461">-0.125</cx:pt>
          <cx:pt idx="462">-0.23980995199999999</cx:pt>
          <cx:pt idx="463">0.116976938</cx:pt>
          <cx:pt idx="464">-0.041666666999999998</cx:pt>
          <cx:pt idx="465">0.375</cx:pt>
          <cx:pt idx="466">0.15955056200000001</cx:pt>
          <cx:pt idx="467">0.40977443600000002</cx:pt>
          <cx:pt idx="468">0.68421052599999999</cx:pt>
          <cx:pt idx="469">0.61379310300000001</cx:pt>
          <cx:pt idx="470">0.14068441100000001</cx:pt>
          <cx:pt idx="471">0.43456375800000002</cx:pt>
          <cx:pt idx="472">0.15384615400000001</cx:pt>
          <cx:pt idx="473">0.62616822400000005</cx:pt>
          <cx:pt idx="474">-0.166631053</cx:pt>
          <cx:pt idx="475">0.030017657</cx:pt>
          <cx:pt idx="476">0.59999999999999998</cx:pt>
          <cx:pt idx="477">0.050210084000000002</cx:pt>
          <cx:pt idx="478">0.89772727299999999</cx:pt>
          <cx:pt idx="479">0.399103139</cx:pt>
          <cx:pt idx="480">1.4744897960000001</cx:pt>
          <cx:pt idx="481">-0.0097560979999999995</cx:pt>
          <cx:pt idx="482">0.043749999999999997</cx:pt>
          <cx:pt idx="483">1.405405405</cx:pt>
          <cx:pt idx="484">-0.040000000000000001</cx:pt>
          <cx:pt idx="485">1.6666666670000001</cx:pt>
          <cx:pt idx="486">-0.119647859</cx:pt>
          <cx:pt idx="487">0.163793103</cx:pt>
          <cx:pt idx="488">-0.016574585999999999</cx:pt>
          <cx:pt idx="489">3.0238095239999998</cx:pt>
          <cx:pt idx="490">0.63469558000000004</cx:pt>
          <cx:pt idx="491">0.98305785099999998</cx:pt>
          <cx:pt idx="492">1.4186822349999999</cx:pt>
          <cx:pt idx="493">1.0873786409999999</cx:pt>
          <cx:pt idx="494">-0.12087912100000001</cx:pt>
          <cx:pt idx="495">0.33132530100000002</cx:pt>
          <cx:pt idx="496">0.483443709</cx:pt>
          <cx:pt idx="497">0.83266932299999996</cx:pt>
          <cx:pt idx="498">0.33132530100000002</cx:pt>
          <cx:pt idx="499">0.050262566000000002</cx:pt>
          <cx:pt idx="500">1.181818182</cx:pt>
          <cx:pt idx="501">-0.090909090999999997</cx:pt>
          <cx:pt idx="502">0.31661442000000001</cx:pt>
          <cx:pt idx="503">0.088555457000000004</cx:pt>
          <cx:pt idx="504">1.3478260870000001</cx:pt>
          <cx:pt idx="505">0.071581654999999994</cx:pt>
          <cx:pt idx="506">-0.011627907</cx:pt>
          <cx:pt idx="507">0.76785714299999996</cx:pt>
          <cx:pt idx="508">0.35373749300000001</cx:pt>
          <cx:pt idx="509">0.29596774199999998</cx:pt>
          <cx:pt idx="510">0.66666666699999999</cx:pt>
          <cx:pt idx="511">-0.051178837999999997</cx:pt>
          <cx:pt idx="512">1.4469696970000001</cx:pt>
          <cx:pt idx="513">0.65656565700000002</cx:pt>
          <cx:pt idx="514">0.45116279100000001</cx:pt>
          <cx:pt idx="515">2.2546511630000001</cx:pt>
          <cx:pt idx="516">0.04516129</cx:pt>
          <cx:pt idx="517">0.106382979</cx:pt>
          <cx:pt idx="518">-0.21182266</cx:pt>
          <cx:pt idx="519">-0.119266055</cx:pt>
          <cx:pt idx="520">0.16071428600000001</cx:pt>
          <cx:pt idx="521">0.90000000000000002</cx:pt>
          <cx:pt idx="522">1.0554066129999999</cx:pt>
          <cx:pt idx="523">1.0564516129999999</cx:pt>
          <cx:pt idx="524">-0.23809523799999999</cx:pt>
          <cx:pt idx="525">1.7777777779999999</cx:pt>
          <cx:pt idx="526">0.201298701</cx:pt>
          <cx:pt idx="527">0.016666667</cx:pt>
          <cx:pt idx="528">0.25006944800000003</cx:pt>
          <cx:pt idx="529">-0.26258205699999998</cx:pt>
          <cx:pt idx="530">0.218487395</cx:pt>
          <cx:pt idx="531">0.018867925000000001</cx:pt>
          <cx:pt idx="532">-0.098360656000000005</cx:pt>
          <cx:pt idx="533">-0.130434783</cx:pt>
          <cx:pt idx="534">1.1799999999999999</cx:pt>
          <cx:pt idx="535">0.34271691799999998</cx:pt>
          <cx:pt idx="536">2.1707317069999998</cx:pt>
          <cx:pt idx="537">2.2699619769999999</cx:pt>
          <cx:pt idx="538">2.3253012050000001</cx:pt>
          <cx:pt idx="539">0.28695652199999999</cx:pt>
          <cx:pt idx="540">0.125</cx:pt>
          <cx:pt idx="541">1.869444444</cx:pt>
          <cx:pt idx="542">1.4271844659999999</cx:pt>
          <cx:pt idx="543">0.29999999999999999</cx:pt>
          <cx:pt idx="544">0.47647058799999997</cx:pt>
          <cx:pt idx="545">0.241258741</cx:pt>
          <cx:pt idx="546">0.27906976700000002</cx:pt>
          <cx:pt idx="547">0.34375</cx:pt>
          <cx:pt idx="548">-0.111111111</cx:pt>
          <cx:pt idx="549">0.201298701</cx:pt>
          <cx:pt idx="550">0.132075472</cx:pt>
          <cx:pt idx="551">0.029411764999999999</cx:pt>
          <cx:pt idx="552">0.77777777800000003</cx:pt>
          <cx:pt idx="553">1.244897959</cx:pt>
          <cx:pt idx="554">1.592592593</cx:pt>
          <cx:pt idx="555">0.71428571399999996</cx:pt>
          <cx:pt idx="556">0</cx:pt>
          <cx:pt idx="557">1.5249999999999999</cx:pt>
          <cx:pt idx="558">1.0554066129999999</cx:pt>
          <cx:pt idx="559">1.4358974360000001</cx:pt>
          <cx:pt idx="560">1.1477272730000001</cx:pt>
          <cx:pt idx="561">-0.091666666999999993</cx:pt>
          <cx:pt idx="562">1.5795454550000001</cx:pt>
          <cx:pt idx="563">2.701923077</cx:pt>
          <cx:pt idx="564">1.136752137</cx:pt>
          <cx:pt idx="565">0.040000000000000001</cx:pt>
          <cx:pt idx="566">1.592592593</cx:pt>
          <cx:pt idx="567">-0.100775194</cx:pt>
          <cx:pt idx="568">1.288135593</cx:pt>
          <cx:pt idx="569">2.774509804</cx:pt>
          <cx:pt idx="570">1.3478260870000001</cx:pt>
          <cx:pt idx="571">-0.075409835999999994</cx:pt>
          <cx:pt idx="572">-0.15217391299999999</cx:pt>
          <cx:pt idx="573">1.974358974</cx:pt>
          <cx:pt idx="574">1.507936508</cx:pt>
          <cx:pt idx="575">0.54000000000000004</cx:pt>
          <cx:pt idx="576">-0.10344827600000001</cx:pt>
          <cx:pt idx="577">0.073825503000000001</cx:pt>
          <cx:pt idx="578">0.80555555599999995</cx:pt>
          <cx:pt idx="579">0.10420444399999999</cx:pt>
          <cx:pt idx="580">0.66676955400000004</cx:pt>
          <cx:pt idx="581">-0.133333333</cx:pt>
          <cx:pt idx="582">0.778656126</cx:pt>
          <cx:pt idx="583">-0.034946236999999998</cx:pt>
          <cx:pt idx="584">0.27826086999999999</cx:pt>
          <cx:pt idx="585">-0.100806452</cx:pt>
          <cx:pt idx="586">0.44117647100000001</cx:pt>
          <cx:pt idx="587">0.27369565200000001</cx:pt>
          <cx:pt idx="588">0.16071428600000001</cx:pt>
          <cx:pt idx="589">0.21676806400000001</cx:pt>
          <cx:pt idx="590">-0.15243902400000001</cx:pt>
          <cx:pt idx="591">0.017857142999999999</cx:pt>
          <cx:pt idx="592">-0.043478260999999997</cx:pt>
          <cx:pt idx="593">0.5</cx:pt>
          <cx:pt idx="594">2.1650339110000001</cx:pt>
          <cx:pt idx="595">1.096774194</cx:pt>
          <cx:pt idx="596">0.0080645160000000007</cx:pt>
          <cx:pt idx="597">-0.041916167999999997</cx:pt>
          <cx:pt idx="598">0.27358490600000002</cx:pt>
          <cx:pt idx="599">1.6399999999999999</cx:pt>
          <cx:pt idx="600">0.50684931499999997</cx:pt>
          <cx:pt idx="601">1.958641525</cx:pt>
          <cx:pt idx="602">1.3655913980000001</cx:pt>
          <cx:pt idx="603">0.16012890299999999</cx:pt>
          <cx:pt idx="604">0.11160714300000001</cx:pt>
          <cx:pt idx="605">0.33333333300000001</cx:pt>
          <cx:pt idx="606">0.251612903</cx:pt>
          <cx:pt idx="607">0.778656126</cx:pt>
          <cx:pt idx="608">0.076271186000000005</cx:pt>
          <cx:pt idx="609">0.078431372999999999</cx:pt>
          <cx:pt idx="610">-0.43396226399999999</cx:pt>
          <cx:pt idx="611">-0.20689655200000001</cx:pt>
          <cx:pt idx="612">1.312338223</cx:pt>
          <cx:pt idx="613">-0.0625</cx:pt>
          <cx:pt idx="614">1.25</cx:pt>
          <cx:pt idx="615">1.194690265</cx:pt>
          <cx:pt idx="616">-0.125</cx:pt>
          <cx:pt idx="617">0.86666666699999995</cx:pt>
          <cx:pt idx="618">0.14482758600000001</cx:pt>
          <cx:pt idx="619">0.024</cx:pt>
          <cx:pt idx="620">-0.28832116800000002</cx:pt>
          <cx:pt idx="621">1.5204731570000001</cx:pt>
          <cx:pt idx="622">0.013888889</cx:pt>
          <cx:pt idx="623">2.2209302329999998</cx:pt>
          <cx:pt idx="624">0.549566891</cx:pt>
          <cx:pt idx="625">1.1875</cx:pt>
          <cx:pt idx="626">0.334074486</cx:pt>
          <cx:pt idx="627">0.65591397799999995</cx:pt>
          <cx:pt idx="628">0.14368421100000001</cx:pt>
          <cx:pt idx="629">-0.25</cx:pt>
          <cx:pt idx="630">-0.034883720999999999</cx:pt>
          <cx:pt idx="631">0.017680034000000001</cx:pt>
          <cx:pt idx="632">0.72413793100000001</cx:pt>
          <cx:pt idx="633">0.36024572199999999</cx:pt>
          <cx:pt idx="634">0.75757575799999999</cx:pt>
          <cx:pt idx="635">1.362002567</cx:pt>
          <cx:pt idx="636">0.51898734199999996</cx:pt>
          <cx:pt idx="637">0.195467422</cx:pt>
          <cx:pt idx="638">0.10000000000000001</cx:pt>
          <cx:pt idx="639">1.2727272730000001</cx:pt>
          <cx:pt idx="640">0.29257414999999998</cx:pt>
          <cx:pt idx="641">0.184</cx:pt>
          <cx:pt idx="642">0.102941176</cx:pt>
          <cx:pt idx="643">0.43835616399999999</cx:pt>
          <cx:pt idx="644">0.440860215</cx:pt>
          <cx:pt idx="645">0.86567164200000002</cx:pt>
          <cx:pt idx="646">0.369663717</cx:pt>
          <cx:pt idx="647">0.43835616399999999</cx:pt>
          <cx:pt idx="648">0.26857142899999997</cx:pt>
          <cx:pt idx="649">0.98473282399999995</cx:pt>
          <cx:pt idx="650">1.0134228190000001</cx:pt>
          <cx:pt idx="651">0.27906976700000002</cx:pt>
          <cx:pt idx="652">0.418918919</cx:pt>
          <cx:pt idx="653">0.90141458100000005</cx:pt>
          <cx:pt idx="654">0.67741935499999995</cx:pt>
          <cx:pt idx="655">0.104736842</cx:pt>
          <cx:pt idx="656">-0.028248588000000002</cx:pt>
          <cx:pt idx="657">0.925675676</cx:pt>
          <cx:pt idx="658">0.1875</cx:pt>
          <cx:pt idx="659">0.484375</cx:pt>
          <cx:pt idx="660">-0.040000000000000001</cx:pt>
          <cx:pt idx="661">1.2927135679999999</cx:pt>
          <cx:pt idx="662">1.282608696</cx:pt>
          <cx:pt idx="663">-0.17692307700000001</cx:pt>
          <cx:pt idx="664">1.3975720789999999</cx:pt>
          <cx:pt idx="665">0.66666666699999999</cx:pt>
          <cx:pt idx="666">-0.13421788300000001</cx:pt>
          <cx:pt idx="667">0.044117647000000003</cx:pt>
          <cx:pt idx="668">0.62234042599999995</cx:pt>
          <cx:pt idx="669">0.27976190499999998</cx:pt>
          <cx:pt idx="670">0.57047619000000005</cx:pt>
          <cx:pt idx="671">-0.309440559</cx:pt>
          <cx:pt idx="672">1.2349219309999999</cx:pt>
          <cx:pt idx="673">1.1857142860000001</cx:pt>
          <cx:pt idx="674">0.11904761899999999</cx:pt>
          <cx:pt idx="675">-0.043478260999999997</cx:pt>
          <cx:pt idx="676">1.8333333329999999</cx:pt>
          <cx:pt idx="677">0.10370370399999999</cx:pt>
          <cx:pt idx="678">0.138268156</cx:pt>
          <cx:pt idx="679">0.084745763000000002</cx:pt>
          <cx:pt idx="680">0.11904761899999999</cx:pt>
          <cx:pt idx="681">0.11904761899999999</cx:pt>
          <cx:pt idx="682">-0.063985374999999997</cx:pt>
          <cx:pt idx="683">-0.063985374999999997</cx:pt>
          <cx:pt idx="684">-0.56637168100000002</cx:pt>
          <cx:pt idx="685">0.21676806400000001</cx:pt>
          <cx:pt idx="686">-0.100806452</cx:pt>
          <cx:pt idx="687">-0.10714285699999999</cx:pt>
          <cx:pt idx="688">0.33333333300000001</cx:pt>
          <cx:pt idx="689">0.601334445</cx:pt>
          <cx:pt idx="690">-0.067318540999999996</cx:pt>
          <cx:pt idx="691">2.0978260870000001</cx:pt>
          <cx:pt idx="692">1.441860465</cx:pt>
          <cx:pt idx="693">-0.094827586000000005</cx:pt>
          <cx:pt idx="694">1.5284500000000001</cx:pt>
          <cx:pt idx="695">-0.13939393899999999</cx:pt>
          <cx:pt idx="696">5.3157894739999998</cx:pt>
          <cx:pt idx="697">5.3157894739999998</cx:pt>
          <cx:pt idx="698">0.89473684200000003</cx:pt>
          <cx:pt idx="699">0.063829786999999999</cx:pt>
          <cx:pt idx="700">0</cx:pt>
          <cx:pt idx="701">2.1699346410000002</cx:pt>
          <cx:pt idx="702">0.376720901</cx:pt>
          <cx:pt idx="703">-0.0040650410000000001</cx:pt>
          <cx:pt idx="704">0.171428571</cx:pt>
          <cx:pt idx="705">0.14368421100000001</cx:pt>
          <cx:pt idx="706">0.059459458999999999</cx:pt>
          <cx:pt idx="707">-0.15555555600000001</cx:pt>
          <cx:pt idx="708">0.043932143999999999</cx:pt>
          <cx:pt idx="709">0.063829786999999999</cx:pt>
          <cx:pt idx="710">0.171428571</cx:pt>
          <cx:pt idx="711">1.125</cx:pt>
          <cx:pt idx="712">1.056202879</cx:pt>
          <cx:pt idx="713">0.081818182000000003</cx:pt>
          <cx:pt idx="714">0.115384615</cx:pt>
          <cx:pt idx="715">0.66666666699999999</cx:pt>
          <cx:pt idx="716">-0.12812499999999999</cx:pt>
          <cx:pt idx="717">0.19480519499999999</cx:pt>
          <cx:pt idx="718">0.10000000000000001</cx:pt>
          <cx:pt idx="719">1.3125</cx:pt>
          <cx:pt idx="720">0.19196428600000001</cx:pt>
          <cx:pt idx="721">0.86666666699999995</cx:pt>
          <cx:pt idx="722">0.98321891699999997</cx:pt>
          <cx:pt idx="723">-0.0625</cx:pt>
          <cx:pt idx="724">0.23723723699999999</cx:pt>
          <cx:pt idx="725">-0.12514264</cx:pt>
          <cx:pt idx="726">-0.31972789099999999</cx:pt>
          <cx:pt idx="727">0.89772727299999999</cx:pt>
          <cx:pt idx="728">1.3125</cx:pt>
          <cx:pt idx="729">1.771084337</cx:pt>
          <cx:pt idx="730">0.21676806400000001</cx:pt>
          <cx:pt idx="731">0.13513513499999999</cx:pt>
          <cx:pt idx="732">-0.233333333</cx:pt>
          <cx:pt idx="733">1.072909221</cx:pt>
          <cx:pt idx="734">-0.105590062</cx:pt>
          <cx:pt idx="735">0.45120934099999999</cx:pt>
          <cx:pt idx="736">-0.14110429399999999</cx:pt>
          <cx:pt idx="737">0.68539325799999995</cx:pt>
          <cx:pt idx="738">0.86666666699999995</cx:pt>
          <cx:pt idx="739">0.14909090899999999</cx:pt>
          <cx:pt idx="740">0.10000000000000001</cx:pt>
          <cx:pt idx="741">1.1517931610000001</cx:pt>
          <cx:pt idx="742">5.6315789470000004</cx:pt>
          <cx:pt idx="743">1.0625</cx:pt>
          <cx:pt idx="744">-0.14417221999999999</cx:pt>
          <cx:pt idx="745">1.3975720789999999</cx:pt>
          <cx:pt idx="746">0.24848484800000001</cx:pt>
          <cx:pt idx="747">1.6065162909999999</cx:pt>
          <cx:pt idx="748">1.3589743590000001</cx:pt>
          <cx:pt idx="749">-0.033333333</cx:pt>
          <cx:pt idx="750">-0.28525016199999997</cx:pt>
          <cx:pt idx="751">0.75882043200000004</cx:pt>
          <cx:pt idx="752">-0.048780487999999997</cx:pt>
          <cx:pt idx="753">1.0609756100000001</cx:pt>
          <cx:pt idx="754">1.5647058819999999</cx:pt>
          <cx:pt idx="755">-0.104761905</cx:pt>
          <cx:pt idx="756">0.24352331599999999</cx:pt>
          <cx:pt idx="757">0.23113207499999999</cx:pt>
          <cx:pt idx="758">0.063829786999999999</cx:pt>
          <cx:pt idx="759">0.78580451100000004</cx:pt>
          <cx:pt idx="760">0.69999999999999996</cx:pt>
          <cx:pt idx="761">-0.150769231</cx:pt>
          <cx:pt idx="762">2.1000000000000001</cx:pt>
          <cx:pt idx="763">0.172309247</cx:pt>
          <cx:pt idx="764">0.064351852000000001</cx:pt>
          <cx:pt idx="765">-0.21182266</cx:pt>
          <cx:pt idx="766">0.941747573</cx:pt>
          <cx:pt idx="767">0.15628613399999999</cx:pt>
          <cx:pt idx="768">-0.25898480899999998</cx:pt>
          <cx:pt idx="769">0.94120909600000002</cx:pt>
          <cx:pt idx="770">0.69354838699999999</cx:pt>
          <cx:pt idx="771">1.5806451610000001</cx:pt>
          <cx:pt idx="772">1.9158878500000001</cx:pt>
          <cx:pt idx="773">1.361111111</cx:pt>
          <cx:pt idx="774">-0.074074074000000004</cx:pt>
          <cx:pt idx="775">1.2222222220000001</cx:pt>
          <cx:pt idx="776">0.32792207800000001</cx:pt>
          <cx:pt idx="777">-0.14971078600000001</cx:pt>
          <cx:pt idx="778">0.029411764999999999</cx:pt>
          <cx:pt idx="779">0.25208681100000002</cx:pt>
          <cx:pt idx="780">-0.083375000000000005</cx:pt>
          <cx:pt idx="781">5.0473933649999996</cx:pt>
          <cx:pt idx="782">0.35762772399999998</cx:pt>
          <cx:pt idx="783">0.98123044800000003</cx:pt>
          <cx:pt idx="784">0.00033344400000000001</cx:pt>
          <cx:pt idx="785">0.23659757000000001</cx:pt>
          <cx:pt idx="786">-0.090910908999999998</cx:pt>
          <cx:pt idx="787">-0.088983050999999994</cx:pt>
          <cx:pt idx="788">0.54938271599999999</cx:pt>
          <cx:pt idx="789">0.86666666699999995</cx:pt>
          <cx:pt idx="790">-0.052173913000000002</cx:pt>
          <cx:pt idx="791">0.67272727300000001</cx:pt>
          <cx:pt idx="792">0.73333333300000003</cx:pt>
          <cx:pt idx="793">-0.037288136</cx:pt>
          <cx:pt idx="794">-0.058441557999999998</cx:pt>
          <cx:pt idx="795">-0.24179104500000001</cx:pt>
          <cx:pt idx="796">-0.037288136</cx:pt>
          <cx:pt idx="797">-0.076923077000000006</cx:pt>
          <cx:pt idx="798">-0.031446541000000001</cx:pt>
          <cx:pt idx="799">0.40776699</cx:pt>
          <cx:pt idx="800">2.3333333330000001</cx:pt>
          <cx:pt idx="801">0.55882352899999999</cx:pt>
          <cx:pt idx="802">0.11597938100000001</cx:pt>
          <cx:pt idx="803">0.71928727699999995</cx:pt>
          <cx:pt idx="804">0.13</cx:pt>
          <cx:pt idx="805">-0.175152378</cx:pt>
          <cx:pt idx="806">-0.081276823999999998</cx:pt>
          <cx:pt idx="807">0.071428570999999996</cx:pt>
          <cx:pt idx="808">0.23655914</cx:pt>
          <cx:pt idx="809">0.24924196500000001</cx:pt>
          <cx:pt idx="810">0.33757961800000003</cx:pt>
          <cx:pt idx="811">0.20000000000000001</cx:pt>
          <cx:pt idx="812">0.40006667000000001</cx:pt>
          <cx:pt idx="813">1.592592593</cx:pt>
          <cx:pt idx="814">0.25</cx:pt>
          <cx:pt idx="815">1.5454545449999999</cx:pt>
          <cx:pt idx="816">0.764705882</cx:pt>
          <cx:pt idx="817">0.13291666699999999</cx:pt>
          <cx:pt idx="818">-0.073684210999999999</cx:pt>
          <cx:pt idx="819">0.051020408000000003</cx:pt>
          <cx:pt idx="820">2.3953488369999998</cx:pt>
          <cx:pt idx="821">-0.040000000000000001</cx:pt>
          <cx:pt idx="822">0.25443787000000001</cx:pt>
          <cx:pt idx="823">0.018922853</cx:pt>
          <cx:pt idx="824">0.299180328</cx:pt>
          <cx:pt idx="825">0.86666666699999995</cx:pt>
          <cx:pt idx="826">0.91860465099999999</cx:pt>
          <cx:pt idx="827">0.172309247</cx:pt>
          <cx:pt idx="828">0.018990272999999998</cx:pt>
          <cx:pt idx="829">1.365364308</cx:pt>
          <cx:pt idx="830">0.0041840999999999996</cx:pt>
          <cx:pt idx="831">-0.239102866</cx:pt>
          <cx:pt idx="832">-0.33333333300000001</cx:pt>
          <cx:pt idx="833">1.110843373</cx:pt>
          <cx:pt idx="834">0.84210526299999999</cx:pt>
          <cx:pt idx="835">0.38</cx:pt>
          <cx:pt idx="836">0.23999999999999999</cx:pt>
          <cx:pt idx="837">-0.24184988599999999</cx:pt>
          <cx:pt idx="838">0.00033344400000000001</cx:pt>
          <cx:pt idx="839">-0.075409835999999994</cx:pt>
          <cx:pt idx="840">-0.16666666699999999</cx:pt>
          <cx:pt idx="841">0.054462442</cx:pt>
          <cx:pt idx="842">0.158139535</cx:pt>
          <cx:pt idx="843">0.41025641000000002</cx:pt>
          <cx:pt idx="844">0.15396458800000001</cx:pt>
          <cx:pt idx="845">2.3999999999999999</cx:pt>
          <cx:pt idx="846">-0.12702702699999999</cx:pt>
          <cx:pt idx="847">0.21676806400000001</cx:pt>
          <cx:pt idx="848">0</cx:pt>
          <cx:pt idx="849">-0.041095890000000003</cx:pt>
          <cx:pt idx="850">-0.081433224999999998</cx:pt>
          <cx:pt idx="851">0.62921348300000002</cx:pt>
          <cx:pt idx="852">0.015151515000000001</cx:pt>
          <cx:pt idx="853">1.164179104</cx:pt>
          <cx:pt idx="854">-0.25072046100000001</cx:pt>
          <cx:pt idx="855">-0.23398328700000001</cx:pt>
          <cx:pt idx="856">0</cx:pt>
          <cx:pt idx="857">-0.17909090899999999</cx:pt>
          <cx:pt idx="858">0.0043668120000000003</cx:pt>
          <cx:pt idx="859">-0.048387096999999997</cx:pt>
          <cx:pt idx="860">0.051181101999999999</cx:pt>
          <cx:pt idx="861">-0.02739726</cx:pt>
          <cx:pt idx="862">0.37837837800000002</cx:pt>
          <cx:pt idx="863">1.826086957</cx:pt>
          <cx:pt idx="864">-0.30244801300000002</cx:pt>
          <cx:pt idx="865">0.16666666699999999</cx:pt>
          <cx:pt idx="866">0.058823528999999999</cx:pt>
          <cx:pt idx="867">2.902439024</cx:pt>
          <cx:pt idx="868">2.7398373980000001</cx:pt>
          <cx:pt idx="869">0.35373749300000001</cx:pt>
          <cx:pt idx="870">-0.015151515000000001</cx:pt>
          <cx:pt idx="871">0.33831401799999999</cx:pt>
          <cx:pt idx="872">0.72413793100000001</cx:pt>
          <cx:pt idx="873">-0.21951219499999999</cx:pt>
          <cx:pt idx="874">0.76829268299999998</cx:pt>
          <cx:pt idx="875">-0.239102866</cx:pt>
          <cx:pt idx="876">0.133333333</cx:pt>
          <cx:pt idx="877">0</cx:pt>
          <cx:pt idx="878">0.158139535</cx:pt>
          <cx:pt idx="879">0.46666666699999998</cx:pt>
          <cx:pt idx="880">1.168686747</cx:pt>
          <cx:pt idx="881">1.4090909089999999</cx:pt>
          <cx:pt idx="882">1.2222222220000001</cx:pt>
          <cx:pt idx="883">0.836734694</cx:pt>
          <cx:pt idx="884">-0.45715393599999998</cx:pt>
          <cx:pt idx="885">1.1212121209999999</cx:pt>
          <cx:pt idx="886">-0.100533333</cx:pt>
          <cx:pt idx="887">2.736842105</cx:pt>
          <cx:pt idx="888">1.135897436</cx:pt>
          <cx:pt idx="889">0.090635576999999995</cx:pt>
          <cx:pt idx="890">-0.13798175900000001</cx:pt>
          <cx:pt idx="891">0.31868131900000002</cx:pt>
          <cx:pt idx="892">-0.010309278</cx:pt>
          <cx:pt idx="893">-0.121065139</cx:pt>
          <cx:pt idx="894">0.22737306800000001</cx:pt>
          <cx:pt idx="895">2.3999999999999999</cx:pt>
          <cx:pt idx="896">-0.12702702699999999</cx:pt>
          <cx:pt idx="897">0.85999999999999999</cx:pt>
          <cx:pt idx="898">2.4905660379999999</cx:pt>
          <cx:pt idx="899">0.77777777800000003</cx:pt>
          <cx:pt idx="900">0.51538111799999997</cx:pt>
          <cx:pt idx="901">0.675675676</cx:pt>
          <cx:pt idx="902">0.34408602199999999</cx:pt>
          <cx:pt idx="903">2.5510204079999999</cx:pt>
          <cx:pt idx="904">1.3950519809999999</cx:pt>
          <cx:pt idx="905">0.00031259799999999998</cx:pt>
          <cx:pt idx="906">-0.15434782599999999</cx:pt>
          <cx:pt idx="907">0.11431085000000001</cx:pt>
          <cx:pt idx="908">-0.038910505999999997</cx:pt>
          <cx:pt idx="909">0.69444444400000005</cx:pt>
          <cx:pt idx="910">0.35294117600000002</cx:pt>
          <cx:pt idx="911">-0.35402169500000003</cx:pt>
          <cx:pt idx="912">0.157024793</cx:pt>
          <cx:pt idx="913">0.89772727299999999</cx:pt>
          <cx:pt idx="914">-0.100806452</cx:pt>
          <cx:pt idx="915">0.64705882400000003</cx:pt>
          <cx:pt idx="916">0.17647058800000001</cx:pt>
          <cx:pt idx="917">0.215517241</cx:pt>
          <cx:pt idx="918">0.133333333</cx:pt>
          <cx:pt idx="919">0.13</cx:pt>
          <cx:pt idx="920">0.0031545739999999998</cx:pt>
          <cx:pt idx="921">0.26322437999999998</cx:pt>
          <cx:pt idx="922">0.26322437999999998</cx:pt>
          <cx:pt idx="923">0.055072464000000002</cx:pt>
          <cx:pt idx="924">0.41363636399999998</cx:pt>
          <cx:pt idx="925">0.018990272999999998</cx:pt>
          <cx:pt idx="926">-0.289099526</cx:pt>
          <cx:pt idx="927">0.33266666700000003</cx:pt>
          <cx:pt idx="928">0.19047618999999999</cx:pt>
          <cx:pt idx="929">0.29418161999999998</cx:pt>
          <cx:pt idx="930">0.090635576999999995</cx:pt>
          <cx:pt idx="931">1.238973058</cx:pt>
          <cx:pt idx="932">1.5</cx:pt>
          <cx:pt idx="933">2.9130434780000001</cx:pt>
          <cx:pt idx="934">2.6499999999999999</cx:pt>
          <cx:pt idx="935">0.38455382199999999</cx:pt>
          <cx:pt idx="936">-0.012096773999999999</cx:pt>
          <cx:pt idx="937">0.088888888999999999</cx:pt>
          <cx:pt idx="938">0.23611111100000001</cx:pt>
          <cx:pt idx="939">-0.21348314600000001</cx:pt>
          <cx:pt idx="940">-0.157303371</cx:pt>
          <cx:pt idx="941">1.205882353</cx:pt>
          <cx:pt idx="942">-0.10000000000000001</cx:pt>
          <cx:pt idx="943">0.14599999999999999</cx:pt>
          <cx:pt idx="944">2.6499999999999999</cx:pt>
          <cx:pt idx="945">0.54615734400000004</cx:pt>
          <cx:pt idx="946">0.020408163</cx:pt>
          <cx:pt idx="947">-0.082969431999999996</cx:pt>
          <cx:pt idx="948">0.21116377</cx:pt>
          <cx:pt idx="949">-0.17692307700000001</cx:pt>
          <cx:pt idx="950">-0.50476190499999996</cx:pt>
          <cx:pt idx="951">1.8333333329999999</cx:pt>
          <cx:pt idx="952">-0.082969431999999996</cx:pt>
          <cx:pt idx="953">-0.038910505999999997</cx:pt>
          <cx:pt idx="954">0.622088007</cx:pt>
          <cx:pt idx="955">1.1176470590000001</cx:pt>
          <cx:pt idx="956">0.094177413000000001</cx:pt>
          <cx:pt idx="957">0.0072580650000000002</cx:pt>
          <cx:pt idx="958">0.055793991000000001</cx:pt>
          <cx:pt idx="959">0.39808682899999998</cx:pt>
          <cx:pt idx="960">-0.050949367000000002</cx:pt>
          <cx:pt idx="961">-0.170403587</cx:pt>
          <cx:pt idx="962">2.7890625</cx:pt>
          <cx:pt idx="963">0.30263157899999998</cx:pt>
          <cx:pt idx="964">0.15566037699999999</cx:pt>
          <cx:pt idx="965">-0.040000000000000001</cx:pt>
          <cx:pt idx="966">0.47142857100000002</cx:pt>
          <cx:pt idx="967">0.85150375899999997</cx:pt>
          <cx:pt idx="968">-0.025806452000000001</cx:pt>
          <cx:pt idx="969">-0.089655172000000005</cx:pt>
          <cx:pt idx="970">0.035502959000000001</cx:pt>
          <cx:pt idx="971">0.56934306599999995</cx:pt>
          <cx:pt idx="972">0.404255319</cx:pt>
          <cx:pt idx="973">1.0128205130000001</cx:pt>
          <cx:pt idx="974">0.142011834</cx:pt>
          <cx:pt idx="975">0.67647058800000004</cx:pt>
          <cx:pt idx="976">-0.037974684000000002</cx:pt>
          <cx:pt idx="977">1.037914692</cx:pt>
          <cx:pt idx="978">0.2475</cx:pt>
          <cx:pt idx="979">1.678571429</cx:pt>
          <cx:pt idx="980">0</cx:pt>
          <cx:pt idx="981">-0.075409835999999994</cx:pt>
          <cx:pt idx="982">0.055793991000000001</cx:pt>
          <cx:pt idx="983">-0.13421788300000001</cx:pt>
          <cx:pt idx="984">0.26322437999999998</cx:pt>
          <cx:pt idx="985">-0.114285714</cx:pt>
          <cx:pt idx="986">-0.13458209900000001</cx:pt>
          <cx:pt idx="987">0.132075472</cx:pt>
          <cx:pt idx="988">0.16766467099999999</cx:pt>
          <cx:pt idx="989">-0.052132700999999997</cx:pt>
          <cx:pt idx="990">2.2448377580000001</cx:pt>
          <cx:pt idx="991">-0.345454545</cx:pt>
          <cx:pt idx="992">-0.345454545</cx:pt>
          <cx:pt idx="993">0.31258203600000001</cx:pt>
          <cx:pt idx="994">1.78125</cx:pt>
          <cx:pt idx="995">2.2448377580000001</cx:pt>
          <cx:pt idx="996">0.083333332999999996</cx:pt>
          <cx:pt idx="997">0.59081632699999997</cx:pt>
          <cx:pt idx="998">0.023315308999999999</cx:pt>
          <cx:pt idx="999">0.83734939799999997</cx:pt>
          <cx:pt idx="1000">-0.074382716000000001</cx:pt>
          <cx:pt idx="1001">0.68571428599999995</cx:pt>
          <cx:pt idx="1002">1.2181818179999999</cx:pt>
          <cx:pt idx="1003">2.5061728400000001</cx:pt>
          <cx:pt idx="1004">-0.258786719</cx:pt>
          <cx:pt idx="1005">-0.074382716000000001</cx:pt>
          <cx:pt idx="1006">-0.048000000000000001</cx:pt>
          <cx:pt idx="1007">1.153846154</cx:pt>
          <cx:pt idx="1008">0.28571428599999998</cx:pt>
          <cx:pt idx="1009">0.28571428599999998</cx:pt>
          <cx:pt idx="1010">-0.21875</cx:pt>
          <cx:pt idx="1011">0.019230769000000002</cx:pt>
          <cx:pt idx="1012">-0.48612538500000002</cx:pt>
          <cx:pt idx="1013">0.294829024</cx:pt>
          <cx:pt idx="1014">0.95325542600000002</cx:pt>
          <cx:pt idx="1015">0.52542372900000001</cx:pt>
          <cx:pt idx="1016">-0.0068493149999999999</cx:pt>
          <cx:pt idx="1017">0.790416008</cx:pt>
          <cx:pt idx="1018">-0.082969431999999996</cx:pt>
          <cx:pt idx="1019">-0.19321964799999999</cx:pt>
          <cx:pt idx="1020">0.111702128</cx:pt>
          <cx:pt idx="1021">0.46788990800000002</cx:pt>
          <cx:pt idx="1022">-0.100806452</cx:pt>
          <cx:pt idx="1023">1.8421052630000001</cx:pt>
          <cx:pt idx="1024">0.88888888899999996</cx:pt>
          <cx:pt idx="1025">-0.04575129</cx:pt>
          <cx:pt idx="1026">-0.015151515000000001</cx:pt>
          <cx:pt idx="1027">0.26322437999999998</cx:pt>
          <cx:pt idx="1028">0.94999999999999996</cx:pt>
          <cx:pt idx="1029">-0.015151515000000001</cx:pt>
          <cx:pt idx="1030">0.21014492800000001</cx:pt>
          <cx:pt idx="1031">0.59139784900000003</cx:pt>
          <cx:pt idx="1032">-0.21609076799999999</cx:pt>
          <cx:pt idx="1033">-0.15789473700000001</cx:pt>
          <cx:pt idx="1034">-0.012738854000000001</cx:pt>
          <cx:pt idx="1035">-0.042105262999999997</cx:pt>
          <cx:pt idx="1036">0.92307692299999999</cx:pt>
          <cx:pt idx="1037">-0.064748201000000005</cx:pt>
          <cx:pt idx="1038">1.0754716980000001</cx:pt>
          <cx:pt idx="1039">1.641509434</cx:pt>
          <cx:pt idx="1040">0.076923077000000006</cx:pt>
          <cx:pt idx="1041">0.53461217699999997</cx:pt>
          <cx:pt idx="1042">0.076923077000000006</cx:pt>
          <cx:pt idx="1043">2.3112582779999999</cx:pt>
          <cx:pt idx="1044">0.00033344400000000001</cx:pt>
          <cx:pt idx="1045">0.21428571399999999</cx:pt>
          <cx:pt idx="1046">0.30263157899999998</cx:pt>
          <cx:pt idx="1047">1.0314585869999999</cx:pt>
          <cx:pt idx="1048">-0.11242603599999999</cx:pt>
          <cx:pt idx="1049">0.45348837199999997</cx:pt>
          <cx:pt idx="1050">1.391304348</cx:pt>
          <cx:pt idx="1051">1.2197802200000001</cx:pt>
          <cx:pt idx="1052">-0.19199692199999999</cx:pt>
          <cx:pt idx="1053">0.094339622999999997</cx:pt>
          <cx:pt idx="1054">-0.13881578899999999</cx:pt>
          <cx:pt idx="1055">0.010101010000000001</cx:pt>
          <cx:pt idx="1056">0.39800000000000002</cx:pt>
          <cx:pt idx="1057">-0.24551896600000001</cx:pt>
          <cx:pt idx="1058">0.64137155700000004</cx:pt>
          <cx:pt idx="1059">0.52307692299999997</cx:pt>
          <cx:pt idx="1060">0.031286211000000001</cx:pt>
          <cx:pt idx="1061">-0.21182266</cx:pt>
          <cx:pt idx="1062">-0.104527363</cx:pt>
          <cx:pt idx="1063">0.59509202500000002</cx:pt>
          <cx:pt idx="1064">-0.25072046100000001</cx:pt>
          <cx:pt idx="1065">1.1650879569999999</cx:pt>
          <cx:pt idx="1066">1.1219512199999999</cx:pt>
          <cx:pt idx="1067">0.172309247</cx:pt>
          <cx:pt idx="1068">-0.22413793100000001</cx:pt>
          <cx:pt idx="1069">0.93720930199999997</cx:pt>
          <cx:pt idx="1070">1.3346303500000001</cx:pt>
          <cx:pt idx="1071">-0.12854030499999999</cx:pt>
          <cx:pt idx="1072">-0.116161616</cx:pt>
          <cx:pt idx="1073">1.170283806</cx:pt>
          <cx:pt idx="1074">2.774193548</cx:pt>
          <cx:pt idx="1075">-0.12</cx:pt>
          <cx:pt idx="1076">0.85217391300000001</cx:pt>
          <cx:pt idx="1077">0.106060606</cx:pt>
          <cx:pt idx="1078">-0.33600000000000002</cx:pt>
          <cx:pt idx="1079">-0.219858156</cx:pt>
          <cx:pt idx="1080">0.00027785499999999997</cx:pt>
          <cx:pt idx="1081">-0.12941176500000001</cx:pt>
          <cx:pt idx="1082">1.608695652</cx:pt>
          <cx:pt idx="1083">-0.55554732500000004</cx:pt>
          <cx:pt idx="1084">-0.20689655200000001</cx:pt>
          <cx:pt idx="1085">0.081081080999999999</cx:pt>
          <cx:pt idx="1086">0.61538461499999997</cx:pt>
          <cx:pt idx="1087">1.58820915</cx:pt>
          <cx:pt idx="1088">0.13684484799999999</cx:pt>
          <cx:pt idx="1089">0.80225281599999998</cx:pt>
          <cx:pt idx="1090">0.81142857099999999</cx:pt>
          <cx:pt idx="1091">1.1857142860000001</cx:pt>
          <cx:pt idx="1092">0.33937499999999998</cx:pt>
          <cx:pt idx="1093">0.070866141999999993</cx:pt>
          <cx:pt idx="1094">0.11904761899999999</cx:pt>
          <cx:pt idx="1095">1.385714286</cx:pt>
          <cx:pt idx="1096">-0.075409835999999994</cx:pt>
          <cx:pt idx="1097">0.72413793100000001</cx:pt>
          <cx:pt idx="1098">1.1315789469999999</cx:pt>
          <cx:pt idx="1099">0.16673148500000001</cx:pt>
          <cx:pt idx="1100">0.41043723599999998</cx:pt>
          <cx:pt idx="1101">0.81142857099999999</cx:pt>
          <cx:pt idx="1102">0.91011235999999995</cx:pt>
          <cx:pt idx="1103">0.97240485200000004</cx:pt>
          <cx:pt idx="1104">-0.55554732500000004</cx:pt>
          <cx:pt idx="1105">0.47826087</cx:pt>
          <cx:pt idx="1106">0.091787439999999998</cx:pt>
          <cx:pt idx="1107">0.68259919000000002</cx:pt>
          <cx:pt idx="1108">-0.33600000000000002</cx:pt>
          <cx:pt idx="1109">0.97663551400000004</cx:pt>
          <cx:pt idx="1110">-0.039615846000000003</cx:pt>
          <cx:pt idx="1111">0.80000000000000004</cx:pt>
          <cx:pt idx="1112">0.85999999999999999</cx:pt>
          <cx:pt idx="1113">1.4137931029999999</cx:pt>
          <cx:pt idx="1114">0.22566844899999999</cx:pt>
          <cx:pt idx="1115">1.1052631580000001</cx:pt>
          <cx:pt idx="1116">-0.14996964199999999</cx:pt>
          <cx:pt idx="1117">-0.050000000000000003</cx:pt>
          <cx:pt idx="1118">1.1857142860000001</cx:pt>
          <cx:pt idx="1119">0.54838709699999999</cx:pt>
          <cx:pt idx="1120">0.30092923500000002</cx:pt>
          <cx:pt idx="1121">0.046025104999999997</cx:pt>
          <cx:pt idx="1122">0.043902439000000001</cx:pt>
          <cx:pt idx="1123">0.341389728</cx:pt>
          <cx:pt idx="1124">0.211206897</cx:pt>
          <cx:pt idx="1125">-0.086419753000000002</cx:pt>
          <cx:pt idx="1126">0.72727272700000001</cx:pt>
          <cx:pt idx="1127">0.61290322600000002</cx:pt>
          <cx:pt idx="1128">0.16012890299999999</cx:pt>
          <cx:pt idx="1129">0</cx:pt>
          <cx:pt idx="1130">-0.078571428999999998</cx:pt>
          <cx:pt idx="1131">0.118072289</cx:pt>
          <cx:pt idx="1132">0.95162635500000003</cx:pt>
          <cx:pt idx="1133">-0.043992351999999998</cx:pt>
          <cx:pt idx="1134">-0.082706767</cx:pt>
          <cx:pt idx="1135">-0.33600000000000002</cx:pt>
          <cx:pt idx="1136">0.12365591400000001</cx:pt>
          <cx:pt idx="1137">1.4742268039999999</cx:pt>
          <cx:pt idx="1138">1.1477272730000001</cx:pt>
          <cx:pt idx="1139">-0.100806452</cx:pt>
          <cx:pt idx="1140">0.36363636399999999</cx:pt>
          <cx:pt idx="1141">0.25170068000000001</cx:pt>
          <cx:pt idx="1142">0.31526315799999999</cx:pt>
          <cx:pt idx="1143">0.48113207499999999</cx:pt>
          <cx:pt idx="1144">-0.55554732500000004</cx:pt>
          <cx:pt idx="1145">-0.243902439</cx:pt>
          <cx:pt idx="1146">1.181818182</cx:pt>
          <cx:pt idx="1147">0.42964635099999998</cx:pt>
          <cx:pt idx="1148">0.78947368399999995</cx:pt>
          <cx:pt idx="1149">0.78947368399999995</cx:pt>
          <cx:pt idx="1150">0.015384615000000001</cx:pt>
          <cx:pt idx="1151">0.040000000000000001</cx:pt>
          <cx:pt idx="1152">0.85526315799999997</cx:pt>
          <cx:pt idx="1153">1.991071429</cx:pt>
          <cx:pt idx="1154">0.038610038999999999</cx:pt>
          <cx:pt idx="1155">0.72701565599999995</cx:pt>
          <cx:pt idx="1156">0.45833333300000001</cx:pt>
          <cx:pt idx="1157">-0.55043227699999997</cx:pt>
          <cx:pt idx="1158">0.016129032000000001</cx:pt>
          <cx:pt idx="1159">0.73626373599999995</cx:pt>
          <cx:pt idx="1160">0.13105924599999999</cx:pt>
          <cx:pt idx="1161">0.172309247</cx:pt>
          <cx:pt idx="1162">0.200040001</cx:pt>
          <cx:pt idx="1163">0.73319999999999996</cx:pt>
          <cx:pt idx="1164">1.864321608</cx:pt>
          <cx:pt idx="1165">1.022304833</cx:pt>
          <cx:pt idx="1166">-0.025010597999999998</cx:pt>
          <cx:pt idx="1167">0.091240875999999999</cx:pt>
          <cx:pt idx="1168">-0.061818181999999999</cx:pt>
          <cx:pt idx="1169">0.40000000000000002</cx:pt>
          <cx:pt idx="1170">1.022304833</cx:pt>
          <cx:pt idx="1171">1.070175439</cx:pt>
          <cx:pt idx="1172">-0.127725857</cx:pt>
          <cx:pt idx="1173">-0.12255234</cx:pt>
          <cx:pt idx="1174">1.5277777779999999</cx:pt>
          <cx:pt idx="1175">-0.048387096999999997</cx:pt>
          <cx:pt idx="1176">-0.12255234</cx:pt>
          <cx:pt idx="1177">0.0041840999999999996</cx:pt>
          <cx:pt idx="1178">-0.100806452</cx:pt>
          <cx:pt idx="1179">-0.076923077000000006</cx:pt>
          <cx:pt idx="1180">0.22507656700000001</cx:pt>
          <cx:pt idx="1181">0.49056603799999998</cx:pt>
          <cx:pt idx="1182">-0.055080908999999997</cx:pt>
          <cx:pt idx="1183">2.968253968</cx:pt>
          <cx:pt idx="1184">0.098666667</cx:pt>
          <cx:pt idx="1185">0.11904761899999999</cx:pt>
          <cx:pt idx="1186">0.26322437999999998</cx:pt>
          <cx:pt idx="1187">-0.17613636399999999</cx:pt>
          <cx:pt idx="1188">0.48809523799999999</cx:pt>
          <cx:pt idx="1189">0.18002360000000001</cx:pt>
          <cx:pt idx="1190">-0.23076923099999999</cx:pt>
          <cx:pt idx="1191">0.54090548100000002</cx:pt>
          <cx:pt idx="1192">0.1328125</cx:pt>
          <cx:pt idx="1193">0.026756756999999999</cx:pt>
          <cx:pt idx="1194">0.030017657</cx:pt>
          <cx:pt idx="1195">1.184210526</cx:pt>
          <cx:pt idx="1196">-0.15789473700000001</cx:pt>
          <cx:pt idx="1197">0.87434555000000003</cx:pt>
          <cx:pt idx="1198">3.3055555559999998</cx:pt>
          <cx:pt idx="1199">0.047619047999999997</cx:pt>
          <cx:pt idx="1200">-0.244705282</cx:pt>
          <cx:pt idx="1201">-0.086956521999999994</cx:pt>
          <cx:pt idx="1202">-0.233571429</cx:pt>
          <cx:pt idx="1203">-0.55554732500000004</cx:pt>
          <cx:pt idx="1204">-0.068627451000000006</cx:pt>
          <cx:pt idx="1205">0.696969697</cx:pt>
          <cx:pt idx="1206">1.625</cx:pt>
          <cx:pt idx="1207">1.363636364</cx:pt>
          <cx:pt idx="1208">0.472876623</cx:pt>
          <cx:pt idx="1209">-0.15217391299999999</cx:pt>
          <cx:pt idx="1210">0.39575971700000001</cx:pt>
          <cx:pt idx="1211">4.5</cx:pt>
          <cx:pt idx="1212">-0.100806452</cx:pt>
          <cx:pt idx="1213">0.50128866000000005</cx:pt>
          <cx:pt idx="1214">-0.192982456</cx:pt>
          <cx:pt idx="1215">0.081081080999999999</cx:pt>
          <cx:pt idx="1216">0.049327353999999997</cx:pt>
          <cx:pt idx="1217">2.01754386</cx:pt>
          <cx:pt idx="1218">0.98731501099999996</cx:pt>
          <cx:pt idx="1219">1.4545454550000001</cx:pt>
          <cx:pt idx="1220">0.43410852700000002</cx:pt>
          <cx:pt idx="1221">-0.243902439</cx:pt>
          <cx:pt idx="1222">0.29120879100000002</cx:pt>
          <cx:pt idx="1223">-0.075409835999999994</cx:pt>
          <cx:pt idx="1224">2.712230216</cx:pt>
          <cx:pt idx="1225">0.84615384599999999</cx:pt>
          <cx:pt idx="1226">0.71428571399999996</cx:pt>
          <cx:pt idx="1227">0.84782608699999995</cx:pt>
          <cx:pt idx="1228">0.80555555599999995</cx:pt>
          <cx:pt idx="1229">0.45454545499999999</cx:pt>
          <cx:pt idx="1230">0</cx:pt>
          <cx:pt idx="1231">-0.11864406800000001</cx:pt>
          <cx:pt idx="1232">0.133333333</cx:pt>
          <cx:pt idx="1233">0.59999999999999998</cx:pt>
          <cx:pt idx="1234">0.0625</cx:pt>
          <cx:pt idx="1235">1.3376623379999999</cx:pt>
          <cx:pt idx="1236">0.23577235799999999</cx:pt>
          <cx:pt idx="1237">0.16</cx:pt>
          <cx:pt idx="1238">0.23577235799999999</cx:pt>
          <cx:pt idx="1239">1.0833333329999999</cx:pt>
          <cx:pt idx="1240">1.869444444</cx:pt>
          <cx:pt idx="1241">1.097378277</cx:pt>
          <cx:pt idx="1242">0.58730158700000001</cx:pt>
          <cx:pt idx="1243">1.694380293</cx:pt>
          <cx:pt idx="1244">-0.040983606999999998</cx:pt>
          <cx:pt idx="1245">1.5352559020000001</cx:pt>
          <cx:pt idx="1246">1.869444444</cx:pt>
          <cx:pt idx="1247">1.1846153850000001</cx:pt>
          <cx:pt idx="1248">-0.25</cx:pt>
          <cx:pt idx="1249">-0.077235771999999994</cx:pt>
          <cx:pt idx="1250">-0.021406728</cx:pt>
          <cx:pt idx="1251">1</cx:pt>
          <cx:pt idx="1252">-0.114893617</cx:pt>
          <cx:pt idx="1253">0.21428571399999999</cx:pt>
          <cx:pt idx="1254">0.62745097999999999</cx:pt>
          <cx:pt idx="1255">1.461538462</cx:pt>
          <cx:pt idx="1256">0</cx:pt>
          <cx:pt idx="1257">0.42964635099999998</cx:pt>
          <cx:pt idx="1258">1.3779724659999999</cx:pt>
          <cx:pt idx="1259">-0.13798175900000001</cx:pt>
          <cx:pt idx="1260">0.231654676</cx:pt>
          <cx:pt idx="1261">0.15384615400000001</cx:pt>
          <cx:pt idx="1262">0.33333333300000001</cx:pt>
          <cx:pt idx="1263">0.065502183000000005</cx:pt>
          <cx:pt idx="1264">1.0895522390000001</cx:pt>
          <cx:pt idx="1265">1.0833333329999999</cx:pt>
          <cx:pt idx="1266">1.3125</cx:pt>
          <cx:pt idx="1267">2.0025020850000002</cx:pt>
          <cx:pt idx="1268">0.098376313000000007</cx:pt>
          <cx:pt idx="1269">0.75</cx:pt>
          <cx:pt idx="1270">2</cx:pt>
          <cx:pt idx="1271">0.99074074099999998</cx:pt>
          <cx:pt idx="1272">-0.090850054999999999</cx:pt>
          <cx:pt idx="1273">0.071811361000000004</cx:pt>
          <cx:pt idx="1274">0.0040160639999999997</cx:pt>
          <cx:pt idx="1275">1.0731707319999999</cx:pt>
          <cx:pt idx="1276">1.619047619</cx:pt>
          <cx:pt idx="1277">0.82706766899999995</cx:pt>
          <cx:pt idx="1278">-0.17647058800000001</cx:pt>
          <cx:pt idx="1279">0.043360434000000003</cx:pt>
          <cx:pt idx="1280">1.0338983049999999</cx:pt>
          <cx:pt idx="1281">0.41043723599999998</cx:pt>
          <cx:pt idx="1282">0.45833333300000001</cx:pt>
          <cx:pt idx="1283">0.27822580600000002</cx:pt>
          <cx:pt idx="1284">-0.14971078600000001</cx:pt>
          <cx:pt idx="1285">-0.264327969</cx:pt>
          <cx:pt idx="1286">-0.076923077000000006</cx:pt>
          <cx:pt idx="1287">0.16012890299999999</cx:pt>
          <cx:pt idx="1288">0.053571428999999997</cx:pt>
          <cx:pt idx="1289">-0.15625</cx:pt>
          <cx:pt idx="1290">1.8</cx:pt>
          <cx:pt idx="1291">0</cx:pt>
          <cx:pt idx="1292">0.27200000000000002</cx:pt>
          <cx:pt idx="1293">-0.62195886899999997</cx:pt>
          <cx:pt idx="1294">-0.029951498</cx:pt>
          <cx:pt idx="1295">1.7625899279999999</cx:pt>
          <cx:pt idx="1296">-0.10149230400000001</cx:pt>
          <cx:pt idx="1297">0.46086956499999998</cx:pt>
          <cx:pt idx="1298">0.04519774</cx:pt>
          <cx:pt idx="1299">1.96875</cx:pt>
          <cx:pt idx="1300">-0.29166666699999999</cx:pt>
          <cx:pt idx="1301">-0.147368421</cx:pt>
          <cx:pt idx="1302">0.287553648</cx:pt>
          <cx:pt idx="1303">-0.55554732500000004</cx:pt>
          <cx:pt idx="1304">-0.074235808</cx:pt>
          <cx:pt idx="1305">0.46086956499999998</cx:pt>
          <cx:pt idx="1306">0.56985871300000002</cx:pt>
          <cx:pt idx="1307">0.172309247</cx:pt>
          <cx:pt idx="1308">0.246376812</cx:pt>
          <cx:pt idx="1309">0.20833333300000001</cx:pt>
          <cx:pt idx="1310">0.35567010300000002</cx:pt>
          <cx:pt idx="1311">-0.103773585</cx:pt>
          <cx:pt idx="1312">-0.0625</cx:pt>
          <cx:pt idx="1313">0.054347826000000002</cx:pt>
          <cx:pt idx="1314">1.4469696970000001</cx:pt>
          <cx:pt idx="1315">0.55294117600000003</cx:pt>
          <cx:pt idx="1316">-0.01459854</cx:pt>
          <cx:pt idx="1317">-0.23857867999999999</cx:pt>
          <cx:pt idx="1318">1.238398544</cx:pt>
          <cx:pt idx="1319">-0.039393939000000003</cx:pt>
          <cx:pt idx="1320">-0.14285714299999999</cx:pt>
          <cx:pt idx="1321">0.1875</cx:pt>
          <cx:pt idx="1322">1.1794871790000001</cx:pt>
          <cx:pt idx="1323">0.26322437999999998</cx:pt>
          <cx:pt idx="1324">2.6470588240000001</cx:pt>
          <cx:pt idx="1325">1.1477272730000001</cx:pt>
          <cx:pt idx="1326">0.132075472</cx:pt>
          <cx:pt idx="1327">3.1701417850000002</cx:pt>
          <cx:pt idx="1328">0.26050420200000002</cx:pt>
          <cx:pt idx="1329">0.008498584</cx:pt>
          <cx:pt idx="1330">-0.083721273999999998</cx:pt>
          <cx:pt idx="1331">-0.017940900999999999</cx:pt>
          <cx:pt idx="1332">0.30681818199999999</cx:pt>
          <cx:pt idx="1333">2.5151515149999999</cx:pt>
          <cx:pt idx="1334">0.71428571399999996</cx:pt>
          <cx:pt idx="1335">2.4434782610000001</cx:pt>
          <cx:pt idx="1336">0.941747573</cx:pt>
          <cx:pt idx="1337">0.26666666700000002</cx:pt>
          <cx:pt idx="1338">0.764705882</cx:pt>
          <cx:pt idx="1339">-0.024390243999999998</cx:pt>
          <cx:pt idx="1340">0.66969146999999996</cx:pt>
          <cx:pt idx="1341">0.16877045299999999</cx:pt>
          <cx:pt idx="1342">0.15628613399999999</cx:pt>
          <cx:pt idx="1343">-0.27401505100000001</cx:pt>
          <cx:pt idx="1344">0.54838709699999999</cx:pt>
          <cx:pt idx="1345">0.549566891</cx:pt>
          <cx:pt idx="1346">0.046511627999999999</cx:pt>
          <cx:pt idx="1347">0.71428571399999996</cx:pt>
          <cx:pt idx="1348">-0.100840336</cx:pt>
          <cx:pt idx="1349">0.28571428599999998</cx:pt>
          <cx:pt idx="1350">0.16012890299999999</cx:pt>
          <cx:pt idx="1351">-0.13924050599999999</cx:pt>
          <cx:pt idx="1352">0.68000000000000005</cx:pt>
          <cx:pt idx="1353">-0.037037037000000002</cx:pt>
          <cx:pt idx="1354">-0.119266055</cx:pt>
          <cx:pt idx="1355">1.6102941180000001</cx:pt>
          <cx:pt idx="1356">-0.0625</cx:pt>
          <cx:pt idx="1357">-0.040000000000000001</cx:pt>
          <cx:pt idx="1358">1.2222222220000001</cx:pt>
          <cx:pt idx="1359">-0.011627907</cx:pt>
          <cx:pt idx="1360">-0.011627907</cx:pt>
          <cx:pt idx="1361">1</cx:pt>
          <cx:pt idx="1362">-0.081039161999999998</cx:pt>
          <cx:pt idx="1363">0.045454544999999999</cx:pt>
          <cx:pt idx="1364">0.64705882400000003</cx:pt>
          <cx:pt idx="1365">0.108333333</cx:pt>
          <cx:pt idx="1366">0.54838709699999999</cx:pt>
          <cx:pt idx="1367">0.33333333300000001</cx:pt>
          <cx:pt idx="1368">0.18088737199999999</cx:pt>
          <cx:pt idx="1369">0.35634482499999998</cx:pt>
          <cx:pt idx="1370">-0.051724138000000003</cx:pt>
          <cx:pt idx="1371">0.16071428600000001</cx:pt>
          <cx:pt idx="1372">0.00033344400000000001</cx:pt>
          <cx:pt idx="1373">-0.13881578899999999</cx:pt>
          <cx:pt idx="1374">1.525252525</cx:pt>
          <cx:pt idx="1375">0.026737968000000001</cx:pt>
          <cx:pt idx="1376">0.64705882400000003</cx:pt>
          <cx:pt idx="1377">-0.041095890000000003</cx:pt>
          <cx:pt idx="1378">1.511111111</cx:pt>
          <cx:pt idx="1379">-0.13881578899999999</cx:pt>
          <cx:pt idx="1380">1.375</cx:pt>
          <cx:pt idx="1381">0.66666666699999999</cx:pt>
          <cx:pt idx="1382">0.578125</cx:pt>
          <cx:pt idx="1383">-0.055410933000000002</cx:pt>
          <cx:pt idx="1384">-0.0625</cx:pt>
          <cx:pt idx="1385">0.16071428600000001</cx:pt>
          <cx:pt idx="1386">-0.10000000000000001</cx:pt>
          <cx:pt idx="1387">-0.02739726</cx:pt>
          <cx:pt idx="1388">-0.0625</cx:pt>
          <cx:pt idx="1389">0.079047619</cx:pt>
          <cx:pt idx="1390">0.51176470600000001</cx:pt>
          <cx:pt idx="1391">1.238398544</cx:pt>
          <cx:pt idx="1392">-0.039370079000000002</cx:pt>
          <cx:pt idx="1393">-0.13596543899999999</cx:pt>
          <cx:pt idx="1394">1.9605263159999999</cx:pt>
          <cx:pt idx="1395">0.090909090999999997</cx:pt>
          <cx:pt idx="1396">-0.115323855</cx:pt>
          <cx:pt idx="1397">0.12</cx:pt>
          <cx:pt idx="1398">0.18770869600000001</cx:pt>
          <cx:pt idx="1399">-0.22745098</cx:pt>
          <cx:pt idx="1400">0.65929778900000002</cx:pt>
          <cx:pt idx="1401">1.5641025639999999</cx:pt>
          <cx:pt idx="1402">0.043076923000000003</cx:pt>
          <cx:pt idx="1403">-0.28799999999999998</cx:pt>
          <cx:pt idx="1404">0.191489362</cx:pt>
          <cx:pt idx="1405">-0.36087822899999999</cx:pt>
          <cx:pt idx="1406">1.0128205130000001</cx:pt>
          <cx:pt idx="1407">0.578125</cx:pt>
          <cx:pt idx="1408">0.56666666700000001</cx:pt>
          <cx:pt idx="1409">-0.10000000000000001</cx:pt>
          <cx:pt idx="1410">0.1875</cx:pt>
          <cx:pt idx="1411">0.27906976700000002</cx:pt>
          <cx:pt idx="1412">0.27500000000000002</cx:pt>
          <cx:pt idx="1413">0.914580265</cx:pt>
          <cx:pt idx="1414">1.2898550719999999</cx:pt>
          <cx:pt idx="1415">0.051020408000000003</cx:pt>
          <cx:pt idx="1416">-0.016574585999999999</cx:pt>
          <cx:pt idx="1417">1.6463414629999999</cx:pt>
          <cx:pt idx="1418">0.578125</cx:pt>
          <cx:pt idx="1419">0.051020408000000003</cx:pt>
          <cx:pt idx="1420">1.015775635</cx:pt>
          <cx:pt idx="1421">-0.33807305700000001</cx:pt>
          <cx:pt idx="1422">2.1000000000000001</cx:pt>
          <cx:pt idx="1423">0</cx:pt>
          <cx:pt idx="1424">1.0408006160000001</cx:pt>
          <cx:pt idx="1425">0.83333333300000001</cx:pt>
          <cx:pt idx="1426">1.148148148</cx:pt>
          <cx:pt idx="1427">-0.15217391299999999</cx:pt>
          <cx:pt idx="1428">0.65591397799999995</cx:pt>
          <cx:pt idx="1429">3.0833333330000001</cx:pt>
          <cx:pt idx="1430">0.64705882400000003</cx:pt>
          <cx:pt idx="1431">-0.022988505999999999</cx:pt>
          <cx:pt idx="1432">0.026680355999999999</cx:pt>
          <cx:pt idx="1433">0.338582677</cx:pt>
          <cx:pt idx="1434">0</cx:pt>
          <cx:pt idx="1435">0.026706231</cx:pt>
          <cx:pt idx="1436">-0.0068965520000000002</cx:pt>
          <cx:pt idx="1437">0.68000000000000005</cx:pt>
          <cx:pt idx="1438">0.36875331700000002</cx:pt>
          <cx:pt idx="1439">0.059782609</cx:pt>
          <cx:pt idx="1440">1.01183432</cx:pt>
          <cx:pt idx="1441">0.27358490600000002</cx:pt>
          <cx:pt idx="1442">1.14893617</cx:pt>
          <cx:pt idx="1443">0.54838709699999999</cx:pt>
          <cx:pt idx="1444">-0.022222222</cx:pt>
          <cx:pt idx="1445">1.5641025639999999</cx:pt>
          <cx:pt idx="1446">-0.18181818199999999</cx:pt>
          <cx:pt idx="1447">0.074889867999999998</cx:pt>
          <cx:pt idx="1448">0.216274669</cx:pt>
          <cx:pt idx="1449">0.220779221</cx:pt>
          <cx:pt idx="1450">0.64705882400000003</cx:pt>
          <cx:pt idx="1451">0.27906976700000002</cx:pt>
          <cx:pt idx="1452">-0.087967049000000005</cx:pt>
          <cx:pt idx="1453">0.33333333300000001</cx:pt>
          <cx:pt idx="1454">5.153846154</cx:pt>
          <cx:pt idx="1455">0.14999999999999999</cx:pt>
          <cx:pt idx="1456">-0.20454545499999999</cx:pt>
          <cx:pt idx="1457">1.2222222220000001</cx:pt>
          <cx:pt idx="1458">-0.064718162999999995</cx:pt>
          <cx:pt idx="1459">0.029411764999999999</cx:pt>
          <cx:pt idx="1460">-0.062441402999999999</cx:pt>
          <cx:pt idx="1461">-0.168490153</cx:pt>
          <cx:pt idx="1462">-0.022222222</cx:pt>
          <cx:pt idx="1463">0.89855072499999999</cx:pt>
          <cx:pt idx="1464">2.0208333330000001</cx:pt>
          <cx:pt idx="1465">0.185185185</cx:pt>
          <cx:pt idx="1466">0.16197183100000001</cx:pt>
          <cx:pt idx="1467">0.028608165000000001</cx:pt>
          <cx:pt idx="1468">0.77777777800000003</cx:pt>
          <cx:pt idx="1469">0.22857142899999999</cx:pt>
          <cx:pt idx="1470">0.29418161999999998</cx:pt>
          <cx:pt idx="1471">0.66666666699999999</cx:pt>
          <cx:pt idx="1472">0.25</cx:pt>
          <cx:pt idx="1473">3.8500000000000001e-05</cx:pt>
          <cx:pt idx="1474">0.68583470199999996</cx:pt>
          <cx:pt idx="1475">1.6271186440000001</cx:pt>
          <cx:pt idx="1476">1.4857142860000001</cx:pt>
          <cx:pt idx="1477">0.30952381000000001</cx:pt>
          <cx:pt idx="1478">0.84615384599999999</cx:pt>
          <cx:pt idx="1479">-0.032467532</cx:pt>
          <cx:pt idx="1480">0.90708385499999999</cx:pt>
          <cx:pt idx="1481">-0.243690089</cx:pt>
          <cx:pt idx="1482">0.86154741099999999</cx:pt>
          <cx:pt idx="1483">-0.027559054999999999</cx:pt>
          <cx:pt idx="1484">0.24975</cx:pt>
          <cx:pt idx="1485">1.3717948719999999</cx:pt>
          <cx:pt idx="1486">0.21875</cx:pt>
          <cx:pt idx="1487">0.47435897399999999</cx:pt>
          <cx:pt idx="1488">0.34453781500000003</cx:pt>
          <cx:pt idx="1489">0.36206896599999999</cx:pt>
          <cx:pt idx="1490">-0.25072046100000001</cx:pt>
          <cx:pt idx="1491">-0.083018867999999996</cx:pt>
          <cx:pt idx="1492">1.659574468</cx:pt>
          <cx:pt idx="1493">-0.33807305700000001</cx:pt>
          <cx:pt idx="1494">0.43548387100000002</cx:pt>
          <cx:pt idx="1495">0.28571428599999998</cx:pt>
          <cx:pt idx="1496">-0.081433224999999998</cx:pt>
          <cx:pt idx="1497">0.088180113000000004</cx:pt>
          <cx:pt idx="1498">0.483807655</cx:pt>
          <cx:pt idx="1499">-0.083333332999999996</cx:pt>
          <cx:pt idx="1500">0.11206896600000001</cx:pt>
          <cx:pt idx="1501">0.032786885000000002</cx:pt>
          <cx:pt idx="1502">-0.038327526000000001</cx:pt>
          <cx:pt idx="1503">-0.29406574000000002</cx:pt>
          <cx:pt idx="1504">-0.17073170700000001</cx:pt>
          <cx:pt idx="1505">0.29166666699999999</cx:pt>
          <cx:pt idx="1506">0.746031746</cx:pt>
          <cx:pt idx="1507">0.55267857099999995</cx:pt>
          <cx:pt idx="1508">0.15312500000000001</cx:pt>
          <cx:pt idx="1509">1.363636364</cx:pt>
          <cx:pt idx="1510">0</cx:pt>
          <cx:pt idx="1511">-0.239102866</cx:pt>
          <cx:pt idx="1512">0.073170732000000002</cx:pt>
          <cx:pt idx="1513">0.26041666699999999</cx:pt>
          <cx:pt idx="1514">0.43103448300000002</cx:pt>
          <cx:pt idx="1515">0.044943820000000002</cx:pt>
          <cx:pt idx="1516">0.028608165000000001</cx:pt>
          <cx:pt idx="1517">3.0410958899999998</cx:pt>
          <cx:pt idx="1518">1.1875</cx:pt>
          <cx:pt idx="1519">0.094177413000000001</cx:pt>
          <cx:pt idx="1520">0.630434783</cx:pt>
          <cx:pt idx="1521">1.4444444439999999</cx:pt>
          <cx:pt idx="1522">0.83734939799999997</cx:pt>
          <cx:pt idx="1523">0.55294117600000003</cx:pt>
          <cx:pt idx="1524">0.017881706000000001</cx:pt>
          <cx:pt idx="1525">0.046875</cx:pt>
          <cx:pt idx="1526">0.54838709699999999</cx:pt>
          <cx:pt idx="1527">0.94117647100000001</cx:pt>
          <cx:pt idx="1528">-0.002506266</cx:pt>
          <cx:pt idx="1529">-0.12725225200000001</cx:pt>
          <cx:pt idx="1530">0.38461538499999998</cx:pt>
          <cx:pt idx="1531">0.67741935499999995</cx:pt>
          <cx:pt idx="1532">0.19480519499999999</cx:pt>
          <cx:pt idx="1533">4.875</cx:pt>
          <cx:pt idx="1534">0.411087113</cx:pt>
          <cx:pt idx="1535">-0.50719424499999999</cx:pt>
          <cx:pt idx="1536">0.42545454500000002</cx:pt>
          <cx:pt idx="1537">1.58820915</cx:pt>
          <cx:pt idx="1538">0.21951219499999999</cx:pt>
          <cx:pt idx="1539">-0.20000000000000001</cx:pt>
          <cx:pt idx="1540">0.55009688099999998</cx:pt>
          <cx:pt idx="1541">0.57894736800000002</cx:pt>
          <cx:pt idx="1542">-0.12514264</cx:pt>
          <cx:pt idx="1543">0</cx:pt>
          <cx:pt idx="1544">1.194690265</cx:pt>
          <cx:pt idx="1545">2.774509804</cx:pt>
          <cx:pt idx="1546">-0.196428571</cx:pt>
          <cx:pt idx="1547">0.111234582</cx:pt>
          <cx:pt idx="1548">1.402001668</cx:pt>
          <cx:pt idx="1549">1.1477272730000001</cx:pt>
          <cx:pt idx="1550">0.14457831300000001</cx:pt>
          <cx:pt idx="1551">0.16012890299999999</cx:pt>
          <cx:pt idx="1552">3.275862069</cx:pt>
          <cx:pt idx="1553">2.3783783779999998</cx:pt>
          <cx:pt idx="1554">2.5151515149999999</cx:pt>
          <cx:pt idx="1555">0.54838709699999999</cx:pt>
          <cx:pt idx="1556">1.7450980389999999</cx:pt>
          <cx:pt idx="1557">0.26760563399999998</cx:pt>
          <cx:pt idx="1558">1.6956521739999999</cx:pt>
          <cx:pt idx="1559">-0.038461538000000003</cx:pt>
          <cx:pt idx="1560">2.6666666669999999</cx:pt>
          <cx:pt idx="1561">0.00047641699999999998</cx:pt>
          <cx:pt idx="1562">0.640625</cx:pt>
          <cx:pt idx="1563">0.85999999999999999</cx:pt>
          <cx:pt idx="1564">2.6666666669999999</cx:pt>
          <cx:pt idx="1565">2.2857142860000002</cx:pt>
          <cx:pt idx="1566">1.5</cx:pt>
          <cx:pt idx="1567">0.098654708999999993</cx:pt>
          <cx:pt idx="1568">0.31343283599999999</cx:pt>
          <cx:pt idx="1569">0.65591397799999995</cx:pt>
          <cx:pt idx="1570">0.36170212800000001</cx:pt>
          <cx:pt idx="1571">0.15628613399999999</cx:pt>
          <cx:pt idx="1572">-0.25</cx:pt>
          <cx:pt idx="1573">0.081300813</cx:pt>
          <cx:pt idx="1574">0.19444444399999999</cx:pt>
          <cx:pt idx="1575">0.130483934</cx:pt>
          <cx:pt idx="1576">1.028985507</cx:pt>
          <cx:pt idx="1577">0.398058252</cx:pt>
          <cx:pt idx="1578">-0.031088082999999999</cx:pt>
          <cx:pt idx="1579">0.72155688600000001</cx:pt>
          <cx:pt idx="1580">0.65951359099999995</cx:pt>
          <cx:pt idx="1581">0.699029126</cx:pt>
          <cx:pt idx="1582">0.198671187</cx:pt>
          <cx:pt idx="1583">0.0080645160000000007</cx:pt>
          <cx:pt idx="1584">0.86970070300000002</cx:pt>
          <cx:pt idx="1585">1.441860465</cx:pt>
          <cx:pt idx="1586">-0.13881578899999999</cx:pt>
          <cx:pt idx="1587">0.14285714299999999</cx:pt>
          <cx:pt idx="1588">-0.44615384600000002</cx:pt>
          <cx:pt idx="1589">0.086961248000000005</cx:pt>
          <cx:pt idx="1590">0.25208681100000002</cx:pt>
          <cx:pt idx="1591">1.7234042549999999</cx:pt>
          <cx:pt idx="1592">-0.025000000000000001</cx:pt>
          <cx:pt idx="1593">-0.20689655200000001</cx:pt>
          <cx:pt idx="1594">0.237619048</cx:pt>
          <cx:pt idx="1595">0.83885209699999996</cx:pt>
          <cx:pt idx="1596">0.060869565</cx:pt>
          <cx:pt idx="1597">-0.20454545499999999</cx:pt>
          <cx:pt idx="1598">0.037735849000000002</cx:pt>
          <cx:pt idx="1599">0.91525423699999997</cx:pt>
          <cx:pt idx="1600">1.181818182</cx:pt>
          <cx:pt idx="1601">-0.12255234</cx:pt>
          <cx:pt idx="1602">0</cx:pt>
          <cx:pt idx="1603">0.048913043000000003</cx:pt>
          <cx:pt idx="1604">-0.239102866</cx:pt>
          <cx:pt idx="1605">1.2</cx:pt>
          <cx:pt idx="1606">1.79</cx:pt>
          <cx:pt idx="1607">-0.36184210500000002</cx:pt>
          <cx:pt idx="1608">-0.468542399</cx:pt>
          <cx:pt idx="1609">0.95945945899999996</cx:pt>
          <cx:pt idx="1610">1.151515152</cx:pt>
          <cx:pt idx="1611">-0.309440559</cx:pt>
          <cx:pt idx="1612">0.25448028700000003</cx:pt>
          <cx:pt idx="1613">1.002002002</cx:pt>
          <cx:pt idx="1614">0.037735849000000002</cx:pt>
          <cx:pt idx="1615">0.178571429</cx:pt>
          <cx:pt idx="1616">0.96022727299999999</cx:pt>
          <cx:pt idx="1617">-0.121621622</cx:pt>
          <cx:pt idx="1618">0.84210526299999999</cx:pt>
          <cx:pt idx="1619">0.035897435999999998</cx:pt>
          <cx:pt idx="1620">0.11864406800000001</cx:pt>
          <cx:pt idx="1621">0.023315308999999999</cx:pt>
          <cx:pt idx="1622">0.147058824</cx:pt>
          <cx:pt idx="1623">-0.35461879800000001</cx:pt>
          <cx:pt idx="1624">1.263157895</cx:pt>
          <cx:pt idx="1625">1.024221453</cx:pt>
          <cx:pt idx="1626">0.43137254899999999</cx:pt>
          <cx:pt idx="1627">0.32415902099999999</cx:pt>
          <cx:pt idx="1628">0.33388911999999998</cx:pt>
          <cx:pt idx="1629">1.375757576</cx:pt>
          <cx:pt idx="1630">-0.14971078600000001</cx:pt>
          <cx:pt idx="1631">-0.14581535800000001</cx:pt>
          <cx:pt idx="1632">0.068292556000000004</cx:pt>
          <cx:pt idx="1633">0.066083332999999994</cx:pt>
          <cx:pt idx="1634">0.178082192</cx:pt>
          <cx:pt idx="1635">0.45833333300000001</cx:pt>
          <cx:pt idx="1636">0.45833333300000001</cx:pt>
          <cx:pt idx="1637">-0.047619047999999997</cx:pt>
          <cx:pt idx="1638">-0.074468085000000003</cx:pt>
          <cx:pt idx="1639">0.057520543</cx:pt>
          <cx:pt idx="1640">0.125</cx:pt>
          <cx:pt idx="1641">-0.13798175900000001</cx:pt>
          <cx:pt idx="1642">0</cx:pt>
          <cx:pt idx="1643">-0.16638879600000001</cx:pt>
          <cx:pt idx="1644">-0.12087912100000001</cx:pt>
          <cx:pt idx="1645">0.14583333300000001</cx:pt>
          <cx:pt idx="1646">1.8361138370000001</cx:pt>
          <cx:pt idx="1647">-0.15129151299999999</cx:pt>
          <cx:pt idx="1648">-0.38235003499999998</cx:pt>
          <cx:pt idx="1649">0.125</cx:pt>
          <cx:pt idx="1650">-0.064000000000000001</cx:pt>
          <cx:pt idx="1651">1.611940299</cx:pt>
          <cx:pt idx="1652">0.068965517000000004</cx:pt>
          <cx:pt idx="1653">0.44927536200000001</cx:pt>
          <cx:pt idx="1654">0.12605042</cx:pt>
          <cx:pt idx="1655">0.95543478299999995</cx:pt>
          <cx:pt idx="1656">1.7022058819999999</cx:pt>
          <cx:pt idx="1657">0.11508220199999999</cx:pt>
          <cx:pt idx="1658">1.5555555560000001</cx:pt>
          <cx:pt idx="1659">0.022471910000000001</cx:pt>
          <cx:pt idx="1660">-0.24144869199999999</cx:pt>
          <cx:pt idx="1661">-0.023445312999999999</cx:pt>
          <cx:pt idx="1662">0.5</cx:pt>
          <cx:pt idx="1663">0.045714286</cx:pt>
          <cx:pt idx="1664">1.024221453</cx:pt>
          <cx:pt idx="1665">0.119565217</cx:pt>
          <cx:pt idx="1666">1.335135135</cx:pt>
          <cx:pt idx="1667">1.2608695649999999</cx:pt>
          <cx:pt idx="1668">0.38461538499999998</cx:pt>
          <cx:pt idx="1669">0</cx:pt>
          <cx:pt idx="1670">0.14000000000000001</cx:pt>
          <cx:pt idx="1671">-0.40476190499999998</cx:pt>
          <cx:pt idx="1672">1.129925453</cx:pt>
          <cx:pt idx="1673">1.678571429</cx:pt>
          <cx:pt idx="1674">0.27906976700000002</cx:pt>
          <cx:pt idx="1675">0.294829024</cx:pt>
          <cx:pt idx="1676">1</cx:pt>
          <cx:pt idx="1677">0.56000000000000005</cx:pt>
          <cx:pt idx="1678">-0.099985000000000004</cx:pt>
          <cx:pt idx="1679">-0.0088495580000000004</cx:pt>
          <cx:pt idx="1680">-0.103775978</cx:pt>
          <cx:pt idx="1681">0.15217391299999999</cx:pt>
          <cx:pt idx="1682">0.169191919</cx:pt>
          <cx:pt idx="1683">0.070402299000000002</cx:pt>
          <cx:pt idx="1684">-0.022222222</cx:pt>
          <cx:pt idx="1685">0</cx:pt>
          <cx:pt idx="1686">0.98874296399999995</cx:pt>
          <cx:pt idx="1687">-0.192307692</cx:pt>
          <cx:pt idx="1688">-0.102564103</cx:pt>
          <cx:pt idx="1689">0.040118871</cx:pt>
          <cx:pt idx="1690">0.93720930199999997</cx:pt>
          <cx:pt idx="1691">0.78580451100000004</cx:pt>
          <cx:pt idx="1692">-0.102564103</cx:pt>
          <cx:pt idx="1693">0.058823528999999999</cx:pt>
          <cx:pt idx="1694">0.254</cx:pt>
          <cx:pt idx="1695">0.35454545500000001</cx:pt>
          <cx:pt idx="1696">0.126142857</cx:pt>
          <cx:pt idx="1697">0.028547619</cx:pt>
          <cx:pt idx="1698">0.35227272700000001</cx:pt>
          <cx:pt idx="1699">-0.174603175</cx:pt>
          <cx:pt idx="1700">0.66767829999999995</cx:pt>
          <cx:pt idx="1701">0.00033344400000000001</cx:pt>
          <cx:pt idx="1702">0.20833333300000001</cx:pt>
          <cx:pt idx="1703">-0.21348314600000001</cx:pt>
          <cx:pt idx="1704">0.29596774199999998</cx:pt>
          <cx:pt idx="1705">0.18770869600000001</cx:pt>
          <cx:pt idx="1706">4.6617647059999996</cx:pt>
          <cx:pt idx="1707">-0.14019147500000001</cx:pt>
          <cx:pt idx="1708">-0.052173913000000002</cx:pt>
          <cx:pt idx="1709">0.172309247</cx:pt>
          <cx:pt idx="1710">1.6428571430000001</cx:pt>
          <cx:pt idx="1711">0.40492686700000002</cx:pt>
          <cx:pt idx="1712">-0.066666666999999999</cx:pt>
          <cx:pt idx="1713">-0.041684035000000001</cx:pt>
          <cx:pt idx="1714">0.91525423699999997</cx:pt>
          <cx:pt idx="1715">0.78580451100000004</cx:pt>
          <cx:pt idx="1716">0.086956521999999994</cx:pt>
          <cx:pt idx="1717">1.6666666670000001</cx:pt>
          <cx:pt idx="1718">0.68000000000000005</cx:pt>
          <cx:pt idx="1719">1.4137931029999999</cx:pt>
          <cx:pt idx="1720">1.6428571430000001</cx:pt>
          <cx:pt idx="1721">1.9166666670000001</cx:pt>
          <cx:pt idx="1722">-0.0063784100000000002</cx:pt>
          <cx:pt idx="1723">0.55294117600000003</cx:pt>
          <cx:pt idx="1724">0.26322437999999998</cx:pt>
          <cx:pt idx="1725">0.47867704799999999</cx:pt>
          <cx:pt idx="1726">0.043771044000000002</cx:pt>
          <cx:pt idx="1727">0.28571428599999998</cx:pt>
          <cx:pt idx="1728">-0.115942029</cx:pt>
          <cx:pt idx="1729">-0.036144577999999997</cx:pt>
          <cx:pt idx="1730">0.66767829999999995</cx:pt>
          <cx:pt idx="1731">0</cx:pt>
          <cx:pt idx="1732">1.75</cx:pt>
          <cx:pt idx="1733">0.052325581000000003</cx:pt>
          <cx:pt idx="1734">0.039325842999999999</cx:pt>
          <cx:pt idx="1735">1.8717948719999999</cx:pt>
          <cx:pt idx="1736">1.3779724659999999</cx:pt>
          <cx:pt idx="1737">-0.052173913000000002</cx:pt>
          <cx:pt idx="1738">0.77931034499999996</cx:pt>
          <cx:pt idx="1739">0.012195121999999999</cx:pt>
          <cx:pt idx="1740">2.5061728400000001</cx:pt>
          <cx:pt idx="1741">-0.28203240099999999</cx:pt>
          <cx:pt idx="1742">-0.175675676</cx:pt>
          <cx:pt idx="1743">1.451612903</cx:pt>
          <cx:pt idx="1744">0.12931034499999999</cx:pt>
          <cx:pt idx="1745">1.0609756100000001</cx:pt>
          <cx:pt idx="1746">1.2197802200000001</cx:pt>
          <cx:pt idx="1747">0.16012890299999999</cx:pt>
          <cx:pt idx="1748">1.2512562810000001</cx:pt>
          <cx:pt idx="1749">0.35084427800000001</cx:pt>
          <cx:pt idx="1750">2.1746031750000001</cx:pt>
          <cx:pt idx="1751">-0.035671235000000003</cx:pt>
          <cx:pt idx="1752">0.24183006500000001</cx:pt>
          <cx:pt idx="1753">0.066954643999999994</cx:pt>
          <cx:pt idx="1754">0.61290322600000002</cx:pt>
          <cx:pt idx="1755">1.181818182</cx:pt>
          <cx:pt idx="1756">-0.023809523999999999</cx:pt>
          <cx:pt idx="1757">0.082608695999999995</cx:pt>
          <cx:pt idx="1758">-0.100840336</cx:pt>
          <cx:pt idx="1759">0.052325581000000003</cx:pt>
          <cx:pt idx="1760">0.028608165000000001</cx:pt>
          <cx:pt idx="1761">-0.11070841300000001</cx:pt>
          <cx:pt idx="1762">-0.040000000000000001</cx:pt>
          <cx:pt idx="1763">0.27906976700000002</cx:pt>
          <cx:pt idx="1764">-0.069565216999999999</cx:pt>
          <cx:pt idx="1765">-0.48709780200000002</cx:pt>
          <cx:pt idx="1766">0.18483412299999999</cx:pt>
          <cx:pt idx="1767">0.243243243</cx:pt>
          <cx:pt idx="1768">0.18421052600000001</cx:pt>
          <cx:pt idx="1769">0.082089551999999996</cx:pt>
          <cx:pt idx="1770">-0.010416666999999999</cx:pt>
          <cx:pt idx="1771">0.51612903200000004</cx:pt>
          <cx:pt idx="1772">0.022364216999999999</cx:pt>
          <cx:pt idx="1773">0.18181818199999999</cx:pt>
          <cx:pt idx="1774">-0.25</cx:pt>
          <cx:pt idx="1775">0.38095238100000001</cx:pt>
          <cx:pt idx="1776">0.640625</cx:pt>
          <cx:pt idx="1777">1.114427861</cx:pt>
          <cx:pt idx="1778">-0.16666666699999999</cx:pt>
          <cx:pt idx="1779">0.30952381000000001</cx:pt>
          <cx:pt idx="1780">0.33333333300000001</cx:pt>
          <cx:pt idx="1781">-0.221052632</cx:pt>
          <cx:pt idx="1782">-0.048387096999999997</cx:pt>
          <cx:pt idx="1783">0.40006667000000001</cx:pt>
          <cx:pt idx="1784">0.16012890299999999</cx:pt>
          <cx:pt idx="1785">0.78117048300000003</cx:pt>
          <cx:pt idx="1786">-0.0070396440000000003</cx:pt>
          <cx:pt idx="1787">0.080000000000000002</cx:pt>
          <cx:pt idx="1788">0.12592592599999999</cx:pt>
          <cx:pt idx="1789">-0.029166667</cx:pt>
          <cx:pt idx="1790">-0.361953525</cx:pt>
          <cx:pt idx="1791">0.16012890299999999</cx:pt>
          <cx:pt idx="1792">0.70181818200000001</cx:pt>
          <cx:pt idx="1793">0.036585366000000001</cx:pt>
          <cx:pt idx="1794">0.36024572199999999</cx:pt>
          <cx:pt idx="1795">0.29870129899999998</cx:pt>
          <cx:pt idx="1796">0.16666666699999999</cx:pt>
          <cx:pt idx="1797">0.25581395299999998</cx:pt>
          <cx:pt idx="1798">0.21116377</cx:pt>
          <cx:pt idx="1799">0</cx:pt>
          <cx:pt idx="1800">0.11864406800000001</cx:pt>
          <cx:pt idx="1801">3.2999999999999998</cx:pt>
          <cx:pt idx="1802">0.5</cx:pt>
          <cx:pt idx="1803">0.058823528999999999</cx:pt>
          <cx:pt idx="1804">0.065502183000000005</cx:pt>
          <cx:pt idx="1805">0.50458715600000004</cx:pt>
          <cx:pt idx="1806">3.041570439</cx:pt>
          <cx:pt idx="1807">1.181818182</cx:pt>
          <cx:pt idx="1808">1.52</cx:pt>
          <cx:pt idx="1809">0</cx:pt>
          <cx:pt idx="1810">0.25984252000000002</cx:pt>
          <cx:pt idx="1811">0.64705882400000003</cx:pt>
          <cx:pt idx="1812">1.857474549</cx:pt>
          <cx:pt idx="1813">0.049327353999999997</cx:pt>
          <cx:pt idx="1814">0.27472527499999999</cx:pt>
          <cx:pt idx="1815">0.50626581900000001</cx:pt>
          <cx:pt idx="1816">0.94444444400000005</cx:pt>
          <cx:pt idx="1817">0.628580735</cx:pt>
          <cx:pt idx="1818">1.5408163269999999</cx:pt>
          <cx:pt idx="1819">0.727158949</cx:pt>
          <cx:pt idx="1820">-0.075409835999999994</cx:pt>
          <cx:pt idx="1821">-0.13798175900000001</cx:pt>
          <cx:pt idx="1822">-0.34254406900000001</cx:pt>
          <cx:pt idx="1823">0.14285714299999999</cx:pt>
          <cx:pt idx="1824">0.68539325799999995</cx:pt>
          <cx:pt idx="1825">0.46090534999999999</cx:pt>
          <cx:pt idx="1826">0.21693121700000001</cx:pt>
          <cx:pt idx="1827">0.55555555599999995</cx:pt>
          <cx:pt idx="1828">0.00033344400000000001</cx:pt>
          <cx:pt idx="1829">0.25</cx:pt>
          <cx:pt idx="1830">0.041666666999999998</cx:pt>
          <cx:pt idx="1831">3.2999999999999998</cx:pt>
          <cx:pt idx="1832">1.3409669209999999</cx:pt>
          <cx:pt idx="1833">-0.041095890000000003</cx:pt>
          <cx:pt idx="1834">1.1477272730000001</cx:pt>
          <cx:pt idx="1835">0.10714285699999999</cx:pt>
          <cx:pt idx="1836">2.6757352939999999</cx:pt>
          <cx:pt idx="1837">0.229508197</cx:pt>
          <cx:pt idx="1838">0.125</cx:pt>
          <cx:pt idx="1839">1.711864407</cx:pt>
          <cx:pt idx="1840">0.155462185</cx:pt>
          <cx:pt idx="1841">0.92207792200000005</cx:pt>
          <cx:pt idx="1842">1.4545454550000001</cx:pt>
          <cx:pt idx="1843">0.55555555599999995</cx:pt>
          <cx:pt idx="1844">-0.47999999999999998</cx:pt>
          <cx:pt idx="1845">0.25</cx:pt>
          <cx:pt idx="1846">1.9787234039999999</cx:pt>
          <cx:pt idx="1847">0.018895887</cx:pt>
          <cx:pt idx="1848">0.18483412299999999</cx:pt>
          <cx:pt idx="1849">0.28814433</cx:pt>
          <cx:pt idx="1850">1.4583333329999999</cx:pt>
          <cx:pt idx="1851">0.125468945</cx:pt>
          <cx:pt idx="1852">-0.072847681999999997</cx:pt>
          <cx:pt idx="1853">0</cx:pt>
          <cx:pt idx="1854">1.1219512199999999</cx:pt>
          <cx:pt idx="1855">-0.29936305699999999</cx:pt>
          <cx:pt idx="1856">0.229508197</cx:pt>
          <cx:pt idx="1857">-0.0086956519999999999</cx:pt>
          <cx:pt idx="1858">1.6993865029999999</cx:pt>
          <cx:pt idx="1859">1.511111111</cx:pt>
          <cx:pt idx="1860">1.8421052630000001</cx:pt>
          <cx:pt idx="1861">1.52</cx:pt>
          <cx:pt idx="1862">1.129925453</cx:pt>
          <cx:pt idx="1863">-0.100806452</cx:pt>
          <cx:pt idx="1864">0.44927536200000001</cx:pt>
          <cx:pt idx="1865">-0.16448917699999999</cx:pt>
          <cx:pt idx="1866">0.61212121200000003</cx:pt>
          <cx:pt idx="1867">1.2916666670000001</cx:pt>
          <cx:pt idx="1868">-0.289099526</cx:pt>
          <cx:pt idx="1869">-0.014492754</cx:pt>
          <cx:pt idx="1870">-0.012820513</cx:pt>
          <cx:pt idx="1871">-0.55554732500000004</cx:pt>
          <cx:pt idx="1872">1.678043231</cx:pt>
          <cx:pt idx="1873">-0.10000000000000001</cx:pt>
          <cx:pt idx="1874">1.9487179489999999</cx:pt>
          <cx:pt idx="1875">0</cx:pt>
          <cx:pt idx="1876">1.099099099</cx:pt>
          <cx:pt idx="1877">-0.0068104430000000002</cx:pt>
          <cx:pt idx="1878">1.153846154</cx:pt>
          <cx:pt idx="1879">1.693333333</cx:pt>
          <cx:pt idx="1880">-0.086956521999999994</cx:pt>
          <cx:pt idx="1881">0.16012890299999999</cx:pt>
          <cx:pt idx="1882">-0.094827586000000005</cx:pt>
          <cx:pt idx="1883">-0.13398692800000001</cx:pt>
          <cx:pt idx="1884">0.69354838699999999</cx:pt>
          <cx:pt idx="1885">-0.27454659199999998</cx:pt>
          <cx:pt idx="1886">0.85526315799999997</cx:pt>
          <cx:pt idx="1887">0.165919283</cx:pt>
          <cx:pt idx="1888">0</cx:pt>
          <cx:pt idx="1889">0.33831401799999999</cx:pt>
          <cx:pt idx="1890">-0.20689655200000001</cx:pt>
          <cx:pt idx="1891">-0.016949153000000002</cx:pt>
          <cx:pt idx="1892">0.048484847999999997</cx:pt>
          <cx:pt idx="1893">2.712230216</cx:pt>
          <cx:pt idx="1894">1.3</cx:pt>
          <cx:pt idx="1895">-0.03125</cx:pt>
          <cx:pt idx="1896">0.29166666699999999</cx:pt>
          <cx:pt idx="1897">0.549566891</cx:pt>
          <cx:pt idx="1898">0.028695181</cx:pt>
          <cx:pt idx="1899">-0.040000000000000001</cx:pt>
          <cx:pt idx="1900">-0.106382979</cx:pt>
          <cx:pt idx="1901">-0.13178294600000001</cx:pt>
          <cx:pt idx="1902">1.125265658</cx:pt>
          <cx:pt idx="1903">-0.17592592600000001</cx:pt>
          <cx:pt idx="1904">1.05</cx:pt>
          <cx:pt idx="1905">-0.015151515000000001</cx:pt>
          <cx:pt idx="1906">0.73333333300000003</cx:pt>
          <cx:pt idx="1907">-0.074074074000000004</cx:pt>
          <cx:pt idx="1908">-0.26258205699999998</cx:pt>
          <cx:pt idx="1909">-0.5</cx:pt>
          <cx:pt idx="1910">0.36024572199999999</cx:pt>
          <cx:pt idx="1911">-0.55016277000000002</cx:pt>
          <cx:pt idx="1912">-0.075409835999999994</cx:pt>
          <cx:pt idx="1913">0.16500000000000001</cx:pt>
          <cx:pt idx="1914">0.50083379699999997</cx:pt>
          <cx:pt idx="1915">-0.14971078600000001</cx:pt>
          <cx:pt idx="1916">0.00033344400000000001</cx:pt>
          <cx:pt idx="1917">1.2181818179999999</cx:pt>
          <cx:pt idx="1918">0.47999999999999998</cx:pt>
          <cx:pt idx="1919">0.13636363600000001</cx:pt>
          <cx:pt idx="1920">2.125</cx:pt>
          <cx:pt idx="1921">1.58820915</cx:pt>
          <cx:pt idx="1922">0.62921348300000002</cx:pt>
          <cx:pt idx="1923">0.1875</cx:pt>
          <cx:pt idx="1924">1.450331126</cx:pt>
          <cx:pt idx="1925">-0.076923077000000006</cx:pt>
          <cx:pt idx="1926">0.29357798200000002</cx:pt>
          <cx:pt idx="1927">-0.066277615999999998</cx:pt>
          <cx:pt idx="1928">0.29166666699999999</cx:pt>
          <cx:pt idx="1929">0.56934306599999995</cx:pt>
          <cx:pt idx="1930">-0.10714285699999999</cx:pt>
          <cx:pt idx="1931">2.125</cx:pt>
          <cx:pt idx="1932">0.0041840999999999996</cx:pt>
          <cx:pt idx="1933">-0.10309278400000001</cx:pt>
          <cx:pt idx="1934">0.78947368399999995</cx:pt>
          <cx:pt idx="1935">1.2839506169999999</cx:pt>
          <cx:pt idx="1936">-0.075409835999999994</cx:pt>
          <cx:pt idx="1937">1.3582089550000001</cx:pt>
          <cx:pt idx="1938">1.3655913980000001</cx:pt>
          <cx:pt idx="1939">-0.55554732500000004</cx:pt>
          <cx:pt idx="1940">-0.23857867999999999</cx:pt>
          <cx:pt idx="1941">0.21052631599999999</cx:pt>
          <cx:pt idx="1942">-0.085365854000000005</cx:pt>
          <cx:pt idx="1943">0.50666666699999996</cx:pt>
          <cx:pt idx="1944">2.736842105</cx:pt>
          <cx:pt idx="1945">-0.086002158999999995</cx:pt>
          <cx:pt idx="1946">0.025269175000000001</cx:pt>
          <cx:pt idx="1947">0.076580779000000002</cx:pt>
          <cx:pt idx="1948">0.25581395299999998</cx:pt>
          <cx:pt idx="1949">0.20560747700000001</cx:pt>
          <cx:pt idx="1950">1.2222222220000001</cx:pt>
          <cx:pt idx="1951">0.47647058799999997</cx:pt>
          <cx:pt idx="1952">1.150537634</cx:pt>
          <cx:pt idx="1953">0.096833163</cx:pt>
          <cx:pt idx="1954">0.050000000000000003</cx:pt>
          <cx:pt idx="1955">-0.085142718000000006</cx:pt>
          <cx:pt idx="1956">-0.14783253099999999</cx:pt>
          <cx:pt idx="1957">-0.034946236999999998</cx:pt>
          <cx:pt idx="1958">1.619047619</cx:pt>
          <cx:pt idx="1959">0.549566891</cx:pt>
          <cx:pt idx="1960">2.4453781509999999</cx:pt>
          <cx:pt idx="1961">1.19047619</cx:pt>
          <cx:pt idx="1962">-0.13616731100000001</cx:pt>
          <cx:pt idx="1963">-0.13798175900000001</cx:pt>
          <cx:pt idx="1964">1.4469696970000001</cx:pt>
          <cx:pt idx="1965">-0.012345679</cx:pt>
          <cx:pt idx="1966">-0.114285714</cx:pt>
          <cx:pt idx="1967">0.130434783</cx:pt>
          <cx:pt idx="1968">4</cx:pt>
          <cx:pt idx="1969">0.097560975999999994</cx:pt>
          <cx:pt idx="1970">0.234782609</cx:pt>
          <cx:pt idx="1971">0.012931033999999999</cx:pt>
          <cx:pt idx="1972">0.111111111</cx:pt>
          <cx:pt idx="1973">0.133333333</cx:pt>
          <cx:pt idx="1974">0.42545454500000002</cx:pt>
          <cx:pt idx="1975">0.075581394999999996</cx:pt>
          <cx:pt idx="1976">-0.261553121</cx:pt>
          <cx:pt idx="1977">1.173382173</cx:pt>
          <cx:pt idx="1978">-0.030612245</cx:pt>
          <cx:pt idx="1979">-0.16540212400000001</cx:pt>
          <cx:pt idx="1980">-0.13433792899999999</cx:pt>
          <cx:pt idx="1981">1.2839506169999999</cx:pt>
          <cx:pt idx="1982">0.380276055</cx:pt>
          <cx:pt idx="1983">-0.012</cx:pt>
          <cx:pt idx="1984">0.050458716000000001</cx:pt>
          <cx:pt idx="1985">1.3381294960000001</cx:pt>
          <cx:pt idx="1986">1.8433734939999999</cx:pt>
          <cx:pt idx="1987">0.61764705900000005</cx:pt>
          <cx:pt idx="1988">-0.01</cx:pt>
          <cx:pt idx="1989">0.13297872299999999</cx:pt>
          <cx:pt idx="1990">2.306666667</cx:pt>
          <cx:pt idx="1991">-0.103773585</cx:pt>
          <cx:pt idx="1992">0.080000000000000002</cx:pt>
          <cx:pt idx="1993">-0.076359399999999994</cx:pt>
          <cx:pt idx="1994">1.2184873949999999</cx:pt>
          <cx:pt idx="1995">0.94465648899999999</cx:pt>
          <cx:pt idx="1996">-0.047058823999999999</cx:pt>
          <cx:pt idx="1997">0.053324556000000002</cx:pt>
          <cx:pt idx="1998">1.992248062</cx:pt>
          <cx:pt idx="1999">0.31526315799999999</cx:pt>
          <cx:pt idx="2000">1.1359223300000001</cx:pt>
          <cx:pt idx="2001">4.5</cx:pt>
          <cx:pt idx="2002">0.42735042699999998</cx:pt>
          <cx:pt idx="2003">-0.17686274499999999</cx:pt>
          <cx:pt idx="2004">-0.12514264</cx:pt>
          <cx:pt idx="2005">-0.20000000000000001</cx:pt>
          <cx:pt idx="2006">0.36734693899999998</cx:pt>
          <cx:pt idx="2007">0.60253205099999996</cx:pt>
          <cx:pt idx="2008">0.60253205099999996</cx:pt>
          <cx:pt idx="2009">0.062519537</cx:pt>
          <cx:pt idx="2010">0.27038626599999999</cx:pt>
          <cx:pt idx="2011">-0.032000000000000001</cx:pt>
          <cx:pt idx="2012">1.638700947</cx:pt>
          <cx:pt idx="2013">0.40000000000000002</cx:pt>
          <cx:pt idx="2014">0.428571429</cx:pt>
          <cx:pt idx="2015">-0.058823528999999999</cx:pt>
          <cx:pt idx="2016">0.57534246600000005</cx:pt>
          <cx:pt idx="2017">-0.032000000000000001</cx:pt>
          <cx:pt idx="2018">0.31666666700000001</cx:pt>
          <cx:pt idx="2019">1.1212121209999999</cx:pt>
          <cx:pt idx="2020">-0.069565216999999999</cx:pt>
          <cx:pt idx="2021">0.80769230800000003</cx:pt>
          <cx:pt idx="2022">0.15789473700000001</cx:pt>
          <cx:pt idx="2023">0.56462584999999998</cx:pt>
          <cx:pt idx="2024">0.069767441999999999</cx:pt>
          <cx:pt idx="2025">0.020833332999999999</cx:pt>
          <cx:pt idx="2026">1.1212121209999999</cx:pt>
          <cx:pt idx="2027">0.029600000000000001</cx:pt>
          <cx:pt idx="2028">2.6037735849999999</cx:pt>
          <cx:pt idx="2029">1.0968522999999999</cx:pt>
          <cx:pt idx="2030">1.476595745</cx:pt>
          <cx:pt idx="2031">1.4750000000000001</cx:pt>
          <cx:pt idx="2032">1.4545454550000001</cx:pt>
          <cx:pt idx="2033">-0.032258065000000002</cx:pt>
          <cx:pt idx="2034">0.21116377</cx:pt>
          <cx:pt idx="2035">0.022727272999999999</cx:pt>
          <cx:pt idx="2036">-0.106823866</cx:pt>
          <cx:pt idx="2037">0.80000000000000004</cx:pt>
          <cx:pt idx="2038">1.51344086</cx:pt>
          <cx:pt idx="2039">1.305732484</cx:pt>
          <cx:pt idx="2040">0.16440678</cx:pt>
          <cx:pt idx="2041">0.43548387100000002</cx:pt>
          <cx:pt idx="2042">2.2699619769999999</cx:pt>
          <cx:pt idx="2043">1.6428571430000001</cx:pt>
          <cx:pt idx="2044">0.090604027000000004</cx:pt>
          <cx:pt idx="2045">0.025641026000000001</cx:pt>
          <cx:pt idx="2046">0.21301775100000001</cx:pt>
          <cx:pt idx="2047">1.4588992140000001</cx:pt>
          <cx:pt idx="2048">-0.145714286</cx:pt>
          <cx:pt idx="2049">0.51898734199999996</cx:pt>
          <cx:pt idx="2050">0.743119266</cx:pt>
          <cx:pt idx="2051">0.42028985499999999</cx:pt>
          <cx:pt idx="2052">-0.076923077000000006</cx:pt>
          <cx:pt idx="2053">2.8803894300000001</cx:pt>
          <cx:pt idx="2054">1</cx:pt>
          <cx:pt idx="2055">0.43548387100000002</cx:pt>
          <cx:pt idx="2056">0.95454545499999999</cx:pt>
          <cx:pt idx="2057">0.13297872299999999</cx:pt>
          <cx:pt idx="2058">0.078947368000000004</cx:pt>
          <cx:pt idx="2059">0.119402985</cx:pt>
          <cx:pt idx="2060">0.253968254</cx:pt>
          <cx:pt idx="2061">0.440860215</cx:pt>
          <cx:pt idx="2062">2.2699619769999999</cx:pt>
          <cx:pt idx="2063">1.992248062</cx:pt>
          <cx:pt idx="2064">0.36094674599999998</cx:pt>
          <cx:pt idx="2065">0.055045872000000003</cx:pt>
          <cx:pt idx="2066">0.43548387100000002</cx:pt>
          <cx:pt idx="2067">0.36249999999999999</cx:pt>
          <cx:pt idx="2068">1.6428571430000001</cx:pt>
          <cx:pt idx="2069">0.440860215</cx:pt>
          <cx:pt idx="2070">0.43548387100000002</cx:pt>
          <cx:pt idx="2071">0.440860215</cx:pt>
          <cx:pt idx="2072">0.113548545</cx:pt>
          <cx:pt idx="2073">1.6428571430000001</cx:pt>
          <cx:pt idx="2074">-0.040000000000000001</cx:pt>
          <cx:pt idx="2075">0.43548387100000002</cx:pt>
          <cx:pt idx="2076">0.23337444600000001</cx:pt>
          <cx:pt idx="2077">1.8</cx:pt>
          <cx:pt idx="2078">0.5</cx:pt>
          <cx:pt idx="2079">-0.20187793400000001</cx:pt>
          <cx:pt idx="2080">1.1847834450000001</cx:pt>
          <cx:pt idx="2081">1.0515463920000001</cx:pt>
          <cx:pt idx="2082">1.75</cx:pt>
          <cx:pt idx="2083">-0.20187793400000001</cx:pt>
          <cx:pt idx="2084">-0.104545455</cx:pt>
          <cx:pt idx="2085">-0.081609456999999996</cx:pt>
          <cx:pt idx="2086">1.2672440460000001</cx:pt>
          <cx:pt idx="2087">0.48051948100000003</cx:pt>
          <cx:pt idx="2088">0.081168830999999997</cx:pt>
          <cx:pt idx="2089">-0.34229323299999997</cx:pt>
          <cx:pt idx="2090">-0.35135135099999998</cx:pt>
          <cx:pt idx="2091">0.47692307699999997</cx:pt>
          <cx:pt idx="2092">-0.21609076799999999</cx:pt>
          <cx:pt idx="2093">1.8</cx:pt>
          <cx:pt idx="2094">0.00033344400000000001</cx:pt>
          <cx:pt idx="2095">0.35226504400000003</cx:pt>
          <cx:pt idx="2096">0.66441136700000003</cx:pt>
          <cx:pt idx="2097">0.13636363600000001</cx:pt>
          <cx:pt idx="2098">1.3600000000000001</cx:pt>
          <cx:pt idx="2099">0.005747126</cx:pt>
          <cx:pt idx="2100">-0.040894381</cx:pt>
          <cx:pt idx="2101">-0.35384615400000002</cx:pt>
          <cx:pt idx="2102">0.62234042599999995</cx:pt>
          <cx:pt idx="2103">-0.19047618999999999</cx:pt>
          <cx:pt idx="2104">-0.048867753</cx:pt>
          <cx:pt idx="2105">-0.010526316000000001</cx:pt>
          <cx:pt idx="2106">-0.051094891000000003</cx:pt>
          <cx:pt idx="2107">1.175</cx:pt>
          <cx:pt idx="2108">0.97761193999999996</cx:pt>
          <cx:pt idx="2109">0.23999999999999999</cx:pt>
          <cx:pt idx="2110">1.8</cx:pt>
          <cx:pt idx="2111">0.056277055999999999</cx:pt>
          <cx:pt idx="2112">0.096774193999999994</cx:pt>
          <cx:pt idx="2113">0.167444963</cx:pt>
          <cx:pt idx="2114">1.1551724139999999</cx:pt>
          <cx:pt idx="2115">1.2672440460000001</cx:pt>
          <cx:pt idx="2116">1.28804903</cx:pt>
          <cx:pt idx="2117">0.36619718299999998</cx:pt>
          <cx:pt idx="2118">0.13513513499999999</cx:pt>
          <cx:pt idx="2119">0.00037893099999999999</cx:pt>
          <cx:pt idx="2120">1.9497716890000001</cx:pt>
          <cx:pt idx="2121">-0.421288936</cx:pt>
          <cx:pt idx="2122">-0.104545455</cx:pt>
          <cx:pt idx="2123">-0.275167785</cx:pt>
          <cx:pt idx="2124">-0.18571428600000001</cx:pt>
          <cx:pt idx="2125">0.048543689000000001</cx:pt>
          <cx:pt idx="2126">0.56412930100000003</cx:pt>
          <cx:pt idx="2127">-0.230736356</cx:pt>
          <cx:pt idx="2128">-0.035679846000000001</cx:pt>
          <cx:pt idx="2129">0.081545064</cx:pt>
          <cx:pt idx="2130">0.81760608000000001</cx:pt>
          <cx:pt idx="2131">2</cx:pt>
          <cx:pt idx="2132">-0.22227161600000001</cx:pt>
          <cx:pt idx="2133">-0.065656566</cx:pt>
          <cx:pt idx="2134">0.019354838999999999</cx:pt>
          <cx:pt idx="2135">-0.21426700600000001</cx:pt>
          <cx:pt idx="2136">0.068493151000000002</cx:pt>
          <cx:pt idx="2137">-0.022167897999999998</cx:pt>
          <cx:pt idx="2138">0.13513513499999999</cx:pt>
          <cx:pt idx="2139">0.071999999999999995</cx:pt>
          <cx:pt idx="2140">1.0833333329999999</cx:pt>
          <cx:pt idx="2141">1.09375</cx:pt>
          <cx:pt idx="2142">1.2764227640000001</cx:pt>
          <cx:pt idx="2143">-0.048780487999999997</cx:pt>
          <cx:pt idx="2144">0.019354838999999999</cx:pt>
          <cx:pt idx="2145">0.52393047100000001</cx:pt>
          <cx:pt idx="2146">0.56140350900000002</cx:pt>
          <cx:pt idx="2147">-0.11208607499999999</cx:pt>
          <cx:pt idx="2148">0.59960000000000002</cx:pt>
          <cx:pt idx="2149">1.023809524</cx:pt>
          <cx:pt idx="2150">-0.067073171000000001</cx:pt>
          <cx:pt idx="2151">0.026310066999999999</cx:pt>
          <cx:pt idx="2152">-0.149645686</cx:pt>
          <cx:pt idx="2153">2.2000000000000002</cx:pt>
          <cx:pt idx="2154">0.603773585</cx:pt>
          <cx:pt idx="2155">0.037784801</cx:pt>
          <cx:pt idx="2156">-0.28260869599999999</cx:pt>
          <cx:pt idx="2157">-0.17499999999999999</cx:pt>
          <cx:pt idx="2158">-0.045801527000000002</cx:pt>
          <cx:pt idx="2159">0.88636363600000001</cx:pt>
          <cx:pt idx="2160">0.890625</cx:pt>
          <cx:pt idx="2161">-0.079815963000000004</cx:pt>
          <cx:pt idx="2162">0.012145749000000001</cx:pt>
          <cx:pt idx="2163">1.096774194</cx:pt>
          <cx:pt idx="2164">1.0375000000000001</cx:pt>
          <cx:pt idx="2165">-0.123931624</cx:pt>
          <cx:pt idx="2166">0.50793650800000001</cx:pt>
          <cx:pt idx="2167">-0.28571428599999998</cx:pt>
          <cx:pt idx="2168">0.73056994799999997</cx:pt>
          <cx:pt idx="2169">0.10828025500000001</cx:pt>
          <cx:pt idx="2170">0.38888888900000002</cx:pt>
          <cx:pt idx="2171">1.287348106</cx:pt>
          <cx:pt idx="2172">-0.117647059</cx:pt>
          <cx:pt idx="2173">1.307692308</cx:pt>
          <cx:pt idx="2174">0.033755274000000002</cx:pt>
          <cx:pt idx="2175">0.012269939000000001</cx:pt>
          <cx:pt idx="2176">1.730128205</cx:pt>
          <cx:pt idx="2177">0.38568129299999998</cx:pt>
          <cx:pt idx="2178">0</cx:pt>
          <cx:pt idx="2179">2.246753247</cx:pt>
          <cx:pt idx="2180">0.15873015900000001</cx:pt>
          <cx:pt idx="2181">0.66265060200000003</cx:pt>
          <cx:pt idx="2182">0.062533203999999995</cx:pt>
          <cx:pt idx="2183">-0.012345679</cx:pt>
          <cx:pt idx="2184">1.2277847310000001</cx:pt>
          <cx:pt idx="2185">0.056277055999999999</cx:pt>
          <cx:pt idx="2186">0.015853658999999999</cx:pt>
          <cx:pt idx="2187">-0.52307692299999997</cx:pt>
          <cx:pt idx="2188">-0.175152378</cx:pt>
          <cx:pt idx="2189">0.17333333300000001</cx:pt>
          <cx:pt idx="2190">0.096000000000000002</cx:pt>
          <cx:pt idx="2191">-0.35384615400000002</cx:pt>
          <cx:pt idx="2192">0.80602409600000002</cx:pt>
          <cx:pt idx="2193">1.0515463920000001</cx:pt>
          <cx:pt idx="2194">0.292258452</cx:pt>
          <cx:pt idx="2195">0.109569028</cx:pt>
          <cx:pt idx="2196">0.24210526299999999</cx:pt>
          <cx:pt idx="2197">0.42639704299999998</cx:pt>
          <cx:pt idx="2198">0.43333333299999999</cx:pt>
          <cx:pt idx="2199">1.307692308</cx:pt>
          <cx:pt idx="2200">0.050000000000000003</cx:pt>
          <cx:pt idx="2201">-0.095785440999999999</cx:pt>
          <cx:pt idx="2202">-0.039615846000000003</cx:pt>
          <cx:pt idx="2203">1.2371364650000001</cx:pt>
          <cx:pt idx="2204">0.322580645</cx:pt>
          <cx:pt idx="2205">0.078947368000000004</cx:pt>
          <cx:pt idx="2206">0.21739130400000001</cx:pt>
          <cx:pt idx="2207">0.16129032300000001</cx:pt>
          <cx:pt idx="2208">0.25403225800000001</cx:pt>
          <cx:pt idx="2209">0.10000000000000001</cx:pt>
          <cx:pt idx="2210">0.549566891</cx:pt>
          <cx:pt idx="2211">-0.18181818199999999</cx:pt>
          <cx:pt idx="2212">0.93333333299999999</cx:pt>
          <cx:pt idx="2213">0.93414126600000003</cx:pt>
          <cx:pt idx="2214">0.019607843</cx:pt>
          <cx:pt idx="2215">-0.23076923099999999</cx:pt>
          <cx:pt idx="2216">0.58465387800000002</cx:pt>
          <cx:pt idx="2217">-0.23076923099999999</cx:pt>
          <cx:pt idx="2218">-0.28089887600000002</cx:pt>
          <cx:pt idx="2219">-0.0061728399999999998</cx:pt>
          <cx:pt idx="2220">0.467065868</cx:pt>
          <cx:pt idx="2221">1.2222222220000001</cx:pt>
          <cx:pt idx="2222">0.36419753100000002</cx:pt>
          <cx:pt idx="2223">1.677925211</cx:pt>
          <cx:pt idx="2224">0.28846153800000002</cx:pt>
          <cx:pt idx="2225">1.1987374989999999</cx:pt>
          <cx:pt idx="2226">0.122807018</cx:pt>
          <cx:pt idx="2227">0.426666667</cx:pt>
          <cx:pt idx="2228">1.862068966</cx:pt>
          <cx:pt idx="2229">-0.062124248</cx:pt>
          <cx:pt idx="2230">-0.123188406</cx:pt>
          <cx:pt idx="2231">0.75853448300000004</cx:pt>
          <cx:pt idx="2232">-0.090874653999999999</cx:pt>
          <cx:pt idx="2233">0.13513513499999999</cx:pt>
          <cx:pt idx="2234">0.32121212100000002</cx:pt>
          <cx:pt idx="2235">0.54838709699999999</cx:pt>
          <cx:pt idx="2236">1.3255813949999999</cx:pt>
          <cx:pt idx="2237">-0.061176591000000002</cx:pt>
          <cx:pt idx="2238">0.61200666999999997</cx:pt>
          <cx:pt idx="2239">0.47058823500000002</cx:pt>
          <cx:pt idx="2240">1.0892857140000001</cx:pt>
          <cx:pt idx="2241">-0.082352940999999999</cx:pt>
          <cx:pt idx="2242">0.3125</cx:pt>
          <cx:pt idx="2243">0.35265700500000002</cx:pt>
          <cx:pt idx="2244">0.54838709699999999</cx:pt>
          <cx:pt idx="2245">0.54838709699999999</cx:pt>
          <cx:pt idx="2246">0.38624338600000002</cx:pt>
          <cx:pt idx="2247">1.9213483149999999</cx:pt>
          <cx:pt idx="2248">0.54838709699999999</cx:pt>
          <cx:pt idx="2249">0.192307692</cx:pt>
          <cx:pt idx="2250">0.25555555600000002</cx:pt>
          <cx:pt idx="2251">0.028000000000000001</cx:pt>
          <cx:pt idx="2252">0.63346945600000004</cx:pt>
          <cx:pt idx="2253">0.33333333300000001</cx:pt>
          <cx:pt idx="2254">3.014272971</cx:pt>
          <cx:pt idx="2255">0.59848484800000001</cx:pt>
          <cx:pt idx="2256">0.192307692</cx:pt>
          <cx:pt idx="2257">0.25555555600000002</cx:pt>
          <cx:pt idx="2258">0.083333332999999996</cx:pt>
          <cx:pt idx="2259">1.3255813949999999</cx:pt>
          <cx:pt idx="2260">-0.018443264000000001</cx:pt>
          <cx:pt idx="2261">0.020408163</cx:pt>
          <cx:pt idx="2262">0.55103402300000004</cx:pt>
          <cx:pt idx="2263">0.076923077000000006</cx:pt>
          <cx:pt idx="2264">0.38571428600000002</cx:pt>
          <cx:pt idx="2265">0.018867925000000001</cx:pt>
          <cx:pt idx="2266">0.064120054999999995</cx:pt>
          <cx:pt idx="2267">0.61200666999999997</cx:pt>
          <cx:pt idx="2268">0</cx:pt>
          <cx:pt idx="2269">1.75</cx:pt>
          <cx:pt idx="2270">0.023315308999999999</cx:pt>
          <cx:pt idx="2271">0.124185753</cx:pt>
          <cx:pt idx="2272">2.3928571430000001</cx:pt>
          <cx:pt idx="2273">0.26436781599999998</cx:pt>
          <cx:pt idx="2274">2.8410596030000002</cx:pt>
          <cx:pt idx="2275">0.103535354</cx:pt>
          <cx:pt idx="2276">0.071428570999999996</cx:pt>
          <cx:pt idx="2277">0.361875</cx:pt>
          <cx:pt idx="2278">0.111111111</cx:pt>
          <cx:pt idx="2279">0.66666666699999999</cx:pt>
          <cx:pt idx="2280">-0.069387754999999995</cx:pt>
          <cx:pt idx="2281">0.21951219499999999</cx:pt>
          <cx:pt idx="2282">-0.327731092</cx:pt>
          <cx:pt idx="2283">0.079545455000000001</cx:pt>
          <cx:pt idx="2284">0.088709677000000001</cx:pt>
          <cx:pt idx="2285">-0.02739726</cx:pt>
          <cx:pt idx="2286">-0.022222222</cx:pt>
          <cx:pt idx="2287">-0.075310797999999998</cx:pt>
          <cx:pt idx="2288">1.5786163520000001</cx:pt>
          <cx:pt idx="2289">0.44144144099999999</cx:pt>
          <cx:pt idx="2290">0.53650793699999999</cx:pt>
          <cx:pt idx="2291">0.70170170200000004</cx:pt>
          <cx:pt idx="2292">0.125</cx:pt>
          <cx:pt idx="2293">-0.082969431999999996</cx:pt>
          <cx:pt idx="2294">1.428571429</cx:pt>
          <cx:pt idx="2295">1.98245614</cx:pt>
          <cx:pt idx="2296">0.046875</cx:pt>
          <cx:pt idx="2297">1.7232142859999999</cx:pt>
          <cx:pt idx="2298">0</cx:pt>
          <cx:pt idx="2299">0</cx:pt>
          <cx:pt idx="2300">0.14285714299999999</cx:pt>
          <cx:pt idx="2301">0.14285714299999999</cx:pt>
          <cx:pt idx="2302">0.875</cx:pt>
          <cx:pt idx="2303">0.14285714299999999</cx:pt>
          <cx:pt idx="2304">1.8547579300000001</cx:pt>
          <cx:pt idx="2305">0.185185185</cx:pt>
          <cx:pt idx="2306">0.037784801</cx:pt>
          <cx:pt idx="2307">1.3376623379999999</cx:pt>
          <cx:pt idx="2308">0.29826839799999999</cx:pt>
          <cx:pt idx="2309">0.45348837199999997</cx:pt>
          <cx:pt idx="2310">0.24848484800000001</cx:pt>
          <cx:pt idx="2311">0.167785235</cx:pt>
          <cx:pt idx="2312">0.090909090999999997</cx:pt>
          <cx:pt idx="2313">0.023315308999999999</cx:pt>
          <cx:pt idx="2314">0.43410852700000002</cx:pt>
          <cx:pt idx="2315">0.38804148900000002</cx:pt>
          <cx:pt idx="2316">0.19047618999999999</cx:pt>
          <cx:pt idx="2317">0.67010309300000004</cx:pt>
          <cx:pt idx="2318">-0.036428571</cx:pt>
          <cx:pt idx="2319">-0.21146953399999999</cx:pt>
          <cx:pt idx="2320">0.43410852700000002</cx:pt>
          <cx:pt idx="2321">0.47073242500000001</cx:pt>
          <cx:pt idx="2322">0.53846153799999996</cx:pt>
          <cx:pt idx="2323">0.93548387099999997</cx:pt>
          <cx:pt idx="2324">1.9487179489999999</cx:pt>
          <cx:pt idx="2325">-0.096482735999999999</cx:pt>
          <cx:pt idx="2326">-0.25130890099999997</cx:pt>
          <cx:pt idx="2327">0.25170068000000001</cx:pt>
          <cx:pt idx="2328">0.483807655</cx:pt>
          <cx:pt idx="2329">1.3509803920000001</cx:pt>
          <cx:pt idx="2330">-0.039519760000000001</cx:pt>
          <cx:pt idx="2331">0.59447852800000001</cx:pt>
          <cx:pt idx="2332">-0.48709780200000002</cx:pt>
          <cx:pt idx="2333">-0.25170068000000001</cx:pt>
          <cx:pt idx="2334">0.70454545499999999</cx:pt>
          <cx:pt idx="2335">1.3125</cx:pt>
          <cx:pt idx="2336">0.77396280399999995</cx:pt>
          <cx:pt idx="2337">0.212733704</cx:pt>
          <cx:pt idx="2338">-0.058823528999999999</cx:pt>
          <cx:pt idx="2339">0.081081080999999999</cx:pt>
          <cx:pt idx="2340">-0.048780487999999997</cx:pt>
          <cx:pt idx="2341">-0.100806452</cx:pt>
          <cx:pt idx="2342">0.428571429</cx:pt>
          <cx:pt idx="2343">0.10000000000000001</cx:pt>
          <cx:pt idx="2344">-0.078260869999999996</cx:pt>
          <cx:pt idx="2345">0.72727272700000001</cx:pt>
          <cx:pt idx="2346">0.52542372900000001</cx:pt>
          <cx:pt idx="2347">3.5454545450000001</cx:pt>
          <cx:pt idx="2348">7.8571428570000004</cx:pt>
          <cx:pt idx="2349">-0.24181319600000001</cx:pt>
          <cx:pt idx="2350">0.057142856999999998</cx:pt>
          <cx:pt idx="2351">0.96261682199999998</cx:pt>
          <cx:pt idx="2352">-0.038910505999999997</cx:pt>
          <cx:pt idx="2353">0.907407407</cx:pt>
          <cx:pt idx="2354">-0.058189405</cx:pt>
          <cx:pt idx="2355">-0.33804937600000001</cx:pt>
          <cx:pt idx="2356">1.4109589039999999</cx:pt>
          <cx:pt idx="2357">-0.13798175900000001</cx:pt>
          <cx:pt idx="2358">0.134199134</cx:pt>
          <cx:pt idx="2359">0.94999999999999996</cx:pt>
          <cx:pt idx="2360">-0.14423076900000001</cx:pt>
          <cx:pt idx="2361">-0.099985000000000004</cx:pt>
          <cx:pt idx="2362">-0.45544554500000001</cx:pt>
          <cx:pt idx="2363">0.19008264499999999</cx:pt>
          <cx:pt idx="2364">-0.0048543689999999999</cx:pt>
          <cx:pt idx="2365">0.037421267000000001</cx:pt>
          <cx:pt idx="2366">0.089743589999999998</cx:pt>
          <cx:pt idx="2367">-0.125</cx:pt>
          <cx:pt idx="2368">0.25925925900000002</cx:pt>
          <cx:pt idx="2369">0.082089551999999996</cx:pt>
          <cx:pt idx="2370">0.89000000000000001</cx:pt>
          <cx:pt idx="2371">0.39808682899999998</cx:pt>
          <cx:pt idx="2372">0.31756756800000002</cx:pt>
          <cx:pt idx="2373">-0.12259375</cx:pt>
          <cx:pt idx="2374">2.1746031750000001</cx:pt>
          <cx:pt idx="2375">0</cx:pt>
          <cx:pt idx="2376">0.041666666999999998</cx:pt>
          <cx:pt idx="2377">-0.043478260999999997</cx:pt>
          <cx:pt idx="2378">0.55405405399999996</cx:pt>
          <cx:pt idx="2379">1.2727272730000001</cx:pt>
          <cx:pt idx="2380">2.4444444440000002</cx:pt>
          <cx:pt idx="2381">1.0275344179999999</cx:pt>
          <cx:pt idx="2382">0</cx:pt>
          <cx:pt idx="2383">0.16513043499999999</cx:pt>
          <cx:pt idx="2384">0.19444444399999999</cx:pt>
          <cx:pt idx="2385">-0.100806452</cx:pt>
          <cx:pt idx="2386">1.4271844659999999</cx:pt>
          <cx:pt idx="2387">0.078947368000000004</cx:pt>
          <cx:pt idx="2388">2.1746031750000001</cx:pt>
          <cx:pt idx="2389">0.043932143999999999</cx:pt>
          <cx:pt idx="2390">1.886597938</cx:pt>
          <cx:pt idx="2391">-0.0086956519999999999</cx:pt>
          <cx:pt idx="2392">1.636262514</cx:pt>
          <cx:pt idx="2393">-0.052631578999999998</cx:pt>
          <cx:pt idx="2394">0.204871795</cx:pt>
          <cx:pt idx="2395">-0.085365854000000005</cx:pt>
          <cx:pt idx="2396">-0.043270276000000003</cx:pt>
          <cx:pt idx="2397">-0.041379310000000002</cx:pt>
          <cx:pt idx="2398">0.61904761900000005</cx:pt>
          <cx:pt idx="2399">0.33571428599999997</cx:pt>
          <cx:pt idx="2400">-0.13125000000000001</cx:pt>
          <cx:pt idx="2401">0.23539325799999999</cx:pt>
          <cx:pt idx="2402">-0.0625</cx:pt>
          <cx:pt idx="2403">0.54761904800000005</cx:pt>
          <cx:pt idx="2404">0.79069767400000002</cx:pt>
          <cx:pt idx="2405">-0.047058823999999999</cx:pt>
          <cx:pt idx="2406">0.090322580999999999</cx:pt>
          <cx:pt idx="2407">0.25581395299999998</cx:pt>
          <cx:pt idx="2408">0.133333333</cx:pt>
          <cx:pt idx="2409">1.0125786160000001</cx:pt>
          <cx:pt idx="2410">1.1244309560000001</cx:pt>
          <cx:pt idx="2411">0.055614201000000002</cx:pt>
          <cx:pt idx="2412">0</cx:pt>
          <cx:pt idx="2413">-0.086021504999999998</cx:pt>
          <cx:pt idx="2414">-0.041379310000000002</cx:pt>
          <cx:pt idx="2415">-0.17499999999999999</cx:pt>
          <cx:pt idx="2416">-0.100806452</cx:pt>
          <cx:pt idx="2417">0.43410852700000002</cx:pt>
          <cx:pt idx="2418">-0.243902439</cx:pt>
          <cx:pt idx="2419">0.200111173</cx:pt>
          <cx:pt idx="2420">1.976190476</cx:pt>
          <cx:pt idx="2421">-0.020408163</cx:pt>
          <cx:pt idx="2422">0.083532220000000004</cx:pt>
          <cx:pt idx="2423">0.130434783</cx:pt>
          <cx:pt idx="2424">1.144388849</cx:pt>
          <cx:pt idx="2425">1.779661017</cx:pt>
          <cx:pt idx="2426">2.774193548</cx:pt>
          <cx:pt idx="2427">0.061728394999999998</cx:pt>
          <cx:pt idx="2428">0.80000000000000004</cx:pt>
          <cx:pt idx="2429">0.095759886000000002</cx:pt>
          <cx:pt idx="2430">0.127272727</cx:pt>
          <cx:pt idx="2431">0.12</cx:pt>
          <cx:pt idx="2432">0.058823528999999999</cx:pt>
          <cx:pt idx="2433">0.041811846999999999</cx:pt>
          <cx:pt idx="2434">2.0024186820000001</cx:pt>
          <cx:pt idx="2435">-0.12087912100000001</cx:pt>
          <cx:pt idx="2436">1.2549019610000001</cx:pt>
          <cx:pt idx="2437">0.77358490599999996</cx:pt>
          <cx:pt idx="2438">0.77777777800000003</cx:pt>
          <cx:pt idx="2439">1.3975720789999999</cx:pt>
          <cx:pt idx="2440">0.12359550599999999</cx:pt>
          <cx:pt idx="2441">-0.12087912100000001</cx:pt>
          <cx:pt idx="2442">0.95945945899999996</cx:pt>
          <cx:pt idx="2443">2.4666666670000001</cx:pt>
          <cx:pt idx="2444">0.24848484800000001</cx:pt>
          <cx:pt idx="2445">2.125</cx:pt>
          <cx:pt idx="2446">0.019108279999999998</cx:pt>
          <cx:pt idx="2447">1.466872239</cx:pt>
          <cx:pt idx="2448">1.2898550719999999</cx:pt>
          <cx:pt idx="2449">-0.210266535</cx:pt>
          <cx:pt idx="2450">0.0087719300000000007</cx:pt>
          <cx:pt idx="2451">-0.096781569999999997</cx:pt>
          <cx:pt idx="2452">-0.13743940700000001</cx:pt>
          <cx:pt idx="2453">0.012658228000000001</cx:pt>
          <cx:pt idx="2454">1.103947368</cx:pt>
          <cx:pt idx="2455">0.019108279999999998</cx:pt>
          <cx:pt idx="2456">4.6617647059999996</cx:pt>
          <cx:pt idx="2457">0.44144144099999999</cx:pt>
          <cx:pt idx="2458">-0.11612903199999999</cx:pt>
          <cx:pt idx="2459">0.032786885000000002</cx:pt>
          <cx:pt idx="2460">1.0404040400000001</cx:pt>
          <cx:pt idx="2461">0.26288659800000003</cx:pt>
          <cx:pt idx="2462">-0.011627907</cx:pt>
          <cx:pt idx="2463">0.26322437999999998</cx:pt>
          <cx:pt idx="2464">-0.27350427399999999</cx:pt>
          <cx:pt idx="2465">-0.094827586000000005</cx:pt>
          <cx:pt idx="2466">-0.042105262999999997</cx:pt>
          <cx:pt idx="2467">-0.0048543689999999999</cx:pt>
          <cx:pt idx="2468">1.711864407</cx:pt>
          <cx:pt idx="2469">0.0086956519999999999</cx:pt>
          <cx:pt idx="2470">0.13291666699999999</cx:pt>
          <cx:pt idx="2471">1.636262514</cx:pt>
          <cx:pt idx="2472">0.16276744200000001</cx:pt>
          <cx:pt idx="2473">-0.0086956519999999999</cx:pt>
          <cx:pt idx="2474">0.083333332999999996</cx:pt>
          <cx:pt idx="2475">1.886597938</cx:pt>
          <cx:pt idx="2476">0.982758621</cx:pt>
          <cx:pt idx="2477">0.426666667</cx:pt>
          <cx:pt idx="2478">1.771084337</cx:pt>
          <cx:pt idx="2479">2.6666666669999999</cx:pt>
          <cx:pt idx="2480">0.212733704</cx:pt>
          <cx:pt idx="2481">1.2777777779999999</cx:pt>
          <cx:pt idx="2482">1.2839506169999999</cx:pt>
          <cx:pt idx="2483">0.117318436</cx:pt>
          <cx:pt idx="2484">0.025641026000000001</cx:pt>
          <cx:pt idx="2485">1.886597938</cx:pt>
          <cx:pt idx="2486">0.045454544999999999</cx:pt>
          <cx:pt idx="2487">-0.229281768</cx:pt>
          <cx:pt idx="2488">0.58333333300000001</cx:pt>
          <cx:pt idx="2489">0.0041840999999999996</cx:pt>
          <cx:pt idx="2490">0.68259919000000002</cx:pt>
          <cx:pt idx="2491">-0.12140575100000001</cx:pt>
          <cx:pt idx="2492">0.16513043499999999</cx:pt>
          <cx:pt idx="2493">-0.073684210999999999</cx:pt>
          <cx:pt idx="2494">1.068390325</cx:pt>
          <cx:pt idx="2495">-0.10309278400000001</cx:pt>
          <cx:pt idx="2496">1.0873786409999999</cx:pt>
          <cx:pt idx="2497">0.72727272700000001</cx:pt>
          <cx:pt idx="2498">0.405405405</cx:pt>
          <cx:pt idx="2499">1.0454545449999999</cx:pt>
          <cx:pt idx="2500">-0.264327969</cx:pt>
          <cx:pt idx="2501">0.27826086999999999</cx:pt>
          <cx:pt idx="2502">-0.52000000000000002</cx:pt>
          <cx:pt idx="2503">0.038961039000000003</cx:pt>
          <cx:pt idx="2504">1.0625</cx:pt>
          <cx:pt idx="2505">0.0072815529999999996</cx:pt>
          <cx:pt idx="2506">0.029411764999999999</cx:pt>
          <cx:pt idx="2507">0.23076923099999999</cx:pt>
          <cx:pt idx="2508">-0.034482759000000002</cx:pt>
          <cx:pt idx="2509">0.25170068000000001</cx:pt>
          <cx:pt idx="2510">0.25170068000000001</cx:pt>
          <cx:pt idx="2511">0.089743589999999998</cx:pt>
          <cx:pt idx="2512">-0.14347457599999999</cx:pt>
          <cx:pt idx="2513">-0.03125</cx:pt>
          <cx:pt idx="2514">0.28571428599999998</cx:pt>
          <cx:pt idx="2515">1.310654685</cx:pt>
          <cx:pt idx="2516">1.836538462</cx:pt>
          <cx:pt idx="2517">0.70170170200000004</cx:pt>
          <cx:pt idx="2518">0</cx:pt>
          <cx:pt idx="2519">1.981818182</cx:pt>
          <cx:pt idx="2520">1.1176470590000001</cx:pt>
          <cx:pt idx="2521">0.70904543600000003</cx:pt>
          <cx:pt idx="2522">0.57283288700000001</cx:pt>
          <cx:pt idx="2523">0.13636363600000001</cx:pt>
          <cx:pt idx="2524">0.066954643999999994</cx:pt>
          <cx:pt idx="2525">0.53794871799999999</cx:pt>
          <cx:pt idx="2526">-0.10666666700000001</cx:pt>
          <cx:pt idx="2527">0.19834710699999999</cx:pt>
          <cx:pt idx="2528">0.11904761899999999</cx:pt>
          <cx:pt idx="2529">1.0600500420000001</cx:pt>
          <cx:pt idx="2530">0.100864553</cx:pt>
          <cx:pt idx="2531">-0.44444444399999999</cx:pt>
          <cx:pt idx="2532">1.4271844659999999</cx:pt>
          <cx:pt idx="2533">1.353846154</cx:pt>
          <cx:pt idx="2534">0.185185185</cx:pt>
          <cx:pt idx="2535">0.021880406000000002</cx:pt>
          <cx:pt idx="2536">0.83809523799999996</cx:pt>
          <cx:pt idx="2537">0.73684210500000002</cx:pt>
          <cx:pt idx="2538">-0.022222222</cx:pt>
          <cx:pt idx="2539">0.43835616399999999</cx:pt>
          <cx:pt idx="2540">-0.260964117</cx:pt>
          <cx:pt idx="2541">0.158139535</cx:pt>
          <cx:pt idx="2542">-0.152</cx:pt>
          <cx:pt idx="2543">0.42961300400000002</cx:pt>
          <cx:pt idx="2544">0.25210526300000002</cx:pt>
          <cx:pt idx="2545">0.35999999999999999</cx:pt>
          <cx:pt idx="2546">1.8333333329999999</cx:pt>
          <cx:pt idx="2547">0.522198732</cx:pt>
          <cx:pt idx="2548">1.7040816329999999</cx:pt>
          <cx:pt idx="2549">0.77777777800000003</cx:pt>
          <cx:pt idx="2550">0.18770869600000001</cx:pt>
          <cx:pt idx="2551">-0.022222222</cx:pt>
          <cx:pt idx="2552">0.075268817000000002</cx:pt>
          <cx:pt idx="2553">0.0041840999999999996</cx:pt>
          <cx:pt idx="2554">-0.093973556999999999</cx:pt>
          <cx:pt idx="2555">1.441860465</cx:pt>
          <cx:pt idx="2556">0</cx:pt>
          <cx:pt idx="2557">0.081250000000000003</cx:pt>
          <cx:pt idx="2558">1.4166666670000001</cx:pt>
          <cx:pt idx="2559">0.97692307700000003</cx:pt>
          <cx:pt idx="2560">-0.043478260999999997</cx:pt>
          <cx:pt idx="2561">0.41025641000000002</cx:pt>
          <cx:pt idx="2562">0.48698884799999997</cx:pt>
          <cx:pt idx="2563">1.0689655170000001</cx:pt>
          <cx:pt idx="2564">2.6875</cx:pt>
          <cx:pt idx="2565">0.26322437999999998</cx:pt>
          <cx:pt idx="2566">-0.12371134</cx:pt>
          <cx:pt idx="2567">1.8658536590000001</cx:pt>
          <cx:pt idx="2568">1.096774194</cx:pt>
          <cx:pt idx="2569">0.126142857</cx:pt>
          <cx:pt idx="2570">-0.48612538500000002</cx:pt>
          <cx:pt idx="2571">0.044943820000000002</cx:pt>
          <cx:pt idx="2572">-0.15625</cx:pt>
          <cx:pt idx="2573">1.1875</cx:pt>
          <cx:pt idx="2574">0.70170170200000004</cx:pt>
          <cx:pt idx="2575">-0.061176591000000002</cx:pt>
          <cx:pt idx="2576">0.56934306599999995</cx:pt>
          <cx:pt idx="2577">1.068390325</cx:pt>
          <cx:pt idx="2578">0.61538461499999997</cx:pt>
          <cx:pt idx="2579">-0.040000000000000001</cx:pt>
          <cx:pt idx="2580">0.022321429</cx:pt>
          <cx:pt idx="2581">2.7012987009999998</cx:pt>
          <cx:pt idx="2582">1.324380165</cx:pt>
          <cx:pt idx="2583">1.793619048</cx:pt>
          <cx:pt idx="2584">2.028846154</cx:pt>
          <cx:pt idx="2585">-0.203395364</cx:pt>
          <cx:pt idx="2586">1.25</cx:pt>
          <cx:pt idx="2587">1.246666667</cx:pt>
          <cx:pt idx="2588">0.23076923099999999</cx:pt>
          <cx:pt idx="2589">3.782608696</cx:pt>
          <cx:pt idx="2590">-0.203395364</cx:pt>
          <cx:pt idx="2591">-0.016574585999999999</cx:pt>
          <cx:pt idx="2592">0.150383461</cx:pt>
          <cx:pt idx="2593">1</cx:pt>
          <cx:pt idx="2594">-0.0094339620000000006</cx:pt>
          <cx:pt idx="2595">0.178082192</cx:pt>
          <cx:pt idx="2596">0.88200149400000005</cx:pt>
          <cx:pt idx="2597">-0.30217391300000002</cx:pt>
          <cx:pt idx="2598">-0.126923077</cx:pt>
          <cx:pt idx="2599">1.2169811319999999</cx:pt>
          <cx:pt idx="2600">0.024154589000000001</cx:pt>
          <cx:pt idx="2601">-0.0054347830000000003</cx:pt>
          <cx:pt idx="2602">3.6000000000000001</cx:pt>
          <cx:pt idx="2603">-0.12255234</cx:pt>
          <cx:pt idx="2604">1.010050251</cx:pt>
          <cx:pt idx="2605">0.111111111</cx:pt>
          <cx:pt idx="2606">-0.089655172000000005</cx:pt>
          <cx:pt idx="2607">2.6263736259999999</cx:pt>
          <cx:pt idx="2608">0.49659863900000001</cx:pt>
          <cx:pt idx="2609">-0.09375</cx:pt>
          <cx:pt idx="2610">1.240437158</cx:pt>
          <cx:pt idx="2611">1.756990941</cx:pt>
          <cx:pt idx="2612">0.22330097099999999</cx:pt>
          <cx:pt idx="2613">2.774509804</cx:pt>
          <cx:pt idx="2614">-0.039519760000000001</cx:pt>
          <cx:pt idx="2615">0.34375</cx:pt>
          <cx:pt idx="2616">-0.068064615999999994</cx:pt>
          <cx:pt idx="2617">1.025641026</cx:pt>
          <cx:pt idx="2618">-0.29936305699999999</cx:pt>
          <cx:pt idx="2619">0.99987499999999996</cx:pt>
          <cx:pt idx="2620">-0.31754874700000002</cx:pt>
          <cx:pt idx="2621">0.110294118</cx:pt>
          <cx:pt idx="2622">1.5265791120000001</cx:pt>
          <cx:pt idx="2623">-0.074626866</cx:pt>
          <cx:pt idx="2624">2.4290612939999998</cx:pt>
          <cx:pt idx="2625">1.5</cx:pt>
          <cx:pt idx="2626">-0.119964799</cx:pt>
          <cx:pt idx="2627">-0.019031142000000001</cx:pt>
          <cx:pt idx="2628">0.75121612199999999</cx:pt>
          <cx:pt idx="2629">0.56666666700000001</cx:pt>
          <cx:pt idx="2630">0.092105263000000007</cx:pt>
          <cx:pt idx="2631">0.69491525399999998</cx:pt>
          <cx:pt idx="2632">0.21951219499999999</cx:pt>
          <cx:pt idx="2633">0.055118109999999998</cx:pt>
          <cx:pt idx="2634">-0.15014164299999999</cx:pt>
          <cx:pt idx="2635">-0.023880597</cx:pt>
          <cx:pt idx="2636">-0.18804806800000001</cx:pt>
          <cx:pt idx="2637">0.085526316000000005</cx:pt>
          <cx:pt idx="2638">-0.0062111800000000002</cx:pt>
          <cx:pt idx="2639">-0.100806452</cx:pt>
          <cx:pt idx="2640">0.66666666699999999</cx:pt>
          <cx:pt idx="2641">-0.17602996300000001</cx:pt>
          <cx:pt idx="2642">0.1744</cx:pt>
          <cx:pt idx="2643">1.2935596330000001</cx:pt>
          <cx:pt idx="2644">1.330097087</cx:pt>
          <cx:pt idx="2645">-0.27401505100000001</cx:pt>
          <cx:pt idx="2646">-0.035671235000000003</cx:pt>
          <cx:pt idx="2647">1.512562814</cx:pt>
          <cx:pt idx="2648">-0.133858268</cx:pt>
          <cx:pt idx="2649">0.26923076899999998</cx:pt>
          <cx:pt idx="2650">0.041666666999999998</cx:pt>
          <cx:pt idx="2651">0.041666666999999998</cx:pt>
          <cx:pt idx="2652">1.486486486</cx:pt>
          <cx:pt idx="2653">2.80952381</cx:pt>
          <cx:pt idx="2654">-0.039980799999999997</cx:pt>
          <cx:pt idx="2655">1.0637898690000001</cx:pt>
          <cx:pt idx="2656">1.7215189870000001</cx:pt>
          <cx:pt idx="2657">2.6263736259999999</cx:pt>
          <cx:pt idx="2658">-0.004524887</cx:pt>
          <cx:pt idx="2659">0.058823528999999999</cx:pt>
          <cx:pt idx="2660">0.26322437999999998</cx:pt>
          <cx:pt idx="2661">0.091954022999999996</cx:pt>
          <cx:pt idx="2662">-0.19996631400000001</cx:pt>
          <cx:pt idx="2663">0.48837209300000001</cx:pt>
          <cx:pt idx="2664">1.099099099</cx:pt>
          <cx:pt idx="2665">0.15942028999999999</cx:pt>
          <cx:pt idx="2666">-0.248069822</cx:pt>
          <cx:pt idx="2667">0.53076538299999998</cx:pt>
          <cx:pt idx="2668">2.088235294</cx:pt>
          <cx:pt idx="2669">0.36363636399999999</cx:pt>
          <cx:pt idx="2670">-0.19009051900000001</cx:pt>
          <cx:pt idx="2671">-0.077307691999999997</cx:pt>
          <cx:pt idx="2672">1.0963172800000001</cx:pt>
          <cx:pt idx="2673">0.31756756800000002</cx:pt>
          <cx:pt idx="2674">-0.091358024999999995</cx:pt>
          <cx:pt idx="2675">-0.074235808</cx:pt>
          <cx:pt idx="2676">-0.094827586000000005</cx:pt>
          <cx:pt idx="2677">0.34117647099999998</cx:pt>
          <cx:pt idx="2678">-0.043478260999999997</cx:pt>
          <cx:pt idx="2679">1.151075538</cx:pt>
          <cx:pt idx="2680">0.97014925399999996</cx:pt>
          <cx:pt idx="2681">0.10370370399999999</cx:pt>
          <cx:pt idx="2682">1.509200401</cx:pt>
          <cx:pt idx="2683">2.4333333330000002</cx:pt>
          <cx:pt idx="2684">-0.100806452</cx:pt>
          <cx:pt idx="2685">1.328042328</cx:pt>
          <cx:pt idx="2686">0.076470588000000006</cx:pt>
          <cx:pt idx="2687">0.25170068000000001</cx:pt>
          <cx:pt idx="2688">1.0600500420000001</cx:pt>
          <cx:pt idx="2689">0.25274725300000001</cx:pt>
          <cx:pt idx="2690">-0.043478260999999997</cx:pt>
          <cx:pt idx="2691">2.0512820509999998</cx:pt>
          <cx:pt idx="2692">0.66666666699999999</cx:pt>
          <cx:pt idx="2693">-0.048780487999999997</cx:pt>
          <cx:pt idx="2694">0.023315308999999999</cx:pt>
          <cx:pt idx="2695">0.0041840999999999996</cx:pt>
          <cx:pt idx="2696">1.131147541</cx:pt>
          <cx:pt idx="2697">-0.14285714299999999</cx:pt>
          <cx:pt idx="2698">-0.13125000000000001</cx:pt>
          <cx:pt idx="2699">0.097472924000000002</cx:pt>
          <cx:pt idx="2700">0.057471264000000001</cx:pt>
          <cx:pt idx="2701">-0.086419753000000002</cx:pt>
          <cx:pt idx="2702">1.131147541</cx:pt>
          <cx:pt idx="2703">0</cx:pt>
          <cx:pt idx="2704">0.28421052600000002</cx:pt>
          <cx:pt idx="2705">0.55405405399999996</cx:pt>
          <cx:pt idx="2706">-0.055992448</cx:pt>
          <cx:pt idx="2707">0.66007905099999997</cx:pt>
          <cx:pt idx="2708">0.36170212800000001</cx:pt>
          <cx:pt idx="2709">0.33333333300000001</cx:pt>
          <cx:pt idx="2710">0.27179487200000002</cx:pt>
          <cx:pt idx="2711">0.19886363600000001</cx:pt>
          <cx:pt idx="2712">-0.13125000000000001</cx:pt>
          <cx:pt idx="2713">1.4712643679999999</cx:pt>
          <cx:pt idx="2714">0.25170068000000001</cx:pt>
          <cx:pt idx="2715">-0.249122807</cx:pt>
          <cx:pt idx="2716">0.12903225800000001</cx:pt>
          <cx:pt idx="2717">0.24137931000000001</cx:pt>
          <cx:pt idx="2718">-0.090909090999999997</cx:pt>
          <cx:pt idx="2719">0.56985871300000002</cx:pt>
          <cx:pt idx="2720">-0.12514264</cx:pt>
          <cx:pt idx="2721">0.017241379000000001</cx:pt>
          <cx:pt idx="2722">0.0086956519999999999</cx:pt>
          <cx:pt idx="2723">-0.23799999999999999</cx:pt>
          <cx:pt idx="2724">0</cx:pt>
          <cx:pt idx="2725">0.80722891600000002</cx:pt>
          <cx:pt idx="2726">0.36170212800000001</cx:pt>
          <cx:pt idx="2727">-0.12087912100000001</cx:pt>
          <cx:pt idx="2728">0.59447852800000001</cx:pt>
          <cx:pt idx="2729">-0.041533545999999998</cx:pt>
          <cx:pt idx="2730">-0.27401505100000001</cx:pt>
          <cx:pt idx="2731">0.067415729999999993</cx:pt>
          <cx:pt idx="2732">1.131147541</cx:pt>
          <cx:pt idx="2733">0.48809523799999999</cx:pt>
          <cx:pt idx="2734">-0.13743940700000001</cx:pt>
          <cx:pt idx="2735">-0.100806452</cx:pt>
          <cx:pt idx="2736">0.33333333300000001</cx:pt>
          <cx:pt idx="2737">-0.0083682010000000005</cx:pt>
          <cx:pt idx="2738">1.7139874740000001</cx:pt>
          <cx:pt idx="2739">-0.203395364</cx:pt>
          <cx:pt idx="2740">-0.076567911000000002</cx:pt>
          <cx:pt idx="2741">0.21392857100000001</cx:pt>
          <cx:pt idx="2742">1.1799999999999999</cx:pt>
          <cx:pt idx="2743">0.14399999999999999</cx:pt>
          <cx:pt idx="2744">0.418918919</cx:pt>
          <cx:pt idx="2745">0.16673148500000001</cx:pt>
          <cx:pt idx="2746">0.080882353000000004</cx:pt>
          <cx:pt idx="2747">1.935483871</cx:pt>
          <cx:pt idx="2748">-0.407407407</cx:pt>
          <cx:pt idx="2749">1.6037735849999999</cx:pt>
          <cx:pt idx="2750">0.500938086</cx:pt>
          <cx:pt idx="2751">1.268178786</cx:pt>
          <cx:pt idx="2752">-0.00018000399999999999</cx:pt>
          <cx:pt idx="2753">0.040000000000000001</cx:pt>
          <cx:pt idx="2754">0.119402985</cx:pt>
          <cx:pt idx="2755">1.771084337</cx:pt>
          <cx:pt idx="2756">1.5222222219999999</cx:pt>
          <cx:pt idx="2757">0.38594802700000003</cx:pt>
          <cx:pt idx="2758">0.056250000000000001</cx:pt>
          <cx:pt idx="2759">0.0086956519999999999</cx:pt>
          <cx:pt idx="2760">2.636363636</cx:pt>
          <cx:pt idx="2761">0.85393258400000005</cx:pt>
          <cx:pt idx="2762">-0.043478260999999997</cx:pt>
          <cx:pt idx="2763">1.947368421</cx:pt>
          <cx:pt idx="2764">10.41666667</cx:pt>
          <cx:pt idx="2765">0.22279792700000001</cx:pt>
          <cx:pt idx="2766">0.017857142999999999</cx:pt>
          <cx:pt idx="2767">-0.33898305099999998</cx:pt>
          <cx:pt idx="2768">0.6875</cx:pt>
          <cx:pt idx="2769">0.24975</cx:pt>
          <cx:pt idx="2770">-0.010526684999999999</cx:pt>
          <cx:pt idx="2771">0.48113207499999999</cx:pt>
          <cx:pt idx="2772">-0.29999999999999999</cx:pt>
          <cx:pt idx="2773">-0.046153845999999998</cx:pt>
          <cx:pt idx="2774">-0.016708332999999999</cx:pt>
          <cx:pt idx="2775">1.3999999999999999</cx:pt>
          <cx:pt idx="2776">0.019230769000000002</cx:pt>
          <cx:pt idx="2777">1.96875</cx:pt>
          <cx:pt idx="2778">0.044943820000000002</cx:pt>
          <cx:pt idx="2779">0.39808682899999998</cx:pt>
          <cx:pt idx="2780">-0.111111111</cx:pt>
          <cx:pt idx="2781">1.170283806</cx:pt>
          <cx:pt idx="2782">0</cx:pt>
          <cx:pt idx="2783">1.0352941179999999</cx:pt>
          <cx:pt idx="2784">0.77570093500000004</cx:pt>
          <cx:pt idx="2785">1.5287356320000001</cx:pt>
          <cx:pt idx="2786">0.80000000000000004</cx:pt>
          <cx:pt idx="2787">0.00050025000000000004</cx:pt>
          <cx:pt idx="2788">0.18770869600000001</cx:pt>
          <cx:pt idx="2789">1.329896907</cx:pt>
          <cx:pt idx="2790">0.61111111100000004</cx:pt>
          <cx:pt idx="2791">0.20930232600000001</cx:pt>
          <cx:pt idx="2792">0.10000000000000001</cx:pt>
          <cx:pt idx="2793">-0.047619047999999997</cx:pt>
          <cx:pt idx="2794">0.086956521999999994</cx:pt>
          <cx:pt idx="2795">-0.12087912100000001</cx:pt>
          <cx:pt idx="2796">1.886597938</cx:pt>
          <cx:pt idx="2797">-0.034482759000000002</cx:pt>
          <cx:pt idx="2798">0.77777777800000003</cx:pt>
          <cx:pt idx="2799">0.117597998</cx:pt>
          <cx:pt idx="2800">-0.263492063</cx:pt>
          <cx:pt idx="2801">0.40023337199999998</cx:pt>
          <cx:pt idx="2802">-0.131578947</cx:pt>
          <cx:pt idx="2803">2.4016393439999999</cx:pt>
          <cx:pt idx="2804">0.00058858200000000004</cx:pt>
          <cx:pt idx="2805">0.089201877999999998</cx:pt>
          <cx:pt idx="2806">0.038793103000000002</cx:pt>
          <cx:pt idx="2807">0.038793103000000002</cx:pt>
          <cx:pt idx="2808">0.035897435999999998</cx:pt>
          <cx:pt idx="2809">1</cx:pt>
          <cx:pt idx="2810">-0.060150375999999998</cx:pt>
          <cx:pt idx="2811">0.53461217699999997</cx:pt>
          <cx:pt idx="2812">1.5002500249999999</cx:pt>
          <cx:pt idx="2813">0.089108910999999999</cx:pt>
          <cx:pt idx="2814">0.119402985</cx:pt>
          <cx:pt idx="2815">0.088805716000000007</cx:pt>
          <cx:pt idx="2816">0.87931034500000005</cx:pt>
          <cx:pt idx="2817">2.0188679249999999</cx:pt>
          <cx:pt idx="2818">-0.022222222</cx:pt>
          <cx:pt idx="2819">0.094890510999999997</cx:pt>
          <cx:pt idx="2820">1.678571429</cx:pt>
          <cx:pt idx="2821">0.33333333300000001</cx:pt>
          <cx:pt idx="2822">0.57283288700000001</cx:pt>
          <cx:pt idx="2823">-0.057741935000000001</cx:pt>
          <cx:pt idx="2824">0.59999999999999998</cx:pt>
          <cx:pt idx="2825">-0.184339315</cx:pt>
          <cx:pt idx="2826">0.033452808000000001</cx:pt>
          <cx:pt idx="2827">-0.27849139099999998</cx:pt>
          <cx:pt idx="2828">1.6527777779999999</cx:pt>
          <cx:pt idx="2829">0.036084315999999998</cx:pt>
          <cx:pt idx="2830">1.7225901400000001</cx:pt>
          <cx:pt idx="2831">0.092105263000000007</cx:pt>
          <cx:pt idx="2832">-0.13798175900000001</cx:pt>
          <cx:pt idx="2833">0.56666666700000001</cx:pt>
          <cx:pt idx="2834">-0.12259375</cx:pt>
          <cx:pt idx="2835">1.4271844659999999</cx:pt>
          <cx:pt idx="2836">0</cx:pt>
          <cx:pt idx="2837">0.86403508799999995</cx:pt>
          <cx:pt idx="2838">0.51538111799999997</cx:pt>
          <cx:pt idx="2839">1.3578947370000001</cx:pt>
          <cx:pt idx="2840">1.1052631580000001</cx:pt>
          <cx:pt idx="2841">0.61157024800000004</cx:pt>
          <cx:pt idx="2842">-0.35294117600000002</cx:pt>
          <cx:pt idx="2843">1.9360967179999999</cx:pt>
          <cx:pt idx="2844">0.34999999999999998</cx:pt>
          <cx:pt idx="2845">0.25044658800000003</cx:pt>
          <cx:pt idx="2846">0.011363636</cx:pt>
          <cx:pt idx="2847">0.27179487200000002</cx:pt>
          <cx:pt idx="2848">0.76829268299999998</cx:pt>
          <cx:pt idx="2849">1.8301886789999999</cx:pt>
          <cx:pt idx="2850">-0.095652174000000006</cx:pt>
          <cx:pt idx="2851">2.2448377580000001</cx:pt>
          <cx:pt idx="2852">0.75014584500000003</cx:pt>
          <cx:pt idx="2853">0.19528985500000001</cx:pt>
          <cx:pt idx="2854">0.112008896</cx:pt>
          <cx:pt idx="2855">-0.099371069000000006</cx:pt>
          <cx:pt idx="2856">0.59447852800000001</cx:pt>
          <cx:pt idx="2857">-0.046289835000000001</cx:pt>
          <cx:pt idx="2858">0.13960114000000001</cx:pt>
          <cx:pt idx="2859">0.115384615</cx:pt>
          <cx:pt idx="2860">1.0408163269999999</cx:pt>
          <cx:pt idx="2861">0.86781609199999998</cx:pt>
          <cx:pt idx="2862">-0.024695216999999998</cx:pt>
          <cx:pt idx="2863">0.19480519499999999</cx:pt>
          <cx:pt idx="2864">-0.0064195620000000002</cx:pt>
          <cx:pt idx="2865">-0.38016528900000002</cx:pt>
          <cx:pt idx="2866">1.363636364</cx:pt>
          <cx:pt idx="2867">0.068493151000000002</cx:pt>
          <cx:pt idx="2868">0.875</cx:pt>
          <cx:pt idx="2869">0.061124694</cx:pt>
          <cx:pt idx="2870">0</cx:pt>
          <cx:pt idx="2871">0.26771653499999998</cx:pt>
          <cx:pt idx="2872">1.3125</cx:pt>
          <cx:pt idx="2873">-0.15555555600000001</cx:pt>
          <cx:pt idx="2874">1.636262514</cx:pt>
          <cx:pt idx="2875">0.29629629600000001</cx:pt>
          <cx:pt idx="2876">0.172309247</cx:pt>
          <cx:pt idx="2877">0.038961039000000003</cx:pt>
          <cx:pt idx="2878">1.096774194</cx:pt>
          <cx:pt idx="2879">0.12593828200000001</cx:pt>
          <cx:pt idx="2880">0.038961039000000003</cx:pt>
          <cx:pt idx="2881">1.981818182</cx:pt>
          <cx:pt idx="2882">-0.116465863</cx:pt>
          <cx:pt idx="2883">-0.14054054099999999</cx:pt>
          <cx:pt idx="2884">0.27179487200000002</cx:pt>
          <cx:pt idx="2885">-0.074235808</cx:pt>
          <cx:pt idx="2886">-0.57431868100000005</cx:pt>
          <cx:pt idx="2887">0.020408163</cx:pt>
          <cx:pt idx="2888">3.1818181820000002</cx:pt>
          <cx:pt idx="2889">-0.55307262599999996</cx:pt>
          <cx:pt idx="2890">0.18705036</cx:pt>
          <cx:pt idx="2891">1.4024024020000001</cx:pt>
          <cx:pt idx="2892">-0.105590062</cx:pt>
          <cx:pt idx="2893">1.8333333329999999</cx:pt>
          <cx:pt idx="2894">1.6209677419999999</cx:pt>
          <cx:pt idx="2895">3.411764706</cx:pt>
          <cx:pt idx="2896">-0.314397649</cx:pt>
          <cx:pt idx="2897">-0.249122807</cx:pt>
          <cx:pt idx="2898">0.026315788999999999</cx:pt>
          <cx:pt idx="2899">10.41666667</cx:pt>
          <cx:pt idx="2900">-0.028213166000000001</cx:pt>
          <cx:pt idx="2901">-0.33804937600000001</cx:pt>
          <cx:pt idx="2902">0</cx:pt>
          <cx:pt idx="2903">0.026737968000000001</cx:pt>
          <cx:pt idx="2904">0.28846153800000002</cx:pt>
          <cx:pt idx="2905">-0.079365079000000005</cx:pt>
          <cx:pt idx="2906">0.13291666699999999</cx:pt>
          <cx:pt idx="2907">0.02739726</cx:pt>
          <cx:pt idx="2908">-0.012096773999999999</cx:pt>
          <cx:pt idx="2909">1.8099173550000001</cx:pt>
          <cx:pt idx="2910">-0.025751072999999999</cx:pt>
          <cx:pt idx="2911">0.11904761899999999</cx:pt>
          <cx:pt idx="2912">0.057471264000000001</cx:pt>
          <cx:pt idx="2913">0.16101694899999999</cx:pt>
          <cx:pt idx="2914">1.2777777779999999</cx:pt>
          <cx:pt idx="2915">0.23539325799999999</cx:pt>
          <cx:pt idx="2916">0.97014925399999996</cx:pt>
          <cx:pt idx="2917">0.166054487</cx:pt>
          <cx:pt idx="2918">1.0909090910000001</cx:pt>
          <cx:pt idx="2919">0.91666666699999999</cx:pt>
          <cx:pt idx="2920">0.32727272699999999</cx:pt>
          <cx:pt idx="2921">1.678571429</cx:pt>
          <cx:pt idx="2922">0.20000000000000001</cx:pt>
          <cx:pt idx="2923">0.192307692</cx:pt>
          <cx:pt idx="2924">1.071428571</cx:pt>
          <cx:pt idx="2925">0.123076923</cx:pt>
          <cx:pt idx="2926">1.22527816</cx:pt>
          <cx:pt idx="2927">-0.037037037000000002</cx:pt>
          <cx:pt idx="2928">-0.0086956519999999999</cx:pt>
          <cx:pt idx="2929">-0.085365854000000005</cx:pt>
          <cx:pt idx="2930">0.048611110999999999</cx:pt>
          <cx:pt idx="2931">-0.115044248</cx:pt>
          <cx:pt idx="2932">0.321428571</cx:pt>
          <cx:pt idx="2933">0.33333333300000001</cx:pt>
          <cx:pt idx="2934">-0.100806452</cx:pt>
          <cx:pt idx="2935">-0.199733244</cx:pt>
          <cx:pt idx="2936">0.61111111100000004</cx:pt>
          <cx:pt idx="2937">0.178571429</cx:pt>
          <cx:pt idx="2938">0.39784946199999999</cx:pt>
          <cx:pt idx="2939">1.384615385</cx:pt>
          <cx:pt idx="2940">0.155462185</cx:pt>
          <cx:pt idx="2941">1.6896551719999999</cx:pt>
          <cx:pt idx="2942">0.45977011499999998</cx:pt>
          <cx:pt idx="2943">-0.15584415600000001</cx:pt>
          <cx:pt idx="2944">-0.13125000000000001</cx:pt>
          <cx:pt idx="2945">0.25104253500000001</cx:pt>
          <cx:pt idx="2946">2.5510204079999999</cx:pt>
          <cx:pt idx="2947">-0.26258205699999998</cx:pt>
          <cx:pt idx="2948">0.026737968000000001</cx:pt>
          <cx:pt idx="2949">0.10000000000000001</cx:pt>
          <cx:pt idx="2950">0.23423423400000001</cx:pt>
          <cx:pt idx="2951">0.00047641699999999998</cx:pt>
          <cx:pt idx="2952">2.0025020850000002</cx:pt>
          <cx:pt idx="2953">2.0025020850000002</cx:pt>
          <cx:pt idx="2954">0</cx:pt>
          <cx:pt idx="2955">0.122807018</cx:pt>
          <cx:pt idx="2956">-0.428571429</cx:pt>
          <cx:pt idx="2957">0.334074486</cx:pt>
          <cx:pt idx="2958">-0.070669145000000003</cx:pt>
          <cx:pt idx="2959">1.0408163269999999</cx:pt>
          <cx:pt idx="2960">0.16513043499999999</cx:pt>
          <cx:pt idx="2961">-0.149659864</cx:pt>
          <cx:pt idx="2962">1.6896551719999999</cx:pt>
          <cx:pt idx="2963">0.30147058799999998</cx:pt>
          <cx:pt idx="2964">0.13639463499999999</cx:pt>
          <cx:pt idx="2965">1.4271844659999999</cx:pt>
          <cx:pt idx="2966">-0.031914893999999999</cx:pt>
          <cx:pt idx="2967">0.092105263000000007</cx:pt>
          <cx:pt idx="2968">0.112627986</cx:pt>
          <cx:pt idx="2969">-0.093973556999999999</cx:pt>
          <cx:pt idx="2970">-0.23076923099999999</cx:pt>
          <cx:pt idx="2971">0.89285714299999996</cx:pt>
          <cx:pt idx="2972">2.1692307689999999</cx:pt>
          <cx:pt idx="2973">-0.114369501</cx:pt>
          <cx:pt idx="2974">0.10915493</cx:pt>
          <cx:pt idx="2975">0.29596774199999998</cx:pt>
          <cx:pt idx="2976">-0.038910505999999997</cx:pt>
          <cx:pt idx="2977">0.56934306599999995</cx:pt>
          <cx:pt idx="2978">-0.148618372</cx:pt>
          <cx:pt idx="2979">-0.115044248</cx:pt>
          <cx:pt idx="2980">-0.022222222</cx:pt>
          <cx:pt idx="2981">0.47161572099999999</cx:pt>
          <cx:pt idx="2982">-0.074382716000000001</cx:pt>
          <cx:pt idx="2983">0.11888111899999999</cx:pt>
          <cx:pt idx="2984">1.888888889</cx:pt>
          <cx:pt idx="2985">0.032894737</cx:pt>
          <cx:pt idx="2986">-0.050925926000000003</cx:pt>
          <cx:pt idx="2987">0.14864864899999999</cx:pt>
          <cx:pt idx="2988">0.040462428000000002</cx:pt>
          <cx:pt idx="2989">0.081081080999999999</cx:pt>
          <cx:pt idx="2990">-0.105590062</cx:pt>
          <cx:pt idx="2991">-0.022222222</cx:pt>
          <cx:pt idx="2992">0.15217391299999999</cx:pt>
          <cx:pt idx="2993">0.13291666699999999</cx:pt>
          <cx:pt idx="2994">0.56521739100000001</cx:pt>
          <cx:pt idx="2995">0.019108279999999998</cx:pt>
          <cx:pt idx="2996">-0.234674354</cx:pt>
          <cx:pt idx="2997">-0.088607594999999997</cx:pt>
          <cx:pt idx="2998">1.557692308</cx:pt>
          <cx:pt idx="2999">0.020576132</cx:pt>
          <cx:pt idx="3000">0.123076923</cx:pt>
          <cx:pt idx="3001">0.18770869600000001</cx:pt>
          <cx:pt idx="3002">-0.14347457599999999</cx:pt>
          <cx:pt idx="3003">0.12195122</cx:pt>
          <cx:pt idx="3004">-0.133004926</cx:pt>
          <cx:pt idx="3005">-0.073684210999999999</cx:pt>
          <cx:pt idx="3006">1.4812399999999999</cx:pt>
          <cx:pt idx="3007">0.134684685</cx:pt>
          <cx:pt idx="3008">0.00058858200000000004</cx:pt>
          <cx:pt idx="3009">0.26322437999999998</cx:pt>
          <cx:pt idx="3010">1.6618705039999999</cx:pt>
          <cx:pt idx="3011">-0.027611044000000001</cx:pt>
          <cx:pt idx="3012">-0.24247329200000001</cx:pt>
          <cx:pt idx="3013">-0.17272727299999999</cx:pt>
          <cx:pt idx="3014">-0.094827586000000005</cx:pt>
          <cx:pt idx="3015">0.083532220000000004</cx:pt>
          <cx:pt idx="3016">0.12452830199999999</cx:pt>
          <cx:pt idx="3017">-0.0625</cx:pt>
          <cx:pt idx="3018">0.33710627100000001</cx:pt>
          <cx:pt idx="3019">1.935483871</cx:pt>
          <cx:pt idx="3020">1.0404040400000001</cx:pt>
          <cx:pt idx="3021">-0.40808124899999998</cx:pt>
          <cx:pt idx="3022">0.19444444399999999</cx:pt>
          <cx:pt idx="3023">0.28813559300000002</cx:pt>
          <cx:pt idx="3024">-0.12255234</cx:pt>
          <cx:pt idx="3025">0.46341463399999999</cx:pt>
          <cx:pt idx="3026">1.2839506169999999</cx:pt>
          <cx:pt idx="3027">-0.11057692299999999</cx:pt>
          <cx:pt idx="3028">0.18077031199999999</cx:pt>
          <cx:pt idx="3029">0.26322437999999998</cx:pt>
          <cx:pt idx="3030">0.38804148900000002</cx:pt>
          <cx:pt idx="3031">0.172309247</cx:pt>
          <cx:pt idx="3032">0.21116377</cx:pt>
          <cx:pt idx="3033">0.026737968000000001</cx:pt>
          <cx:pt idx="3034">1.8333333329999999</cx:pt>
          <cx:pt idx="3035">-0.11057692299999999</cx:pt>
          <cx:pt idx="3036">-0.102333932</cx:pt>
          <cx:pt idx="3037">0.39800000000000002</cx:pt>
          <cx:pt idx="3038">0.060212042</cx:pt>
          <cx:pt idx="3039">-0.027250776000000001</cx:pt>
          <cx:pt idx="3040">-0.100806452</cx:pt>
          <cx:pt idx="3041">0.110555556</cx:pt>
          <cx:pt idx="3042">-0.082969431999999996</cx:pt>
          <cx:pt idx="3043">0.084782608999999995</cx:pt>
          <cx:pt idx="3044">-0.28525016199999997</cx:pt>
          <cx:pt idx="3045">0</cx:pt>
          <cx:pt idx="3046">0.035897435999999998</cx:pt>
          <cx:pt idx="3047">0.012244898000000001</cx:pt>
          <cx:pt idx="3048">0.079258010000000004</cx:pt>
          <cx:pt idx="3049">1.4109589039999999</cx:pt>
          <cx:pt idx="3050">0.19480519499999999</cx:pt>
          <cx:pt idx="3051">1.9746835439999999</cx:pt>
          <cx:pt idx="3052">0.43410852700000002</cx:pt>
          <cx:pt idx="3053">0.76600441500000005</cx:pt>
          <cx:pt idx="3054">-0.15381360799999999</cx:pt>
          <cx:pt idx="3055">-0.17333333300000001</cx:pt>
          <cx:pt idx="3056">0.088709677000000001</cx:pt>
          <cx:pt idx="3057">-0.069565216999999999</cx:pt>
          <cx:pt idx="3058">0.69491525399999998</cx:pt>
          <cx:pt idx="3059">0.080882353000000004</cx:pt>
          <cx:pt idx="3060">0.066147860000000003</cx:pt>
          <cx:pt idx="3061">0.45977011499999998</cx:pt>
          <cx:pt idx="3062">-0.021739129999999999</cx:pt>
          <cx:pt idx="3063">5.6315789470000004</cx:pt>
          <cx:pt idx="3064">0.078260869999999996</cx:pt>
          <cx:pt idx="3065">0.38888888900000002</cx:pt>
          <cx:pt idx="3066">0.16513043499999999</cx:pt>
          <cx:pt idx="3067">0.174358974</cx:pt>
          <cx:pt idx="3068">0.40023337199999998</cx:pt>
          <cx:pt idx="3069">-0.0070396440000000003</cx:pt>
          <cx:pt idx="3070">-0.23699422000000001</cx:pt>
          <cx:pt idx="3071">0.33333333300000001</cx:pt>
          <cx:pt idx="3072">0.33230104199999999</cx:pt>
          <cx:pt idx="3073">-0.17499999999999999</cx:pt>
          <cx:pt idx="3074">-0.25</cx:pt>
          <cx:pt idx="3075">0.065502183000000005</cx:pt>
          <cx:pt idx="3076">1.771084337</cx:pt>
          <cx:pt idx="3077">1.7894736840000001</cx:pt>
          <cx:pt idx="3078">0.32800000000000001</cx:pt>
          <cx:pt idx="3079">1.4166666670000001</cx:pt>
          <cx:pt idx="3080">2.0025020850000002</cx:pt>
          <cx:pt idx="3081">1.6527777779999999</cx:pt>
          <cx:pt idx="3082">0</cx:pt>
          <cx:pt idx="3083">0.94999999999999996</cx:pt>
          <cx:pt idx="3084">0.13291666699999999</cx:pt>
          <cx:pt idx="3085">4</cx:pt>
          <cx:pt idx="3086">0.088180113000000004</cx:pt>
          <cx:pt idx="3087">1.0895522390000001</cx:pt>
          <cx:pt idx="3088">0.043360434000000003</cx:pt>
          <cx:pt idx="3089">0.27200000000000002</cx:pt>
          <cx:pt idx="3090">0.074999999999999997</cx:pt>
          <cx:pt idx="3091">0.41317365299999997</cx:pt>
          <cx:pt idx="3092">0.26322437999999998</cx:pt>
          <cx:pt idx="3093">-0.027895182000000001</cx:pt>
          <cx:pt idx="3094">0.62745097999999999</cx:pt>
          <cx:pt idx="3095">0</cx:pt>
          <cx:pt idx="3096">0.89810189799999995</cx:pt>
          <cx:pt idx="3097">0.088180113000000004</cx:pt>
          <cx:pt idx="3098">0.878821568</cx:pt>
          <cx:pt idx="3099">0.45454545499999999</cx:pt>
          <cx:pt idx="3100">0.066666666999999999</cx:pt>
          <cx:pt idx="3101">-0.25609756099999997</cx:pt>
          <cx:pt idx="3102">0.39285714300000002</cx:pt>
          <cx:pt idx="3103">0.11055527800000001</cx:pt>
          <cx:pt idx="3104">-0.23076923099999999</cx:pt>
          <cx:pt idx="3105">-0.108161057</cx:pt>
          <cx:pt idx="3106">1.2898550719999999</cx:pt>
          <cx:pt idx="3107">0.45348837199999997</cx:pt>
          <cx:pt idx="3108">-0.062578124999999998</cx:pt>
          <cx:pt idx="3109">2.0025020850000002</cx:pt>
          <cx:pt idx="3110">2.0025020850000002</cx:pt>
          <cx:pt idx="3111">-0.040000000000000001</cx:pt>
          <cx:pt idx="3112">-0.069565216999999999</cx:pt>
          <cx:pt idx="3113">-0.060126581999999998</cx:pt>
          <cx:pt idx="3114">0.14537444899999999</cx:pt>
          <cx:pt idx="3115">1.6260869570000001</cx:pt>
          <cx:pt idx="3116">1.368628827</cx:pt>
          <cx:pt idx="3117">-0.132291667</cx:pt>
          <cx:pt idx="3118">0.050210084000000002</cx:pt>
          <cx:pt idx="3119">2.902439024</cx:pt>
          <cx:pt idx="3120">0.094890510999999997</cx:pt>
          <cx:pt idx="3121">1.862068966</cx:pt>
          <cx:pt idx="3122">0.69491525399999998</cx:pt>
          <cx:pt idx="3123">0.19858155999999999</cx:pt>
          <cx:pt idx="3124">0.21153846200000001</cx:pt>
          <cx:pt idx="3125">1.1777777780000001</cx:pt>
          <cx:pt idx="3126">0.049327353999999997</cx:pt>
          <cx:pt idx="3127">0.083333332999999996</cx:pt>
          <cx:pt idx="3128">0.12413793100000001</cx:pt>
          <cx:pt idx="3129">-0.20909090899999999</cx:pt>
          <cx:pt idx="3130">-0.017094017</cx:pt>
          <cx:pt idx="3131">-0.114285714</cx:pt>
          <cx:pt idx="3132">0.123076923</cx:pt>
          <cx:pt idx="3133">0.28888888899999998</cx:pt>
          <cx:pt idx="3134">0.33710627100000001</cx:pt>
          <cx:pt idx="3135">-0.051020408000000003</cx:pt>
          <cx:pt idx="3136">0.138613861</cx:pt>
          <cx:pt idx="3137">-0.21348314600000001</cx:pt>
          <cx:pt idx="3138">0.22929701899999999</cx:pt>
          <cx:pt idx="3139">1.368628827</cx:pt>
          <cx:pt idx="3140">0.17647058800000001</cx:pt>
          <cx:pt idx="3141">5.6388888890000004</cx:pt>
          <cx:pt idx="3142">0.23999999999999999</cx:pt>
          <cx:pt idx="3143">3.0238095239999998</cx:pt>
          <cx:pt idx="3144">0.32075471700000002</cx:pt>
          <cx:pt idx="3145">0.98473282399999995</cx:pt>
          <cx:pt idx="3146">-0.022222222</cx:pt>
          <cx:pt idx="3147">0.065482234</cx:pt>
          <cx:pt idx="3148">1.209302326</cx:pt>
          <cx:pt idx="3149">0.30434782599999999</cx:pt>
          <cx:pt idx="3150">-0.13458209900000001</cx:pt>
          <cx:pt idx="3151">0.20370370400000001</cx:pt>
          <cx:pt idx="3152">0.426666667</cx:pt>
          <cx:pt idx="3153">0.026737968000000001</cx:pt>
          <cx:pt idx="3154">-0.102333932</cx:pt>
          <cx:pt idx="3155">0.0091324200000000005</cx:pt>
          <cx:pt idx="3156">0.211206897</cx:pt>
          <cx:pt idx="3157">0.26322437999999998</cx:pt>
          <cx:pt idx="3158">-0.022222222</cx:pt>
          <cx:pt idx="3159">0.61538461499999997</cx:pt>
          <cx:pt idx="3160">0.24848484800000001</cx:pt>
          <cx:pt idx="3161">0</cx:pt>
          <cx:pt idx="3162">-0.33807305700000001</cx:pt>
          <cx:pt idx="3163">-0.083333332999999996</cx:pt>
          <cx:pt idx="3164">1.064516129</cx:pt>
          <cx:pt idx="3165">-0.33807305700000001</cx:pt>
          <cx:pt idx="3166">-0.13798175900000001</cx:pt>
          <cx:pt idx="3167">0.24848484800000001</cx:pt>
          <cx:pt idx="3168">-0.101640656</cx:pt>
          <cx:pt idx="3169">0.563477173</cx:pt>
          <cx:pt idx="3170">0.0031545739999999998</cx:pt>
          <cx:pt idx="3171">0.45348837199999997</cx:pt>
          <cx:pt idx="3172">-0.131578947</cx:pt>
          <cx:pt idx="3173">-0.088372092999999999</cx:pt>
          <cx:pt idx="3174">0.29032258100000002</cx:pt>
          <cx:pt idx="3175">0.53061224500000004</cx:pt>
          <cx:pt idx="3176">0.75313059000000004</cx:pt>
          <cx:pt idx="3177">1.386363636</cx:pt>
          <cx:pt idx="3178">-0.10000000000000001</cx:pt>
          <cx:pt idx="3179">0.93677471000000001</cx:pt>
          <cx:pt idx="3180">-0.033149170999999998</cx:pt>
          <cx:pt idx="3181">0.96666666700000003</cx:pt>
          <cx:pt idx="3182">0.61904761900000005</cx:pt>
          <cx:pt idx="3183">1.5625</cx:pt>
          <cx:pt idx="3184">0.19186046500000001</cx:pt>
          <cx:pt idx="3185">0.16438356200000001</cx:pt>
          <cx:pt idx="3186">0.019011407000000001</cx:pt>
          <cx:pt idx="3187">0.59740259699999998</cx:pt>
          <cx:pt idx="3188">0.191011236</cx:pt>
          <cx:pt idx="3189">-0.211764706</cx:pt>
          <cx:pt idx="3190">-0.045801527000000002</cx:pt>
          <cx:pt idx="3191">0.82608695700000001</cx:pt>
          <cx:pt idx="3192">0.161161161</cx:pt>
          <cx:pt idx="3193">-0.025974026000000001</cx:pt>
          <cx:pt idx="3194">0.42467414399999998</cx:pt>
          <cx:pt idx="3195">1.3255813949999999</cx:pt>
          <cx:pt idx="3196">0.028285714</cx:pt>
          <cx:pt idx="3197">2.8343558280000001</cx:pt>
          <cx:pt idx="3198">0.875</cx:pt>
          <cx:pt idx="3199">0.30327868899999999</cx:pt>
          <cx:pt idx="3200">0.10000000000000001</cx:pt>
          <cx:pt idx="3201">-0.045801527000000002</cx:pt>
          <cx:pt idx="3202">0.33831401799999999</cx:pt>
          <cx:pt idx="3203">0.041578946999999998</cx:pt>
          <cx:pt idx="3204">1.769230769</cx:pt>
          <cx:pt idx="3205">-0.239102866</cx:pt>
          <cx:pt idx="3206">0.026177326000000001</cx:pt>
          <cx:pt idx="3207">0.30215115399999998</cx:pt>
          <cx:pt idx="3208">0</cx:pt>
          <cx:pt idx="3209">0.29032258100000002</cx:pt>
          <cx:pt idx="3210">-0.025974026000000001</cx:pt>
          <cx:pt idx="3211">0.43478260899999999</cx:pt>
          <cx:pt idx="3212">1.419166667</cx:pt>
          <cx:pt idx="3213">0.011235955000000001</cx:pt>
          <cx:pt idx="3214">-0.053734369999999997</cx:pt>
          <cx:pt idx="3215">-0.095238094999999995</cx:pt>
          <cx:pt idx="3216">1.318486882</cx:pt>
          <cx:pt idx="3217">0.236263736</cx:pt>
          <cx:pt idx="3218">0.086956521999999994</cx:pt>
          <cx:pt idx="3219">-0.102333932</cx:pt>
          <cx:pt idx="3220">0.015384615000000001</cx:pt>
          <cx:pt idx="3221">-0.24444444400000001</cx:pt>
          <cx:pt idx="3222">0.082989993999999997</cx:pt>
          <cx:pt idx="3223">0.044999999999999998</cx:pt>
          <cx:pt idx="3224">0.42528735600000001</cx:pt>
          <cx:pt idx="3225">1.4795321640000001</cx:pt>
          <cx:pt idx="3226">0.25352112700000001</cx:pt>
          <cx:pt idx="3227">-0.104765714</cx:pt>
          <cx:pt idx="3228">-0.146666667</cx:pt>
          <cx:pt idx="3229">0.63380281699999996</cx:pt>
          <cx:pt idx="3230">0.17924528300000001</cx:pt>
          <cx:pt idx="3231">0.090878788000000002</cx:pt>
          <cx:pt idx="3232">0.10000000000000001</cx:pt>
          <cx:pt idx="3233">1.052631579</cx:pt>
          <cx:pt idx="3234">-0.26411180099999998</cx:pt>
          <cx:pt idx="3235">-0.11016949199999999</cx:pt>
          <cx:pt idx="3236">0</cx:pt>
          <cx:pt idx="3237">0.14864864899999999</cx:pt>
          <cx:pt idx="3238">0.243589744</cx:pt>
          <cx:pt idx="3239">0.14864864899999999</cx:pt>
          <cx:pt idx="3240">-0.029629630000000001</cx:pt>
          <cx:pt idx="3241">1.34375</cx:pt>
          <cx:pt idx="3242">1.4795321640000001</cx:pt>
          <cx:pt idx="3243">0.28421052600000002</cx:pt>
          <cx:pt idx="3244">0.090635576999999995</cx:pt>
          <cx:pt idx="3245">0.26153846200000003</cx:pt>
          <cx:pt idx="3246">-0.011857708</cx:pt>
          <cx:pt idx="3247">-0.11016949199999999</cx:pt>
          <cx:pt idx="3248">0.925675676</cx:pt>
          <cx:pt idx="3249">-0.100806452</cx:pt>
          <cx:pt idx="3250">0.41843971600000002</cx:pt>
          <cx:pt idx="3251">0.56756756799999997</cx:pt>
          <cx:pt idx="3252">-0.114285714</cx:pt>
          <cx:pt idx="3253">1.753441802</cx:pt>
          <cx:pt idx="3254">-0.11612903199999999</cx:pt>
          <cx:pt idx="3255">0.132075472</cx:pt>
          <cx:pt idx="3256">0</cx:pt>
          <cx:pt idx="3257">0.79104477600000001</cx:pt>
          <cx:pt idx="3258">-0.048000000000000001</cx:pt>
          <cx:pt idx="3259">2.3399999999999999</cx:pt>
          <cx:pt idx="3260">-0.43089430899999998</cx:pt>
          <cx:pt idx="3261">-0.048000000000000001</cx:pt>
          <cx:pt idx="3262">0.90265486699999997</cx:pt>
          <cx:pt idx="3263">-0.203333333</cx:pt>
          <cx:pt idx="3264">0.376720901</cx:pt>
          <cx:pt idx="3265">0.215517241</cx:pt>
          <cx:pt idx="3266">0.64705882400000003</cx:pt>
          <cx:pt idx="3267">-0.31997279899999997</cx:pt>
          <cx:pt idx="3268">0.20502092099999999</cx:pt>
          <cx:pt idx="3269">1.0128205130000001</cx:pt>
          <cx:pt idx="3270">0.701183432</cx:pt>
          <cx:pt idx="3271">0.45348837199999997</cx:pt>
          <cx:pt idx="3272">0.014705882</cx:pt>
          <cx:pt idx="3273">-0.17499999999999999</cx:pt>
          <cx:pt idx="3274">2.6666666669999999</cx:pt>
          <cx:pt idx="3275">-0.094827586000000005</cx:pt>
          <cx:pt idx="3276">0.090909090999999997</cx:pt>
          <cx:pt idx="3277">0.26322437999999998</cx:pt>
          <cx:pt idx="3278">0.33831401799999999</cx:pt>
          <cx:pt idx="3279">-0.100806452</cx:pt>
          <cx:pt idx="3280">-0.077235771999999994</cx:pt>
          <cx:pt idx="3281">0.094890510999999997</cx:pt>
          <cx:pt idx="3282">1.1477272730000001</cx:pt>
          <cx:pt idx="3283">1.461538462</cx:pt>
          <cx:pt idx="3284">0.072222222000000003</cx:pt>
          <cx:pt idx="3285">0.28421052600000002</cx:pt>
          <cx:pt idx="3286">0.26322437999999998</cx:pt>
          <cx:pt idx="3287">-0.0097560979999999995</cx:pt>
          <cx:pt idx="3288">0.68965517200000004</cx:pt>
          <cx:pt idx="3289">0.25</cx:pt>
          <cx:pt idx="3290">0.25725806499999998</cx:pt>
          <cx:pt idx="3291">0.49523809499999999</cx:pt>
          <cx:pt idx="3292">2.4166666669999999</cx:pt>
          <cx:pt idx="3293">0.15001437500000001</cx:pt>
          <cx:pt idx="3294">-0.026315788999999999</cx:pt>
          <cx:pt idx="3295">0.178571429</cx:pt>
          <cx:pt idx="3296">0.028846153999999999</cx:pt>
          <cx:pt idx="3297">-0.090909090999999997</cx:pt>
          <cx:pt idx="3298">-0.20000000000000001</cx:pt>
          <cx:pt idx="3299">0.094890510999999997</cx:pt>
          <cx:pt idx="3300">1.2596777180000001</cx:pt>
          <cx:pt idx="3301">-0.10576923100000001</cx:pt>
          <cx:pt idx="3302">1.683544304</cx:pt>
          <cx:pt idx="3303">0.56666666700000001</cx:pt>
          <cx:pt idx="3304">-0.40000000000000002</cx:pt>
          <cx:pt idx="3305">0.019496368</cx:pt>
          <cx:pt idx="3306">0.169191919</cx:pt>
          <cx:pt idx="3307">0.23265306099999999</cx:pt>
          <cx:pt idx="3308">0.94736842099999996</cx:pt>
          <cx:pt idx="3309">-0.038910505999999997</cx:pt>
          <cx:pt idx="3310">0.47058823500000002</cx:pt>
          <cx:pt idx="3311">2.188792528</cx:pt>
          <cx:pt idx="3312">1.5277777779999999</cx:pt>
          <cx:pt idx="3313">0.26153846200000003</cx:pt>
          <cx:pt idx="3314">-0.058823528999999999</cx:pt>
          <cx:pt idx="3315">2.4210526319999999</cx:pt>
          <cx:pt idx="3316">-0.13333827200000001</cx:pt>
          <cx:pt idx="3317">1.1875</cx:pt>
          <cx:pt idx="3318">0.28386827799999997</cx:pt>
          <cx:pt idx="3319">0.152777778</cx:pt>
          <cx:pt idx="3320">0.036084315999999998</cx:pt>
          <cx:pt idx="3321">0.444604956</cx:pt>
          <cx:pt idx="3322">0.404255319</cx:pt>
          <cx:pt idx="3323">0.50632758600000005</cx:pt>
          <cx:pt idx="3324">0.30263157899999998</cx:pt>
          <cx:pt idx="3325">0.72999999999999998</cx:pt>
          <cx:pt idx="3326">1.550918367</cx:pt>
          <cx:pt idx="3327">0.42105263199999998</cx:pt>
          <cx:pt idx="3328">0.31526315799999999</cx:pt>
          <cx:pt idx="3329">0.49094781700000001</cx:pt>
          <cx:pt idx="3330">2.2699619769999999</cx:pt>
          <cx:pt idx="3331">-0.090720667000000005</cx:pt>
          <cx:pt idx="3332">-0.050971988000000003</cx:pt>
          <cx:pt idx="3333">-0.0086956519999999999</cx:pt>
          <cx:pt idx="3334">1.8908508479999999</cx:pt>
          <cx:pt idx="3335">0.57692307700000001</cx:pt>
          <cx:pt idx="3336">0.546666667</cx:pt>
          <cx:pt idx="3337">8.1666666669999994</cx:pt>
          <cx:pt idx="3338">0.32727272699999999</cx:pt>
          <cx:pt idx="3339">0.1875</cx:pt>
          <cx:pt idx="3340">0.325153374</cx:pt>
          <cx:pt idx="3341">0.38075313799999999</cx:pt>
          <cx:pt idx="3342">1.121052632</cx:pt>
          <cx:pt idx="3343">0.43410852700000002</cx:pt>
          <cx:pt idx="3344">0.683501684</cx:pt>
          <cx:pt idx="3345">0.44927536200000001</cx:pt>
          <cx:pt idx="3346">1.769230769</cx:pt>
          <cx:pt idx="3347">1.162162162</cx:pt>
          <cx:pt idx="3348">0.049327353999999997</cx:pt>
          <cx:pt idx="3349">0.88235294099999995</cx:pt>
          <cx:pt idx="3350">0.0041840999999999996</cx:pt>
          <cx:pt idx="3351">0.94202898599999996</cx:pt>
          <cx:pt idx="3352">-0.080000000000000002</cx:pt>
          <cx:pt idx="3353">2.1181720429999999</cx:pt>
          <cx:pt idx="3354">0.19760479</cx:pt>
          <cx:pt idx="3355">0.93939393900000001</cx:pt>
          <cx:pt idx="3356">0.020224902999999999</cx:pt>
          <cx:pt idx="3357">0.908163265</cx:pt>
          <cx:pt idx="3358">0.96969696999999999</cx:pt>
          <cx:pt idx="3359">-0.055555555999999999</cx:pt>
          <cx:pt idx="3360">1.6666666670000001</cx:pt>
          <cx:pt idx="3361">-0.10424710399999999</cx:pt>
          <cx:pt idx="3362">-0.071096820000000005</cx:pt>
          <cx:pt idx="3363">2.0201342279999999</cx:pt>
          <cx:pt idx="3364">0.022727272999999999</cx:pt>
          <cx:pt idx="3365">-0.148571429</cx:pt>
          <cx:pt idx="3366">0.150793651</cx:pt>
          <cx:pt idx="3367">2.3333333330000001</cx:pt>
          <cx:pt idx="3368">0.080000000000000002</cx:pt>
          <cx:pt idx="3369">0.050359712000000001</cx:pt>
          <cx:pt idx="3370">-0.20000000000000001</cx:pt>
          <cx:pt idx="3371">-0.34117647099999998</cx:pt>
          <cx:pt idx="3372">1.348484848</cx:pt>
          <cx:pt idx="3373">0.220779221</cx:pt>
          <cx:pt idx="3374">0.21428571399999999</cx:pt>
          <cx:pt idx="3375">-0.15752522999999999</cx:pt>
          <cx:pt idx="3376">-0.071428570999999996</cx:pt>
          <cx:pt idx="3377">-0.13798175900000001</cx:pt>
          <cx:pt idx="3378">1.1428571430000001</cx:pt>
          <cx:pt idx="3379">1.081632653</cx:pt>
          <cx:pt idx="3380">-0.100806452</cx:pt>
          <cx:pt idx="3381">0.78861788600000005</cx:pt>
          <cx:pt idx="3382">0.16757195799999999</cx:pt>
          <cx:pt idx="3383">0.70826771700000002</cx:pt>
          <cx:pt idx="3384">0.087662338000000006</cx:pt>
          <cx:pt idx="3385">0.034482759000000002</cx:pt>
          <cx:pt idx="3386">0.188679245</cx:pt>
          <cx:pt idx="3387">-0.083295137000000005</cx:pt>
          <cx:pt idx="3388">-0.049382716</cx:pt>
          <cx:pt idx="3389">0.19685039400000001</cx:pt>
          <cx:pt idx="3390">-0.14019147500000001</cx:pt>
          <cx:pt idx="3391">0.16279069800000001</cx:pt>
          <cx:pt idx="3392">0.46000584</cx:pt>
          <cx:pt idx="3393">0.070866141999999993</cx:pt>
          <cx:pt idx="3394">1.1857142860000001</cx:pt>
          <cx:pt idx="3395">0.047297297000000002</cx:pt>
          <cx:pt idx="3396">0.091666666999999993</cx:pt>
          <cx:pt idx="3397">-0.094827586000000005</cx:pt>
          <cx:pt idx="3398">0.68000000000000005</cx:pt>
          <cx:pt idx="3399">0.086956521999999994</cx:pt>
          <cx:pt idx="3400">0.30208333300000001</cx:pt>
          <cx:pt idx="3401">-0.088372092999999999</cx:pt>
          <cx:pt idx="3402">0.11468381599999999</cx:pt>
          <cx:pt idx="3403">1.3448275860000001</cx:pt>
          <cx:pt idx="3404">-0.048295455000000001</cx:pt>
          <cx:pt idx="3405">-0.035087719000000003</cx:pt>
          <cx:pt idx="3406">-0.17613636399999999</cx:pt>
          <cx:pt idx="3407">2.3753246749999999</cx:pt>
          <cx:pt idx="3408">-0.056603774000000003</cx:pt>
          <cx:pt idx="3409">0.36749999999999999</cx:pt>
          <cx:pt idx="3410">0.32972973</cx:pt>
          <cx:pt idx="3411">2.125</cx:pt>
          <cx:pt idx="3412">1.0850708920000001</cx:pt>
          <cx:pt idx="3413">-0.13798175900000001</cx:pt>
          <cx:pt idx="3414">-0.25345622099999998</cx:pt>
          <cx:pt idx="3415">0.428571429</cx:pt>
          <cx:pt idx="3416">-0.14971078600000001</cx:pt>
          <cx:pt idx="3417">0.236263736</cx:pt>
          <cx:pt idx="3418">0.25</cx:pt>
          <cx:pt idx="3419">-0.025035690999999999</cx:pt>
          <cx:pt idx="3420">0.26865671600000002</cx:pt>
          <cx:pt idx="3421">0.10344827600000001</cx:pt>
          <cx:pt idx="3422">0.066265060000000001</cx:pt>
          <cx:pt idx="3423">-0.50381679400000001</cx:pt>
          <cx:pt idx="3424">-0.15789473700000001</cx:pt>
          <cx:pt idx="3425">0.21333333300000001</cx:pt>
          <cx:pt idx="3426">0.21875</cx:pt>
          <cx:pt idx="3427">-0.090909090999999997</cx:pt>
          <cx:pt idx="3428">0.396226415</cx:pt>
          <cx:pt idx="3429">0.040534243999999997</cx:pt>
          <cx:pt idx="3430">4.25</cx:pt>
          <cx:pt idx="3431">1.408163265</cx:pt>
          <cx:pt idx="3432">0.26322437999999998</cx:pt>
          <cx:pt idx="3433">1.418032787</cx:pt>
          <cx:pt idx="3434">0.152046082</cx:pt>
          <cx:pt idx="3435">0.066666666999999999</cx:pt>
          <cx:pt idx="3436">0.133333333</cx:pt>
          <cx:pt idx="3437">0.15476190500000001</cx:pt>
          <cx:pt idx="3438">0</cx:pt>
          <cx:pt idx="3439">-0.025641026000000001</cx:pt>
          <cx:pt idx="3440">0.62921348300000002</cx:pt>
          <cx:pt idx="3441">0.20000000000000001</cx:pt>
          <cx:pt idx="3442">2.0256410260000002</cx:pt>
          <cx:pt idx="3443">-0.022222222</cx:pt>
          <cx:pt idx="3444">1.7083333329999999</cx:pt>
          <cx:pt idx="3445">-0.258786719</cx:pt>
          <cx:pt idx="3446">0</cx:pt>
          <cx:pt idx="3447">0.53000000000000003</cx:pt>
          <cx:pt idx="3448">-0.032258065000000002</cx:pt>
          <cx:pt idx="3449">-0.155092593</cx:pt>
          <cx:pt idx="3450">-0.056603774000000003</cx:pt>
          <cx:pt idx="3451">1.1857142860000001</cx:pt>
          <cx:pt idx="3452">0.89000000000000001</cx:pt>
          <cx:pt idx="3453">-0.022222222</cx:pt>
          <cx:pt idx="3454">-0.036144577999999997</cx:pt>
          <cx:pt idx="3455">0.29729729700000002</cx:pt>
          <cx:pt idx="3456">-0.28448275899999997</cx:pt>
          <cx:pt idx="3457">-0.130434783</cx:pt>
          <cx:pt idx="3458">0.29729729700000002</cx:pt>
          <cx:pt idx="3459">0.32450331100000002</cx:pt>
          <cx:pt idx="3460">0</cx:pt>
          <cx:pt idx="3461">-0.383753501</cx:pt>
          <cx:pt idx="3462">0.35273972599999998</cx:pt>
          <cx:pt idx="3463">-0.038910505999999997</cx:pt>
          <cx:pt idx="3464">0.77777777800000003</cx:pt>
          <cx:pt idx="3465">0.28571428599999998</cx:pt>
          <cx:pt idx="3466">-0.130434783</cx:pt>
          <cx:pt idx="3467">1.773722628</cx:pt>
          <cx:pt idx="3468">0.081250000000000003</cx:pt>
          <cx:pt idx="3469">0.021126761000000001</cx:pt>
          <cx:pt idx="3470">1.759259259</cx:pt>
          <cx:pt idx="3471">-0.052631578999999998</cx:pt>
          <cx:pt idx="3472">0.41706924299999998</cx:pt>
          <cx:pt idx="3473">3.2999999999999998</cx:pt>
          <cx:pt idx="3474">0.66666666699999999</cx:pt>
          <cx:pt idx="3475">2.450179409</cx:pt>
          <cx:pt idx="3476">0.49523809499999999</cx:pt>
          <cx:pt idx="3477">-0.043478260999999997</cx:pt>
          <cx:pt idx="3478">0.15068493199999999</cx:pt>
          <cx:pt idx="3479">-0.034946236999999998</cx:pt>
          <cx:pt idx="3480">0.375</cx:pt>
          <cx:pt idx="3481">0.069387754999999995</cx:pt>
          <cx:pt idx="3482">1.2181818179999999</cx:pt>
          <cx:pt idx="3483">0.23076923099999999</cx:pt>
          <cx:pt idx="3484">0.45348837199999997</cx:pt>
          <cx:pt idx="3485">0.45348837199999997</cx:pt>
          <cx:pt idx="3486">-0.030303030000000002</cx:pt>
          <cx:pt idx="3487">1.209302326</cx:pt>
          <cx:pt idx="3488">0.80555555599999995</cx:pt>
          <cx:pt idx="3489">-0.15467625900000001</cx:pt>
          <cx:pt idx="3490">2.653846154</cx:pt>
          <cx:pt idx="3491">0.86458333300000001</cx:pt>
          <cx:pt idx="3492">1.846153846</cx:pt>
          <cx:pt idx="3493">0.74950000000000006</cx:pt>
          <cx:pt idx="3494">0.027972027999999999</cx:pt>
          <cx:pt idx="3495">0.090909090999999997</cx:pt>
          <cx:pt idx="3496">3.2878058979999998</cx:pt>
          <cx:pt idx="3497">0.97628458500000004</cx:pt>
          <cx:pt idx="3498">-0.39998285700000002</cx:pt>
          <cx:pt idx="3499">1.2181818179999999</cx:pt>
          <cx:pt idx="3500">-0.39998421000000001</cx:pt>
          <cx:pt idx="3501">-0.10204081600000001</cx:pt>
          <cx:pt idx="3502">-0.092592593000000001</cx:pt>
          <cx:pt idx="3503">-0.019607843</cx:pt>
          <cx:pt idx="3504">0.75504828800000001</cx:pt>
          <cx:pt idx="3505">1.843137255</cx:pt>
          <cx:pt idx="3506">0.58415841599999996</cx:pt>
          <cx:pt idx="3507">0.0390625</cx:pt>
          <cx:pt idx="3508">0.083333332999999996</cx:pt>
          <cx:pt idx="3509">-0.22496770699999999</cx:pt>
          <cx:pt idx="3510">0.031578947000000003</cx:pt>
          <cx:pt idx="3511">0.24183006500000001</cx:pt>
          <cx:pt idx="3512">1.0689655170000001</cx:pt>
          <cx:pt idx="3513">-0.11759515299999999</cx:pt>
          <cx:pt idx="3514">0.69242089799999995</cx:pt>
          <cx:pt idx="3515">0.64705882400000003</cx:pt>
          <cx:pt idx="3516">0.20588235299999999</cx:pt>
          <cx:pt idx="3517">0.20863309399999999</cx:pt>
          <cx:pt idx="3518">0.26322437999999998</cx:pt>
          <cx:pt idx="3519">0.70904543600000003</cx:pt>
          <cx:pt idx="3520">0.38050043099999997</cx:pt>
          <cx:pt idx="3521">-0.12255234</cx:pt>
          <cx:pt idx="3522">1.2197802200000001</cx:pt>
          <cx:pt idx="3523">1.1857142860000001</cx:pt>
          <cx:pt idx="3524">-0.069565216999999999</cx:pt>
          <cx:pt idx="3525">-0.011627907</cx:pt>
          <cx:pt idx="3526">5.6315789470000004</cx:pt>
          <cx:pt idx="3527">1.2947658399999999</cx:pt>
          <cx:pt idx="3528">0.39516129</cx:pt>
          <cx:pt idx="3529">0.040041602000000003</cx:pt>
          <cx:pt idx="3530">-0.038461538000000003</cx:pt>
          <cx:pt idx="3531">-0.35461879800000001</cx:pt>
          <cx:pt idx="3532">0.21333333300000001</cx:pt>
          <cx:pt idx="3533">1.1555042339999999</cx:pt>
          <cx:pt idx="3534">-0.258786719</cx:pt>
          <cx:pt idx="3535">1.6050420169999999</cx:pt>
          <cx:pt idx="3536">-0.092970522</cx:pt>
          <cx:pt idx="3537">0.101265823</cx:pt>
          <cx:pt idx="3538">-0.24135314999999999</cx:pt>
          <cx:pt idx="3539">2.6842105260000002</cx:pt>
          <cx:pt idx="3540">0.186363636</cx:pt>
          <cx:pt idx="3541">0.011908306</cx:pt>
          <cx:pt idx="3542">0.071428570999999996</cx:pt>
          <cx:pt idx="3543">0.64705882400000003</cx:pt>
          <cx:pt idx="3544">0.799666667</cx:pt>
          <cx:pt idx="3545">0.54237288100000003</cx:pt>
          <cx:pt idx="3546">-0.26492585200000002</cx:pt>
          <cx:pt idx="3547">-0.44444444399999999</cx:pt>
          <cx:pt idx="3548">-0.21739130400000001</cx:pt>
          <cx:pt idx="3549">0.95162635500000003</cx:pt>
          <cx:pt idx="3550">0.340909091</cx:pt>
          <cx:pt idx="3551">0.72440944900000004</cx:pt>
          <cx:pt idx="3552">0.17952522300000001</cx:pt>
          <cx:pt idx="3553">1.1857142860000001</cx:pt>
          <cx:pt idx="3554">1.4064000000000001</cx:pt>
          <cx:pt idx="3555">0.46511627900000002</cx:pt>
          <cx:pt idx="3556">0.54923076900000001</cx:pt>
          <cx:pt idx="3557">0.18770869600000001</cx:pt>
          <cx:pt idx="3558">-0.060869565</cx:pt>
          <cx:pt idx="3559">0.29166666699999999</cx:pt>
          <cx:pt idx="3560">0.85999999999999999</cx:pt>
          <cx:pt idx="3561">0.10462692799999999</cx:pt>
          <cx:pt idx="3562">2.125</cx:pt>
          <cx:pt idx="3563">0.066666666999999999</cx:pt>
          <cx:pt idx="3564">1.173913043</cx:pt>
          <cx:pt idx="3565">-0.24247329200000001</cx:pt>
          <cx:pt idx="3566">0.022222222</cx:pt>
          <cx:pt idx="3567">-0.243902439</cx:pt>
          <cx:pt idx="3568">0.121621622</cx:pt>
          <cx:pt idx="3569">0.57692307700000001</cx:pt>
          <cx:pt idx="3570">-0.41587301599999998</cx:pt>
          <cx:pt idx="3571">0.376720901</cx:pt>
          <cx:pt idx="3572">1.3859649119999999</cx:pt>
          <cx:pt idx="3573">0.549566891</cx:pt>
          <cx:pt idx="3574">-0.17499999999999999</cx:pt>
          <cx:pt idx="3575">0.52982456099999997</cx:pt>
          <cx:pt idx="3576">0.12</cx:pt>
          <cx:pt idx="3577">0.056250000000000001</cx:pt>
          <cx:pt idx="3578">0.50010715100000003</cx:pt>
          <cx:pt idx="3579">1.732240437</cx:pt>
          <cx:pt idx="3580">0.44772118</cx:pt>
          <cx:pt idx="3581">-0.020408163</cx:pt>
          <cx:pt idx="3582">0.778656126</cx:pt>
          <cx:pt idx="3583">0.48382794299999998</cx:pt>
          <cx:pt idx="3584">-0.217050892</cx:pt>
          <cx:pt idx="3585">1.5854879070000001</cx:pt>
          <cx:pt idx="3586">0.70833333300000001</cx:pt>
          <cx:pt idx="3587">-0.013412139</cx:pt>
          <cx:pt idx="3588">1.4426229509999999</cx:pt>
          <cx:pt idx="3589">0.85526315799999997</cx:pt>
          <cx:pt idx="3590">0.111111111</cx:pt>
          <cx:pt idx="3591">-0.010526684999999999</cx:pt>
          <cx:pt idx="3592">0.17977528100000001</cx:pt>
          <cx:pt idx="3593">1.1857142860000001</cx:pt>
          <cx:pt idx="3594">0.22566844899999999</cx:pt>
          <cx:pt idx="3595">0.171428571</cx:pt>
          <cx:pt idx="3596">0.33103448299999999</cx:pt>
          <cx:pt idx="3597">0.549566891</cx:pt>
          <cx:pt idx="3598">-0.13421788300000001</cx:pt>
          <cx:pt idx="3599">0.19480519499999999</cx:pt>
          <cx:pt idx="3600">0.25238095199999999</cx:pt>
          <cx:pt idx="3601">0.088709677000000001</cx:pt>
          <cx:pt idx="3602">-0.16493055600000001</cx:pt>
          <cx:pt idx="3603">1.4064000000000001</cx:pt>
          <cx:pt idx="3604">0.113043478</cx:pt>
          <cx:pt idx="3605">2.0123456790000001</cx:pt>
          <cx:pt idx="3606">0.630434783</cx:pt>
          <cx:pt idx="3607">1</cx:pt>
          <cx:pt idx="3608">0.073170732000000002</cx:pt>
          <cx:pt idx="3609">0.93770184400000001</cx:pt>
          <cx:pt idx="3610">4.0909090910000003</cx:pt>
          <cx:pt idx="3611">0.62037036999999995</cx:pt>
          <cx:pt idx="3612">0.10000000000000001</cx:pt>
          <cx:pt idx="3613">1.7777777779999999</cx:pt>
          <cx:pt idx="3614">1.7777777779999999</cx:pt>
          <cx:pt idx="3615">1.2222222220000001</cx:pt>
          <cx:pt idx="3616">0.087719298000000001</cx:pt>
          <cx:pt idx="3617">-0.01891253</cx:pt>
          <cx:pt idx="3618">0.079136690999999995</cx:pt>
          <cx:pt idx="3619">-0.115044248</cx:pt>
          <cx:pt idx="3620">1.1425000000000001</cx:pt>
          <cx:pt idx="3621">0.109756098</cx:pt>
          <cx:pt idx="3622">0.31958762899999998</cx:pt>
          <cx:pt idx="3623">0.66666666699999999</cx:pt>
          <cx:pt idx="3624">0.30262112800000002</cx:pt>
          <cx:pt idx="3625">3.4871794870000001</cx:pt>
          <cx:pt idx="3626">1.8928571430000001</cx:pt>
          <cx:pt idx="3627">-0.17613636399999999</cx:pt>
          <cx:pt idx="3628">0.14521452100000001</cx:pt>
          <cx:pt idx="3629">1.5477707009999999</cx:pt>
          <cx:pt idx="3630">0.062780269</cx:pt>
          <cx:pt idx="3631">0.86111111100000004</cx:pt>
          <cx:pt idx="3632">0.62653026000000001</cx:pt>
          <cx:pt idx="3633">0.057142856999999998</cx:pt>
          <cx:pt idx="3634">1.1477272730000001</cx:pt>
          <cx:pt idx="3635">-0.055970148999999997</cx:pt>
          <cx:pt idx="3636">-0.047619047999999997</cx:pt>
          <cx:pt idx="3637">0.130937421</cx:pt>
          <cx:pt idx="3638">0.28273021500000001</cx:pt>
          <cx:pt idx="3639">3</cx:pt>
          <cx:pt idx="3640">0.083532220000000004</cx:pt>
          <cx:pt idx="3641">1.46835443</cx:pt>
          <cx:pt idx="3642">0.026315788999999999</cx:pt>
          <cx:pt idx="3643">0.083945434999999999</cx:pt>
          <cx:pt idx="3644">0.65789473700000001</cx:pt>
          <cx:pt idx="3645">-0.12592592599999999</cx:pt>
          <cx:pt idx="3646">3.0154440149999999</cx:pt>
          <cx:pt idx="3647">0.54838709699999999</cx:pt>
          <cx:pt idx="3648">-0.052173913000000002</cx:pt>
          <cx:pt idx="3649">0.090909090999999997</cx:pt>
          <cx:pt idx="3650">0.61538461499999997</cx:pt>
          <cx:pt idx="3651">0.31632653100000002</cx:pt>
          <cx:pt idx="3652">-0.21035314799999999</cx:pt>
          <cx:pt idx="3653">0.38341968900000001</cx:pt>
          <cx:pt idx="3654">0.052631578999999998</cx:pt>
          <cx:pt idx="3655">-0.075409835999999994</cx:pt>
          <cx:pt idx="3656">1.1857142860000001</cx:pt>
          <cx:pt idx="3657">1.2857142859999999</cx:pt>
          <cx:pt idx="3658">-0.081039161999999998</cx:pt>
          <cx:pt idx="3659">0.012987013</cx:pt>
          <cx:pt idx="3660">-0.16190476200000001</cx:pt>
          <cx:pt idx="3661">0.066666666999999999</cx:pt>
          <cx:pt idx="3662">1.0491803280000001</cx:pt>
          <cx:pt idx="3663">0.43410852700000002</cx:pt>
          <cx:pt idx="3664">-0.075409835999999994</cx:pt>
          <cx:pt idx="3665">1.1857142860000001</cx:pt>
          <cx:pt idx="3666">0.19480519499999999</cx:pt>
          <cx:pt idx="3667">0.5625</cx:pt>
          <cx:pt idx="3668">0.35373749300000001</cx:pt>
          <cx:pt idx="3669">0.57740863799999997</cx:pt>
          <cx:pt idx="3670">0.026737968000000001</cx:pt>
          <cx:pt idx="3671">1.5583982199999999</cx:pt>
          <cx:pt idx="3672">0.27692307700000002</cx:pt>
          <cx:pt idx="3673">-0.088607594999999997</cx:pt>
          <cx:pt idx="3674">0.40000000000000002</cx:pt>
          <cx:pt idx="3675">-0.36184210500000002</cx:pt>
          <cx:pt idx="3676">1.4064000000000001</cx:pt>
          <cx:pt idx="3677">0.201298701</cx:pt>
          <cx:pt idx="3678">-0.25072046100000001</cx:pt>
          <cx:pt idx="3679">0.057142856999999998</cx:pt>
          <cx:pt idx="3680">0.064257027999999994</cx:pt>
          <cx:pt idx="3681">0.22857142899999999</cx:pt>
          <cx:pt idx="3682">1.3975720789999999</cx:pt>
          <cx:pt idx="3683">1.164179104</cx:pt>
          <cx:pt idx="3684">1.2857142859999999</cx:pt>
          <cx:pt idx="3685">1.481012658</cx:pt>
          <cx:pt idx="3686">0.52586938100000002</cx:pt>
          <cx:pt idx="3687">-0.096781569999999997</cx:pt>
          <cx:pt idx="3688">0.83266932299999996</cx:pt>
          <cx:pt idx="3689">0.127272727</cx:pt>
          <cx:pt idx="3690">2.653846154</cx:pt>
          <cx:pt idx="3691">-0.043062201000000001</cx:pt>
          <cx:pt idx="3692">0.14285714299999999</cx:pt>
          <cx:pt idx="3693">0.201298701</cx:pt>
          <cx:pt idx="3694">2.4234663489999999</cx:pt>
          <cx:pt idx="3695">0.71428571399999996</cx:pt>
          <cx:pt idx="3696">0.33333333300000001</cx:pt>
          <cx:pt idx="3697">-0.130434783</cx:pt>
          <cx:pt idx="3698">-0.086956521999999994</cx:pt>
          <cx:pt idx="3699">0.17391304299999999</cx:pt>
          <cx:pt idx="3700">-0.12087912100000001</cx:pt>
          <cx:pt idx="3701">0.43934201499999997</cx:pt>
          <cx:pt idx="3702">0.21676806400000001</cx:pt>
          <cx:pt idx="3703">0.85185185200000002</cx:pt>
          <cx:pt idx="3704">0.40350877200000002</cx:pt>
          <cx:pt idx="3705">-0.13793103400000001</cx:pt>
          <cx:pt idx="3706">-0.014044944</cx:pt>
          <cx:pt idx="3707">0.49397590400000002</cx:pt>
          <cx:pt idx="3708">0.6875</cx:pt>
          <cx:pt idx="3709">1.888888889</cx:pt>
          <cx:pt idx="3710">0.16129032300000001</cx:pt>
          <cx:pt idx="3711">2.125</cx:pt>
          <cx:pt idx="3712">0.11549295800000001</cx:pt>
          <cx:pt idx="3713">0.35294117600000002</cx:pt>
          <cx:pt idx="3714">0.66666666699999999</cx:pt>
          <cx:pt idx="3715">4.0000000000000003e-05</cx:pt>
          <cx:pt idx="3716">0.47867704799999999</cx:pt>
          <cx:pt idx="3717">0.53488372100000003</cx:pt>
          <cx:pt idx="3718">-0.153465347</cx:pt>
          <cx:pt idx="3719">0.20689655200000001</cx:pt>
          <cx:pt idx="3720">0.047420532000000001</cx:pt>
          <cx:pt idx="3721">1.2857142859999999</cx:pt>
          <cx:pt idx="3722">1.271428571</cx:pt>
          <cx:pt idx="3723">-0.103775978</cx:pt>
          <cx:pt idx="3724">-0.20689655200000001</cx:pt>
          <cx:pt idx="3725">0.83030303000000005</cx:pt>
          <cx:pt idx="3726">-0.148571429</cx:pt>
          <cx:pt idx="3727">0.201298701</cx:pt>
          <cx:pt idx="3728">0.048484847999999997</cx:pt>
          <cx:pt idx="3729">0.21804511300000001</cx:pt>
          <cx:pt idx="3730">0.95294117599999995</cx:pt>
          <cx:pt idx="3731">-0.075409835999999994</cx:pt>
          <cx:pt idx="3732">1.9156249999999999</cx:pt>
          <cx:pt idx="3733">-0.063829786999999999</cx:pt>
          <cx:pt idx="3734">0.201298701</cx:pt>
          <cx:pt idx="3735">0.029661017000000001</cx:pt>
          <cx:pt idx="3736">1.4186822349999999</cx:pt>
          <cx:pt idx="3737">0.10000000000000001</cx:pt>
          <cx:pt idx="3738">0.65951359099999995</cx:pt>
          <cx:pt idx="3739">0.11510791400000001</cx:pt>
          <cx:pt idx="3740">0.017241379000000001</cx:pt>
          <cx:pt idx="3741">-0.020044543000000001</cx:pt>
          <cx:pt idx="3742">4.2999999999999998</cx:pt>
          <cx:pt idx="3743">0.29799426899999998</cx:pt>
          <cx:pt idx="3744">0.64705882400000003</cx:pt>
          <cx:pt idx="3745">-0.20689655200000001</cx:pt>
          <cx:pt idx="3746">0.46666666699999998</cx:pt>
          <cx:pt idx="3747">0.76211453699999998</cx:pt>
          <cx:pt idx="3748">-0.29230769200000001</cx:pt>
          <cx:pt idx="3749">1.418032787</cx:pt>
          <cx:pt idx="3750">-0.25072046100000001</cx:pt>
          <cx:pt idx="3751">1.0909090910000001</cx:pt>
          <cx:pt idx="3752">0.082352940999999999</cx:pt>
          <cx:pt idx="3753">0.80555555599999995</cx:pt>
          <cx:pt idx="3754">0.57283288700000001</cx:pt>
          <cx:pt idx="3755">-0.20689655200000001</cx:pt>
          <cx:pt idx="3756">0.56321839100000004</cx:pt>
          <cx:pt idx="3757">0.321428571</cx:pt>
          <cx:pt idx="3758">3.4719642240000002</cx:pt>
          <cx:pt idx="3759">1.397891963</cx:pt>
          <cx:pt idx="3760">0.031578947000000003</cx:pt>
          <cx:pt idx="3761">1.9746835439999999</cx:pt>
          <cx:pt idx="3762">2.4666666670000001</cx:pt>
          <cx:pt idx="3763">0.71428571399999996</cx:pt>
          <cx:pt idx="3764">-0.26930728900000001</cx:pt>
          <cx:pt idx="3765">0.201298701</cx:pt>
          <cx:pt idx="3766">2.3773584909999999</cx:pt>
          <cx:pt idx="3767">0.12</cx:pt>
          <cx:pt idx="3768">-0.15067631300000001</cx:pt>
          <cx:pt idx="3769">-0.00018000399999999999</cx:pt>
          <cx:pt idx="3770">0.107594937</cx:pt>
          <cx:pt idx="3771">0.44671027299999999</cx:pt>
          <cx:pt idx="3772">-0.142414861</cx:pt>
          <cx:pt idx="3773">1</cx:pt>
          <cx:pt idx="3774">1.693333333</cx:pt>
          <cx:pt idx="3775">-0.090909090999999997</cx:pt>
          <cx:pt idx="3776">2.1243750000000001</cx:pt>
          <cx:pt idx="3777">0.260606061</cx:pt>
          <cx:pt idx="3778">0.080000000000000002</cx:pt>
          <cx:pt idx="3779">0.18432026700000001</cx:pt>
          <cx:pt idx="3780">0.95325542600000002</cx:pt>
          <cx:pt idx="3781">0.21676806400000001</cx:pt>
          <cx:pt idx="3782">0.16071428600000001</cx:pt>
          <cx:pt idx="3783">1.2222222220000001</cx:pt>
          <cx:pt idx="3784">0.368421053</cx:pt>
          <cx:pt idx="3785">0.011363636</cx:pt>
          <cx:pt idx="3786">0.40664961599999999</cx:pt>
          <cx:pt idx="3787">0.00033344400000000001</cx:pt>
          <cx:pt idx="3788">0.090635576999999995</cx:pt>
          <cx:pt idx="3789">6.6086956519999998</cx:pt>
          <cx:pt idx="3790">0.013888889</cx:pt>
          <cx:pt idx="3791">0.060212042</cx:pt>
          <cx:pt idx="3792">-0.027250776000000001</cx:pt>
          <cx:pt idx="3793">0.32857142900000003</cx:pt>
          <cx:pt idx="3794">0.21107266399999999</cx:pt>
          <cx:pt idx="3795">0.130434783</cx:pt>
          <cx:pt idx="3796">5.0473933649999996</cx:pt>
          <cx:pt idx="3797">0.21739130400000001</cx:pt>
          <cx:pt idx="3798">0.82638888899999996</cx:pt>
          <cx:pt idx="3799">-0.27058823500000001</cx:pt>
          <cx:pt idx="3800">1.0609756100000001</cx:pt>
          <cx:pt idx="3801">0.14842206799999999</cx:pt>
          <cx:pt idx="3802">0.031578947000000003</cx:pt>
          <cx:pt idx="3803">0.125468945</cx:pt>
          <cx:pt idx="3804">0.040000000000000001</cx:pt>
          <cx:pt idx="3805">0.47663551399999998</cx:pt>
          <cx:pt idx="3806">-0.102941176</cx:pt>
          <cx:pt idx="3807">0.015228426</cx:pt>
          <cx:pt idx="3808">0.017818181999999998</cx:pt>
          <cx:pt idx="3809">0.026737968000000001</cx:pt>
          <cx:pt idx="3810">0.10344827600000001</cx:pt>
          <cx:pt idx="3811">2.1000000000000001</cx:pt>
          <cx:pt idx="3812">0.258333333</cx:pt>
          <cx:pt idx="3813">-0.086956521999999994</cx:pt>
          <cx:pt idx="3814">0.25</cx:pt>
          <cx:pt idx="3815">0.158707865</cx:pt>
          <cx:pt idx="3816">1.2222222220000001</cx:pt>
          <cx:pt idx="3817">0.23152709399999999</cx:pt>
          <cx:pt idx="3818">-0.15966386599999999</cx:pt>
          <cx:pt idx="3819">0.48803571400000001</cx:pt>
          <cx:pt idx="3820">3.266666667</cx:pt>
          <cx:pt idx="3821">0.45843461400000002</cx:pt>
          <cx:pt idx="3822">1</cx:pt>
          <cx:pt idx="3823">0.41843971600000002</cx:pt>
          <cx:pt idx="3824">0.40259740300000002</cx:pt>
          <cx:pt idx="3825">0.0042323969999999997</cx:pt>
          <cx:pt idx="3826">-0.0072727269999999997</cx:pt>
          <cx:pt idx="3827">0.0095238100000000006</cx:pt>
          <cx:pt idx="3828">0.30252100799999998</cx:pt>
          <cx:pt idx="3829">-0.12</cx:pt>
          <cx:pt idx="3830">0.013888889</cx:pt>
          <cx:pt idx="3831">-0.13881578899999999</cx:pt>
          <cx:pt idx="3832">-0.025000000000000001</cx:pt>
          <cx:pt idx="3833">0.094890510999999997</cx:pt>
          <cx:pt idx="3834">0.30226182299999999</cx:pt>
          <cx:pt idx="3835">0.013574661</cx:pt>
          <cx:pt idx="3836">-0.086956521999999994</cx:pt>
          <cx:pt idx="3837">0.080562659999999994</cx:pt>
          <cx:pt idx="3838">0.0098989899999999999</cx:pt>
          <cx:pt idx="3839">-0.42280701799999998</cx:pt>
          <cx:pt idx="3840">0.276595745</cx:pt>
          <cx:pt idx="3841">-0.077235771999999994</cx:pt>
          <cx:pt idx="3842">-0.102333932</cx:pt>
          <cx:pt idx="3843">0.19565217400000001</cx:pt>
          <cx:pt idx="3844">0.078125</cx:pt>
          <cx:pt idx="3845">1.538461538</cx:pt>
          <cx:pt idx="3846">-0.13127413099999999</cx:pt>
          <cx:pt idx="3847">1.1649484539999999</cx:pt>
          <cx:pt idx="3848">0.35373749300000001</cx:pt>
          <cx:pt idx="3849">3.75</cx:pt>
          <cx:pt idx="3850">0.553571429</cx:pt>
          <cx:pt idx="3851">0.042100875000000003</cx:pt>
          <cx:pt idx="3852">-0.085714286000000001</cx:pt>
          <cx:pt idx="3853">0.680672269</cx:pt>
          <cx:pt idx="3854">0.84615384599999999</cx:pt>
          <cx:pt idx="3855">-0.090909090999999997</cx:pt>
          <cx:pt idx="3856">0.12091503300000001</cx:pt>
          <cx:pt idx="3857">-0.196428571</cx:pt>
          <cx:pt idx="3858">-0.030612245</cx:pt>
          <cx:pt idx="3859">0.376720901</cx:pt>
          <cx:pt idx="3860">-0.185185185</cx:pt>
          <cx:pt idx="3861">0.26126126100000002</cx:pt>
          <cx:pt idx="3862">1.181818182</cx:pt>
          <cx:pt idx="3863">7.25</cx:pt>
          <cx:pt idx="3864">-0.15217391299999999</cx:pt>
          <cx:pt idx="3865">0.756756757</cx:pt>
          <cx:pt idx="3866">-0.20689655200000001</cx:pt>
          <cx:pt idx="3867">0.44488189</cx:pt>
          <cx:pt idx="3868">1.3191176469999999</cx:pt>
          <cx:pt idx="3869">1.17453505</cx:pt>
          <cx:pt idx="3870">1.225185432</cx:pt>
          <cx:pt idx="3871">-0.077966101999999995</cx:pt>
          <cx:pt idx="3872">0.10257142900000001</cx:pt>
          <cx:pt idx="3873">-0.022988505999999999</cx:pt>
          <cx:pt idx="3874">0.53237410100000004</cx:pt>
          <cx:pt idx="3875">0.46835442999999999</cx:pt>
          <cx:pt idx="3876">1.152690864</cx:pt>
          <cx:pt idx="3877">0.0057803469999999999</cx:pt>
          <cx:pt idx="3878">0.123287671</cx:pt>
          <cx:pt idx="3879">0.81328644400000005</cx:pt>
          <cx:pt idx="3880">0.83823529399999996</cx:pt>
          <cx:pt idx="3881">0.191011236</cx:pt>
          <cx:pt idx="3882">-0.043992351999999998</cx:pt>
          <cx:pt idx="3883">1.244897959</cx:pt>
          <cx:pt idx="3884">0.65951359099999995</cx:pt>
          <cx:pt idx="3885">-0.25072046100000001</cx:pt>
          <cx:pt idx="3886">-0.076567911000000002</cx:pt>
          <cx:pt idx="3887">0.082758621000000004</cx:pt>
          <cx:pt idx="3888">0.97435897400000004</cx:pt>
          <cx:pt idx="3889">0.78121974800000005</cx:pt>
          <cx:pt idx="3890">2.0357142860000002</cx:pt>
          <cx:pt idx="3891">0.53765139500000003</cx:pt>
          <cx:pt idx="3892">1.613636364</cx:pt>
          <cx:pt idx="3893">-0.075409835999999994</cx:pt>
          <cx:pt idx="3894">0.64705882400000003</cx:pt>
          <cx:pt idx="3895">0.77501413200000002</cx:pt>
          <cx:pt idx="3896">0.47663551399999998</cx:pt>
          <cx:pt idx="3897">0.52666666699999998</cx:pt>
          <cx:pt idx="3898">-0.15381360799999999</cx:pt>
          <cx:pt idx="3899">0.37837837800000002</cx:pt>
          <cx:pt idx="3900">0.026086957000000001</cx:pt>
          <cx:pt idx="3901">0.98198198199999998</cx:pt>
          <cx:pt idx="3902">-0.18181818199999999</cx:pt>
          <cx:pt idx="3903">-0.14285714299999999</cx:pt>
          <cx:pt idx="3904">-0.320568252</cx:pt>
          <cx:pt idx="3905">0.00033344400000000001</cx:pt>
          <cx:pt idx="3906">5.9473684210000002</cx:pt>
          <cx:pt idx="3907">0.088180113000000004</cx:pt>
          <cx:pt idx="3908">0.55200000000000005</cx:pt>
          <cx:pt idx="3909">1.1838034580000001</cx:pt>
          <cx:pt idx="3910">0.18122354800000001</cx:pt>
          <cx:pt idx="3911">1.21059516</cx:pt>
          <cx:pt idx="3912">2.5510204079999999</cx:pt>
          <cx:pt idx="3913">0.35632000000000003</cx:pt>
          <cx:pt idx="3914">-0.016853933000000001</cx:pt>
          <cx:pt idx="3915">0.88986232799999998</cx:pt>
          <cx:pt idx="3916">0.23762376199999999</cx:pt>
          <cx:pt idx="3917">0.035842293999999997</cx:pt>
          <cx:pt idx="3918">0.33266666700000003</cx:pt>
          <cx:pt idx="3919">0.45348837199999997</cx:pt>
          <cx:pt idx="3920">-0.594594595</cx:pt>
          <cx:pt idx="3921">0.024</cx:pt>
          <cx:pt idx="3922">0.23655914</cx:pt>
          <cx:pt idx="3923">2.6757352939999999</cx:pt>
          <cx:pt idx="3924">0.813953488</cx:pt>
          <cx:pt idx="3925">0.16766467099999999</cx:pt>
          <cx:pt idx="3926">0.041666666999999998</cx:pt>
          <cx:pt idx="3927">-0.35402169500000003</cx:pt>
          <cx:pt idx="3928">0.037037037000000002</cx:pt>
          <cx:pt idx="3929">0.014453232</cx:pt>
          <cx:pt idx="3930">2.315217391</cx:pt>
          <cx:pt idx="3931">0.21676806400000001</cx:pt>
          <cx:pt idx="3932">0.15312500000000001</cx:pt>
          <cx:pt idx="3933">0.090635576999999995</cx:pt>
          <cx:pt idx="3934">0.090635576999999995</cx:pt>
          <cx:pt idx="3935">0.23762376199999999</cx:pt>
          <cx:pt idx="3936">-0.011627907</cx:pt>
          <cx:pt idx="3937">0.091240875999999999</cx:pt>
          <cx:pt idx="3938">1.1176470590000001</cx:pt>
          <cx:pt idx="3939">-0.075409835999999994</cx:pt>
          <cx:pt idx="3940">-0.10714285699999999</cx:pt>
          <cx:pt idx="3941">1.1638524079999999</cx:pt>
          <cx:pt idx="3942">0.071581654999999994</cx:pt>
          <cx:pt idx="3943">-0.048387096999999997</cx:pt>
          <cx:pt idx="3944">0.083743841999999999</cx:pt>
          <cx:pt idx="3945">-0.014084507</cx:pt>
          <cx:pt idx="3946">0.32679738600000002</cx:pt>
          <cx:pt idx="3947">1.5</cx:pt>
          <cx:pt idx="3948">1.3999999999999999</cx:pt>
          <cx:pt idx="3949">0.78861788600000005</cx:pt>
          <cx:pt idx="3950">1.816666667</cx:pt>
          <cx:pt idx="3951">0</cx:pt>
          <cx:pt idx="3952">0.098641667000000002</cx:pt>
          <cx:pt idx="3953">-0.074382716000000001</cx:pt>
          <cx:pt idx="3954">-0.25072046100000001</cx:pt>
          <cx:pt idx="3955">-0.13513513499999999</cx:pt>
          <cx:pt idx="3956">0.21116377</cx:pt>
          <cx:pt idx="3957">0.47499999999999998</cx:pt>
          <cx:pt idx="3958">0.21116377</cx:pt>
          <cx:pt idx="3959">0.44230769199999997</cx:pt>
          <cx:pt idx="3960">0.62921348300000002</cx:pt>
          <cx:pt idx="3961">-0.090909090999999997</cx:pt>
          <cx:pt idx="3962">-0.133333333</cx:pt>
          <cx:pt idx="3963">0.376720901</cx:pt>
          <cx:pt idx="3964">1.2857142859999999</cx:pt>
          <cx:pt idx="3965">1.7066666669999999</cx:pt>
          <cx:pt idx="3966">0.18705036</cx:pt>
          <cx:pt idx="3967">0.43518518499999997</cx:pt>
          <cx:pt idx="3968">-0.114893617</cx:pt>
          <cx:pt idx="3969">0.35577797999999999</cx:pt>
          <cx:pt idx="3970">0.25</cx:pt>
          <cx:pt idx="3971">-0.133333333</cx:pt>
          <cx:pt idx="3972">1.716535433</cx:pt>
          <cx:pt idx="3973">0.20000000000000001</cx:pt>
          <cx:pt idx="3974">-0.077265147000000006</cx:pt>
          <cx:pt idx="3975">0.18333333299999999</cx:pt>
          <cx:pt idx="3976">1.1071428569999999</cx:pt>
          <cx:pt idx="3977">0.628580735</cx:pt>
          <cx:pt idx="3978">2.1337886699999999</cx:pt>
          <cx:pt idx="3979">1.6984126980000001</cx:pt>
          <cx:pt idx="3980">-0.071428570999999996</cx:pt>
          <cx:pt idx="3981">-0.48709780200000002</cx:pt>
          <cx:pt idx="3982">0.118210863</cx:pt>
          <cx:pt idx="3983">-0.214545455</cx:pt>
          <cx:pt idx="3984">1.5</cx:pt>
          <cx:pt idx="3985">0.21428571399999999</cx:pt>
          <cx:pt idx="3986">-0.21739130400000001</cx:pt>
          <cx:pt idx="3987">-0.13421788300000001</cx:pt>
          <cx:pt idx="3988">0.85074626900000005</cx:pt>
          <cx:pt idx="3989">0.69444444400000005</cx:pt>
          <cx:pt idx="3990">-0.088372092999999999</cx:pt>
          <cx:pt idx="3991">0.56666666700000001</cx:pt>
          <cx:pt idx="3992">0.0031545739999999998</cx:pt>
          <cx:pt idx="3993">1.74875</cx:pt>
          <cx:pt idx="3994">-0.261553121</cx:pt>
          <cx:pt idx="3995">-0.014492754</cx:pt>
          <cx:pt idx="3996">0.20863309399999999</cx:pt>
          <cx:pt idx="3997">0.549566891</cx:pt>
          <cx:pt idx="3998">0</cx:pt>
          <cx:pt idx="3999">2.113636364</cx:pt>
          <cx:pt idx="4000">1.693333333</cx:pt>
          <cx:pt idx="4001">1.672727273</cx:pt>
          <cx:pt idx="4002">1.3333333329999999</cx:pt>
          <cx:pt idx="4003">-0.020867519000000001</cx:pt>
          <cx:pt idx="4004">1.476595745</cx:pt>
          <cx:pt idx="4005">0.365217391</cx:pt>
          <cx:pt idx="4006">0.45348837199999997</cx:pt>
          <cx:pt idx="4007">0.058823528999999999</cx:pt>
          <cx:pt idx="4008">2.9130434780000001</cx:pt>
          <cx:pt idx="4009">0.13541666699999999</cx:pt>
          <cx:pt idx="4010">-0.14783253099999999</cx:pt>
          <cx:pt idx="4011">0.36986301399999999</cx:pt>
          <cx:pt idx="4012">-0.0070921990000000004</cx:pt>
          <cx:pt idx="4013">-0.043062201000000001</cx:pt>
          <cx:pt idx="4014">-0.015151515000000001</cx:pt>
          <cx:pt idx="4015">-0.35402169500000003</cx:pt>
          <cx:pt idx="4016">0.28888888899999998</cx:pt>
          <cx:pt idx="4017">0.25581395299999998</cx:pt>
          <cx:pt idx="4018">2.5909090909999999</cx:pt>
          <cx:pt idx="4019">0.29310344799999999</cx:pt>
          <cx:pt idx="4020">-0.20689655200000001</cx:pt>
          <cx:pt idx="4021">0.34271691799999998</cx:pt>
          <cx:pt idx="4022">0.172309247</cx:pt>
          <cx:pt idx="4023">0.172309247</cx:pt>
          <cx:pt idx="4024">2.4090909090000001</cx:pt>
          <cx:pt idx="4025">1.4487562190000001</cx:pt>
          <cx:pt idx="4026">0.70886075900000001</cx:pt>
          <cx:pt idx="4027">1.6271186440000001</cx:pt>
          <cx:pt idx="4028">-0.21348314600000001</cx:pt>
          <cx:pt idx="4029">0.19480519499999999</cx:pt>
          <cx:pt idx="4030">0.84210526299999999</cx:pt>
          <cx:pt idx="4031">3.3738317759999998</cx:pt>
          <cx:pt idx="4032">-0.42376950800000002</cx:pt>
          <cx:pt idx="4033">-0.052173913000000002</cx:pt>
          <cx:pt idx="4034">0.086956521999999994</cx:pt>
          <cx:pt idx="4035">0.046052632000000003</cx:pt>
          <cx:pt idx="4036">-0.143939394</cx:pt>
          <cx:pt idx="4037">0.244565217</cx:pt>
          <cx:pt idx="4038">0.402214022</cx:pt>
          <cx:pt idx="4039">0.22857142899999999</cx:pt>
          <cx:pt idx="4040">0</cx:pt>
          <cx:pt idx="4041">-0.094827586000000005</cx:pt>
          <cx:pt idx="4042">1.1477272730000001</cx:pt>
          <cx:pt idx="4043">0.64705882400000003</cx:pt>
          <cx:pt idx="4044">0.00033344400000000001</cx:pt>
          <cx:pt idx="4045">-0.13881578899999999</cx:pt>
          <cx:pt idx="4046">0.149253731</cx:pt>
          <cx:pt idx="4047">0.26041666699999999</cx:pt>
          <cx:pt idx="4048">0.88888888899999996</cx:pt>
          <cx:pt idx="4049">-0.086501658999999995</cx:pt>
          <cx:pt idx="4050">0.18333333299999999</cx:pt>
          <cx:pt idx="4051">-0.33807305700000001</cx:pt>
          <cx:pt idx="4052">-0.14059142899999999</cx:pt>
          <cx:pt idx="4053">0.147058824</cx:pt>
          <cx:pt idx="4054">1.4857142860000001</cx:pt>
          <cx:pt idx="4055">-0.27058823500000001</cx:pt>
          <cx:pt idx="4056">0.16071428600000001</cx:pt>
          <cx:pt idx="4057">0.149253731</cx:pt>
          <cx:pt idx="4058">1.6428571430000001</cx:pt>
          <cx:pt idx="4059">0.73448966000000004</cx:pt>
          <cx:pt idx="4060">0.017421603000000001</cx:pt>
          <cx:pt idx="4061">-0.033816424999999997</cx:pt>
          <cx:pt idx="4062">0.021428571</cx:pt>
          <cx:pt idx="4063">0.028037382999999999</cx:pt>
          <cx:pt idx="4064">-0.14946841799999999</cx:pt>
          <cx:pt idx="4065">1.6428571430000001</cx:pt>
          <cx:pt idx="4066">0.174358974</cx:pt>
          <cx:pt idx="4067">-0.25072046100000001</cx:pt>
          <cx:pt idx="4068">0.294829024</cx:pt>
          <cx:pt idx="4069">0.75853448300000004</cx:pt>
          <cx:pt idx="4070">-0.25072046100000001</cx:pt>
          <cx:pt idx="4071">2.1944444440000002</cx:pt>
          <cx:pt idx="4072">0.21855107600000001</cx:pt>
          <cx:pt idx="4073">-0.149527515</cx:pt>
          <cx:pt idx="4074">0.012219809999999999</cx:pt>
          <cx:pt idx="4075">0.18869762900000001</cx:pt>
          <cx:pt idx="4076">0.23318385699999999</cx:pt>
          <cx:pt idx="4077">0.77777777800000003</cx:pt>
          <cx:pt idx="4078">1.625</cx:pt>
          <cx:pt idx="4079">0</cx:pt>
          <cx:pt idx="4080">0.21116377</cx:pt>
          <cx:pt idx="4081">0.0057803469999999999</cx:pt>
          <cx:pt idx="4082">1.673913043</cx:pt>
          <cx:pt idx="4083">1.7272727269999999</cx:pt>
          <cx:pt idx="4084">0.23265306099999999</cx:pt>
          <cx:pt idx="4085">0.17391304299999999</cx:pt>
          <cx:pt idx="4086">2.6718661049999999</cx:pt>
          <cx:pt idx="4087">-0.077392298999999998</cx:pt>
          <cx:pt idx="4088">-0.085721749</cx:pt>
          <cx:pt idx="4089">-0.203395364</cx:pt>
          <cx:pt idx="4090">-0.15116279099999999</cx:pt>
          <cx:pt idx="4091">0.035000000000000003</cx:pt>
          <cx:pt idx="4092">-0.032520325000000003</cx:pt>
          <cx:pt idx="4093">0.12917795800000001</cx:pt>
          <cx:pt idx="4094">-0.0051020409999999999</cx:pt>
          <cx:pt idx="4095">0.092156863000000006</cx:pt>
          <cx:pt idx="4096">1.4583333329999999</cx:pt>
          <cx:pt idx="4097">-0.29857819899999999</cx:pt>
          <cx:pt idx="4098">0.18110236199999999</cx:pt>
          <cx:pt idx="4099">2.4166666669999999</cx:pt>
          <cx:pt idx="4100">0.649484536</cx:pt>
          <cx:pt idx="4101">0</cx:pt>
          <cx:pt idx="4102">0.35192307699999997</cx:pt>
          <cx:pt idx="4103">1</cx:pt>
          <cx:pt idx="4104">1.184210526</cx:pt>
          <cx:pt idx="4105">-0.024390243999999998</cx:pt>
          <cx:pt idx="4106">0.49230769200000002</cx:pt>
          <cx:pt idx="4107">1.716535433</cx:pt>
          <cx:pt idx="4108">0.146496815</cx:pt>
          <cx:pt idx="4109">0.149253731</cx:pt>
          <cx:pt idx="4110">0.55932203400000002</cx:pt>
          <cx:pt idx="4111">-0.148571429</cx:pt>
          <cx:pt idx="4112">1.565217391</cx:pt>
          <cx:pt idx="4113">0.70903954800000002</cx:pt>
          <cx:pt idx="4114">0.00033344400000000001</cx:pt>
          <cx:pt idx="4115">0.95543478299999995</cx:pt>
          <cx:pt idx="4116">1.0333333330000001</cx:pt>
          <cx:pt idx="4117">1.030456853</cx:pt>
          <cx:pt idx="4118">0.211206897</cx:pt>
          <cx:pt idx="4119">2.0939226519999998</cx:pt>
          <cx:pt idx="4120">-0.064718162999999995</cx:pt>
          <cx:pt idx="4121">1.131147541</cx:pt>
          <cx:pt idx="4122">-0.075409835999999994</cx:pt>
          <cx:pt idx="4123">-0.231969279</cx:pt>
          <cx:pt idx="4124">-0.200005882</cx:pt>
          <cx:pt idx="4125">-0.25842696599999998</cx:pt>
          <cx:pt idx="4126">-0.25609756099999997</cx:pt>
          <cx:pt idx="4127">2.130313031</cx:pt>
          <cx:pt idx="4128">0.25460248200000002</cx:pt>
          <cx:pt idx="4129">-0.19321964799999999</cx:pt>
          <cx:pt idx="4130">0.87434555000000003</cx:pt>
          <cx:pt idx="4131">0.218487395</cx:pt>
          <cx:pt idx="4132">0.62841530099999998</cx:pt>
          <cx:pt idx="4133">0.125468945</cx:pt>
          <cx:pt idx="4134">1.0609756100000001</cx:pt>
          <cx:pt idx="4135">-0.32307692300000002</cx:pt>
          <cx:pt idx="4136">0.163793103</cx:pt>
          <cx:pt idx="4137">-0.032432431999999997</cx:pt>
          <cx:pt idx="4138">1.3478260870000001</cx:pt>
          <cx:pt idx="4139">2.1707317069999998</cx:pt>
          <cx:pt idx="4140">1.5</cx:pt>
          <cx:pt idx="4141">-0.21182266</cx:pt>
          <cx:pt idx="4142">0.16071428600000001</cx:pt>
          <cx:pt idx="4143">0.20618556699999999</cx:pt>
          <cx:pt idx="4144">1.8</cx:pt>
          <cx:pt idx="4145">1.1846153850000001</cx:pt>
          <cx:pt idx="4146">1.6428571430000001</cx:pt>
          <cx:pt idx="4147">0.23265306099999999</cx:pt>
          <cx:pt idx="4148">0.079646017999999999</cx:pt>
          <cx:pt idx="4149">0.081081080999999999</cx:pt>
          <cx:pt idx="4150">1.1071428569999999</cx:pt>
          <cx:pt idx="4151">1.7272727269999999</cx:pt>
          <cx:pt idx="4152">-0.247770454</cx:pt>
          <cx:pt idx="4153">0.083333332999999996</cx:pt>
          <cx:pt idx="4154">1.34375</cx:pt>
          <cx:pt idx="4155">0.085185184999999997</cx:pt>
          <cx:pt idx="4156">1.548780488</cx:pt>
          <cx:pt idx="4157">-0.061538462000000002</cx:pt>
          <cx:pt idx="4158">0.38095238100000001</cx:pt>
          <cx:pt idx="4159">-0.17599999999999999</cx:pt>
          <cx:pt idx="4160">0.052631578999999998</cx:pt>
          <cx:pt idx="4161">1.6856</cx:pt>
          <cx:pt idx="4162">0.23749999999999999</cx:pt>
          <cx:pt idx="4163">0.63992706300000002</cx:pt>
          <cx:pt idx="4164">-0.012</cx:pt>
          <cx:pt idx="4165">0.090890909000000006</cx:pt>
          <cx:pt idx="4166">-0.025641026000000001</cx:pt>
          <cx:pt idx="4167">1.1717171719999999</cx:pt>
          <cx:pt idx="4168">0.27204947000000002</cx:pt>
          <cx:pt idx="4169">1.738738739</cx:pt>
          <cx:pt idx="4170">1.1477272730000001</cx:pt>
          <cx:pt idx="4171">-0.058823528999999999</cx:pt>
          <cx:pt idx="4172">0.074999999999999997</cx:pt>
          <cx:pt idx="4173">0.27083333300000001</cx:pt>
          <cx:pt idx="4174">0.13297872299999999</cx:pt>
          <cx:pt idx="4175">1.5806451610000001</cx:pt>
          <cx:pt idx="4176">0.79807692299999999</cx:pt>
          <cx:pt idx="4177">-0.37254902000000001</cx:pt>
          <cx:pt idx="4178">0.029411764999999999</cx:pt>
          <cx:pt idx="4179">-0.35300546399999999</cx:pt>
          <cx:pt idx="4180">1.9307116099999999</cx:pt>
          <cx:pt idx="4181">-0.19267194500000001</cx:pt>
          <cx:pt idx="4182">0.21116377</cx:pt>
          <cx:pt idx="4183">0.25930589999999998</cx:pt>
          <cx:pt idx="4184">0.021880406000000002</cx:pt>
          <cx:pt idx="4185">0.83458646599999997</cx:pt>
          <cx:pt idx="4186">1.577777778</cx:pt>
          <cx:pt idx="4187">-0.109756098</cx:pt>
          <cx:pt idx="4188">-0.15957979</cx:pt>
          <cx:pt idx="4189">0.17878787900000001</cx:pt>
          <cx:pt idx="4190">1.0000800030000001</cx:pt>
          <cx:pt idx="4191">0.114285714</cx:pt>
          <cx:pt idx="4192">0.27868852500000002</cx:pt>
          <cx:pt idx="4193">5.0473933649999996</cx:pt>
          <cx:pt idx="4194">0.47802197800000001</cx:pt>
          <cx:pt idx="4195">0.133333333</cx:pt>
          <cx:pt idx="4196">0.58208955200000001</cx:pt>
          <cx:pt idx="4197">1.476595745</cx:pt>
          <cx:pt idx="4198">-0.043992351999999998</cx:pt>
          <cx:pt idx="4199">0.18181818199999999</cx:pt>
          <cx:pt idx="4200">0.29032258100000002</cx:pt>
        </cx:lvl>
      </cx:numDim>
    </cx:data>
  </cx:chartData>
  <cx:chart>
    <cx:title pos="t" align="ctr" overlay="0"/>
    <cx:plotArea>
      <cx:plotAreaRegion>
        <cx:series layoutId="clusteredColumn" uniqueId="{129C566C-5F9C-4A45-9B24-A4A1FC59A6DD}">
          <cx:tx>
            <cx:txData>
              <cx:f>Data!$F$1</cx:f>
              <cx:v>perc_change_p2_to_p1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Data!$G$2:$G$4202</cx:f>
        <cx:lvl ptCount="4201" formatCode="General">
          <cx:pt idx="0">2681</cx:pt>
          <cx:pt idx="1">3276</cx:pt>
          <cx:pt idx="2">2660</cx:pt>
          <cx:pt idx="3">3652</cx:pt>
          <cx:pt idx="4">851</cx:pt>
          <cx:pt idx="5">3675</cx:pt>
          <cx:pt idx="6">413</cx:pt>
          <cx:pt idx="7">2229</cx:pt>
          <cx:pt idx="8">2338</cx:pt>
          <cx:pt idx="9">2229</cx:pt>
          <cx:pt idx="10">2229</cx:pt>
          <cx:pt idx="11">2142</cx:pt>
          <cx:pt idx="12">2153</cx:pt>
          <cx:pt idx="13">2153</cx:pt>
          <cx:pt idx="14">1866</cx:pt>
          <cx:pt idx="15">228</cx:pt>
          <cx:pt idx="16">350</cx:pt>
          <cx:pt idx="17">1493</cx:pt>
          <cx:pt idx="18">2567</cx:pt>
          <cx:pt idx="19">1319</cx:pt>
          <cx:pt idx="20">1275</cx:pt>
          <cx:pt idx="21">2327</cx:pt>
          <cx:pt idx="22">1537</cx:pt>
          <cx:pt idx="23">2096</cx:pt>
          <cx:pt idx="24">888</cx:pt>
          <cx:pt idx="25">2165</cx:pt>
          <cx:pt idx="26">882</cx:pt>
          <cx:pt idx="27">4065</cx:pt>
          <cx:pt idx="28">1854</cx:pt>
          <cx:pt idx="29">2621</cx:pt>
          <cx:pt idx="30">1576</cx:pt>
          <cx:pt idx="31">3664</cx:pt>
          <cx:pt idx="32">2948</cx:pt>
          <cx:pt idx="33">1082</cx:pt>
          <cx:pt idx="34">3858</cx:pt>
          <cx:pt idx="35">951</cx:pt>
          <cx:pt idx="36">1407</cx:pt>
          <cx:pt idx="37">2632</cx:pt>
          <cx:pt idx="38">2632</cx:pt>
          <cx:pt idx="39">1254</cx:pt>
          <cx:pt idx="40">2254</cx:pt>
          <cx:pt idx="41">1695</cx:pt>
          <cx:pt idx="42">687</cx:pt>
          <cx:pt idx="43">2579</cx:pt>
          <cx:pt idx="44">2488</cx:pt>
          <cx:pt idx="45">1448</cx:pt>
          <cx:pt idx="46">932</cx:pt>
          <cx:pt idx="47">5172</cx:pt>
          <cx:pt idx="48">1204</cx:pt>
          <cx:pt idx="49">1862</cx:pt>
          <cx:pt idx="50">4555</cx:pt>
          <cx:pt idx="51">2044</cx:pt>
          <cx:pt idx="52">3835</cx:pt>
          <cx:pt idx="53">3410</cx:pt>
          <cx:pt idx="54">1523</cx:pt>
          <cx:pt idx="55">3410</cx:pt>
          <cx:pt idx="56">476</cx:pt>
          <cx:pt idx="57">2544</cx:pt>
          <cx:pt idx="58">2079</cx:pt>
          <cx:pt idx="59">3829</cx:pt>
          <cx:pt idx="60">2149</cx:pt>
          <cx:pt idx="61">2149</cx:pt>
          <cx:pt idx="62">2101</cx:pt>
          <cx:pt idx="63">1575</cx:pt>
          <cx:pt idx="64">1917</cx:pt>
          <cx:pt idx="65">2829</cx:pt>
          <cx:pt idx="66">2829</cx:pt>
          <cx:pt idx="67">2829</cx:pt>
          <cx:pt idx="68">1870</cx:pt>
          <cx:pt idx="69">1870</cx:pt>
          <cx:pt idx="70">520</cx:pt>
          <cx:pt idx="71">4627</cx:pt>
          <cx:pt idx="72">4787</cx:pt>
          <cx:pt idx="73">2080</cx:pt>
          <cx:pt idx="74">4590</cx:pt>
          <cx:pt idx="75">2747</cx:pt>
          <cx:pt idx="76">2772</cx:pt>
          <cx:pt idx="77">2916</cx:pt>
          <cx:pt idx="78">2384</cx:pt>
          <cx:pt idx="79">1448</cx:pt>
          <cx:pt idx="80">4152</cx:pt>
          <cx:pt idx="81">3239</cx:pt>
          <cx:pt idx="82">1775</cx:pt>
          <cx:pt idx="83">2058</cx:pt>
          <cx:pt idx="84">1253</cx:pt>
          <cx:pt idx="85">1131</cx:pt>
          <cx:pt idx="86">2400</cx:pt>
          <cx:pt idx="87">1775</cx:pt>
          <cx:pt idx="88">2999</cx:pt>
          <cx:pt idx="89">1792</cx:pt>
          <cx:pt idx="90">2058</cx:pt>
          <cx:pt idx="91">2191</cx:pt>
          <cx:pt idx="92">5463</cx:pt>
          <cx:pt idx="93">2475</cx:pt>
          <cx:pt idx="94">4466</cx:pt>
          <cx:pt idx="95">1785</cx:pt>
          <cx:pt idx="96">4266</cx:pt>
          <cx:pt idx="97">1967</cx:pt>
          <cx:pt idx="98">2779</cx:pt>
          <cx:pt idx="99">2580</cx:pt>
          <cx:pt idx="100">2849</cx:pt>
          <cx:pt idx="101">3774</cx:pt>
          <cx:pt idx="102">3151</cx:pt>
          <cx:pt idx="103">329</cx:pt>
          <cx:pt idx="104">5799</cx:pt>
          <cx:pt idx="105">362</cx:pt>
          <cx:pt idx="106">1829</cx:pt>
          <cx:pt idx="107">1393</cx:pt>
          <cx:pt idx="108">4621</cx:pt>
          <cx:pt idx="109">941</cx:pt>
          <cx:pt idx="110">1301</cx:pt>
          <cx:pt idx="111">1674</cx:pt>
          <cx:pt idx="112">1841</cx:pt>
          <cx:pt idx="113">417</cx:pt>
          <cx:pt idx="114">2169</cx:pt>
          <cx:pt idx="115">1029</cx:pt>
          <cx:pt idx="116">1608</cx:pt>
          <cx:pt idx="117">2278</cx:pt>
          <cx:pt idx="118">2074</cx:pt>
          <cx:pt idx="119">2017</cx:pt>
          <cx:pt idx="120">4497</cx:pt>
          <cx:pt idx="121">1082</cx:pt>
          <cx:pt idx="122">1083</cx:pt>
          <cx:pt idx="123">3850</cx:pt>
          <cx:pt idx="124">3549</cx:pt>
          <cx:pt idx="125">2296</cx:pt>
          <cx:pt idx="126">4712</cx:pt>
          <cx:pt idx="127">4528</cx:pt>
          <cx:pt idx="128">4158</cx:pt>
          <cx:pt idx="129">784</cx:pt>
          <cx:pt idx="130">2331</cx:pt>
          <cx:pt idx="131">2343</cx:pt>
          <cx:pt idx="132">1149</cx:pt>
          <cx:pt idx="133">2762</cx:pt>
          <cx:pt idx="134">931</cx:pt>
          <cx:pt idx="135">1845</cx:pt>
          <cx:pt idx="136">1829</cx:pt>
          <cx:pt idx="137">2039</cx:pt>
          <cx:pt idx="138">3440</cx:pt>
          <cx:pt idx="139">574</cx:pt>
          <cx:pt idx="140">3641</cx:pt>
          <cx:pt idx="141">2218</cx:pt>
          <cx:pt idx="142">988</cx:pt>
          <cx:pt idx="143">1267</cx:pt>
          <cx:pt idx="144">2538</cx:pt>
          <cx:pt idx="145">2989</cx:pt>
          <cx:pt idx="146">953</cx:pt>
          <cx:pt idx="147">3068</cx:pt>
          <cx:pt idx="148">4634</cx:pt>
          <cx:pt idx="149">683</cx:pt>
          <cx:pt idx="150">2979</cx:pt>
          <cx:pt idx="151">2929</cx:pt>
          <cx:pt idx="152">2538</cx:pt>
          <cx:pt idx="153">1318</cx:pt>
          <cx:pt idx="154">3029</cx:pt>
          <cx:pt idx="155">931</cx:pt>
          <cx:pt idx="156">1088</cx:pt>
          <cx:pt idx="157">2367</cx:pt>
          <cx:pt idx="158">860</cx:pt>
          <cx:pt idx="159">3597</cx:pt>
          <cx:pt idx="160">1237</cx:pt>
          <cx:pt idx="161">3206</cx:pt>
          <cx:pt idx="162">4920</cx:pt>
          <cx:pt idx="163">2618</cx:pt>
          <cx:pt idx="164">2447</cx:pt>
          <cx:pt idx="165">971</cx:pt>
          <cx:pt idx="166">1820</cx:pt>
          <cx:pt idx="167">1977</cx:pt>
          <cx:pt idx="168">1028</cx:pt>
          <cx:pt idx="169">1448</cx:pt>
          <cx:pt idx="170">3476</cx:pt>
          <cx:pt idx="171">1516</cx:pt>
          <cx:pt idx="172">4121</cx:pt>
          <cx:pt idx="173">3428</cx:pt>
          <cx:pt idx="174">1547</cx:pt>
          <cx:pt idx="175">2191</cx:pt>
          <cx:pt idx="176">1354</cx:pt>
          <cx:pt idx="177">1745</cx:pt>
          <cx:pt idx="178">4112</cx:pt>
          <cx:pt idx="179">2400</cx:pt>
          <cx:pt idx="180">1029</cx:pt>
          <cx:pt idx="181">4795</cx:pt>
          <cx:pt idx="182">1468</cx:pt>
          <cx:pt idx="183">5521</cx:pt>
          <cx:pt idx="184">1742</cx:pt>
          <cx:pt idx="185">1792</cx:pt>
          <cx:pt idx="186">1484</cx:pt>
          <cx:pt idx="187">3703</cx:pt>
          <cx:pt idx="188">1038</cx:pt>
          <cx:pt idx="189">1063</cx:pt>
          <cx:pt idx="190">2017</cx:pt>
          <cx:pt idx="191">3734</cx:pt>
          <cx:pt idx="192">2989</cx:pt>
          <cx:pt idx="193">442</cx:pt>
          <cx:pt idx="194">3337</cx:pt>
          <cx:pt idx="195">3878</cx:pt>
          <cx:pt idx="196">2377</cx:pt>
          <cx:pt idx="197">1302</cx:pt>
          <cx:pt idx="198">4267</cx:pt>
          <cx:pt idx="199">1946</cx:pt>
          <cx:pt idx="200">1298</cx:pt>
          <cx:pt idx="201">2463</cx:pt>
          <cx:pt idx="202">1794</cx:pt>
          <cx:pt idx="203">2274</cx:pt>
          <cx:pt idx="204">2151</cx:pt>
          <cx:pt idx="205">2584</cx:pt>
          <cx:pt idx="206">1831</cx:pt>
          <cx:pt idx="207">3461</cx:pt>
          <cx:pt idx="208">2177</cx:pt>
          <cx:pt idx="209">2127</cx:pt>
          <cx:pt idx="210">1127</cx:pt>
          <cx:pt idx="211">939</cx:pt>
          <cx:pt idx="212">1232</cx:pt>
          <cx:pt idx="213">406</cx:pt>
          <cx:pt idx="214">3255</cx:pt>
          <cx:pt idx="215">921</cx:pt>
          <cx:pt idx="216">2891</cx:pt>
          <cx:pt idx="217">1115</cx:pt>
          <cx:pt idx="218">1401</cx:pt>
          <cx:pt idx="219">1562</cx:pt>
          <cx:pt idx="220">3603</cx:pt>
          <cx:pt idx="221">1518</cx:pt>
          <cx:pt idx="222">3781</cx:pt>
          <cx:pt idx="223">905</cx:pt>
          <cx:pt idx="224">633</cx:pt>
          <cx:pt idx="225">3531</cx:pt>
          <cx:pt idx="226">1287</cx:pt>
          <cx:pt idx="227">1401</cx:pt>
          <cx:pt idx="228">1009</cx:pt>
          <cx:pt idx="229">2252</cx:pt>
          <cx:pt idx="230">1241</cx:pt>
          <cx:pt idx="231">2979</cx:pt>
          <cx:pt idx="232">2722</cx:pt>
          <cx:pt idx="233">1650</cx:pt>
          <cx:pt idx="234">2740</cx:pt>
          <cx:pt idx="235">3356</cx:pt>
          <cx:pt idx="236">1742</cx:pt>
          <cx:pt idx="237">985</cx:pt>
          <cx:pt idx="238">902</cx:pt>
          <cx:pt idx="239">1526</cx:pt>
          <cx:pt idx="240">4806</cx:pt>
          <cx:pt idx="241">1925</cx:pt>
          <cx:pt idx="242">1351</cx:pt>
          <cx:pt idx="243">759</cx:pt>
          <cx:pt idx="244">4342</cx:pt>
          <cx:pt idx="245">497</cx:pt>
          <cx:pt idx="246">1451</cx:pt>
          <cx:pt idx="247">5285</cx:pt>
          <cx:pt idx="248">2594</cx:pt>
          <cx:pt idx="249">2236</cx:pt>
          <cx:pt idx="250">3195</cx:pt>
          <cx:pt idx="251">3010</cx:pt>
          <cx:pt idx="252">3176</cx:pt>
          <cx:pt idx="253">362</cx:pt>
          <cx:pt idx="254">2961</cx:pt>
          <cx:pt idx="255">1239</cx:pt>
          <cx:pt idx="256">2559</cx:pt>
          <cx:pt idx="257">5298</cx:pt>
          <cx:pt idx="258">4350</cx:pt>
          <cx:pt idx="259">2940</cx:pt>
          <cx:pt idx="260">1674</cx:pt>
          <cx:pt idx="261">1358</cx:pt>
          <cx:pt idx="262">1214</cx:pt>
          <cx:pt idx="263">968</cx:pt>
          <cx:pt idx="264">1613</cx:pt>
          <cx:pt idx="265">1580</cx:pt>
          <cx:pt idx="266">853</cx:pt>
          <cx:pt idx="267">5869</cx:pt>
          <cx:pt idx="268">1416</cx:pt>
          <cx:pt idx="269">1133</cx:pt>
          <cx:pt idx="270">1454</cx:pt>
          <cx:pt idx="271">2465</cx:pt>
          <cx:pt idx="272">3404</cx:pt>
          <cx:pt idx="273">1518</cx:pt>
          <cx:pt idx="274">1200</cx:pt>
          <cx:pt idx="275">2783</cx:pt>
          <cx:pt idx="276">3491</cx:pt>
          <cx:pt idx="277">2625</cx:pt>
          <cx:pt idx="278">2096</cx:pt>
          <cx:pt idx="279">4502</cx:pt>
          <cx:pt idx="280">4571</cx:pt>
          <cx:pt idx="281">1064</cx:pt>
          <cx:pt idx="282">1294</cx:pt>
          <cx:pt idx="283">370</cx:pt>
          <cx:pt idx="284">1829</cx:pt>
          <cx:pt idx="285">2169</cx:pt>
          <cx:pt idx="286">1119</cx:pt>
          <cx:pt idx="287">2824</cx:pt>
          <cx:pt idx="288">2979</cx:pt>
          <cx:pt idx="289">1575</cx:pt>
          <cx:pt idx="290">2680</cx:pt>
          <cx:pt idx="291">2839</cx:pt>
          <cx:pt idx="292">2839</cx:pt>
          <cx:pt idx="293">2177</cx:pt>
          <cx:pt idx="294">2589</cx:pt>
          <cx:pt idx="295">2772</cx:pt>
          <cx:pt idx="296">2538</cx:pt>
          <cx:pt idx="297">1373</cx:pt>
          <cx:pt idx="298">1638</cx:pt>
          <cx:pt idx="299">3567</cx:pt>
          <cx:pt idx="300">717</cx:pt>
          <cx:pt idx="301">1574</cx:pt>
          <cx:pt idx="302">1638</cx:pt>
          <cx:pt idx="303">1148</cx:pt>
          <cx:pt idx="304">2648</cx:pt>
          <cx:pt idx="305">3831</cx:pt>
          <cx:pt idx="306">2473</cx:pt>
          <cx:pt idx="307">5357</cx:pt>
          <cx:pt idx="308">2779</cx:pt>
          <cx:pt idx="309">1330</cx:pt>
          <cx:pt idx="310">1732</cx:pt>
          <cx:pt idx="311">1662</cx:pt>
          <cx:pt idx="312">4549</cx:pt>
          <cx:pt idx="313">1616</cx:pt>
          <cx:pt idx="314">1831</cx:pt>
          <cx:pt idx="315">4885</cx:pt>
          <cx:pt idx="316">2722</cx:pt>
          <cx:pt idx="317">3572</cx:pt>
          <cx:pt idx="318">2511</cx:pt>
          <cx:pt idx="319">1271</cx:pt>
          <cx:pt idx="320">1842</cx:pt>
          <cx:pt idx="321">2534</cx:pt>
          <cx:pt idx="322">1582</cx:pt>
          <cx:pt idx="323">3039</cx:pt>
          <cx:pt idx="324">502</cx:pt>
          <cx:pt idx="325">2791</cx:pt>
          <cx:pt idx="326">4436</cx:pt>
          <cx:pt idx="327">2603</cx:pt>
          <cx:pt idx="328">672</cx:pt>
          <cx:pt idx="329">2933</cx:pt>
          <cx:pt idx="330">3240</cx:pt>
          <cx:pt idx="331">362</cx:pt>
          <cx:pt idx="332">2406</cx:pt>
          <cx:pt idx="333">1438</cx:pt>
          <cx:pt idx="334">4612</cx:pt>
          <cx:pt idx="335">451</cx:pt>
          <cx:pt idx="336">2897</cx:pt>
          <cx:pt idx="337">1503</cx:pt>
          <cx:pt idx="338">3700</cx:pt>
          <cx:pt idx="339">2466</cx:pt>
          <cx:pt idx="340">1994</cx:pt>
          <cx:pt idx="341">3850</cx:pt>
          <cx:pt idx="342">1870</cx:pt>
          <cx:pt idx="343">3524</cx:pt>
          <cx:pt idx="344">2041</cx:pt>
          <cx:pt idx="345">2119</cx:pt>
          <cx:pt idx="346">2754</cx:pt>
          <cx:pt idx="347">1257</cx:pt>
          <cx:pt idx="348">3507</cx:pt>
          <cx:pt idx="349">2538</cx:pt>
          <cx:pt idx="350">3676</cx:pt>
          <cx:pt idx="351">2393</cx:pt>
          <cx:pt idx="352">476</cx:pt>
          <cx:pt idx="353">3418</cx:pt>
          <cx:pt idx="354">3028</cx:pt>
          <cx:pt idx="355">4182</cx:pt>
          <cx:pt idx="356">731</cx:pt>
          <cx:pt idx="357">2779</cx:pt>
          <cx:pt idx="358">1582</cx:pt>
          <cx:pt idx="359">5975</cx:pt>
          <cx:pt idx="360">4371</cx:pt>
          <cx:pt idx="361">3467</cx:pt>
          <cx:pt idx="362">1947</cx:pt>
          <cx:pt idx="363">2213</cx:pt>
          <cx:pt idx="364">798</cx:pt>
          <cx:pt idx="365">726</cx:pt>
          <cx:pt idx="366">1239</cx:pt>
          <cx:pt idx="367">2014</cx:pt>
          <cx:pt idx="368">3493</cx:pt>
          <cx:pt idx="369">5139</cx:pt>
          <cx:pt idx="370">3196</cx:pt>
          <cx:pt idx="371">3094</cx:pt>
          <cx:pt idx="372">462</cx:pt>
          <cx:pt idx="373">1028</cx:pt>
          <cx:pt idx="374">1869</cx:pt>
          <cx:pt idx="375">4412</cx:pt>
          <cx:pt idx="376">476</cx:pt>
          <cx:pt idx="377">3079</cx:pt>
          <cx:pt idx="378">2037</cx:pt>
          <cx:pt idx="379">1477</cx:pt>
          <cx:pt idx="380">2438</cx:pt>
          <cx:pt idx="381">2455</cx:pt>
          <cx:pt idx="382">2667</cx:pt>
          <cx:pt idx="383">4354</cx:pt>
          <cx:pt idx="384">4735</cx:pt>
          <cx:pt idx="385">3679</cx:pt>
          <cx:pt idx="386">2754</cx:pt>
          <cx:pt idx="387">2447</cx:pt>
          <cx:pt idx="388">598</cx:pt>
          <cx:pt idx="389">1711</cx:pt>
          <cx:pt idx="390">2998</cx:pt>
          <cx:pt idx="391">4656</cx:pt>
          <cx:pt idx="392">3209</cx:pt>
          <cx:pt idx="393">5975</cx:pt>
          <cx:pt idx="394">2519</cx:pt>
          <cx:pt idx="395">4165</cx:pt>
          <cx:pt idx="396">476</cx:pt>
          <cx:pt idx="397">1502</cx:pt>
          <cx:pt idx="398">1519</cx:pt>
          <cx:pt idx="399">2255</cx:pt>
          <cx:pt idx="400">1502</cx:pt>
          <cx:pt idx="401">2450</cx:pt>
          <cx:pt idx="402">3762</cx:pt>
          <cx:pt idx="403">1764</cx:pt>
          <cx:pt idx="404">2035</cx:pt>
          <cx:pt idx="405">2636</cx:pt>
          <cx:pt idx="406">1879</cx:pt>
          <cx:pt idx="407">1966</cx:pt>
          <cx:pt idx="408">1386</cx:pt>
          <cx:pt idx="409">3912</cx:pt>
          <cx:pt idx="410">2594</cx:pt>
          <cx:pt idx="411">3019</cx:pt>
          <cx:pt idx="412">3135</cx:pt>
          <cx:pt idx="413">2457</cx:pt>
          <cx:pt idx="414">2484</cx:pt>
          <cx:pt idx="415">2987</cx:pt>
          <cx:pt idx="416">2411</cx:pt>
          <cx:pt idx="417">1473</cx:pt>
          <cx:pt idx="418">2996</cx:pt>
          <cx:pt idx="419">1842</cx:pt>
          <cx:pt idx="420">5362</cx:pt>
          <cx:pt idx="421">1718</cx:pt>
          <cx:pt idx="422">1018</cx:pt>
          <cx:pt idx="423">1855</cx:pt>
          <cx:pt idx="424">5048</cx:pt>
          <cx:pt idx="425">2723</cx:pt>
          <cx:pt idx="426">1821</cx:pt>
          <cx:pt idx="427">2676</cx:pt>
          <cx:pt idx="428">2457</cx:pt>
          <cx:pt idx="429">5227</cx:pt>
          <cx:pt idx="430">3019</cx:pt>
          <cx:pt idx="431">3414</cx:pt>
          <cx:pt idx="432">4197</cx:pt>
          <cx:pt idx="433">2285</cx:pt>
          <cx:pt idx="434">5768</cx:pt>
          <cx:pt idx="435">2103</cx:pt>
          <cx:pt idx="436">2159</cx:pt>
          <cx:pt idx="437">1700</cx:pt>
          <cx:pt idx="438">2912</cx:pt>
          <cx:pt idx="439">1089</cx:pt>
          <cx:pt idx="440">4805</cx:pt>
          <cx:pt idx="441">910</cx:pt>
          <cx:pt idx="442">1617</cx:pt>
          <cx:pt idx="443">324</cx:pt>
          <cx:pt idx="444">3302</cx:pt>
          <cx:pt idx="445">4059</cx:pt>
          <cx:pt idx="446">3430</cx:pt>
          <cx:pt idx="447">1397</cx:pt>
          <cx:pt idx="448">3430</cx:pt>
          <cx:pt idx="449">4059</cx:pt>
          <cx:pt idx="450">1831</cx:pt>
          <cx:pt idx="451">3430</cx:pt>
          <cx:pt idx="452">1969</cx:pt>
          <cx:pt idx="453">5163</cx:pt>
          <cx:pt idx="454">3227</cx:pt>
          <cx:pt idx="455">4676</cx:pt>
          <cx:pt idx="456">826</cx:pt>
          <cx:pt idx="457">2212</cx:pt>
          <cx:pt idx="458">896</cx:pt>
          <cx:pt idx="459">287</cx:pt>
          <cx:pt idx="460">4899</cx:pt>
          <cx:pt idx="461">663</cx:pt>
          <cx:pt idx="462">2023</cx:pt>
          <cx:pt idx="463">1169</cx:pt>
          <cx:pt idx="464">2166</cx:pt>
          <cx:pt idx="465">2049</cx:pt>
          <cx:pt idx="466">809</cx:pt>
          <cx:pt idx="467">3223</cx:pt>
          <cx:pt idx="468">2670</cx:pt>
          <cx:pt idx="469">3583</cx:pt>
          <cx:pt idx="470">216</cx:pt>
          <cx:pt idx="471">4095</cx:pt>
          <cx:pt idx="472">528</cx:pt>
          <cx:pt idx="473">4544</cx:pt>
          <cx:pt idx="474">1405</cx:pt>
          <cx:pt idx="475">2422</cx:pt>
          <cx:pt idx="476">2942</cx:pt>
          <cx:pt idx="477">1540</cx:pt>
          <cx:pt idx="478">3078</cx:pt>
          <cx:pt idx="479">1890</cx:pt>
          <cx:pt idx="480">3398</cx:pt>
          <cx:pt idx="481">1953</cx:pt>
          <cx:pt idx="482">1143</cx:pt>
          <cx:pt idx="483">3914</cx:pt>
          <cx:pt idx="484">1107</cx:pt>
          <cx:pt idx="485">4704</cx:pt>
          <cx:pt idx="486">518</cx:pt>
          <cx:pt idx="487">2161</cx:pt>
          <cx:pt idx="488">2002</cx:pt>
          <cx:pt idx="489">4256</cx:pt>
          <cx:pt idx="490">3150</cx:pt>
          <cx:pt idx="491">3504</cx:pt>
          <cx:pt idx="492">3897</cx:pt>
          <cx:pt idx="493">2345</cx:pt>
          <cx:pt idx="494">819</cx:pt>
          <cx:pt idx="495">2604</cx:pt>
          <cx:pt idx="496">2003</cx:pt>
          <cx:pt idx="497">2225</cx:pt>
          <cx:pt idx="498">2604</cx:pt>
          <cx:pt idx="499">2245</cx:pt>
          <cx:pt idx="500">3374</cx:pt>
          <cx:pt idx="501">884</cx:pt>
          <cx:pt idx="502">1757</cx:pt>
          <cx:pt idx="503">2258</cx:pt>
          <cx:pt idx="504">5264</cx:pt>
          <cx:pt idx="505">1453</cx:pt>
          <cx:pt idx="506">1988</cx:pt>
          <cx:pt idx="507">3757</cx:pt>
          <cx:pt idx="508">4398</cx:pt>
          <cx:pt idx="509">1127</cx:pt>
          <cx:pt idx="510">2616</cx:pt>
          <cx:pt idx="511">2698</cx:pt>
          <cx:pt idx="512">4333</cx:pt>
          <cx:pt idx="513">2745</cx:pt>
          <cx:pt idx="514">1883</cx:pt>
          <cx:pt idx="515">5145</cx:pt>
          <cx:pt idx="516">2345</cx:pt>
          <cx:pt idx="517">1280</cx:pt>
          <cx:pt idx="518">2620</cx:pt>
          <cx:pt idx="519">2362</cx:pt>
          <cx:pt idx="520">1183</cx:pt>
          <cx:pt idx="521">1650</cx:pt>
          <cx:pt idx="522">2674</cx:pt>
          <cx:pt idx="523">4175</cx:pt>
          <cx:pt idx="524">2045</cx:pt>
          <cx:pt idx="525">3035</cx:pt>
          <cx:pt idx="526">2229</cx:pt>
          <cx:pt idx="527">2484</cx:pt>
          <cx:pt idx="528">1371</cx:pt>
          <cx:pt idx="529">2048</cx:pt>
          <cx:pt idx="530">2683</cx:pt>
          <cx:pt idx="531">2856</cx:pt>
          <cx:pt idx="532">508</cx:pt>
          <cx:pt idx="533">2989</cx:pt>
          <cx:pt idx="534">4305</cx:pt>
          <cx:pt idx="535">2779</cx:pt>
          <cx:pt idx="536">4368</cx:pt>
          <cx:pt idx="537">5506</cx:pt>
          <cx:pt idx="538">4725</cx:pt>
          <cx:pt idx="539">2884</cx:pt>
          <cx:pt idx="540">400</cx:pt>
          <cx:pt idx="541">4241</cx:pt>
          <cx:pt idx="542">3418</cx:pt>
          <cx:pt idx="543">1933</cx:pt>
          <cx:pt idx="544">2583</cx:pt>
          <cx:pt idx="545">1650</cx:pt>
          <cx:pt idx="546">3745</cx:pt>
          <cx:pt idx="547">3128</cx:pt>
          <cx:pt idx="548">551</cx:pt>
          <cx:pt idx="549">2229</cx:pt>
          <cx:pt idx="550">2660</cx:pt>
          <cx:pt idx="551">465</cx:pt>
          <cx:pt idx="552">3024</cx:pt>
          <cx:pt idx="553">3394</cx:pt>
          <cx:pt idx="554">3042</cx:pt>
          <cx:pt idx="555">4158</cx:pt>
          <cx:pt idx="556">360</cx:pt>
          <cx:pt idx="557">4162</cx:pt>
          <cx:pt idx="558">2674</cx:pt>
          <cx:pt idx="559">5216</cx:pt>
          <cx:pt idx="560">4165</cx:pt>
          <cx:pt idx="561">634</cx:pt>
          <cx:pt idx="562">4703</cx:pt>
          <cx:pt idx="563">5798</cx:pt>
          <cx:pt idx="564">4378</cx:pt>
          <cx:pt idx="565">1968</cx:pt>
          <cx:pt idx="566">3042</cx:pt>
          <cx:pt idx="567">2659</cx:pt>
          <cx:pt idx="568">4611</cx:pt>
          <cx:pt idx="569">5208</cx:pt>
          <cx:pt idx="570">5264</cx:pt>
          <cx:pt idx="571">1319</cx:pt>
          <cx:pt idx="572">1803</cx:pt>
          <cx:pt idx="573">5003</cx:pt>
          <cx:pt idx="574">4459</cx:pt>
          <cx:pt idx="575">2695</cx:pt>
          <cx:pt idx="576">1830</cx:pt>
          <cx:pt idx="577">1690</cx:pt>
          <cx:pt idx="578">3185</cx:pt>
          <cx:pt idx="579">2731</cx:pt>
          <cx:pt idx="580">3570</cx:pt>
          <cx:pt idx="581">813</cx:pt>
          <cx:pt idx="582">3302</cx:pt>
          <cx:pt idx="583">1474</cx:pt>
          <cx:pt idx="584">1118</cx:pt>
          <cx:pt idx="585">2628</cx:pt>
          <cx:pt idx="586">1097</cx:pt>
          <cx:pt idx="587">442</cx:pt>
          <cx:pt idx="588">1183</cx:pt>
          <cx:pt idx="589">3527</cx:pt>
          <cx:pt idx="590">1271</cx:pt>
          <cx:pt idx="591">1755</cx:pt>
          <cx:pt idx="592">2121</cx:pt>
          <cx:pt idx="593">2625</cx:pt>
          <cx:pt idx="594">5584</cx:pt>
          <cx:pt idx="595">2782</cx:pt>
          <cx:pt idx="596">427</cx:pt>
          <cx:pt idx="597">569</cx:pt>
          <cx:pt idx="598">784</cx:pt>
          <cx:pt idx="599">2505</cx:pt>
          <cx:pt idx="600">1874</cx:pt>
          <cx:pt idx="601">2982</cx:pt>
          <cx:pt idx="602">4138</cx:pt>
          <cx:pt idx="603">781</cx:pt>
          <cx:pt idx="604">1488</cx:pt>
          <cx:pt idx="605">2761</cx:pt>
          <cx:pt idx="606">2111</cx:pt>
          <cx:pt idx="607">3302</cx:pt>
          <cx:pt idx="608">1030</cx:pt>
          <cx:pt idx="609">2839</cx:pt>
          <cx:pt idx="610">1469</cx:pt>
          <cx:pt idx="611">502</cx:pt>
          <cx:pt idx="612">3184</cx:pt>
          <cx:pt idx="613">669</cx:pt>
          <cx:pt idx="614">4547</cx:pt>
          <cx:pt idx="615">2750</cx:pt>
          <cx:pt idx="616">1708</cx:pt>
          <cx:pt idx="617">1558</cx:pt>
          <cx:pt idx="618">1327</cx:pt>
          <cx:pt idx="619">1106</cx:pt>
          <cx:pt idx="620">2094</cx:pt>
          <cx:pt idx="621">4851</cx:pt>
          <cx:pt idx="622">1450</cx:pt>
          <cx:pt idx="623">4411</cx:pt>
          <cx:pt idx="624">2345</cx:pt>
          <cx:pt idx="625">4366</cx:pt>
          <cx:pt idx="626">2655</cx:pt>
          <cx:pt idx="627">4009</cx:pt>
          <cx:pt idx="628">1393</cx:pt>
          <cx:pt idx="629">1204</cx:pt>
          <cx:pt idx="630">2492</cx:pt>
          <cx:pt idx="631">2212</cx:pt>
          <cx:pt idx="632">2839</cx:pt>
          <cx:pt idx="633">2492</cx:pt>
          <cx:pt idx="634">1403</cx:pt>
          <cx:pt idx="635">3570</cx:pt>
          <cx:pt idx="636">3867</cx:pt>
          <cx:pt idx="637">3251</cx:pt>
          <cx:pt idx="638">616</cx:pt>
          <cx:pt idx="639">3493</cx:pt>
          <cx:pt idx="640">2932</cx:pt>
          <cx:pt idx="641">1790</cx:pt>
          <cx:pt idx="642">3023</cx:pt>
          <cx:pt idx="643">3829</cx:pt>
          <cx:pt idx="644">2188</cx:pt>
          <cx:pt idx="645">4199</cx:pt>
          <cx:pt idx="646">1783</cx:pt>
          <cx:pt idx="647">3829</cx:pt>
          <cx:pt idx="648">339</cx:pt>
          <cx:pt idx="649">3440</cx:pt>
          <cx:pt idx="650">2900</cx:pt>
          <cx:pt idx="651">3745</cx:pt>
          <cx:pt idx="652">3244</cx:pt>
          <cx:pt idx="653">4196</cx:pt>
          <cx:pt idx="654">3229</cx:pt>
          <cx:pt idx="655">2205</cx:pt>
          <cx:pt idx="656">1169</cx:pt>
          <cx:pt idx="657">2975</cx:pt>
          <cx:pt idx="658">3081</cx:pt>
          <cx:pt idx="659">3548</cx:pt>
          <cx:pt idx="660">1107</cx:pt>
          <cx:pt idx="661">5660</cx:pt>
          <cx:pt idx="662">4555</cx:pt>
          <cx:pt idx="663">1130</cx:pt>
          <cx:pt idx="664">1791</cx:pt>
          <cx:pt idx="665">3567</cx:pt>
          <cx:pt idx="666">1203</cx:pt>
          <cx:pt idx="667">1715</cx:pt>
          <cx:pt idx="668">2117</cx:pt>
          <cx:pt idx="669">1449</cx:pt>
          <cx:pt idx="670">1876</cx:pt>
          <cx:pt idx="671">2053</cx:pt>
          <cx:pt idx="672">4161</cx:pt>
          <cx:pt idx="673">2979</cx:pt>
          <cx:pt idx="674">2226</cx:pt>
          <cx:pt idx="675">2625</cx:pt>
          <cx:pt idx="676">2415</cx:pt>
          <cx:pt idx="677">699</cx:pt>
          <cx:pt idx="678">2408</cx:pt>
          <cx:pt idx="679">2793</cx:pt>
          <cx:pt idx="680">2380</cx:pt>
          <cx:pt idx="681">2226</cx:pt>
          <cx:pt idx="682">1649</cx:pt>
          <cx:pt idx="683">1649</cx:pt>
          <cx:pt idx="684">1561</cx:pt>
          <cx:pt idx="685">3527</cx:pt>
          <cx:pt idx="686">2628</cx:pt>
          <cx:pt idx="687">1827</cx:pt>
          <cx:pt idx="688">1739</cx:pt>
          <cx:pt idx="689">2186</cx:pt>
          <cx:pt idx="690">1130</cx:pt>
          <cx:pt idx="691">3654</cx:pt>
          <cx:pt idx="692">3955</cx:pt>
          <cx:pt idx="693">2391</cx:pt>
          <cx:pt idx="694">2723</cx:pt>
          <cx:pt idx="695">1494</cx:pt>
          <cx:pt idx="696">3514</cx:pt>
          <cx:pt idx="697">3514</cx:pt>
          <cx:pt idx="698">3633</cx:pt>
          <cx:pt idx="699">2947</cx:pt>
          <cx:pt idx="700">377</cx:pt>
          <cx:pt idx="701">4255</cx:pt>
          <cx:pt idx="702">3535</cx:pt>
          <cx:pt idx="703">2338</cx:pt>
          <cx:pt idx="704">1624</cx:pt>
          <cx:pt idx="705">1393</cx:pt>
          <cx:pt idx="706">1609</cx:pt>
          <cx:pt idx="707">625</cx:pt>
          <cx:pt idx="708">1339</cx:pt>
          <cx:pt idx="709">2947</cx:pt>
          <cx:pt idx="710">1624</cx:pt>
          <cx:pt idx="711">2303</cx:pt>
          <cx:pt idx="712">4127</cx:pt>
          <cx:pt idx="713">2101</cx:pt>
          <cx:pt idx="714">2681</cx:pt>
          <cx:pt idx="715">3254</cx:pt>
          <cx:pt idx="716">967</cx:pt>
          <cx:pt idx="717">3827</cx:pt>
          <cx:pt idx="718">578</cx:pt>
          <cx:pt idx="719">5975</cx:pt>
          <cx:pt idx="720">2648</cx:pt>
          <cx:pt idx="721">1558</cx:pt>
          <cx:pt idx="722">3498</cx:pt>
          <cx:pt idx="723">669</cx:pt>
          <cx:pt idx="724">773</cx:pt>
          <cx:pt idx="725">1064</cx:pt>
          <cx:pt idx="726">930</cx:pt>
          <cx:pt idx="727">3078</cx:pt>
          <cx:pt idx="728">5975</cx:pt>
          <cx:pt idx="729">4375</cx:pt>
          <cx:pt idx="730">3527</cx:pt>
          <cx:pt idx="731">1557</cx:pt>
          <cx:pt idx="732">2259</cx:pt>
          <cx:pt idx="733">3664</cx:pt>
          <cx:pt idx="734">1644</cx:pt>
          <cx:pt idx="735">1855</cx:pt>
          <cx:pt idx="736">788</cx:pt>
          <cx:pt idx="737">3614</cx:pt>
          <cx:pt idx="738">1558</cx:pt>
          <cx:pt idx="739">1945</cx:pt>
          <cx:pt idx="740">1126</cx:pt>
          <cx:pt idx="741">3885</cx:pt>
          <cx:pt idx="742">3554</cx:pt>
          <cx:pt idx="743">2509</cx:pt>
          <cx:pt idx="744">524</cx:pt>
          <cx:pt idx="745">1791</cx:pt>
          <cx:pt idx="746">3073</cx:pt>
          <cx:pt idx="747">3256</cx:pt>
          <cx:pt idx="748">3201</cx:pt>
          <cx:pt idx="749">2373</cx:pt>
          <cx:pt idx="750">1881</cx:pt>
          <cx:pt idx="751">3234</cx:pt>
          <cx:pt idx="752">2410</cx:pt>
          <cx:pt idx="753">4541</cx:pt>
          <cx:pt idx="754">5345</cx:pt>
          <cx:pt idx="755">306</cx:pt>
          <cx:pt idx="756">728</cx:pt>
          <cx:pt idx="757">530</cx:pt>
          <cx:pt idx="758">2831</cx:pt>
          <cx:pt idx="759">2618</cx:pt>
          <cx:pt idx="760">2897</cx:pt>
          <cx:pt idx="761">2125</cx:pt>
          <cx:pt idx="762">3040</cx:pt>
          <cx:pt idx="763">2101</cx:pt>
          <cx:pt idx="764">1802</cx:pt>
          <cx:pt idx="765">2620</cx:pt>
          <cx:pt idx="766">4309</cx:pt>
          <cx:pt idx="767">459</cx:pt>
          <cx:pt idx="768">1828</cx:pt>
          <cx:pt idx="769">4921</cx:pt>
          <cx:pt idx="770">2059</cx:pt>
          <cx:pt idx="771">4707</cx:pt>
          <cx:pt idx="772">4792</cx:pt>
          <cx:pt idx="773">4612</cx:pt>
          <cx:pt idx="774">1623</cx:pt>
          <cx:pt idx="775">3167</cx:pt>
          <cx:pt idx="776">2558</cx:pt>
          <cx:pt idx="777">1442</cx:pt>
          <cx:pt idx="778">465</cx:pt>
          <cx:pt idx="779">3299</cx:pt>
          <cx:pt idx="780">1155</cx:pt>
          <cx:pt idx="781">4640</cx:pt>
          <cx:pt idx="782">1337</cx:pt>
          <cx:pt idx="783">3083</cx:pt>
          <cx:pt idx="784">921</cx:pt>
          <cx:pt idx="785">414</cx:pt>
          <cx:pt idx="786">2029</cx:pt>
          <cx:pt idx="787">952</cx:pt>
          <cx:pt idx="788">2125</cx:pt>
          <cx:pt idx="789">1558</cx:pt>
          <cx:pt idx="790">595</cx:pt>
          <cx:pt idx="791">1318</cx:pt>
          <cx:pt idx="792">2674</cx:pt>
          <cx:pt idx="793">1582</cx:pt>
          <cx:pt idx="794">1372</cx:pt>
          <cx:pt idx="795">955</cx:pt>
          <cx:pt idx="796">1582</cx:pt>
          <cx:pt idx="797">1775</cx:pt>
          <cx:pt idx="798">1265</cx:pt>
          <cx:pt idx="799">2632</cx:pt>
          <cx:pt idx="800">5428</cx:pt>
          <cx:pt idx="801">2401</cx:pt>
          <cx:pt idx="802">1932</cx:pt>
          <cx:pt idx="803">2763</cx:pt>
          <cx:pt idx="804">1352</cx:pt>
          <cx:pt idx="805">329</cx:pt>
          <cx:pt idx="806">1033</cx:pt>
          <cx:pt idx="807">1526</cx:pt>
          <cx:pt idx="808">1188</cx:pt>
          <cx:pt idx="809">2573</cx:pt>
          <cx:pt idx="810">1778</cx:pt>
          <cx:pt idx="811">1577</cx:pt>
          <cx:pt idx="812">2481</cx:pt>
          <cx:pt idx="813">3042</cx:pt>
          <cx:pt idx="814">898</cx:pt>
          <cx:pt idx="815">3775</cx:pt>
          <cx:pt idx="816">3083</cx:pt>
          <cx:pt idx="817">1825</cx:pt>
          <cx:pt idx="818">497</cx:pt>
          <cx:pt idx="819">1397</cx:pt>
          <cx:pt idx="820">4774</cx:pt>
          <cx:pt idx="821">1107</cx:pt>
          <cx:pt idx="822">2608</cx:pt>
          <cx:pt idx="823">1230</cx:pt>
          <cx:pt idx="824">2063</cx:pt>
          <cx:pt idx="825">1558</cx:pt>
          <cx:pt idx="826">4993</cx:pt>
          <cx:pt idx="827">2101</cx:pt>
          <cx:pt idx="828">1468</cx:pt>
          <cx:pt idx="829">3663</cx:pt>
          <cx:pt idx="830">2485</cx:pt>
          <cx:pt idx="831">1134</cx:pt>
          <cx:pt idx="832">1841</cx:pt>
          <cx:pt idx="833">4621</cx:pt>
          <cx:pt idx="834">3850</cx:pt>
          <cx:pt idx="835">2360</cx:pt>
          <cx:pt idx="836">2400</cx:pt>
          <cx:pt idx="837">944</cx:pt>
          <cx:pt idx="838">921</cx:pt>
          <cx:pt idx="839">1319</cx:pt>
          <cx:pt idx="840">2806</cx:pt>
          <cx:pt idx="841">1459</cx:pt>
          <cx:pt idx="842">1916</cx:pt>
          <cx:pt idx="843">3154</cx:pt>
          <cx:pt idx="844">2115</cx:pt>
          <cx:pt idx="845">3782</cx:pt>
          <cx:pt idx="846">1344</cx:pt>
          <cx:pt idx="847">3527</cx:pt>
          <cx:pt idx="848">2042</cx:pt>
          <cx:pt idx="849">2589</cx:pt>
          <cx:pt idx="850">1177</cx:pt>
          <cx:pt idx="851">3647</cx:pt>
          <cx:pt idx="852">1772</cx:pt>
          <cx:pt idx="853">2674</cx:pt>
          <cx:pt idx="854">1829</cx:pt>
          <cx:pt idx="855">1575</cx:pt>
          <cx:pt idx="856">1542</cx:pt>
          <cx:pt idx="857">1678</cx:pt>
          <cx:pt idx="858">1444</cx:pt>
          <cx:pt idx="859">1343</cx:pt>
          <cx:pt idx="860">1891</cx:pt>
          <cx:pt idx="861">1127</cx:pt>
          <cx:pt idx="862">3647</cx:pt>
          <cx:pt idx="863">3997</cx:pt>
          <cx:pt idx="864">1918</cx:pt>
          <cx:pt idx="865">2571</cx:pt>
          <cx:pt idx="866">2240</cx:pt>
          <cx:pt idx="867">5513</cx:pt>
          <cx:pt idx="868">4631</cx:pt>
          <cx:pt idx="869">4398</cx:pt>
          <cx:pt idx="870">553</cx:pt>
          <cx:pt idx="871">4283</cx:pt>
          <cx:pt idx="872">2839</cx:pt>
          <cx:pt idx="873">1033</cx:pt>
          <cx:pt idx="874">3563</cx:pt>
          <cx:pt idx="875">1134</cx:pt>
          <cx:pt idx="876">2310</cx:pt>
          <cx:pt idx="877">812</cx:pt>
          <cx:pt idx="878">1916</cx:pt>
          <cx:pt idx="879">2619</cx:pt>
          <cx:pt idx="880">4217</cx:pt>
          <cx:pt idx="881">4389</cx:pt>
          <cx:pt idx="882">3167</cx:pt>
          <cx:pt idx="883">4151</cx:pt>
          <cx:pt idx="884">1169</cx:pt>
          <cx:pt idx="885">2016</cx:pt>
          <cx:pt idx="886">531</cx:pt>
          <cx:pt idx="887">3865</cx:pt>
          <cx:pt idx="888">4787</cx:pt>
          <cx:pt idx="889">2423</cx:pt>
          <cx:pt idx="890">1428</cx:pt>
          <cx:pt idx="891">2471</cx:pt>
          <cx:pt idx="892">1533</cx:pt>
          <cx:pt idx="893">2325</cx:pt>
          <cx:pt idx="894">2873</cx:pt>
          <cx:pt idx="895">3782</cx:pt>
          <cx:pt idx="896">1344</cx:pt>
          <cx:pt idx="897">2043</cx:pt>
          <cx:pt idx="898">5383</cx:pt>
          <cx:pt idx="899">3461</cx:pt>
          <cx:pt idx="900">3744</cx:pt>
          <cx:pt idx="901">3006</cx:pt>
          <cx:pt idx="902">3317</cx:pt>
          <cx:pt idx="903">2117</cx:pt>
          <cx:pt idx="904">4359</cx:pt>
          <cx:pt idx="905">2783</cx:pt>
          <cx:pt idx="906">1869</cx:pt>
          <cx:pt idx="907">1309</cx:pt>
          <cx:pt idx="908">1243</cx:pt>
          <cx:pt idx="909">3011</cx:pt>
          <cx:pt idx="910">1616</cx:pt>
          <cx:pt idx="911">2191</cx:pt>
          <cx:pt idx="912">1608</cx:pt>
          <cx:pt idx="913">3078</cx:pt>
          <cx:pt idx="914">2628</cx:pt>
          <cx:pt idx="915">2455</cx:pt>
          <cx:pt idx="916">2393</cx:pt>
          <cx:pt idx="917">1810</cx:pt>
          <cx:pt idx="918">2310</cx:pt>
          <cx:pt idx="919">2135</cx:pt>
          <cx:pt idx="920">1246</cx:pt>
          <cx:pt idx="921">3679</cx:pt>
          <cx:pt idx="922">3679</cx:pt>
          <cx:pt idx="923">1529</cx:pt>
          <cx:pt idx="924">3815</cx:pt>
          <cx:pt idx="925">1468</cx:pt>
          <cx:pt idx="926">2349</cx:pt>
          <cx:pt idx="927">2826</cx:pt>
          <cx:pt idx="928">1455</cx:pt>
          <cx:pt idx="929">3780</cx:pt>
          <cx:pt idx="930">2423</cx:pt>
          <cx:pt idx="931">3720</cx:pt>
          <cx:pt idx="932">3875</cx:pt>
          <cx:pt idx="933">1816</cx:pt>
          <cx:pt idx="934">5514</cx:pt>
          <cx:pt idx="935">2693</cx:pt>
          <cx:pt idx="936">1313</cx:pt>
          <cx:pt idx="937">2146</cx:pt>
          <cx:pt idx="938">628</cx:pt>
          <cx:pt idx="939">2447</cx:pt>
          <cx:pt idx="940">2281</cx:pt>
          <cx:pt idx="941">5185</cx:pt>
          <cx:pt idx="942">823</cx:pt>
          <cx:pt idx="943">1551</cx:pt>
          <cx:pt idx="944">5514</cx:pt>
          <cx:pt idx="945">3556</cx:pt>
          <cx:pt idx="946">2409</cx:pt>
          <cx:pt idx="947">1355</cx:pt>
          <cx:pt idx="948">1646</cx:pt>
          <cx:pt idx="949">852</cx:pt>
          <cx:pt idx="950">2569</cx:pt>
          <cx:pt idx="951">3178</cx:pt>
          <cx:pt idx="952">1355</cx:pt>
          <cx:pt idx="953">1243</cx:pt>
          <cx:pt idx="954">2811</cx:pt>
          <cx:pt idx="955">4263</cx:pt>
          <cx:pt idx="956">1729</cx:pt>
          <cx:pt idx="957">2247</cx:pt>
          <cx:pt idx="958">1922</cx:pt>
          <cx:pt idx="959">1900</cx:pt>
          <cx:pt idx="960">1376</cx:pt>
          <cx:pt idx="961">1317</cx:pt>
          <cx:pt idx="962">5224</cx:pt>
          <cx:pt idx="963">1544</cx:pt>
          <cx:pt idx="964">2629</cx:pt>
          <cx:pt idx="965">2475</cx:pt>
          <cx:pt idx="966">3345</cx:pt>
          <cx:pt idx="967">3215</cx:pt>
          <cx:pt idx="968">1033</cx:pt>
          <cx:pt idx="969">1963</cx:pt>
          <cx:pt idx="970">406</cx:pt>
          <cx:pt idx="971">3079</cx:pt>
          <cx:pt idx="972">1719</cx:pt>
          <cx:pt idx="973">2996</cx:pt>
          <cx:pt idx="974">1808</cx:pt>
          <cx:pt idx="975">1813</cx:pt>
          <cx:pt idx="976">3135</cx:pt>
          <cx:pt idx="977">3017</cx:pt>
          <cx:pt idx="978">1020</cx:pt>
          <cx:pt idx="979">2439</cx:pt>
          <cx:pt idx="980">707</cx:pt>
          <cx:pt idx="981">1319</cx:pt>
          <cx:pt idx="982">1922</cx:pt>
          <cx:pt idx="983">1203</cx:pt>
          <cx:pt idx="984">3679</cx:pt>
          <cx:pt idx="985">1792</cx:pt>
          <cx:pt idx="986">1028</cx:pt>
          <cx:pt idx="987">1152</cx:pt>
          <cx:pt idx="988">1066</cx:pt>
          <cx:pt idx="989">760</cx:pt>
          <cx:pt idx="990">4842</cx:pt>
          <cx:pt idx="991">1610</cx:pt>
          <cx:pt idx="992">1610</cx:pt>
          <cx:pt idx="993">1989</cx:pt>
          <cx:pt idx="994">3506</cx:pt>
          <cx:pt idx="995">4842</cx:pt>
          <cx:pt idx="996">2246</cx:pt>
          <cx:pt idx="997">2556</cx:pt>
          <cx:pt idx="998">2107</cx:pt>
          <cx:pt idx="999">3524</cx:pt>
          <cx:pt idx="1000">1041</cx:pt>
          <cx:pt idx="1001">5368</cx:pt>
          <cx:pt idx="1002">3444</cx:pt>
          <cx:pt idx="1003">4298</cx:pt>
          <cx:pt idx="1004">2684</cx:pt>
          <cx:pt idx="1005">1041</cx:pt>
          <cx:pt idx="1006">1365</cx:pt>
          <cx:pt idx="1007">2793</cx:pt>
          <cx:pt idx="1008">1663</cx:pt>
          <cx:pt idx="1009">1663</cx:pt>
          <cx:pt idx="1010">1407</cx:pt>
          <cx:pt idx="1011">2295</cx:pt>
          <cx:pt idx="1012">1354</cx:pt>
          <cx:pt idx="1013">2909</cx:pt>
          <cx:pt idx="1014">3695</cx:pt>
          <cx:pt idx="1015">614</cx:pt>
          <cx:pt idx="1016">1367</cx:pt>
          <cx:pt idx="1017">2790</cx:pt>
          <cx:pt idx="1018">1355</cx:pt>
          <cx:pt idx="1019">2359</cx:pt>
          <cx:pt idx="1020">211</cx:pt>
          <cx:pt idx="1021">2270</cx:pt>
          <cx:pt idx="1022">2628</cx:pt>
          <cx:pt idx="1023">3577</cx:pt>
          <cx:pt idx="1024">2281</cx:pt>
          <cx:pt idx="1025">1878</cx:pt>
          <cx:pt idx="1026">553</cx:pt>
          <cx:pt idx="1027">3679</cx:pt>
          <cx:pt idx="1028">2119</cx:pt>
          <cx:pt idx="1029">553</cx:pt>
          <cx:pt idx="1030">2368</cx:pt>
          <cx:pt idx="1031">2750</cx:pt>
          <cx:pt idx="1032">1462</cx:pt>
          <cx:pt idx="1033">1758</cx:pt>
          <cx:pt idx="1034">1072</cx:pt>
          <cx:pt idx="1035">1898</cx:pt>
          <cx:pt idx="1036">4396</cx:pt>
          <cx:pt idx="1037">519</cx:pt>
          <cx:pt idx="1038">2695</cx:pt>
          <cx:pt idx="1039">3034</cx:pt>
          <cx:pt idx="1040">1078</cx:pt>
          <cx:pt idx="1041">3476</cx:pt>
          <cx:pt idx="1042">1078</cx:pt>
          <cx:pt idx="1043">5066</cx:pt>
          <cx:pt idx="1044">921</cx:pt>
          <cx:pt idx="1045">981</cx:pt>
          <cx:pt idx="1046">1544</cx:pt>
          <cx:pt idx="1047">2598</cx:pt>
          <cx:pt idx="1048">2644</cx:pt>
          <cx:pt idx="1049">3480</cx:pt>
          <cx:pt idx="1050">3598</cx:pt>
          <cx:pt idx="1051">4879</cx:pt>
          <cx:pt idx="1052">626</cx:pt>
          <cx:pt idx="1053">856</cx:pt>
          <cx:pt idx="1054">362</cx:pt>
          <cx:pt idx="1055">1641</cx:pt>
          <cx:pt idx="1056">2562</cx:pt>
          <cx:pt idx="1057">1775</cx:pt>
          <cx:pt idx="1058">2898</cx:pt>
          <cx:pt idx="1059">2955</cx:pt>
          <cx:pt idx="1060">2145</cx:pt>
          <cx:pt idx="1061">2620</cx:pt>
          <cx:pt idx="1062">1483</cx:pt>
          <cx:pt idx="1063">3542</cx:pt>
          <cx:pt idx="1064">1829</cx:pt>
          <cx:pt idx="1065">4679</cx:pt>
          <cx:pt idx="1066">3885</cx:pt>
          <cx:pt idx="1067">2101</cx:pt>
          <cx:pt idx="1068">2275</cx:pt>
          <cx:pt idx="1069">3172</cx:pt>
          <cx:pt idx="1070">3751</cx:pt>
          <cx:pt idx="1071">3305</cx:pt>
          <cx:pt idx="1072">1368</cx:pt>
          <cx:pt idx="1073">3321</cx:pt>
          <cx:pt idx="1074">3052</cx:pt>
          <cx:pt idx="1075">1476</cx:pt>
          <cx:pt idx="1076">4263</cx:pt>
          <cx:pt idx="1077">957</cx:pt>
          <cx:pt idx="1078">1896</cx:pt>
          <cx:pt idx="1079">1441</cx:pt>
          <cx:pt idx="1080">567</cx:pt>
          <cx:pt idx="1081">886</cx:pt>
          <cx:pt idx="1082">2310</cx:pt>
          <cx:pt idx="1083">1925</cx:pt>
          <cx:pt idx="1084">502</cx:pt>
          <cx:pt idx="1085">941</cx:pt>
          <cx:pt idx="1086">3511</cx:pt>
          <cx:pt idx="1087">3758</cx:pt>
          <cx:pt idx="1088">1271</cx:pt>
          <cx:pt idx="1089">1505</cx:pt>
          <cx:pt idx="1090">2705</cx:pt>
          <cx:pt idx="1091">2979</cx:pt>
          <cx:pt idx="1092">2780</cx:pt>
          <cx:pt idx="1093">1532</cx:pt>
          <cx:pt idx="1094">1404</cx:pt>
          <cx:pt idx="1095">2739</cx:pt>
          <cx:pt idx="1096">1319</cx:pt>
          <cx:pt idx="1097">2839</cx:pt>
          <cx:pt idx="1098">3585</cx:pt>
          <cx:pt idx="1099">1688</cx:pt>
          <cx:pt idx="1100">527</cx:pt>
          <cx:pt idx="1101">2705</cx:pt>
          <cx:pt idx="1102">3594</cx:pt>
          <cx:pt idx="1103">2164</cx:pt>
          <cx:pt idx="1104">1925</cx:pt>
          <cx:pt idx="1105">1754</cx:pt>
          <cx:pt idx="1106">615</cx:pt>
          <cx:pt idx="1107">731</cx:pt>
          <cx:pt idx="1108">1896</cx:pt>
          <cx:pt idx="1109">4708</cx:pt>
          <cx:pt idx="1110">941</cx:pt>
          <cx:pt idx="1111">3336</cx:pt>
          <cx:pt idx="1112">3619</cx:pt>
          <cx:pt idx="1113">4655</cx:pt>
          <cx:pt idx="1114">2929</cx:pt>
          <cx:pt idx="1115">3682</cx:pt>
          <cx:pt idx="1116">1722</cx:pt>
          <cx:pt idx="1117">3069</cx:pt>
          <cx:pt idx="1118">2979</cx:pt>
          <cx:pt idx="1119">2044</cx:pt>
          <cx:pt idx="1120">2696</cx:pt>
          <cx:pt idx="1121">1626</cx:pt>
          <cx:pt idx="1122">2288</cx:pt>
          <cx:pt idx="1123">3518</cx:pt>
          <cx:pt idx="1124">3108</cx:pt>
          <cx:pt idx="1125">1218</cx:pt>
          <cx:pt idx="1126">4760</cx:pt>
          <cx:pt idx="1127">1520</cx:pt>
          <cx:pt idx="1128">781</cx:pt>
          <cx:pt idx="1129">1053</cx:pt>
          <cx:pt idx="1130">1092</cx:pt>
          <cx:pt idx="1131">1022</cx:pt>
          <cx:pt idx="1132">3651</cx:pt>
          <cx:pt idx="1133">1257</cx:pt>
          <cx:pt idx="1134">1853</cx:pt>
          <cx:pt idx="1135">1896</cx:pt>
          <cx:pt idx="1136">2248</cx:pt>
          <cx:pt idx="1137">2728</cx:pt>
          <cx:pt idx="1138">4165</cx:pt>
          <cx:pt idx="1139">2628</cx:pt>
          <cx:pt idx="1140">2367</cx:pt>
          <cx:pt idx="1141">2671</cx:pt>
          <cx:pt idx="1142">1736</cx:pt>
          <cx:pt idx="1143">2034</cx:pt>
          <cx:pt idx="1144">1925</cx:pt>
          <cx:pt idx="1145">1784</cx:pt>
          <cx:pt idx="1146">3913</cx:pt>
          <cx:pt idx="1147">3087</cx:pt>
          <cx:pt idx="1148">1785</cx:pt>
          <cx:pt idx="1149">1785</cx:pt>
          <cx:pt idx="1150">793</cx:pt>
          <cx:pt idx="1151">1536</cx:pt>
          <cx:pt idx="1152">1673</cx:pt>
          <cx:pt idx="1153">3209</cx:pt>
          <cx:pt idx="1154">664</cx:pt>
          <cx:pt idx="1155">3430</cx:pt>
          <cx:pt idx="1156">2730</cx:pt>
          <cx:pt idx="1157">1106</cx:pt>
          <cx:pt idx="1158">2729</cx:pt>
          <cx:pt idx="1159">3030</cx:pt>
          <cx:pt idx="1160">1771</cx:pt>
          <cx:pt idx="1161">2101</cx:pt>
          <cx:pt idx="1162">2324</cx:pt>
          <cx:pt idx="1163">3066</cx:pt>
          <cx:pt idx="1164">5338</cx:pt>
          <cx:pt idx="1165">3528</cx:pt>
          <cx:pt idx="1166">868</cx:pt>
          <cx:pt idx="1167">1409</cx:pt>
          <cx:pt idx="1168">1924</cx:pt>
          <cx:pt idx="1169">2027</cx:pt>
          <cx:pt idx="1170">3528</cx:pt>
          <cx:pt idx="1171">3066</cx:pt>
          <cx:pt idx="1172">1270</cx:pt>
          <cx:pt idx="1173">1453</cx:pt>
          <cx:pt idx="1174">5704</cx:pt>
          <cx:pt idx="1175">1343</cx:pt>
          <cx:pt idx="1176">1453</cx:pt>
          <cx:pt idx="1177">2485</cx:pt>
          <cx:pt idx="1178">2628</cx:pt>
          <cx:pt idx="1179">2126</cx:pt>
          <cx:pt idx="1180">1169</cx:pt>
          <cx:pt idx="1181">2989</cx:pt>
          <cx:pt idx="1182">2081</cx:pt>
          <cx:pt idx="1183">3769</cx:pt>
          <cx:pt idx="1184">1938</cx:pt>
          <cx:pt idx="1185">2226</cx:pt>
          <cx:pt idx="1186">3679</cx:pt>
          <cx:pt idx="1187">1254</cx:pt>
          <cx:pt idx="1188">2632</cx:pt>
          <cx:pt idx="1189">2254</cx:pt>
          <cx:pt idx="1190">1639</cx:pt>
          <cx:pt idx="1191">2055</cx:pt>
          <cx:pt idx="1192">337</cx:pt>
          <cx:pt idx="1193">793</cx:pt>
          <cx:pt idx="1194">2422</cx:pt>
          <cx:pt idx="1195">2765</cx:pt>
          <cx:pt idx="1196">1758</cx:pt>
          <cx:pt idx="1197">3446</cx:pt>
          <cx:pt idx="1198">4368</cx:pt>
          <cx:pt idx="1199">787</cx:pt>
          <cx:pt idx="1200">1557</cx:pt>
          <cx:pt idx="1201">1876</cx:pt>
          <cx:pt idx="1202">1512</cx:pt>
          <cx:pt idx="1203">1925</cx:pt>
          <cx:pt idx="1204">1505</cx:pt>
          <cx:pt idx="1205">3814</cx:pt>
          <cx:pt idx="1206">4623</cx:pt>
          <cx:pt idx="1207">5043</cx:pt>
          <cx:pt idx="1208">2845</cx:pt>
          <cx:pt idx="1209">1803</cx:pt>
          <cx:pt idx="1210">1448</cx:pt>
          <cx:pt idx="1211">2324</cx:pt>
          <cx:pt idx="1212">2628</cx:pt>
          <cx:pt idx="1213">1879</cx:pt>
          <cx:pt idx="1214">1620</cx:pt>
          <cx:pt idx="1215">941</cx:pt>
          <cx:pt idx="1216">2055</cx:pt>
          <cx:pt idx="1217">5641</cx:pt>
          <cx:pt idx="1218">5369</cx:pt>
          <cx:pt idx="1219">3450</cx:pt>
          <cx:pt idx="1220">3410</cx:pt>
          <cx:pt idx="1221">1784</cx:pt>
          <cx:pt idx="1222">1704</cx:pt>
          <cx:pt idx="1223">1319</cx:pt>
          <cx:pt idx="1224">4221</cx:pt>
          <cx:pt idx="1225">1904</cx:pt>
          <cx:pt idx="1226">4158</cx:pt>
          <cx:pt idx="1227">3914</cx:pt>
          <cx:pt idx="1228">3038</cx:pt>
          <cx:pt idx="1229">784</cx:pt>
          <cx:pt idx="1230">1232</cx:pt>
          <cx:pt idx="1231">1764</cx:pt>
          <cx:pt idx="1232">1966</cx:pt>
          <cx:pt idx="1233">2942</cx:pt>
          <cx:pt idx="1234">1111</cx:pt>
          <cx:pt idx="1235">4809</cx:pt>
          <cx:pt idx="1236">2922</cx:pt>
          <cx:pt idx="1237">1368</cx:pt>
          <cx:pt idx="1238">2922</cx:pt>
          <cx:pt idx="1239">2300</cx:pt>
          <cx:pt idx="1240">4241</cx:pt>
          <cx:pt idx="1241">3464</cx:pt>
          <cx:pt idx="1242">4435</cx:pt>
          <cx:pt idx="1243">4263</cx:pt>
          <cx:pt idx="1244">1575</cx:pt>
          <cx:pt idx="1245">3350</cx:pt>
          <cx:pt idx="1246">4241</cx:pt>
          <cx:pt idx="1247">3976</cx:pt>
          <cx:pt idx="1248">1257</cx:pt>
          <cx:pt idx="1249">2538</cx:pt>
          <cx:pt idx="1250">840</cx:pt>
          <cx:pt idx="1251">4301</cx:pt>
          <cx:pt idx="1252">1190</cx:pt>
          <cx:pt idx="1253">981</cx:pt>
          <cx:pt idx="1254">3055</cx:pt>
          <cx:pt idx="1255">4182</cx:pt>
          <cx:pt idx="1256">1126</cx:pt>
          <cx:pt idx="1257">3087</cx:pt>
          <cx:pt idx="1258">3882</cx:pt>
          <cx:pt idx="1259">1428</cx:pt>
          <cx:pt idx="1260">2622</cx:pt>
          <cx:pt idx="1261">1907</cx:pt>
          <cx:pt idx="1262">1670</cx:pt>
          <cx:pt idx="1263">2325</cx:pt>
          <cx:pt idx="1264">3031</cx:pt>
          <cx:pt idx="1265">1794</cx:pt>
          <cx:pt idx="1266">5975</cx:pt>
          <cx:pt idx="1267">4656</cx:pt>
          <cx:pt idx="1268">2724</cx:pt>
          <cx:pt idx="1269">1095</cx:pt>
          <cx:pt idx="1270">3875</cx:pt>
          <cx:pt idx="1271">3220</cx:pt>
          <cx:pt idx="1272">2735</cx:pt>
          <cx:pt idx="1273">1659</cx:pt>
          <cx:pt idx="1274">1330</cx:pt>
          <cx:pt idx="1275">3632</cx:pt>
          <cx:pt idx="1276">4616</cx:pt>
          <cx:pt idx="1277">3465</cx:pt>
          <cx:pt idx="1278">2657</cx:pt>
          <cx:pt idx="1279">2002</cx:pt>
          <cx:pt idx="1280">2341</cx:pt>
          <cx:pt idx="1281">527</cx:pt>
          <cx:pt idx="1282">2730</cx:pt>
          <cx:pt idx="1283">2397</cx:pt>
          <cx:pt idx="1284">1442</cx:pt>
          <cx:pt idx="1285">2280</cx:pt>
          <cx:pt idx="1286">1071</cx:pt>
          <cx:pt idx="1287">781</cx:pt>
          <cx:pt idx="1288">664</cx:pt>
          <cx:pt idx="1289">871</cx:pt>
          <cx:pt idx="1290">2786</cx:pt>
          <cx:pt idx="1291">200</cx:pt>
          <cx:pt idx="1292">3114</cx:pt>
          <cx:pt idx="1293">1836</cx:pt>
          <cx:pt idx="1294">968</cx:pt>
          <cx:pt idx="1295">3856</cx:pt>
          <cx:pt idx="1296">1698</cx:pt>
          <cx:pt idx="1297">3678</cx:pt>
          <cx:pt idx="1298">2275</cx:pt>
          <cx:pt idx="1299">3467</cx:pt>
          <cx:pt idx="1300">2342</cx:pt>
          <cx:pt idx="1301">1219</cx:pt>
          <cx:pt idx="1302">2667</cx:pt>
          <cx:pt idx="1303">1925</cx:pt>
          <cx:pt idx="1304">2046</cx:pt>
          <cx:pt idx="1305">3678</cx:pt>
          <cx:pt idx="1306">2863</cx:pt>
          <cx:pt idx="1307">2101</cx:pt>
          <cx:pt idx="1308">1917</cx:pt>
          <cx:pt idx="1309">2933</cx:pt>
          <cx:pt idx="1310">2394</cx:pt>
          <cx:pt idx="1311">1131</cx:pt>
          <cx:pt idx="1312">1914</cx:pt>
          <cx:pt idx="1313">672</cx:pt>
          <cx:pt idx="1314">4333</cx:pt>
          <cx:pt idx="1315">1882</cx:pt>
          <cx:pt idx="1316">1533</cx:pt>
          <cx:pt idx="1317">1680</cx:pt>
          <cx:pt idx="1318">5809</cx:pt>
          <cx:pt idx="1319">2498</cx:pt>
          <cx:pt idx="1320">2068</cx:pt>
          <cx:pt idx="1321">2186</cx:pt>
          <cx:pt idx="1322">3817</cx:pt>
          <cx:pt idx="1323">3679</cx:pt>
          <cx:pt idx="1324">3045</cx:pt>
          <cx:pt idx="1325">4165</cx:pt>
          <cx:pt idx="1326">2660</cx:pt>
          <cx:pt idx="1327">4475</cx:pt>
          <cx:pt idx="1328">3178</cx:pt>
          <cx:pt idx="1329">1666</cx:pt>
          <cx:pt idx="1330">1683</cx:pt>
          <cx:pt idx="1331">2095</cx:pt>
          <cx:pt idx="1332">3446</cx:pt>
          <cx:pt idx="1333">3833</cx:pt>
          <cx:pt idx="1334">2600</cx:pt>
          <cx:pt idx="1335">4658</cx:pt>
          <cx:pt idx="1336">3332</cx:pt>
          <cx:pt idx="1337">532</cx:pt>
          <cx:pt idx="1338">3673</cx:pt>
          <cx:pt idx="1339">1995</cx:pt>
          <cx:pt idx="1340">3927</cx:pt>
          <cx:pt idx="1341">2186</cx:pt>
          <cx:pt idx="1342">459</cx:pt>
          <cx:pt idx="1343">987</cx:pt>
          <cx:pt idx="1344">2044</cx:pt>
          <cx:pt idx="1345">2345</cx:pt>
          <cx:pt idx="1346">2303</cx:pt>
          <cx:pt idx="1347">2600</cx:pt>
          <cx:pt idx="1348">1859</cx:pt>
          <cx:pt idx="1349">1087</cx:pt>
          <cx:pt idx="1350">781</cx:pt>
          <cx:pt idx="1351">715</cx:pt>
          <cx:pt idx="1352">2450</cx:pt>
          <cx:pt idx="1353">1718</cx:pt>
          <cx:pt idx="1354">2362</cx:pt>
          <cx:pt idx="1355">4848</cx:pt>
          <cx:pt idx="1356">2856</cx:pt>
          <cx:pt idx="1357">1107</cx:pt>
          <cx:pt idx="1358">3602</cx:pt>
          <cx:pt idx="1359">1988</cx:pt>
          <cx:pt idx="1360">1988</cx:pt>
          <cx:pt idx="1361">3922</cx:pt>
          <cx:pt idx="1362">1474</cx:pt>
          <cx:pt idx="1363">1381</cx:pt>
          <cx:pt idx="1364">2455</cx:pt>
          <cx:pt idx="1365">2618</cx:pt>
          <cx:pt idx="1366">2044</cx:pt>
          <cx:pt idx="1367">2261</cx:pt>
          <cx:pt idx="1368">2589</cx:pt>
          <cx:pt idx="1369">2034</cx:pt>
          <cx:pt idx="1370">2359</cx:pt>
          <cx:pt idx="1371">1183</cx:pt>
          <cx:pt idx="1372">921</cx:pt>
          <cx:pt idx="1373">362</cx:pt>
          <cx:pt idx="1374">4584</cx:pt>
          <cx:pt idx="1375">2459</cx:pt>
          <cx:pt idx="1376">2455</cx:pt>
          <cx:pt idx="1377">2863</cx:pt>
          <cx:pt idx="1378">3493</cx:pt>
          <cx:pt idx="1379">362</cx:pt>
          <cx:pt idx="1380">3314</cx:pt>
          <cx:pt idx="1381">3298</cx:pt>
          <cx:pt idx="1382">2010</cx:pt>
          <cx:pt idx="1383">461</cx:pt>
          <cx:pt idx="1384">1733</cx:pt>
          <cx:pt idx="1385">1302</cx:pt>
          <cx:pt idx="1386">1988</cx:pt>
          <cx:pt idx="1387">1127</cx:pt>
          <cx:pt idx="1388">1733</cx:pt>
          <cx:pt idx="1389">1614</cx:pt>
          <cx:pt idx="1390">1917</cx:pt>
          <cx:pt idx="1391">5809</cx:pt>
          <cx:pt idx="1392">2436</cx:pt>
          <cx:pt idx="1393">1200</cx:pt>
          <cx:pt idx="1394">3429</cx:pt>
          <cx:pt idx="1395">2523</cx:pt>
          <cx:pt idx="1396">1993</cx:pt>
          <cx:pt idx="1397">2548</cx:pt>
          <cx:pt idx="1398">988</cx:pt>
          <cx:pt idx="1399">1225</cx:pt>
          <cx:pt idx="1400">2758</cx:pt>
          <cx:pt idx="1401">3787</cx:pt>
          <cx:pt idx="1402">853</cx:pt>
          <cx:pt idx="1403">1856</cx:pt>
          <cx:pt idx="1404">1631</cx:pt>
          <cx:pt idx="1405">1953</cx:pt>
          <cx:pt idx="1406">2996</cx:pt>
          <cx:pt idx="1407">2010</cx:pt>
          <cx:pt idx="1408">3894</cx:pt>
          <cx:pt idx="1409">1988</cx:pt>
          <cx:pt idx="1410">1037</cx:pt>
          <cx:pt idx="1411">3745</cx:pt>
          <cx:pt idx="1412">2182</cx:pt>
          <cx:pt idx="1413">4172</cx:pt>
          <cx:pt idx="1414">4188</cx:pt>
          <cx:pt idx="1415">1397</cx:pt>
          <cx:pt idx="1416">2002</cx:pt>
          <cx:pt idx="1417">4935</cx:pt>
          <cx:pt idx="1418">2010</cx:pt>
          <cx:pt idx="1419">1397</cx:pt>
          <cx:pt idx="1420">2035</cx:pt>
          <cx:pt idx="1421">1204</cx:pt>
          <cx:pt idx="1422">3040</cx:pt>
          <cx:pt idx="1423">1274</cx:pt>
          <cx:pt idx="1424">3861</cx:pt>
          <cx:pt idx="1425">3878</cx:pt>
          <cx:pt idx="1426">5027</cx:pt>
          <cx:pt idx="1427">1803</cx:pt>
          <cx:pt idx="1428">4009</cx:pt>
          <cx:pt idx="1429">5752</cx:pt>
          <cx:pt idx="1430">2455</cx:pt>
          <cx:pt idx="1431">1460</cx:pt>
          <cx:pt idx="1432">1657</cx:pt>
          <cx:pt idx="1433">1668</cx:pt>
          <cx:pt idx="1434">903</cx:pt>
          <cx:pt idx="1435">2213</cx:pt>
          <cx:pt idx="1436">1567</cx:pt>
          <cx:pt idx="1437">2450</cx:pt>
          <cx:pt idx="1438">3094</cx:pt>
          <cx:pt idx="1439">1540</cx:pt>
          <cx:pt idx="1440">3600</cx:pt>
          <cx:pt idx="1441">784</cx:pt>
          <cx:pt idx="1442">4476</cx:pt>
          <cx:pt idx="1443">2044</cx:pt>
          <cx:pt idx="1444">1642</cx:pt>
          <cx:pt idx="1445">3787</cx:pt>
          <cx:pt idx="1446">1105</cx:pt>
          <cx:pt idx="1447">2240</cx:pt>
          <cx:pt idx="1448">526</cx:pt>
          <cx:pt idx="1449">1922</cx:pt>
          <cx:pt idx="1450">2455</cx:pt>
          <cx:pt idx="1451">3745</cx:pt>
          <cx:pt idx="1452">1471</cx:pt>
          <cx:pt idx="1453">2261</cx:pt>
          <cx:pt idx="1454">3129</cx:pt>
          <cx:pt idx="1455">2043</cx:pt>
          <cx:pt idx="1456">1281</cx:pt>
          <cx:pt idx="1457">3098</cx:pt>
          <cx:pt idx="1458">2014</cx:pt>
          <cx:pt idx="1459">1622</cx:pt>
          <cx:pt idx="1460">2269</cx:pt>
          <cx:pt idx="1461">1277</cx:pt>
          <cx:pt idx="1462">1642</cx:pt>
          <cx:pt idx="1463">3416</cx:pt>
          <cx:pt idx="1464">4998</cx:pt>
          <cx:pt idx="1465">2122</cx:pt>
          <cx:pt idx="1466">1411</cx:pt>
          <cx:pt idx="1467">2447</cx:pt>
          <cx:pt idx="1468">3461</cx:pt>
          <cx:pt idx="1469">417</cx:pt>
          <cx:pt idx="1470">3780</cx:pt>
          <cx:pt idx="1471">2118</cx:pt>
          <cx:pt idx="1472">1734</cx:pt>
          <cx:pt idx="1473">371</cx:pt>
          <cx:pt idx="1474">2975</cx:pt>
          <cx:pt idx="1475">4150</cx:pt>
          <cx:pt idx="1476">3816</cx:pt>
          <cx:pt idx="1477">2356</cx:pt>
          <cx:pt idx="1478">2943</cx:pt>
          <cx:pt idx="1479">1533</cx:pt>
          <cx:pt idx="1480">3112</cx:pt>
          <cx:pt idx="1481">1652</cx:pt>
          <cx:pt idx="1482">3426</cx:pt>
          <cx:pt idx="1483">1652</cx:pt>
          <cx:pt idx="1484">2178</cx:pt>
          <cx:pt idx="1485">4078</cx:pt>
          <cx:pt idx="1486">1351</cx:pt>
          <cx:pt idx="1487">1948</cx:pt>
          <cx:pt idx="1488">2109</cx:pt>
          <cx:pt idx="1489">2882</cx:pt>
          <cx:pt idx="1490">1829</cx:pt>
          <cx:pt idx="1491">1284</cx:pt>
          <cx:pt idx="1492">3664</cx:pt>
          <cx:pt idx="1493">1204</cx:pt>
          <cx:pt idx="1494">1239</cx:pt>
          <cx:pt idx="1495">1087</cx:pt>
          <cx:pt idx="1496">1177</cx:pt>
          <cx:pt idx="1497">1873</cx:pt>
          <cx:pt idx="1498">1870</cx:pt>
          <cx:pt idx="1499">1339</cx:pt>
          <cx:pt idx="1500">2582</cx:pt>
          <cx:pt idx="1501">2010</cx:pt>
          <cx:pt idx="1502">1372</cx:pt>
          <cx:pt idx="1503">1834</cx:pt>
          <cx:pt idx="1504">1178</cx:pt>
          <cx:pt idx="1505">2982</cx:pt>
          <cx:pt idx="1506">2750</cx:pt>
          <cx:pt idx="1507">2150</cx:pt>
          <cx:pt idx="1508">2161</cx:pt>
          <cx:pt idx="1509">3871</cx:pt>
          <cx:pt idx="1510">621</cx:pt>
          <cx:pt idx="1511">1134</cx:pt>
          <cx:pt idx="1512">218</cx:pt>
          <cx:pt idx="1513">1701</cx:pt>
          <cx:pt idx="1514">2655</cx:pt>
          <cx:pt idx="1515">726</cx:pt>
          <cx:pt idx="1516">2447</cx:pt>
          <cx:pt idx="1517">4577</cx:pt>
          <cx:pt idx="1518">3412</cx:pt>
          <cx:pt idx="1519">1729</cx:pt>
          <cx:pt idx="1520">3059</cx:pt>
          <cx:pt idx="1521">3373</cx:pt>
          <cx:pt idx="1522">3524</cx:pt>
          <cx:pt idx="1523">1882</cx:pt>
          <cx:pt idx="1524">1651</cx:pt>
          <cx:pt idx="1525">1141</cx:pt>
          <cx:pt idx="1526">2044</cx:pt>
          <cx:pt idx="1527">3465</cx:pt>
          <cx:pt idx="1528">1725</cx:pt>
          <cx:pt idx="1529">2759</cx:pt>
          <cx:pt idx="1530">1645</cx:pt>
          <cx:pt idx="1531">3229</cx:pt>
          <cx:pt idx="1532">3827</cx:pt>
          <cx:pt idx="1533">4127</cx:pt>
          <cx:pt idx="1534">4533</cx:pt>
          <cx:pt idx="1535">1716</cx:pt>
          <cx:pt idx="1536">3015</cx:pt>
          <cx:pt idx="1537">3758</cx:pt>
          <cx:pt idx="1538">1676</cx:pt>
          <cx:pt idx="1539">399</cx:pt>
          <cx:pt idx="1540">3059</cx:pt>
          <cx:pt idx="1541">2731</cx:pt>
          <cx:pt idx="1542">1064</cx:pt>
          <cx:pt idx="1543">1390</cx:pt>
          <cx:pt idx="1544">2750</cx:pt>
          <cx:pt idx="1545">5208</cx:pt>
          <cx:pt idx="1546">1373</cx:pt>
          <cx:pt idx="1547">1351</cx:pt>
          <cx:pt idx="1548">4637</cx:pt>
          <cx:pt idx="1549">4165</cx:pt>
          <cx:pt idx="1550">2094</cx:pt>
          <cx:pt idx="1551">781</cx:pt>
          <cx:pt idx="1552">3206</cx:pt>
          <cx:pt idx="1553">2254</cx:pt>
          <cx:pt idx="1554">3833</cx:pt>
          <cx:pt idx="1555">2044</cx:pt>
          <cx:pt idx="1556">3423</cx:pt>
          <cx:pt idx="1557">2397</cx:pt>
          <cx:pt idx="1558">4347</cx:pt>
          <cx:pt idx="1559">2429</cx:pt>
          <cx:pt idx="1560">2667</cx:pt>
          <cx:pt idx="1561">2177</cx:pt>
          <cx:pt idx="1562">1589</cx:pt>
          <cx:pt idx="1563">3619</cx:pt>
          <cx:pt idx="1564">2667</cx:pt>
          <cx:pt idx="1565">3584</cx:pt>
          <cx:pt idx="1566">3967</cx:pt>
          <cx:pt idx="1567">1799</cx:pt>
          <cx:pt idx="1568">3141</cx:pt>
          <cx:pt idx="1569">4009</cx:pt>
          <cx:pt idx="1570">2749</cx:pt>
          <cx:pt idx="1571">459</cx:pt>
          <cx:pt idx="1572">1204</cx:pt>
          <cx:pt idx="1573">2197</cx:pt>
          <cx:pt idx="1574">1756</cx:pt>
          <cx:pt idx="1575">2831</cx:pt>
          <cx:pt idx="1576">2540</cx:pt>
          <cx:pt idx="1577">2933</cx:pt>
          <cx:pt idx="1578">1556</cx:pt>
          <cx:pt idx="1579">3427</cx:pt>
          <cx:pt idx="1580">3428</cx:pt>
          <cx:pt idx="1581">5446</cx:pt>
          <cx:pt idx="1582">1424</cx:pt>
          <cx:pt idx="1583">765</cx:pt>
          <cx:pt idx="1584">4020</cx:pt>
          <cx:pt idx="1585">3787</cx:pt>
          <cx:pt idx="1586">362</cx:pt>
          <cx:pt idx="1587">956</cx:pt>
          <cx:pt idx="1588">933</cx:pt>
          <cx:pt idx="1589">1414</cx:pt>
          <cx:pt idx="1590">3299</cx:pt>
          <cx:pt idx="1591">3980</cx:pt>
          <cx:pt idx="1592">1486</cx:pt>
          <cx:pt idx="1593">502</cx:pt>
          <cx:pt idx="1594">1745</cx:pt>
          <cx:pt idx="1595">2996</cx:pt>
          <cx:pt idx="1596">2491</cx:pt>
          <cx:pt idx="1597">1281</cx:pt>
          <cx:pt idx="1598">2347</cx:pt>
          <cx:pt idx="1599">3762</cx:pt>
          <cx:pt idx="1600">3913</cx:pt>
          <cx:pt idx="1601">1453</cx:pt>
          <cx:pt idx="1602">1716</cx:pt>
          <cx:pt idx="1603">1958</cx:pt>
          <cx:pt idx="1604">1134</cx:pt>
          <cx:pt idx="1605">2551</cx:pt>
          <cx:pt idx="1606">4762</cx:pt>
          <cx:pt idx="1607">1804</cx:pt>
          <cx:pt idx="1608">1483</cx:pt>
          <cx:pt idx="1609">3534</cx:pt>
          <cx:pt idx="1610">3252</cx:pt>
          <cx:pt idx="1611">2053</cx:pt>
          <cx:pt idx="1612">2233</cx:pt>
          <cx:pt idx="1613">3031</cx:pt>
          <cx:pt idx="1614">2347</cx:pt>
          <cx:pt idx="1615">2240</cx:pt>
          <cx:pt idx="1616">3976</cx:pt>
          <cx:pt idx="1617">465</cx:pt>
          <cx:pt idx="1618">2998</cx:pt>
          <cx:pt idx="1619">2041</cx:pt>
          <cx:pt idx="1620">2260</cx:pt>
          <cx:pt idx="1621">2107</cx:pt>
          <cx:pt idx="1622">2937</cx:pt>
          <cx:pt idx="1623">1961</cx:pt>
          <cx:pt idx="1624">1848</cx:pt>
          <cx:pt idx="1625">3316</cx:pt>
          <cx:pt idx="1626">393</cx:pt>
          <cx:pt idx="1627">2338</cx:pt>
          <cx:pt idx="1628">1638</cx:pt>
          <cx:pt idx="1629">4224</cx:pt>
          <cx:pt idx="1630">1442</cx:pt>
          <cx:pt idx="1631">1127</cx:pt>
          <cx:pt idx="1632">840</cx:pt>
          <cx:pt idx="1633">665</cx:pt>
          <cx:pt idx="1634">1893</cx:pt>
          <cx:pt idx="1635">2121</cx:pt>
          <cx:pt idx="1636">2121</cx:pt>
          <cx:pt idx="1637">2777</cx:pt>
          <cx:pt idx="1638">1360</cx:pt>
          <cx:pt idx="1639">2377</cx:pt>
          <cx:pt idx="1640">1305</cx:pt>
          <cx:pt idx="1641">1428</cx:pt>
          <cx:pt idx="1642">2198</cx:pt>
          <cx:pt idx="1643">1183</cx:pt>
          <cx:pt idx="1644">819</cx:pt>
          <cx:pt idx="1645">1521</cx:pt>
          <cx:pt idx="1646">4899</cx:pt>
          <cx:pt idx="1647">1589</cx:pt>
          <cx:pt idx="1648">1071</cx:pt>
          <cx:pt idx="1649">1305</cx:pt>
          <cx:pt idx="1650">2363</cx:pt>
          <cx:pt idx="1651">4576</cx:pt>
          <cx:pt idx="1652">1582</cx:pt>
          <cx:pt idx="1653">984</cx:pt>
          <cx:pt idx="1654">2590</cx:pt>
          <cx:pt idx="1655">2213</cx:pt>
          <cx:pt idx="1656">4547</cx:pt>
          <cx:pt idx="1657">1050</cx:pt>
          <cx:pt idx="1658">4749</cx:pt>
          <cx:pt idx="1659">1526</cx:pt>
          <cx:pt idx="1660">1386</cx:pt>
          <cx:pt idx="1661">1456</cx:pt>
          <cx:pt idx="1662">1356</cx:pt>
          <cx:pt idx="1663">476</cx:pt>
          <cx:pt idx="1664">3316</cx:pt>
          <cx:pt idx="1665">1778</cx:pt>
          <cx:pt idx="1666">4118</cx:pt>
          <cx:pt idx="1667">4998</cx:pt>
          <cx:pt idx="1668">2656</cx:pt>
          <cx:pt idx="1669">377</cx:pt>
          <cx:pt idx="1670">802</cx:pt>
          <cx:pt idx="1671">3063</cx:pt>
          <cx:pt idx="1672">5380</cx:pt>
          <cx:pt idx="1673">2439</cx:pt>
          <cx:pt idx="1674">3745</cx:pt>
          <cx:pt idx="1675">2909</cx:pt>
          <cx:pt idx="1676">2073</cx:pt>
          <cx:pt idx="1677">721</cx:pt>
          <cx:pt idx="1678">778</cx:pt>
          <cx:pt idx="1679">1094</cx:pt>
          <cx:pt idx="1680">252</cx:pt>
          <cx:pt idx="1681">1729</cx:pt>
          <cx:pt idx="1682">1245</cx:pt>
          <cx:pt idx="1683">2184</cx:pt>
          <cx:pt idx="1684">1642</cx:pt>
          <cx:pt idx="1685">357</cx:pt>
          <cx:pt idx="1686">3674</cx:pt>
          <cx:pt idx="1687">1767</cx:pt>
          <cx:pt idx="1688">1987</cx:pt>
          <cx:pt idx="1689">1761</cx:pt>
          <cx:pt idx="1690">3172</cx:pt>
          <cx:pt idx="1691">2618</cx:pt>
          <cx:pt idx="1692">1987</cx:pt>
          <cx:pt idx="1693">2240</cx:pt>
          <cx:pt idx="1694">861</cx:pt>
          <cx:pt idx="1695">1469</cx:pt>
          <cx:pt idx="1696">1361</cx:pt>
          <cx:pt idx="1697">3213</cx:pt>
          <cx:pt idx="1698">1547</cx:pt>
          <cx:pt idx="1699">757</cx:pt>
          <cx:pt idx="1700">2774</cx:pt>
          <cx:pt idx="1701">921</cx:pt>
          <cx:pt idx="1702">2933</cx:pt>
          <cx:pt idx="1703">2447</cx:pt>
          <cx:pt idx="1704">1127</cx:pt>
          <cx:pt idx="1705">988</cx:pt>
          <cx:pt idx="1706">2629</cx:pt>
          <cx:pt idx="1707">1353</cx:pt>
          <cx:pt idx="1708">595</cx:pt>
          <cx:pt idx="1709">2101</cx:pt>
          <cx:pt idx="1710">4634</cx:pt>
          <cx:pt idx="1711">1925</cx:pt>
          <cx:pt idx="1712">793</cx:pt>
          <cx:pt idx="1713">1332</cx:pt>
          <cx:pt idx="1714">3762</cx:pt>
          <cx:pt idx="1715">2618</cx:pt>
          <cx:pt idx="1716">2317</cx:pt>
          <cx:pt idx="1717">2264</cx:pt>
          <cx:pt idx="1718">2450</cx:pt>
          <cx:pt idx="1719">5327</cx:pt>
          <cx:pt idx="1720">4634</cx:pt>
          <cx:pt idx="1721">5173</cx:pt>
          <cx:pt idx="1722">499</cx:pt>
          <cx:pt idx="1723">1882</cx:pt>
          <cx:pt idx="1724">3679</cx:pt>
          <cx:pt idx="1725">2602</cx:pt>
          <cx:pt idx="1726">1850</cx:pt>
          <cx:pt idx="1727">1087</cx:pt>
          <cx:pt idx="1728">2153</cx:pt>
          <cx:pt idx="1729">1493</cx:pt>
          <cx:pt idx="1730">2774</cx:pt>
          <cx:pt idx="1731">1962</cx:pt>
          <cx:pt idx="1732">4515</cx:pt>
          <cx:pt idx="1733">420</cx:pt>
          <cx:pt idx="1734">1816</cx:pt>
          <cx:pt idx="1735">4101</cx:pt>
          <cx:pt idx="1736">3882</cx:pt>
          <cx:pt idx="1737">595</cx:pt>
          <cx:pt idx="1738">3388</cx:pt>
          <cx:pt idx="1739">420</cx:pt>
          <cx:pt idx="1740">4298</cx:pt>
          <cx:pt idx="1741">1333</cx:pt>
          <cx:pt idx="1742">1869</cx:pt>
          <cx:pt idx="1743">5376</cx:pt>
          <cx:pt idx="1744">1862</cx:pt>
          <cx:pt idx="1745">4541</cx:pt>
          <cx:pt idx="1746">4879</cx:pt>
          <cx:pt idx="1747">781</cx:pt>
          <cx:pt idx="1748">2892</cx:pt>
          <cx:pt idx="1749">3752</cx:pt>
          <cx:pt idx="1750">4094</cx:pt>
          <cx:pt idx="1751">888</cx:pt>
          <cx:pt idx="1752">1592</cx:pt>
          <cx:pt idx="1753">1515</cx:pt>
          <cx:pt idx="1754">2093</cx:pt>
          <cx:pt idx="1755">3913</cx:pt>
          <cx:pt idx="1756">1240</cx:pt>
          <cx:pt idx="1757">1015</cx:pt>
          <cx:pt idx="1758">1859</cx:pt>
          <cx:pt idx="1759">420</cx:pt>
          <cx:pt idx="1760">2447</cx:pt>
          <cx:pt idx="1761">1256</cx:pt>
          <cx:pt idx="1762">1107</cx:pt>
          <cx:pt idx="1763">3745</cx:pt>
          <cx:pt idx="1764">2538</cx:pt>
          <cx:pt idx="1765">1207</cx:pt>
          <cx:pt idx="1766">2677</cx:pt>
          <cx:pt idx="1767">2620</cx:pt>
          <cx:pt idx="1768">1533</cx:pt>
          <cx:pt idx="1769">393</cx:pt>
          <cx:pt idx="1770">1225</cx:pt>
          <cx:pt idx="1771">595</cx:pt>
          <cx:pt idx="1772">904</cx:pt>
          <cx:pt idx="1773">2786</cx:pt>
          <cx:pt idx="1774">1257</cx:pt>
          <cx:pt idx="1775">2416</cx:pt>
          <cx:pt idx="1776">1589</cx:pt>
          <cx:pt idx="1777">4374</cx:pt>
          <cx:pt idx="1778">653</cx:pt>
          <cx:pt idx="1779">2356</cx:pt>
          <cx:pt idx="1780">2761</cx:pt>
          <cx:pt idx="1781">1526</cx:pt>
          <cx:pt idx="1782">1343</cx:pt>
          <cx:pt idx="1783">2481</cx:pt>
          <cx:pt idx="1784">781</cx:pt>
          <cx:pt idx="1785">3661</cx:pt>
          <cx:pt idx="1786">3232</cx:pt>
          <cx:pt idx="1787">1124</cx:pt>
          <cx:pt idx="1788">287</cx:pt>
          <cx:pt idx="1789">1938</cx:pt>
          <cx:pt idx="1790">2334</cx:pt>
          <cx:pt idx="1791">781</cx:pt>
          <cx:pt idx="1792">1964</cx:pt>
          <cx:pt idx="1793">1497</cx:pt>
          <cx:pt idx="1794">2492</cx:pt>
          <cx:pt idx="1795">2894</cx:pt>
          <cx:pt idx="1796">2698</cx:pt>
          <cx:pt idx="1797">2138</cx:pt>
          <cx:pt idx="1798">1646</cx:pt>
          <cx:pt idx="1799">644</cx:pt>
          <cx:pt idx="1800">1455</cx:pt>
          <cx:pt idx="1801">4159</cx:pt>
          <cx:pt idx="1802">1356</cx:pt>
          <cx:pt idx="1803">2240</cx:pt>
          <cx:pt idx="1804">2325</cx:pt>
          <cx:pt idx="1805">2652</cx:pt>
          <cx:pt idx="1806">2887</cx:pt>
          <cx:pt idx="1807">3374</cx:pt>
          <cx:pt idx="1808">5454</cx:pt>
          <cx:pt idx="1809">222</cx:pt>
          <cx:pt idx="1810">3506</cx:pt>
          <cx:pt idx="1811">2455</cx:pt>
          <cx:pt idx="1812">3832</cx:pt>
          <cx:pt idx="1813">2055</cx:pt>
          <cx:pt idx="1814">2721</cx:pt>
          <cx:pt idx="1815">2170</cx:pt>
          <cx:pt idx="1816">2408</cx:pt>
          <cx:pt idx="1817">751</cx:pt>
          <cx:pt idx="1818">5223</cx:pt>
          <cx:pt idx="1819">1590</cx:pt>
          <cx:pt idx="1820">1319</cx:pt>
          <cx:pt idx="1821">1428</cx:pt>
          <cx:pt idx="1822">1564</cx:pt>
          <cx:pt idx="1823">211</cx:pt>
          <cx:pt idx="1824">2896</cx:pt>
          <cx:pt idx="1825">1711</cx:pt>
          <cx:pt idx="1826">1467</cx:pt>
          <cx:pt idx="1827">2583</cx:pt>
          <cx:pt idx="1828">921</cx:pt>
          <cx:pt idx="1829">1971</cx:pt>
          <cx:pt idx="1830">1704</cx:pt>
          <cx:pt idx="1831">4159</cx:pt>
          <cx:pt idx="1832">3017</cx:pt>
          <cx:pt idx="1833">3024</cx:pt>
          <cx:pt idx="1834">4165</cx:pt>
          <cx:pt idx="1835">980</cx:pt>
          <cx:pt idx="1836">4949</cx:pt>
          <cx:pt idx="1837">2852</cx:pt>
          <cx:pt idx="1838">1778</cx:pt>
          <cx:pt idx="1839">5521</cx:pt>
          <cx:pt idx="1840">2244</cx:pt>
          <cx:pt idx="1841">2779</cx:pt>
          <cx:pt idx="1842">3450</cx:pt>
          <cx:pt idx="1843">2583</cx:pt>
          <cx:pt idx="1844">1547</cx:pt>
          <cx:pt idx="1845">1971</cx:pt>
          <cx:pt idx="1846">4714</cx:pt>
          <cx:pt idx="1847">547</cx:pt>
          <cx:pt idx="1848">2677</cx:pt>
          <cx:pt idx="1849">1790</cx:pt>
          <cx:pt idx="1850">3067</cx:pt>
          <cx:pt idx="1851">2393</cx:pt>
          <cx:pt idx="1852">811</cx:pt>
          <cx:pt idx="1853">817</cx:pt>
          <cx:pt idx="1854">3885</cx:pt>
          <cx:pt idx="1855">753</cx:pt>
          <cx:pt idx="1856">2852</cx:pt>
          <cx:pt idx="1857">784</cx:pt>
          <cx:pt idx="1858">3574</cx:pt>
          <cx:pt idx="1859">3493</cx:pt>
          <cx:pt idx="1860">3577</cx:pt>
          <cx:pt idx="1861">5454</cx:pt>
          <cx:pt idx="1862">5380</cx:pt>
          <cx:pt idx="1863">2628</cx:pt>
          <cx:pt idx="1864">2111</cx:pt>
          <cx:pt idx="1865">1929</cx:pt>
          <cx:pt idx="1866">3420</cx:pt>
          <cx:pt idx="1867">3200</cx:pt>
          <cx:pt idx="1868">2349</cx:pt>
          <cx:pt idx="1869">2659</cx:pt>
          <cx:pt idx="1870">2429</cx:pt>
          <cx:pt idx="1871">1925</cx:pt>
          <cx:pt idx="1872">3830</cx:pt>
          <cx:pt idx="1873">1988</cx:pt>
          <cx:pt idx="1874">4736</cx:pt>
          <cx:pt idx="1875">2493</cx:pt>
          <cx:pt idx="1876">3540</cx:pt>
          <cx:pt idx="1877">1776</cx:pt>
          <cx:pt idx="1878">3587</cx:pt>
          <cx:pt idx="1879">2933</cx:pt>
          <cx:pt idx="1880">1876</cx:pt>
          <cx:pt idx="1881">781</cx:pt>
          <cx:pt idx="1882">2522</cx:pt>
          <cx:pt idx="1883">1361</cx:pt>
          <cx:pt idx="1884">2059</cx:pt>
          <cx:pt idx="1885">1939</cx:pt>
          <cx:pt idx="1886">1673</cx:pt>
          <cx:pt idx="1887">2071</cx:pt>
          <cx:pt idx="1888">1485</cx:pt>
          <cx:pt idx="1889">4283</cx:pt>
          <cx:pt idx="1890">502</cx:pt>
          <cx:pt idx="1891">2825</cx:pt>
          <cx:pt idx="1892">1383</cx:pt>
          <cx:pt idx="1893">4221</cx:pt>
          <cx:pt idx="1894">3912</cx:pt>
          <cx:pt idx="1895">1734</cx:pt>
          <cx:pt idx="1896">2982</cx:pt>
          <cx:pt idx="1897">2345</cx:pt>
          <cx:pt idx="1898">1341</cx:pt>
          <cx:pt idx="1899">1107</cx:pt>
          <cx:pt idx="1900">1873</cx:pt>
          <cx:pt idx="1901">754</cx:pt>
          <cx:pt idx="1902">4495</cx:pt>
          <cx:pt idx="1903">643</cx:pt>
          <cx:pt idx="1904">3375</cx:pt>
          <cx:pt idx="1905">553</cx:pt>
          <cx:pt idx="1906">2674</cx:pt>
          <cx:pt idx="1907">1806</cx:pt>
          <cx:pt idx="1908">2048</cx:pt>
          <cx:pt idx="1909">1499</cx:pt>
          <cx:pt idx="1910">2492</cx:pt>
          <cx:pt idx="1911">1209</cx:pt>
          <cx:pt idx="1912">1319</cx:pt>
          <cx:pt idx="1913">1811</cx:pt>
          <cx:pt idx="1914">3164</cx:pt>
          <cx:pt idx="1915">1442</cx:pt>
          <cx:pt idx="1916">921</cx:pt>
          <cx:pt idx="1917">3444</cx:pt>
          <cx:pt idx="1918">3282</cx:pt>
          <cx:pt idx="1919">717</cx:pt>
          <cx:pt idx="1920">4190</cx:pt>
          <cx:pt idx="1921">3758</cx:pt>
          <cx:pt idx="1922">3647</cx:pt>
          <cx:pt idx="1923">2186</cx:pt>
          <cx:pt idx="1924">4716</cx:pt>
          <cx:pt idx="1925">1722</cx:pt>
          <cx:pt idx="1926">329</cx:pt>
          <cx:pt idx="1927">1641</cx:pt>
          <cx:pt idx="1928">2836</cx:pt>
          <cx:pt idx="1929">3079</cx:pt>
          <cx:pt idx="1930">1676</cx:pt>
          <cx:pt idx="1931">5005</cx:pt>
          <cx:pt idx="1932">2485</cx:pt>
          <cx:pt idx="1933">1726</cx:pt>
          <cx:pt idx="1934">1785</cx:pt>
          <cx:pt idx="1935">4568</cx:pt>
          <cx:pt idx="1936">1319</cx:pt>
          <cx:pt idx="1937">4235</cx:pt>
          <cx:pt idx="1938">4138</cx:pt>
          <cx:pt idx="1939">1925</cx:pt>
          <cx:pt idx="1940">1680</cx:pt>
          <cx:pt idx="1941">2120</cx:pt>
          <cx:pt idx="1942">1575</cx:pt>
          <cx:pt idx="1943">3199</cx:pt>
          <cx:pt idx="1944">3865</cx:pt>
          <cx:pt idx="1945">2478</cx:pt>
          <cx:pt idx="1946">1600</cx:pt>
          <cx:pt idx="1947">2009</cx:pt>
          <cx:pt idx="1948">2163</cx:pt>
          <cx:pt idx="1949">949</cx:pt>
          <cx:pt idx="1950">3588</cx:pt>
          <cx:pt idx="1951">2583</cx:pt>
          <cx:pt idx="1952">2674</cx:pt>
          <cx:pt idx="1953">1502</cx:pt>
          <cx:pt idx="1954">1815</cx:pt>
          <cx:pt idx="1955">2714</cx:pt>
          <cx:pt idx="1956">1230</cx:pt>
          <cx:pt idx="1957">1474</cx:pt>
          <cx:pt idx="1958">3948</cx:pt>
          <cx:pt idx="1959">2345</cx:pt>
          <cx:pt idx="1960">4301</cx:pt>
          <cx:pt idx="1961">3990</cx:pt>
          <cx:pt idx="1962">1519</cx:pt>
          <cx:pt idx="1963">1428</cx:pt>
          <cx:pt idx="1964">4333</cx:pt>
          <cx:pt idx="1965">2857</cx:pt>
          <cx:pt idx="1966">1792</cx:pt>
          <cx:pt idx="1967">3072</cx:pt>
          <cx:pt idx="1968">4763</cx:pt>
          <cx:pt idx="1969">1932</cx:pt>
          <cx:pt idx="1970">2297</cx:pt>
          <cx:pt idx="1971">2770</cx:pt>
          <cx:pt idx="1972">2197</cx:pt>
          <cx:pt idx="1973">1442</cx:pt>
          <cx:pt idx="1974">3015</cx:pt>
          <cx:pt idx="1975">1082</cx:pt>
          <cx:pt idx="1976">987</cx:pt>
          <cx:pt idx="1977">4480</cx:pt>
          <cx:pt idx="1978">1765</cx:pt>
          <cx:pt idx="1979">1623</cx:pt>
          <cx:pt idx="1980">1610</cx:pt>
          <cx:pt idx="1981">3073</cx:pt>
          <cx:pt idx="1982">1882</cx:pt>
          <cx:pt idx="1983">1434</cx:pt>
          <cx:pt idx="1984">1946</cx:pt>
          <cx:pt idx="1985">4186</cx:pt>
          <cx:pt idx="1986">5424</cx:pt>
          <cx:pt idx="1987">3337</cx:pt>
          <cx:pt idx="1988">2317</cx:pt>
          <cx:pt idx="1989">1923</cx:pt>
          <cx:pt idx="1990">4942</cx:pt>
          <cx:pt idx="1991">1089</cx:pt>
          <cx:pt idx="1992">1459</cx:pt>
          <cx:pt idx="1993">858</cx:pt>
          <cx:pt idx="1994">3904</cx:pt>
          <cx:pt idx="1995">3232</cx:pt>
          <cx:pt idx="1996">2610</cx:pt>
          <cx:pt idx="1997">909</cx:pt>
          <cx:pt idx="1998">4151</cx:pt>
          <cx:pt idx="1999">2681</cx:pt>
          <cx:pt idx="2000">3676</cx:pt>
          <cx:pt idx="2001">2324</cx:pt>
          <cx:pt idx="2002">3365</cx:pt>
          <cx:pt idx="2003">550</cx:pt>
          <cx:pt idx="2004">1064</cx:pt>
          <cx:pt idx="2005">1724</cx:pt>
          <cx:pt idx="2006">2311</cx:pt>
          <cx:pt idx="2007">3500</cx:pt>
          <cx:pt idx="2008">3500</cx:pt>
          <cx:pt idx="2009">659</cx:pt>
          <cx:pt idx="2010">3068</cx:pt>
          <cx:pt idx="2011">2261</cx:pt>
          <cx:pt idx="2012">4078</cx:pt>
          <cx:pt idx="2013">1237</cx:pt>
          <cx:pt idx="2014">3340</cx:pt>
          <cx:pt idx="2015">1519</cx:pt>
          <cx:pt idx="2016">4074</cx:pt>
          <cx:pt idx="2017">2261</cx:pt>
          <cx:pt idx="2018">2853</cx:pt>
          <cx:pt idx="2019">3923</cx:pt>
          <cx:pt idx="2020">2538</cx:pt>
          <cx:pt idx="2021">1294</cx:pt>
          <cx:pt idx="2022">1064</cx:pt>
          <cx:pt idx="2023">2686</cx:pt>
          <cx:pt idx="2024">2783</cx:pt>
          <cx:pt idx="2025">551</cx:pt>
          <cx:pt idx="2026">3923</cx:pt>
          <cx:pt idx="2027">2023</cx:pt>
          <cx:pt idx="2028">5229</cx:pt>
          <cx:pt idx="2029">4771</cx:pt>
          <cx:pt idx="2030">4875</cx:pt>
          <cx:pt idx="2031">5292</cx:pt>
          <cx:pt idx="2032">3450</cx:pt>
          <cx:pt idx="2033">1281</cx:pt>
          <cx:pt idx="2034">1646</cx:pt>
          <cx:pt idx="2035">1133</cx:pt>
          <cx:pt idx="2036">2699</cx:pt>
          <cx:pt idx="2037">3222</cx:pt>
          <cx:pt idx="2038">4789</cx:pt>
          <cx:pt idx="2039">3793</cx:pt>
          <cx:pt idx="2040">1566</cx:pt>
          <cx:pt idx="2041">1239</cx:pt>
          <cx:pt idx="2042">5506</cx:pt>
          <cx:pt idx="2043">4634</cx:pt>
          <cx:pt idx="2044">1540</cx:pt>
          <cx:pt idx="2045">1318</cx:pt>
          <cx:pt idx="2046">1417</cx:pt>
          <cx:pt idx="2047">2469</cx:pt>
          <cx:pt idx="2048">2236</cx:pt>
          <cx:pt idx="2049">2408</cx:pt>
          <cx:pt idx="2050">1862</cx:pt>
          <cx:pt idx="2051">3195</cx:pt>
          <cx:pt idx="2052">1134</cx:pt>
          <cx:pt idx="2053">3552</cx:pt>
          <cx:pt idx="2054">2902</cx:pt>
          <cx:pt idx="2055">1239</cx:pt>
          <cx:pt idx="2056">2621</cx:pt>
          <cx:pt idx="2057">1923</cx:pt>
          <cx:pt idx="2058">1043</cx:pt>
          <cx:pt idx="2059">1231</cx:pt>
          <cx:pt idx="2060">2860</cx:pt>
          <cx:pt idx="2061">2188</cx:pt>
          <cx:pt idx="2062">5506</cx:pt>
          <cx:pt idx="2063">4151</cx:pt>
          <cx:pt idx="2064">994</cx:pt>
          <cx:pt idx="2065">1617</cx:pt>
          <cx:pt idx="2066">1239</cx:pt>
          <cx:pt idx="2067">1275</cx:pt>
          <cx:pt idx="2068">4634</cx:pt>
          <cx:pt idx="2069">2188</cx:pt>
          <cx:pt idx="2070">1239</cx:pt>
          <cx:pt idx="2071">2188</cx:pt>
          <cx:pt idx="2072">1138</cx:pt>
          <cx:pt idx="2073">4634</cx:pt>
          <cx:pt idx="2074">2475</cx:pt>
          <cx:pt idx="2075">1239</cx:pt>
          <cx:pt idx="2076">2054</cx:pt>
          <cx:pt idx="2077">4338</cx:pt>
          <cx:pt idx="2078">2563</cx:pt>
          <cx:pt idx="2079">1151</cx:pt>
          <cx:pt idx="2080">3640</cx:pt>
          <cx:pt idx="2081">5001</cx:pt>
          <cx:pt idx="2082">5530</cx:pt>
          <cx:pt idx="2083">1151</cx:pt>
          <cx:pt idx="2084">1002</cx:pt>
          <cx:pt idx="2085">1512</cx:pt>
          <cx:pt idx="2086">5468</cx:pt>
          <cx:pt idx="2087">3577</cx:pt>
          <cx:pt idx="2088">1112</cx:pt>
          <cx:pt idx="2089">2479</cx:pt>
          <cx:pt idx="2090">1715</cx:pt>
          <cx:pt idx="2091">3290</cx:pt>
          <cx:pt idx="2092">1462</cx:pt>
          <cx:pt idx="2093">4424</cx:pt>
          <cx:pt idx="2094">2554</cx:pt>
          <cx:pt idx="2095">1995</cx:pt>
          <cx:pt idx="2096">2825</cx:pt>
          <cx:pt idx="2097">679</cx:pt>
          <cx:pt idx="2098">3682</cx:pt>
          <cx:pt idx="2099">2625</cx:pt>
          <cx:pt idx="2100">713</cx:pt>
          <cx:pt idx="2101">550</cx:pt>
          <cx:pt idx="2102">2117</cx:pt>
          <cx:pt idx="2103">1386</cx:pt>
          <cx:pt idx="2104">1873</cx:pt>
          <cx:pt idx="2105">1693</cx:pt>
          <cx:pt idx="2106">1368</cx:pt>
          <cx:pt idx="2107">1636</cx:pt>
          <cx:pt idx="2108">2767</cx:pt>
          <cx:pt idx="2109">2931</cx:pt>
          <cx:pt idx="2110">4338</cx:pt>
          <cx:pt idx="2111">1470</cx:pt>
          <cx:pt idx="2112">1998</cx:pt>
          <cx:pt idx="2113">1228</cx:pt>
          <cx:pt idx="2114">3966</cx:pt>
          <cx:pt idx="2115">5468</cx:pt>
          <cx:pt idx="2116">3934</cx:pt>
          <cx:pt idx="2117">1911</cx:pt>
          <cx:pt idx="2118">2121</cx:pt>
          <cx:pt idx="2119">2583</cx:pt>
          <cx:pt idx="2120">4995</cx:pt>
          <cx:pt idx="2121">640</cx:pt>
          <cx:pt idx="2122">1002</cx:pt>
          <cx:pt idx="2123">1242</cx:pt>
          <cx:pt idx="2124">903</cx:pt>
          <cx:pt idx="2125">2376</cx:pt>
          <cx:pt idx="2126">2197</cx:pt>
          <cx:pt idx="2127">1514</cx:pt>
          <cx:pt idx="2128">2128</cx:pt>
          <cx:pt idx="2129">2560</cx:pt>
          <cx:pt idx="2130">3763</cx:pt>
          <cx:pt idx="2131">4981</cx:pt>
          <cx:pt idx="2132">1313</cx:pt>
          <cx:pt idx="2133">2186</cx:pt>
          <cx:pt idx="2134">1704</cx:pt>
          <cx:pt idx="2135">1397</cx:pt>
          <cx:pt idx="2136">1980</cx:pt>
          <cx:pt idx="2137">1842</cx:pt>
          <cx:pt idx="2138">2121</cx:pt>
          <cx:pt idx="2139">1928</cx:pt>
          <cx:pt idx="2140">4753</cx:pt>
          <cx:pt idx="2141">4838</cx:pt>
          <cx:pt idx="2142">3282</cx:pt>
          <cx:pt idx="2143">1343</cx:pt>
          <cx:pt idx="2144">1704</cx:pt>
          <cx:pt idx="2145">3563</cx:pt>
          <cx:pt idx="2146">4256</cx:pt>
          <cx:pt idx="2147">2232</cx:pt>
          <cx:pt idx="2148">3152</cx:pt>
          <cx:pt idx="2149">3682</cx:pt>
          <cx:pt idx="2150">657</cx:pt>
          <cx:pt idx="2151">1177</cx:pt>
          <cx:pt idx="2152">1894</cx:pt>
          <cx:pt idx="2153">5563</cx:pt>
          <cx:pt idx="2154">3754</cx:pt>
          <cx:pt idx="2155">2271</cx:pt>
          <cx:pt idx="2156">770</cx:pt>
          <cx:pt idx="2157">2600</cx:pt>
          <cx:pt idx="2158">2191</cx:pt>
          <cx:pt idx="2159">6067</cx:pt>
          <cx:pt idx="2160">3835</cx:pt>
          <cx:pt idx="2161">1400</cx:pt>
          <cx:pt idx="2162">2429</cx:pt>
          <cx:pt idx="2163">4195</cx:pt>
          <cx:pt idx="2164">4404</cx:pt>
          <cx:pt idx="2165">1281</cx:pt>
          <cx:pt idx="2166">1785</cx:pt>
          <cx:pt idx="2167">733</cx:pt>
          <cx:pt idx="2168">1793</cx:pt>
          <cx:pt idx="2169">1963</cx:pt>
          <cx:pt idx="2170">2181</cx:pt>
          <cx:pt idx="2171">5204</cx:pt>
          <cx:pt idx="2172">1330</cx:pt>
          <cx:pt idx="2173">2352</cx:pt>
          <cx:pt idx="2174">1701</cx:pt>
          <cx:pt idx="2175">1583</cx:pt>
          <cx:pt idx="2176">4685</cx:pt>
          <cx:pt idx="2177">2663</cx:pt>
          <cx:pt idx="2178">2217</cx:pt>
          <cx:pt idx="2179">5413</cx:pt>
          <cx:pt idx="2180">1393</cx:pt>
          <cx:pt idx="2181">2862</cx:pt>
          <cx:pt idx="2182">1438</cx:pt>
          <cx:pt idx="2183">1496</cx:pt>
          <cx:pt idx="2184">4670</cx:pt>
          <cx:pt idx="2185">1470</cx:pt>
          <cx:pt idx="2186">525</cx:pt>
          <cx:pt idx="2187">2038</cx:pt>
          <cx:pt idx="2188">329</cx:pt>
          <cx:pt idx="2189">836</cx:pt>
          <cx:pt idx="2190">2174</cx:pt>
          <cx:pt idx="2191">550</cx:pt>
          <cx:pt idx="2192">5205</cx:pt>
          <cx:pt idx="2193">5001</cx:pt>
          <cx:pt idx="2194">3309</cx:pt>
          <cx:pt idx="2195">1715</cx:pt>
          <cx:pt idx="2196">2094</cx:pt>
          <cx:pt idx="2197">2094</cx:pt>
          <cx:pt idx="2198">1848</cx:pt>
          <cx:pt idx="2199">4391</cx:pt>
          <cx:pt idx="2200">748</cx:pt>
          <cx:pt idx="2201">2671</cx:pt>
          <cx:pt idx="2202">2184</cx:pt>
          <cx:pt idx="2203">3721</cx:pt>
          <cx:pt idx="2204">2244</cx:pt>
          <cx:pt idx="2205">1284</cx:pt>
          <cx:pt idx="2206">728</cx:pt>
          <cx:pt idx="2207">1297</cx:pt>
          <cx:pt idx="2208">1627</cx:pt>
          <cx:pt idx="2209">1632</cx:pt>
          <cx:pt idx="2210">2345</cx:pt>
          <cx:pt idx="2211">1305</cx:pt>
          <cx:pt idx="2212">3645</cx:pt>
          <cx:pt idx="2213">2683</cx:pt>
          <cx:pt idx="2214">2499</cx:pt>
          <cx:pt idx="2215">2153</cx:pt>
          <cx:pt idx="2216">3040</cx:pt>
          <cx:pt idx="2217">2153</cx:pt>
          <cx:pt idx="2218">1359</cx:pt>
          <cx:pt idx="2219">413</cx:pt>
          <cx:pt idx="2220">3437</cx:pt>
          <cx:pt idx="2221">2647</cx:pt>
          <cx:pt idx="2222">3612</cx:pt>
          <cx:pt idx="2223">4070</cx:pt>
          <cx:pt idx="2224">500</cx:pt>
          <cx:pt idx="2225">4800</cx:pt>
          <cx:pt idx="2226">1074</cx:pt>
          <cx:pt idx="2227">1547</cx:pt>
          <cx:pt idx="2228">5190</cx:pt>
          <cx:pt idx="2229">1327</cx:pt>
          <cx:pt idx="2230">716</cx:pt>
          <cx:pt idx="2231">1895</cx:pt>
          <cx:pt idx="2232">394</cx:pt>
          <cx:pt idx="2233">2121</cx:pt>
          <cx:pt idx="2234">2125</cx:pt>
          <cx:pt idx="2235">2044</cx:pt>
          <cx:pt idx="2236">3952</cx:pt>
          <cx:pt idx="2237">876</cx:pt>
          <cx:pt idx="2238">2221</cx:pt>
          <cx:pt idx="2239">1829</cx:pt>
          <cx:pt idx="2240">2016</cx:pt>
          <cx:pt idx="2241">455</cx:pt>
          <cx:pt idx="2242">3833</cx:pt>
          <cx:pt idx="2243">1976</cx:pt>
          <cx:pt idx="2244">2044</cx:pt>
          <cx:pt idx="2245">2044</cx:pt>
          <cx:pt idx="2246">2488</cx:pt>
          <cx:pt idx="2247">3808</cx:pt>
          <cx:pt idx="2248">2044</cx:pt>
          <cx:pt idx="2249">2196</cx:pt>
          <cx:pt idx="2250">678</cx:pt>
          <cx:pt idx="2251">865</cx:pt>
          <cx:pt idx="2252">2320</cx:pt>
          <cx:pt idx="2253">4499</cx:pt>
          <cx:pt idx="2254">3761</cx:pt>
          <cx:pt idx="2255">3188</cx:pt>
          <cx:pt idx="2256">2196</cx:pt>
          <cx:pt idx="2257">678</cx:pt>
          <cx:pt idx="2258">2246</cx:pt>
          <cx:pt idx="2259">3952</cx:pt>
          <cx:pt idx="2260">1363</cx:pt>
          <cx:pt idx="2261">898</cx:pt>
          <cx:pt idx="2262">1872</cx:pt>
          <cx:pt idx="2263">3011</cx:pt>
          <cx:pt idx="2264">620</cx:pt>
          <cx:pt idx="2265">831</cx:pt>
          <cx:pt idx="2266">1854</cx:pt>
          <cx:pt idx="2267">2221</cx:pt>
          <cx:pt idx="2268">1595</cx:pt>
          <cx:pt idx="2269">2196</cx:pt>
          <cx:pt idx="2270">2107</cx:pt>
          <cx:pt idx="2271">2525</cx:pt>
          <cx:pt idx="2272">4170</cx:pt>
          <cx:pt idx="2273">419</cx:pt>
          <cx:pt idx="2274">4474</cx:pt>
          <cx:pt idx="2275">1754</cx:pt>
          <cx:pt idx="2276">1931</cx:pt>
          <cx:pt idx="2277">2555</cx:pt>
          <cx:pt idx="2278">1799</cx:pt>
          <cx:pt idx="2279">1365</cx:pt>
          <cx:pt idx="2280">1288</cx:pt>
          <cx:pt idx="2281">3287</cx:pt>
          <cx:pt idx="2282">882</cx:pt>
          <cx:pt idx="2283">2134</cx:pt>
          <cx:pt idx="2284">296</cx:pt>
          <cx:pt idx="2285">1127</cx:pt>
          <cx:pt idx="2286">1642</cx:pt>
          <cx:pt idx="2287">462</cx:pt>
          <cx:pt idx="2288">4752</cx:pt>
          <cx:pt idx="2289">2544</cx:pt>
          <cx:pt idx="2290">1286</cx:pt>
          <cx:pt idx="2291">3090</cx:pt>
          <cx:pt idx="2292">1305</cx:pt>
          <cx:pt idx="2293">1355</cx:pt>
          <cx:pt idx="2294">4410</cx:pt>
          <cx:pt idx="2295">3577</cx:pt>
          <cx:pt idx="2296">1141</cx:pt>
          <cx:pt idx="2297">4558</cx:pt>
          <cx:pt idx="2298">365</cx:pt>
          <cx:pt idx="2299">1536</cx:pt>
          <cx:pt idx="2300">211</cx:pt>
          <cx:pt idx="2301">211</cx:pt>
          <cx:pt idx="2302">3340</cx:pt>
          <cx:pt idx="2303">211</cx:pt>
          <cx:pt idx="2304">2351</cx:pt>
          <cx:pt idx="2305">2122</cx:pt>
          <cx:pt idx="2306">2271</cx:pt>
          <cx:pt idx="2307">4809</cx:pt>
          <cx:pt idx="2308">2765</cx:pt>
          <cx:pt idx="2309">3480</cx:pt>
          <cx:pt idx="2310">3073</cx:pt>
          <cx:pt idx="2311">361</cx:pt>
          <cx:pt idx="2312">2680</cx:pt>
          <cx:pt idx="2313">2107</cx:pt>
          <cx:pt idx="2314">3410</cx:pt>
          <cx:pt idx="2315">2562</cx:pt>
          <cx:pt idx="2316">1196</cx:pt>
          <cx:pt idx="2317">3058</cx:pt>
          <cx:pt idx="2318">550</cx:pt>
          <cx:pt idx="2319">1736</cx:pt>
          <cx:pt idx="2320">3410</cx:pt>
          <cx:pt idx="2321">2805</cx:pt>
          <cx:pt idx="2322">2225</cx:pt>
          <cx:pt idx="2323">1754</cx:pt>
          <cx:pt idx="2324">2326</cx:pt>
          <cx:pt idx="2325">1814</cx:pt>
          <cx:pt idx="2326">730</cx:pt>
          <cx:pt idx="2327">2671</cx:pt>
          <cx:pt idx="2328">1870</cx:pt>
          <cx:pt idx="2329">5172</cx:pt>
          <cx:pt idx="2330">2070</cx:pt>
          <cx:pt idx="2331">1836</cx:pt>
          <cx:pt idx="2332">1207</cx:pt>
          <cx:pt idx="2333">1509</cx:pt>
          <cx:pt idx="2334">3654</cx:pt>
          <cx:pt idx="2335">5975</cx:pt>
          <cx:pt idx="2336">4938</cx:pt>
          <cx:pt idx="2337">3024</cx:pt>
          <cx:pt idx="2338">1175</cx:pt>
          <cx:pt idx="2339">2156</cx:pt>
          <cx:pt idx="2340">1573</cx:pt>
          <cx:pt idx="2341">2628</cx:pt>
          <cx:pt idx="2342">3661</cx:pt>
          <cx:pt idx="2343">1126</cx:pt>
          <cx:pt idx="2344">2335</cx:pt>
          <cx:pt idx="2345">3153</cx:pt>
          <cx:pt idx="2346">614</cx:pt>
          <cx:pt idx="2347">4391</cx:pt>
          <cx:pt idx="2348">4384</cx:pt>
          <cx:pt idx="2349">1673</cx:pt>
          <cx:pt idx="2350">1689</cx:pt>
          <cx:pt idx="2351">3621</cx:pt>
          <cx:pt idx="2352">1243</cx:pt>
          <cx:pt idx="2353">4297</cx:pt>
          <cx:pt idx="2354">1980</cx:pt>
          <cx:pt idx="2355">522</cx:pt>
          <cx:pt idx="2356">3094</cx:pt>
          <cx:pt idx="2357">1428</cx:pt>
          <cx:pt idx="2358">1853</cx:pt>
          <cx:pt idx="2359">2119</cx:pt>
          <cx:pt idx="2360">2210</cx:pt>
          <cx:pt idx="2361">778</cx:pt>
          <cx:pt idx="2362">1746</cx:pt>
          <cx:pt idx="2363">1890</cx:pt>
          <cx:pt idx="2364">996</cx:pt>
          <cx:pt idx="2365">562</cx:pt>
          <cx:pt idx="2366">2017</cx:pt>
          <cx:pt idx="2367">1974</cx:pt>
          <cx:pt idx="2368">1506</cx:pt>
          <cx:pt idx="2369">393</cx:pt>
          <cx:pt idx="2370">2470</cx:pt>
          <cx:pt idx="2371">1900</cx:pt>
          <cx:pt idx="2372">2128</cx:pt>
          <cx:pt idx="2373">2285</cx:pt>
          <cx:pt idx="2374">4854</cx:pt>
          <cx:pt idx="2375">2263</cx:pt>
          <cx:pt idx="2376">2154</cx:pt>
          <cx:pt idx="2377">2625</cx:pt>
          <cx:pt idx="2378">3225</cx:pt>
          <cx:pt idx="2379">4271</cx:pt>
          <cx:pt idx="2380">5222</cx:pt>
          <cx:pt idx="2381">1932</cx:pt>
          <cx:pt idx="2382">1106</cx:pt>
          <cx:pt idx="2383">1008</cx:pt>
          <cx:pt idx="2384">2599</cx:pt>
          <cx:pt idx="2385">2628</cx:pt>
          <cx:pt idx="2386">3418</cx:pt>
          <cx:pt idx="2387">1284</cx:pt>
          <cx:pt idx="2388">4854</cx:pt>
          <cx:pt idx="2389">1339</cx:pt>
          <cx:pt idx="2390">3723</cx:pt>
          <cx:pt idx="2391">784</cx:pt>
          <cx:pt idx="2392">4735</cx:pt>
          <cx:pt idx="2393">522</cx:pt>
          <cx:pt idx="2394">1454</cx:pt>
          <cx:pt idx="2395">1575</cx:pt>
          <cx:pt idx="2396">1183</cx:pt>
          <cx:pt idx="2397">1384</cx:pt>
          <cx:pt idx="2398">6090</cx:pt>
          <cx:pt idx="2399">861</cx:pt>
          <cx:pt idx="2400">2352</cx:pt>
          <cx:pt idx="2401">1333</cx:pt>
          <cx:pt idx="2402">560</cx:pt>
          <cx:pt idx="2403">3425</cx:pt>
          <cx:pt idx="2404">4319</cx:pt>
          <cx:pt idx="2405">417</cx:pt>
          <cx:pt idx="2406">1638</cx:pt>
          <cx:pt idx="2407">3528</cx:pt>
          <cx:pt idx="2408">2126</cx:pt>
          <cx:pt idx="2409">5986</cx:pt>
          <cx:pt idx="2410">2849</cx:pt>
          <cx:pt idx="2411">1900</cx:pt>
          <cx:pt idx="2412">1491</cx:pt>
          <cx:pt idx="2413">574</cx:pt>
          <cx:pt idx="2414">1384</cx:pt>
          <cx:pt idx="2415">759</cx:pt>
          <cx:pt idx="2416">2628</cx:pt>
          <cx:pt idx="2417">3410</cx:pt>
          <cx:pt idx="2418">1784</cx:pt>
          <cx:pt idx="2419">2248</cx:pt>
          <cx:pt idx="2420">4924</cx:pt>
          <cx:pt idx="2421">1470</cx:pt>
          <cx:pt idx="2422">2791</cx:pt>
          <cx:pt idx="2423">1959</cx:pt>
          <cx:pt idx="2424">1921</cx:pt>
          <cx:pt idx="2425">4168</cx:pt>
          <cx:pt idx="2426">3052</cx:pt>
          <cx:pt idx="2427">2474</cx:pt>
          <cx:pt idx="2428">3222</cx:pt>
          <cx:pt idx="2429">2730</cx:pt>
          <cx:pt idx="2430">2316</cx:pt>
          <cx:pt idx="2431">1705</cx:pt>
          <cx:pt idx="2432">2240</cx:pt>
          <cx:pt idx="2433">1292</cx:pt>
          <cx:pt idx="2434">4354</cx:pt>
          <cx:pt idx="2435">819</cx:pt>
          <cx:pt idx="2436">4596</cx:pt>
          <cx:pt idx="2437">4576</cx:pt>
          <cx:pt idx="2438">3202</cx:pt>
          <cx:pt idx="2439">1791</cx:pt>
          <cx:pt idx="2440">1274</cx:pt>
          <cx:pt idx="2441">819</cx:pt>
          <cx:pt idx="2442">3534</cx:pt>
          <cx:pt idx="2443">4800</cx:pt>
          <cx:pt idx="2444">3073</cx:pt>
          <cx:pt idx="2445">4396</cx:pt>
          <cx:pt idx="2446">2751</cx:pt>
          <cx:pt idx="2447">2045</cx:pt>
          <cx:pt idx="2448">4188</cx:pt>
          <cx:pt idx="2449">2060</cx:pt>
          <cx:pt idx="2450">2072</cx:pt>
          <cx:pt idx="2451">1610</cx:pt>
          <cx:pt idx="2452">1422</cx:pt>
          <cx:pt idx="2453">1273</cx:pt>
          <cx:pt idx="2454">1947</cx:pt>
          <cx:pt idx="2455">2751</cx:pt>
          <cx:pt idx="2456">2629</cx:pt>
          <cx:pt idx="2457">3325</cx:pt>
          <cx:pt idx="2458">630</cx:pt>
          <cx:pt idx="2459">2010</cx:pt>
          <cx:pt idx="2460">4053</cx:pt>
          <cx:pt idx="2461">2761</cx:pt>
          <cx:pt idx="2462">1863</cx:pt>
          <cx:pt idx="2463">3679</cx:pt>
          <cx:pt idx="2464">2220</cx:pt>
          <cx:pt idx="2465">2522</cx:pt>
          <cx:pt idx="2466">1924</cx:pt>
          <cx:pt idx="2467">996</cx:pt>
          <cx:pt idx="2468">3892</cx:pt>
          <cx:pt idx="2469">1432</cx:pt>
          <cx:pt idx="2470">1825</cx:pt>
          <cx:pt idx="2471">4735</cx:pt>
          <cx:pt idx="2472">1663</cx:pt>
          <cx:pt idx="2473">784</cx:pt>
          <cx:pt idx="2474">1692</cx:pt>
          <cx:pt idx="2475">3723</cx:pt>
          <cx:pt idx="2476">3709</cx:pt>
          <cx:pt idx="2477">1547</cx:pt>
          <cx:pt idx="2478">4375</cx:pt>
          <cx:pt idx="2479">5163</cx:pt>
          <cx:pt idx="2480">3024</cx:pt>
          <cx:pt idx="2481">3961</cx:pt>
          <cx:pt idx="2482">4568</cx:pt>
          <cx:pt idx="2483">1054</cx:pt>
          <cx:pt idx="2484">329</cx:pt>
          <cx:pt idx="2485">3723</cx:pt>
          <cx:pt idx="2486">1117</cx:pt>
          <cx:pt idx="2487">1540</cx:pt>
          <cx:pt idx="2488">2555</cx:pt>
          <cx:pt idx="2489">2485</cx:pt>
          <cx:pt idx="2490">731</cx:pt>
          <cx:pt idx="2491">753</cx:pt>
          <cx:pt idx="2492">1008</cx:pt>
          <cx:pt idx="2493">497</cx:pt>
          <cx:pt idx="2494">3039</cx:pt>
          <cx:pt idx="2495">1726</cx:pt>
          <cx:pt idx="2496">2345</cx:pt>
          <cx:pt idx="2497">854</cx:pt>
          <cx:pt idx="2498">1429</cx:pt>
          <cx:pt idx="2499">3101</cx:pt>
          <cx:pt idx="2500">2280</cx:pt>
          <cx:pt idx="2501">1118</cx:pt>
          <cx:pt idx="2502">1233</cx:pt>
          <cx:pt idx="2503">1610</cx:pt>
          <cx:pt idx="2504">2509</cx:pt>
          <cx:pt idx="2505">659</cx:pt>
          <cx:pt idx="2506">1050</cx:pt>
          <cx:pt idx="2507">3429</cx:pt>
          <cx:pt idx="2508">2072</cx:pt>
          <cx:pt idx="2509">2671</cx:pt>
          <cx:pt idx="2510">2671</cx:pt>
          <cx:pt idx="2511">2017</cx:pt>
          <cx:pt idx="2512">1911</cx:pt>
          <cx:pt idx="2513">2301</cx:pt>
          <cx:pt idx="2514">1087</cx:pt>
          <cx:pt idx="2515">3720</cx:pt>
          <cx:pt idx="2516">4537</cx:pt>
          <cx:pt idx="2517">3090</cx:pt>
          <cx:pt idx="2518">357</cx:pt>
          <cx:pt idx="2519">4293</cx:pt>
          <cx:pt idx="2520">4263</cx:pt>
          <cx:pt idx="2521">2636</cx:pt>
          <cx:pt idx="2522">3725</cx:pt>
          <cx:pt idx="2523">717</cx:pt>
          <cx:pt idx="2524">1515</cx:pt>
          <cx:pt idx="2525">3806</cx:pt>
          <cx:pt idx="2526">987</cx:pt>
          <cx:pt idx="2527">1822</cx:pt>
          <cx:pt idx="2528">2226</cx:pt>
          <cx:pt idx="2529">3247</cx:pt>
          <cx:pt idx="2530">1151</cx:pt>
          <cx:pt idx="2531">1436</cx:pt>
          <cx:pt idx="2532">3418</cx:pt>
          <cx:pt idx="2533">2569</cx:pt>
          <cx:pt idx="2534">2122</cx:pt>
          <cx:pt idx="2535">1039</cx:pt>
          <cx:pt idx="2536">3718</cx:pt>
          <cx:pt idx="2537">4051</cx:pt>
          <cx:pt idx="2538">1642</cx:pt>
          <cx:pt idx="2539">3829</cx:pt>
          <cx:pt idx="2540">1504</cx:pt>
          <cx:pt idx="2541">1916</cx:pt>
          <cx:pt idx="2542">1098</cx:pt>
          <cx:pt idx="2543">3175</cx:pt>
          <cx:pt idx="2544">388</cx:pt>
          <cx:pt idx="2545">1650</cx:pt>
          <cx:pt idx="2546">3178</cx:pt>
          <cx:pt idx="2547">4218</cx:pt>
          <cx:pt idx="2548">4907</cx:pt>
          <cx:pt idx="2549">3521</cx:pt>
          <cx:pt idx="2550">988</cx:pt>
          <cx:pt idx="2551">1642</cx:pt>
          <cx:pt idx="2552">1694</cx:pt>
          <cx:pt idx="2553">2485</cx:pt>
          <cx:pt idx="2554">1305</cx:pt>
          <cx:pt idx="2555">3787</cx:pt>
          <cx:pt idx="2556">812</cx:pt>
          <cx:pt idx="2557">2074</cx:pt>
          <cx:pt idx="2558">3602</cx:pt>
          <cx:pt idx="2559">5321</cx:pt>
          <cx:pt idx="2560">2625</cx:pt>
          <cx:pt idx="2561">3154</cx:pt>
          <cx:pt idx="2562">1880</cx:pt>
          <cx:pt idx="2563">4281</cx:pt>
          <cx:pt idx="2564">1970</cx:pt>
          <cx:pt idx="2565">3679</cx:pt>
          <cx:pt idx="2566">1217</cx:pt>
          <cx:pt idx="2567">5299</cx:pt>
          <cx:pt idx="2568">2782</cx:pt>
          <cx:pt idx="2569">1361</cx:pt>
          <cx:pt idx="2570">1354</cx:pt>
          <cx:pt idx="2571">726</cx:pt>
          <cx:pt idx="2572">871</cx:pt>
          <cx:pt idx="2573">3412</cx:pt>
          <cx:pt idx="2574">3090</cx:pt>
          <cx:pt idx="2575">876</cx:pt>
          <cx:pt idx="2576">3079</cx:pt>
          <cx:pt idx="2577">3039</cx:pt>
          <cx:pt idx="2578">3511</cx:pt>
          <cx:pt idx="2579">1107</cx:pt>
          <cx:pt idx="2580">451</cx:pt>
          <cx:pt idx="2581">4911</cx:pt>
          <cx:pt idx="2582">4903</cx:pt>
          <cx:pt idx="2583">4340</cx:pt>
          <cx:pt idx="2584">4208</cx:pt>
          <cx:pt idx="2585">1162</cx:pt>
          <cx:pt idx="2586">4547</cx:pt>
          <cx:pt idx="2587">4413</cx:pt>
          <cx:pt idx="2588">3429</cx:pt>
          <cx:pt idx="2589">4365</cx:pt>
          <cx:pt idx="2590">1162</cx:pt>
          <cx:pt idx="2591">2002</cx:pt>
          <cx:pt idx="2592">1876</cx:pt>
          <cx:pt idx="2593">4641</cx:pt>
          <cx:pt idx="2594">2990</cx:pt>
          <cx:pt idx="2595">1893</cx:pt>
          <cx:pt idx="2596">2527</cx:pt>
          <cx:pt idx="2597">1547</cx:pt>
          <cx:pt idx="2598">858</cx:pt>
          <cx:pt idx="2599">3149</cx:pt>
          <cx:pt idx="2600">1225</cx:pt>
          <cx:pt idx="2601">1653</cx:pt>
          <cx:pt idx="2602">4540</cx:pt>
          <cx:pt idx="2603">1453</cx:pt>
          <cx:pt idx="2604">2187</cx:pt>
          <cx:pt idx="2605">934</cx:pt>
          <cx:pt idx="2606">1963</cx:pt>
          <cx:pt idx="2607">3958</cx:pt>
          <cx:pt idx="2608">2314</cx:pt>
          <cx:pt idx="2609">1589</cx:pt>
          <cx:pt idx="2610">4826</cx:pt>
          <cx:pt idx="2611">5073</cx:pt>
          <cx:pt idx="2612">2880</cx:pt>
          <cx:pt idx="2613">5208</cx:pt>
          <cx:pt idx="2614">1719</cx:pt>
          <cx:pt idx="2615">2135</cx:pt>
          <cx:pt idx="2616">2278</cx:pt>
          <cx:pt idx="2617">4255</cx:pt>
          <cx:pt idx="2618">753</cx:pt>
          <cx:pt idx="2619">3725</cx:pt>
          <cx:pt idx="2620">549</cx:pt>
          <cx:pt idx="2621">2183</cx:pt>
          <cx:pt idx="2622">4011</cx:pt>
          <cx:pt idx="2623">1120</cx:pt>
          <cx:pt idx="2624">3549</cx:pt>
          <cx:pt idx="2625">2149</cx:pt>
          <cx:pt idx="2626">1834</cx:pt>
          <cx:pt idx="2627">2017</cx:pt>
          <cx:pt idx="2628">3769</cx:pt>
          <cx:pt idx="2629">3529</cx:pt>
          <cx:pt idx="2630">1462</cx:pt>
          <cx:pt idx="2631">2824</cx:pt>
          <cx:pt idx="2632">2277</cx:pt>
          <cx:pt idx="2633">2356</cx:pt>
          <cx:pt idx="2634">1057</cx:pt>
          <cx:pt idx="2635">1544</cx:pt>
          <cx:pt idx="2636">1966</cx:pt>
          <cx:pt idx="2637">3131</cx:pt>
          <cx:pt idx="2638">1123</cx:pt>
          <cx:pt idx="2639">2628</cx:pt>
          <cx:pt idx="2640">2616</cx:pt>
          <cx:pt idx="2641">1379</cx:pt>
          <cx:pt idx="2642">1856</cx:pt>
          <cx:pt idx="2643">3372</cx:pt>
          <cx:pt idx="2644">3591</cx:pt>
          <cx:pt idx="2645">987</cx:pt>
          <cx:pt idx="2646">888</cx:pt>
          <cx:pt idx="2647">4840</cx:pt>
          <cx:pt idx="2648">903</cx:pt>
          <cx:pt idx="2649">1311</cx:pt>
          <cx:pt idx="2650">2154</cx:pt>
          <cx:pt idx="2651">1518</cx:pt>
          <cx:pt idx="2652">3370</cx:pt>
          <cx:pt idx="2653">3734</cx:pt>
          <cx:pt idx="2654">1787</cx:pt>
          <cx:pt idx="2655">4334</cx:pt>
          <cx:pt idx="2656">2867</cx:pt>
          <cx:pt idx="2657">3958</cx:pt>
          <cx:pt idx="2658">924</cx:pt>
          <cx:pt idx="2659">2240</cx:pt>
          <cx:pt idx="2660">3679</cx:pt>
          <cx:pt idx="2661">2066</cx:pt>
          <cx:pt idx="2662">785</cx:pt>
          <cx:pt idx="2663">2188</cx:pt>
          <cx:pt idx="2664">3540</cx:pt>
          <cx:pt idx="2665">1921</cx:pt>
          <cx:pt idx="2666">1132</cx:pt>
          <cx:pt idx="2667">1974</cx:pt>
          <cx:pt idx="2668">4085</cx:pt>
          <cx:pt idx="2669">2367</cx:pt>
          <cx:pt idx="2670">1474</cx:pt>
          <cx:pt idx="2671">1182</cx:pt>
          <cx:pt idx="2672">3888</cx:pt>
          <cx:pt idx="2673">2128</cx:pt>
          <cx:pt idx="2674">651</cx:pt>
          <cx:pt idx="2675">2046</cx:pt>
          <cx:pt idx="2676">2522</cx:pt>
          <cx:pt idx="2677">3752</cx:pt>
          <cx:pt idx="2678">2625</cx:pt>
          <cx:pt idx="2679">3786</cx:pt>
          <cx:pt idx="2680">2191</cx:pt>
          <cx:pt idx="2681">699</cx:pt>
          <cx:pt idx="2682">2625</cx:pt>
          <cx:pt idx="2683">4920</cx:pt>
          <cx:pt idx="2684">2628</cx:pt>
          <cx:pt idx="2685">2492</cx:pt>
          <cx:pt idx="2686">1267</cx:pt>
          <cx:pt idx="2687">2671</cx:pt>
          <cx:pt idx="2688">3247</cx:pt>
          <cx:pt idx="2689">1028</cx:pt>
          <cx:pt idx="2690">2625</cx:pt>
          <cx:pt idx="2691">5019</cx:pt>
          <cx:pt idx="2692">4381</cx:pt>
          <cx:pt idx="2693">1507</cx:pt>
          <cx:pt idx="2694">2107</cx:pt>
          <cx:pt idx="2695">2485</cx:pt>
          <cx:pt idx="2696">5158</cx:pt>
          <cx:pt idx="2697">1643</cx:pt>
          <cx:pt idx="2698">2352</cx:pt>
          <cx:pt idx="2699">1855</cx:pt>
          <cx:pt idx="2700">1701</cx:pt>
          <cx:pt idx="2701">1218</cx:pt>
          <cx:pt idx="2702">5158</cx:pt>
          <cx:pt idx="2703">2180</cx:pt>
          <cx:pt idx="2704">2037</cx:pt>
          <cx:pt idx="2705">3225</cx:pt>
          <cx:pt idx="2706">1820</cx:pt>
          <cx:pt idx="2707">1684</cx:pt>
          <cx:pt idx="2708">2749</cx:pt>
          <cx:pt idx="2709">2761</cx:pt>
          <cx:pt idx="2710">2944</cx:pt>
          <cx:pt idx="2711">1360</cx:pt>
          <cx:pt idx="2712">2352</cx:pt>
          <cx:pt idx="2713">4371</cx:pt>
          <cx:pt idx="2714">2671</cx:pt>
          <cx:pt idx="2715">410</cx:pt>
          <cx:pt idx="2716">756</cx:pt>
          <cx:pt idx="2717">1478</cx:pt>
          <cx:pt idx="2718">710</cx:pt>
          <cx:pt idx="2719">2863</cx:pt>
          <cx:pt idx="2720">1064</cx:pt>
          <cx:pt idx="2721">1288</cx:pt>
          <cx:pt idx="2722">1432</cx:pt>
          <cx:pt idx="2723">1049</cx:pt>
          <cx:pt idx="2724">738</cx:pt>
          <cx:pt idx="2725">4261</cx:pt>
          <cx:pt idx="2726">2749</cx:pt>
          <cx:pt idx="2727">819</cx:pt>
          <cx:pt idx="2728">1836</cx:pt>
          <cx:pt idx="2729">1361</cx:pt>
          <cx:pt idx="2730">987</cx:pt>
          <cx:pt idx="2731">1414</cx:pt>
          <cx:pt idx="2732">5158</cx:pt>
          <cx:pt idx="2733">2498</cx:pt>
          <cx:pt idx="2734">1422</cx:pt>
          <cx:pt idx="2735">2628</cx:pt>
          <cx:pt idx="2736">2761</cx:pt>
          <cx:pt idx="2737">2202</cx:pt>
          <cx:pt idx="2738">5050</cx:pt>
          <cx:pt idx="2739">1162</cx:pt>
          <cx:pt idx="2740">693</cx:pt>
          <cx:pt idx="2741">2316</cx:pt>
          <cx:pt idx="2742">4305</cx:pt>
          <cx:pt idx="2743">1192</cx:pt>
          <cx:pt idx="2744">3244</cx:pt>
          <cx:pt idx="2745">1688</cx:pt>
          <cx:pt idx="2746">1897</cx:pt>
          <cx:pt idx="2747">3090</cx:pt>
          <cx:pt idx="2748">1001</cx:pt>
          <cx:pt idx="2749">4260</cx:pt>
          <cx:pt idx="2750">2953</cx:pt>
          <cx:pt idx="2751">3509</cx:pt>
          <cx:pt idx="2752">1265</cx:pt>
          <cx:pt idx="2753">1968</cx:pt>
          <cx:pt idx="2754">2083</cx:pt>
          <cx:pt idx="2755">4375</cx:pt>
          <cx:pt idx="2756">3314</cx:pt>
          <cx:pt idx="2757">2765</cx:pt>
          <cx:pt idx="2758">252</cx:pt>
          <cx:pt idx="2759">1432</cx:pt>
          <cx:pt idx="2760">4956</cx:pt>
          <cx:pt idx="2761">3612</cx:pt>
          <cx:pt idx="2762">2625</cx:pt>
          <cx:pt idx="2763">4876</cx:pt>
          <cx:pt idx="2764">4791</cx:pt>
          <cx:pt idx="2765">1376</cx:pt>
          <cx:pt idx="2766">1755</cx:pt>
          <cx:pt idx="2767">2156</cx:pt>
          <cx:pt idx="2768">2100</cx:pt>
          <cx:pt idx="2769">2178</cx:pt>
          <cx:pt idx="2770">1048</cx:pt>
          <cx:pt idx="2771">2034</cx:pt>
          <cx:pt idx="2772">672</cx:pt>
          <cx:pt idx="2773">1267</cx:pt>
          <cx:pt idx="2774">1115</cx:pt>
          <cx:pt idx="2775">3816</cx:pt>
          <cx:pt idx="2776">2295</cx:pt>
          <cx:pt idx="2777">3467</cx:pt>
          <cx:pt idx="2778">726</cx:pt>
          <cx:pt idx="2779">1900</cx:pt>
          <cx:pt idx="2780">1780</cx:pt>
          <cx:pt idx="2781">3532</cx:pt>
          <cx:pt idx="2782">1232</cx:pt>
          <cx:pt idx="2783">3125</cx:pt>
          <cx:pt idx="2784">3207</cx:pt>
          <cx:pt idx="2785">5060</cx:pt>
          <cx:pt idx="2786">3249</cx:pt>
          <cx:pt idx="2787">2437</cx:pt>
          <cx:pt idx="2788">988</cx:pt>
          <cx:pt idx="2789">3429</cx:pt>
          <cx:pt idx="2790">3233</cx:pt>
          <cx:pt idx="2791">1930</cx:pt>
          <cx:pt idx="2792">1126</cx:pt>
          <cx:pt idx="2793">903</cx:pt>
          <cx:pt idx="2794">1461</cx:pt>
          <cx:pt idx="2795">819</cx:pt>
          <cx:pt idx="2796">3723</cx:pt>
          <cx:pt idx="2797">2072</cx:pt>
          <cx:pt idx="2798">3461</cx:pt>
          <cx:pt idx="2799">2335</cx:pt>
          <cx:pt idx="2800">1943</cx:pt>
          <cx:pt idx="2801">5229</cx:pt>
          <cx:pt idx="2802">1213</cx:pt>
          <cx:pt idx="2803">4728</cx:pt>
          <cx:pt idx="2804">1888</cx:pt>
          <cx:pt idx="2805">950</cx:pt>
          <cx:pt idx="2806">875</cx:pt>
          <cx:pt idx="2807">875</cx:pt>
          <cx:pt idx="2808">2041</cx:pt>
          <cx:pt idx="2809">3922</cx:pt>
          <cx:pt idx="2810">2201</cx:pt>
          <cx:pt idx="2811">3476</cx:pt>
          <cx:pt idx="2812">3387</cx:pt>
          <cx:pt idx="2813">638</cx:pt>
          <cx:pt idx="2814">462</cx:pt>
          <cx:pt idx="2815">2327</cx:pt>
          <cx:pt idx="2816">4112</cx:pt>
          <cx:pt idx="2817">4260</cx:pt>
          <cx:pt idx="2818">1642</cx:pt>
          <cx:pt idx="2819">2779</cx:pt>
          <cx:pt idx="2820">2439</cx:pt>
          <cx:pt idx="2821">2761</cx:pt>
          <cx:pt idx="2822">3725</cx:pt>
          <cx:pt idx="2823">725</cx:pt>
          <cx:pt idx="2824">3389</cx:pt>
          <cx:pt idx="2825">2243</cx:pt>
          <cx:pt idx="2826">1642</cx:pt>
          <cx:pt idx="2827">1314</cx:pt>
          <cx:pt idx="2828">4354</cx:pt>
          <cx:pt idx="2829">1575</cx:pt>
          <cx:pt idx="2830">3722</cx:pt>
          <cx:pt idx="2831">2020</cx:pt>
          <cx:pt idx="2832">1428</cx:pt>
          <cx:pt idx="2833">3894</cx:pt>
          <cx:pt idx="2834">2285</cx:pt>
          <cx:pt idx="2835">3418</cx:pt>
          <cx:pt idx="2836">2870</cx:pt>
          <cx:pt idx="2837">3835</cx:pt>
          <cx:pt idx="2838">3744</cx:pt>
          <cx:pt idx="2839">4397</cx:pt>
          <cx:pt idx="2840">5152</cx:pt>
          <cx:pt idx="2841">1963</cx:pt>
          <cx:pt idx="2842">2368</cx:pt>
          <cx:pt idx="2843">2558</cx:pt>
          <cx:pt idx="2844">2107</cx:pt>
          <cx:pt idx="2845">2582</cx:pt>
          <cx:pt idx="2846">1608</cx:pt>
          <cx:pt idx="2847">2944</cx:pt>
          <cx:pt idx="2848">3563</cx:pt>
          <cx:pt idx="2849">4730</cx:pt>
          <cx:pt idx="2850">1516</cx:pt>
          <cx:pt idx="2851">4842</cx:pt>
          <cx:pt idx="2852">3801</cx:pt>
          <cx:pt idx="2853">1373</cx:pt>
          <cx:pt idx="2854">1381</cx:pt>
          <cx:pt idx="2855">1575</cx:pt>
          <cx:pt idx="2856">1836</cx:pt>
          <cx:pt idx="2857">1165</cx:pt>
          <cx:pt idx="2858">2281</cx:pt>
          <cx:pt idx="2859">2681</cx:pt>
          <cx:pt idx="2860">4098</cx:pt>
          <cx:pt idx="2861">3660</cx:pt>
          <cx:pt idx="2862">1337</cx:pt>
          <cx:pt idx="2863">2324</cx:pt>
          <cx:pt idx="2864">1241</cx:pt>
          <cx:pt idx="2865">1763</cx:pt>
          <cx:pt idx="2866">3871</cx:pt>
          <cx:pt idx="2867">1804</cx:pt>
          <cx:pt idx="2868">3143</cx:pt>
          <cx:pt idx="2869">1603</cx:pt>
          <cx:pt idx="2870">1106</cx:pt>
          <cx:pt idx="2871">2362</cx:pt>
          <cx:pt idx="2872">5975</cx:pt>
          <cx:pt idx="2873">625</cx:pt>
          <cx:pt idx="2874">4735</cx:pt>
          <cx:pt idx="2875">2711</cx:pt>
          <cx:pt idx="2876">2101</cx:pt>
          <cx:pt idx="2877">1610</cx:pt>
          <cx:pt idx="2878">4927</cx:pt>
          <cx:pt idx="2879">1402</cx:pt>
          <cx:pt idx="2880">1610</cx:pt>
          <cx:pt idx="2881">4293</cx:pt>
          <cx:pt idx="2882">2336</cx:pt>
          <cx:pt idx="2883">2385</cx:pt>
          <cx:pt idx="2884">2944</cx:pt>
          <cx:pt idx="2885">2046</cx:pt>
          <cx:pt idx="2886">2591</cx:pt>
          <cx:pt idx="2887">1774</cx:pt>
          <cx:pt idx="2888">3360</cx:pt>
          <cx:pt idx="2889">1593</cx:pt>
          <cx:pt idx="2890">2280</cx:pt>
          <cx:pt idx="2891">3941</cx:pt>
          <cx:pt idx="2892">1644</cx:pt>
          <cx:pt idx="2893">1806</cx:pt>
          <cx:pt idx="2894">4081</cx:pt>
          <cx:pt idx="2895">4641</cx:pt>
          <cx:pt idx="2896">2352</cx:pt>
          <cx:pt idx="2897">410</cx:pt>
          <cx:pt idx="2898">541</cx:pt>
          <cx:pt idx="2899">4791</cx:pt>
          <cx:pt idx="2900">1535</cx:pt>
          <cx:pt idx="2901">522</cx:pt>
          <cx:pt idx="2902">2534</cx:pt>
          <cx:pt idx="2903">2459</cx:pt>
          <cx:pt idx="2904">500</cx:pt>
          <cx:pt idx="2905">1798</cx:pt>
          <cx:pt idx="2906">1825</cx:pt>
          <cx:pt idx="2907">2500</cx:pt>
          <cx:pt idx="2908">1313</cx:pt>
          <cx:pt idx="2909">3303</cx:pt>
          <cx:pt idx="2910">1468</cx:pt>
          <cx:pt idx="2911">2226</cx:pt>
          <cx:pt idx="2912">1701</cx:pt>
          <cx:pt idx="2913">2646</cx:pt>
          <cx:pt idx="2914">3961</cx:pt>
          <cx:pt idx="2915">1333</cx:pt>
          <cx:pt idx="2916">2191</cx:pt>
          <cx:pt idx="2917">1224</cx:pt>
          <cx:pt idx="2918">2138</cx:pt>
          <cx:pt idx="2919">2572</cx:pt>
          <cx:pt idx="2920">2266</cx:pt>
          <cx:pt idx="2921">2439</cx:pt>
          <cx:pt idx="2922">2377</cx:pt>
          <cx:pt idx="2923">2196</cx:pt>
          <cx:pt idx="2924">3315</cx:pt>
          <cx:pt idx="2925">972</cx:pt>
          <cx:pt idx="2926">2914</cx:pt>
          <cx:pt idx="2927">2353</cx:pt>
          <cx:pt idx="2928">784</cx:pt>
          <cx:pt idx="2929">1575</cx:pt>
          <cx:pt idx="2930">816</cx:pt>
          <cx:pt idx="2931">1571</cx:pt>
          <cx:pt idx="2932">2068</cx:pt>
          <cx:pt idx="2933">2761</cx:pt>
          <cx:pt idx="2934">2628</cx:pt>
          <cx:pt idx="2935">786</cx:pt>
          <cx:pt idx="2936">3233</cx:pt>
          <cx:pt idx="2937">2975</cx:pt>
          <cx:pt idx="2938">2572</cx:pt>
          <cx:pt idx="2939">4618</cx:pt>
          <cx:pt idx="2940">2244</cx:pt>
          <cx:pt idx="2941">3644</cx:pt>
          <cx:pt idx="2942">4315</cx:pt>
          <cx:pt idx="2943">263</cx:pt>
          <cx:pt idx="2944">2352</cx:pt>
          <cx:pt idx="2945">2401</cx:pt>
          <cx:pt idx="2946">2117</cx:pt>
          <cx:pt idx="2947">2048</cx:pt>
          <cx:pt idx="2948">2459</cx:pt>
          <cx:pt idx="2949">616</cx:pt>
          <cx:pt idx="2950">2216</cx:pt>
          <cx:pt idx="2951">2177</cx:pt>
          <cx:pt idx="2952">3742</cx:pt>
          <cx:pt idx="2953">3742</cx:pt>
          <cx:pt idx="2954">4836</cx:pt>
          <cx:pt idx="2955">1074</cx:pt>
          <cx:pt idx="2956">921</cx:pt>
          <cx:pt idx="2957">3430</cx:pt>
          <cx:pt idx="2958">1706</cx:pt>
          <cx:pt idx="2959">4098</cx:pt>
          <cx:pt idx="2960">1008</cx:pt>
          <cx:pt idx="2961">1393</cx:pt>
          <cx:pt idx="2962">3644</cx:pt>
          <cx:pt idx="2963">2549</cx:pt>
          <cx:pt idx="2964">2324</cx:pt>
          <cx:pt idx="2965">3418</cx:pt>
          <cx:pt idx="2966">945</cx:pt>
          <cx:pt idx="2967">2118</cx:pt>
          <cx:pt idx="2968">1770</cx:pt>
          <cx:pt idx="2969">1305</cx:pt>
          <cx:pt idx="2970">1639</cx:pt>
          <cx:pt idx="2971">3430</cx:pt>
          <cx:pt idx="2972">4146</cx:pt>
          <cx:pt idx="2973">2375</cx:pt>
          <cx:pt idx="2974">1418</cx:pt>
          <cx:pt idx="2975">1127</cx:pt>
          <cx:pt idx="2976">1243</cx:pt>
          <cx:pt idx="2977">3079</cx:pt>
          <cx:pt idx="2978">2135</cx:pt>
          <cx:pt idx="2979">1679</cx:pt>
          <cx:pt idx="2980">1642</cx:pt>
          <cx:pt idx="2981">3073</cx:pt>
          <cx:pt idx="2982">1041</cx:pt>
          <cx:pt idx="2983">2415</cx:pt>
          <cx:pt idx="2984">4501</cx:pt>
          <cx:pt idx="2985">1371</cx:pt>
          <cx:pt idx="2986">1790</cx:pt>
          <cx:pt idx="2987">2118</cx:pt>
          <cx:pt idx="2988">2149</cx:pt>
          <cx:pt idx="2989">941</cx:pt>
          <cx:pt idx="2990">1644</cx:pt>
          <cx:pt idx="2991">1642</cx:pt>
          <cx:pt idx="2992">1729</cx:pt>
          <cx:pt idx="2993">1825</cx:pt>
          <cx:pt idx="2994">1718</cx:pt>
          <cx:pt idx="2995">2751</cx:pt>
          <cx:pt idx="2996">2324</cx:pt>
          <cx:pt idx="2997">1590</cx:pt>
          <cx:pt idx="2998">4151</cx:pt>
          <cx:pt idx="2999">857</cx:pt>
          <cx:pt idx="3000">972</cx:pt>
          <cx:pt idx="3001">988</cx:pt>
          <cx:pt idx="3002">1911</cx:pt>
          <cx:pt idx="3003">2638</cx:pt>
          <cx:pt idx="3004">1303</cx:pt>
          <cx:pt idx="3005">497</cx:pt>
          <cx:pt idx="3006">3520</cx:pt>
          <cx:pt idx="3007">2698</cx:pt>
          <cx:pt idx="3008">1888</cx:pt>
          <cx:pt idx="3009">3679</cx:pt>
          <cx:pt idx="3010">3173</cx:pt>
          <cx:pt idx="3011">1990</cx:pt>
          <cx:pt idx="3012">2594</cx:pt>
          <cx:pt idx="3013">1344</cx:pt>
          <cx:pt idx="3014">2522</cx:pt>
          <cx:pt idx="3015">2791</cx:pt>
          <cx:pt idx="3016">2493</cx:pt>
          <cx:pt idx="3017">2493</cx:pt>
          <cx:pt idx="3018">469</cx:pt>
          <cx:pt idx="3019">3090</cx:pt>
          <cx:pt idx="3020">4053</cx:pt>
          <cx:pt idx="3021">1977</cx:pt>
          <cx:pt idx="3022">2599</cx:pt>
          <cx:pt idx="3023">2036</cx:pt>
          <cx:pt idx="3024">1453</cx:pt>
          <cx:pt idx="3025">2289</cx:pt>
          <cx:pt idx="3026">4568</cx:pt>
          <cx:pt idx="3027">1947</cx:pt>
          <cx:pt idx="3028">1701</cx:pt>
          <cx:pt idx="3029">3679</cx:pt>
          <cx:pt idx="3030">2562</cx:pt>
          <cx:pt idx="3031">2101</cx:pt>
          <cx:pt idx="3032">1646</cx:pt>
          <cx:pt idx="3033">2459</cx:pt>
          <cx:pt idx="3034">1806</cx:pt>
          <cx:pt idx="3035">1947</cx:pt>
          <cx:pt idx="3036">1793</cx:pt>
          <cx:pt idx="3037">2562</cx:pt>
          <cx:pt idx="3038">757</cx:pt>
          <cx:pt idx="3039">1127</cx:pt>
          <cx:pt idx="3040">2628</cx:pt>
          <cx:pt idx="3041">955</cx:pt>
          <cx:pt idx="3042">1355</cx:pt>
          <cx:pt idx="3043">263</cx:pt>
          <cx:pt idx="3044">1881</cx:pt>
          <cx:pt idx="3045">1031</cx:pt>
          <cx:pt idx="3046">2041</cx:pt>
          <cx:pt idx="3047">1232</cx:pt>
          <cx:pt idx="3048">2485</cx:pt>
          <cx:pt idx="3049">3094</cx:pt>
          <cx:pt idx="3050">3827</cx:pt>
          <cx:pt idx="3051">4788</cx:pt>
          <cx:pt idx="3052">3410</cx:pt>
          <cx:pt idx="3053">2408</cx:pt>
          <cx:pt idx="3054">2086</cx:pt>
          <cx:pt idx="3055">1176</cx:pt>
          <cx:pt idx="3056">296</cx:pt>
          <cx:pt idx="3057">2538</cx:pt>
          <cx:pt idx="3058">2969</cx:pt>
          <cx:pt idx="3059">1897</cx:pt>
          <cx:pt idx="3060">1044</cx:pt>
          <cx:pt idx="3061">4315</cx:pt>
          <cx:pt idx="3062">1171</cx:pt>
          <cx:pt idx="3063">3554</cx:pt>
          <cx:pt idx="3064">2246</cx:pt>
          <cx:pt idx="3065">2850</cx:pt>
          <cx:pt idx="3066">1008</cx:pt>
          <cx:pt idx="3067">3699</cx:pt>
          <cx:pt idx="3068">5229</cx:pt>
          <cx:pt idx="3069">3232</cx:pt>
          <cx:pt idx="3070">1246</cx:pt>
          <cx:pt idx="3071">2761</cx:pt>
          <cx:pt idx="3072">3829</cx:pt>
          <cx:pt idx="3073">759</cx:pt>
          <cx:pt idx="3074">1257</cx:pt>
          <cx:pt idx="3075">2325</cx:pt>
          <cx:pt idx="3076">4375</cx:pt>
          <cx:pt idx="3077">3633</cx:pt>
          <cx:pt idx="3078">1032</cx:pt>
          <cx:pt idx="3079">3602</cx:pt>
          <cx:pt idx="3080">3742</cx:pt>
          <cx:pt idx="3081">4354</cx:pt>
          <cx:pt idx="3082">420</cx:pt>
          <cx:pt idx="3083">2119</cx:pt>
          <cx:pt idx="3084">1825</cx:pt>
          <cx:pt idx="3085">2378</cx:pt>
          <cx:pt idx="3086">1873</cx:pt>
          <cx:pt idx="3087">3031</cx:pt>
          <cx:pt idx="3088">2002</cx:pt>
          <cx:pt idx="3089">3114</cx:pt>
          <cx:pt idx="3090">592</cx:pt>
          <cx:pt idx="3091">2846</cx:pt>
          <cx:pt idx="3092">3679</cx:pt>
          <cx:pt idx="3093">1367</cx:pt>
          <cx:pt idx="3094">3055</cx:pt>
          <cx:pt idx="3095">1222</cx:pt>
          <cx:pt idx="3096">4586</cx:pt>
          <cx:pt idx="3097">1873</cx:pt>
          <cx:pt idx="3098">4408</cx:pt>
          <cx:pt idx="3099">784</cx:pt>
          <cx:pt idx="3100">1021</cx:pt>
          <cx:pt idx="3101">2247</cx:pt>
          <cx:pt idx="3102">3209</cx:pt>
          <cx:pt idx="3103">2026</cx:pt>
          <cx:pt idx="3104">1639</cx:pt>
          <cx:pt idx="3105">1785</cx:pt>
          <cx:pt idx="3106">4188</cx:pt>
          <cx:pt idx="3107">4062</cx:pt>
          <cx:pt idx="3108">2504</cx:pt>
          <cx:pt idx="3109">3742</cx:pt>
          <cx:pt idx="3110">3742</cx:pt>
          <cx:pt idx="3111">1107</cx:pt>
          <cx:pt idx="3112">2538</cx:pt>
          <cx:pt idx="3113">1667</cx:pt>
          <cx:pt idx="3114">413</cx:pt>
          <cx:pt idx="3115">4436</cx:pt>
          <cx:pt idx="3116">5110</cx:pt>
          <cx:pt idx="3117">1266</cx:pt>
          <cx:pt idx="3118">1540</cx:pt>
          <cx:pt idx="3119">5513</cx:pt>
          <cx:pt idx="3120">2779</cx:pt>
          <cx:pt idx="3121">5190</cx:pt>
          <cx:pt idx="3122">2969</cx:pt>
          <cx:pt idx="3123">3045</cx:pt>
          <cx:pt idx="3124">2328</cx:pt>
          <cx:pt idx="3125">5444</cx:pt>
          <cx:pt idx="3126">2055</cx:pt>
          <cx:pt idx="3127">1692</cx:pt>
          <cx:pt idx="3128">2247</cx:pt>
          <cx:pt idx="3129">2195</cx:pt>
          <cx:pt idx="3130">1484</cx:pt>
          <cx:pt idx="3131">1792</cx:pt>
          <cx:pt idx="3132">972</cx:pt>
          <cx:pt idx="3133">1183</cx:pt>
          <cx:pt idx="3134">469</cx:pt>
          <cx:pt idx="3135">1057</cx:pt>
          <cx:pt idx="3136">1243</cx:pt>
          <cx:pt idx="3137">2447</cx:pt>
          <cx:pt idx="3138">1543</cx:pt>
          <cx:pt idx="3139">5110</cx:pt>
          <cx:pt idx="3140">3571</cx:pt>
          <cx:pt idx="3141">5193</cx:pt>
          <cx:pt idx="3142">3337</cx:pt>
          <cx:pt idx="3143">4256</cx:pt>
          <cx:pt idx="3144">1696</cx:pt>
          <cx:pt idx="3145">3440</cx:pt>
          <cx:pt idx="3146">1642</cx:pt>
          <cx:pt idx="3147">2646</cx:pt>
          <cx:pt idx="3148">4867</cx:pt>
          <cx:pt idx="3149">736</cx:pt>
          <cx:pt idx="3150">1028</cx:pt>
          <cx:pt idx="3151">852</cx:pt>
          <cx:pt idx="3152">1547</cx:pt>
          <cx:pt idx="3153">2459</cx:pt>
          <cx:pt idx="3154">1793</cx:pt>
          <cx:pt idx="3155">1517</cx:pt>
          <cx:pt idx="3156">3108</cx:pt>
          <cx:pt idx="3157">3679</cx:pt>
          <cx:pt idx="3158">1642</cx:pt>
          <cx:pt idx="3159">3511</cx:pt>
          <cx:pt idx="3160">3073</cx:pt>
          <cx:pt idx="3161">476</cx:pt>
          <cx:pt idx="3162">1204</cx:pt>
          <cx:pt idx="3163">2135</cx:pt>
          <cx:pt idx="3164">4746</cx:pt>
          <cx:pt idx="3165">1204</cx:pt>
          <cx:pt idx="3166">1428</cx:pt>
          <cx:pt idx="3167">3073</cx:pt>
          <cx:pt idx="3168">2268</cx:pt>
          <cx:pt idx="3169">2905</cx:pt>
          <cx:pt idx="3170">1246</cx:pt>
          <cx:pt idx="3171">3480</cx:pt>
          <cx:pt idx="3172">1213</cx:pt>
          <cx:pt idx="3173">1170</cx:pt>
          <cx:pt idx="3174">2618</cx:pt>
          <cx:pt idx="3175">1703</cx:pt>
          <cx:pt idx="3176">4920</cx:pt>
          <cx:pt idx="3177">3822</cx:pt>
          <cx:pt idx="3178">1133</cx:pt>
          <cx:pt idx="3179">3990</cx:pt>
          <cx:pt idx="3180">855</cx:pt>
          <cx:pt idx="3181">5139</cx:pt>
          <cx:pt idx="3182">6090</cx:pt>
          <cx:pt idx="3183">4928</cx:pt>
          <cx:pt idx="3184">410</cx:pt>
          <cx:pt idx="3185">1223</cx:pt>
          <cx:pt idx="3186">1008</cx:pt>
          <cx:pt idx="3187">1687</cx:pt>
          <cx:pt idx="3188">2861</cx:pt>
          <cx:pt idx="3189">1517</cx:pt>
          <cx:pt idx="3190">2191</cx:pt>
          <cx:pt idx="3191">2569</cx:pt>
          <cx:pt idx="3192">5818</cx:pt>
          <cx:pt idx="3193">1578</cx:pt>
          <cx:pt idx="3194">3394</cx:pt>
          <cx:pt idx="3195">3952</cx:pt>
          <cx:pt idx="3196">562</cx:pt>
          <cx:pt idx="3197">3101</cx:pt>
          <cx:pt idx="3198">3286</cx:pt>
          <cx:pt idx="3199">2393</cx:pt>
          <cx:pt idx="3200">2758</cx:pt>
          <cx:pt idx="3201">2191</cx:pt>
          <cx:pt idx="3202">4283</cx:pt>
          <cx:pt idx="3203">896</cx:pt>
          <cx:pt idx="3204">3781</cx:pt>
          <cx:pt idx="3205">1134</cx:pt>
          <cx:pt idx="3206">1314</cx:pt>
          <cx:pt idx="3207">3170</cx:pt>
          <cx:pt idx="3208">216</cx:pt>
          <cx:pt idx="3209">1595</cx:pt>
          <cx:pt idx="3210">1578</cx:pt>
          <cx:pt idx="3211">3107</cx:pt>
          <cx:pt idx="3212">4358</cx:pt>
          <cx:pt idx="3213">1642</cx:pt>
          <cx:pt idx="3214">2646</cx:pt>
          <cx:pt idx="3215">1680</cx:pt>
          <cx:pt idx="3216">4071</cx:pt>
          <cx:pt idx="3217">2741</cx:pt>
          <cx:pt idx="3218">2471</cx:pt>
          <cx:pt idx="3219">1793</cx:pt>
          <cx:pt idx="3220">1669</cx:pt>
          <cx:pt idx="3221">1869</cx:pt>
          <cx:pt idx="3222">2336</cx:pt>
          <cx:pt idx="3223">1280</cx:pt>
          <cx:pt idx="3224">2305</cx:pt>
          <cx:pt idx="3225">5532</cx:pt>
          <cx:pt idx="3226">3636</cx:pt>
          <cx:pt idx="3227">1592</cx:pt>
          <cx:pt idx="3228">427</cx:pt>
          <cx:pt idx="3229">2842</cx:pt>
          <cx:pt idx="3230">2318</cx:pt>
          <cx:pt idx="3231">643</cx:pt>
          <cx:pt idx="3232">2758</cx:pt>
          <cx:pt idx="3233">3052</cx:pt>
          <cx:pt idx="3234">2400</cx:pt>
          <cx:pt idx="3235">1449</cx:pt>
          <cx:pt idx="3236">2303</cx:pt>
          <cx:pt idx="3237">2118</cx:pt>
          <cx:pt idx="3238">1890</cx:pt>
          <cx:pt idx="3239">2118</cx:pt>
          <cx:pt idx="3240">987</cx:pt>
          <cx:pt idx="3241">4030</cx:pt>
          <cx:pt idx="3242">5532</cx:pt>
          <cx:pt idx="3243">2037</cx:pt>
          <cx:pt idx="3244">2423</cx:pt>
          <cx:pt idx="3245">817</cx:pt>
          <cx:pt idx="3246">994</cx:pt>
          <cx:pt idx="3247">1449</cx:pt>
          <cx:pt idx="3248">2975</cx:pt>
          <cx:pt idx="3249">2628</cx:pt>
          <cx:pt idx="3250">1481</cx:pt>
          <cx:pt idx="3251">3716</cx:pt>
          <cx:pt idx="3252">1792</cx:pt>
          <cx:pt idx="3253">3036</cx:pt>
          <cx:pt idx="3254">1203</cx:pt>
          <cx:pt idx="3255">1983</cx:pt>
          <cx:pt idx="3256">643</cx:pt>
          <cx:pt idx="3257">3074</cx:pt>
          <cx:pt idx="3258">1365</cx:pt>
          <cx:pt idx="3259">4549</cx:pt>
          <cx:pt idx="3260">1043</cx:pt>
          <cx:pt idx="3261">1365</cx:pt>
          <cx:pt idx="3262">4377</cx:pt>
          <cx:pt idx="3263">1463</cx:pt>
          <cx:pt idx="3264">3535</cx:pt>
          <cx:pt idx="3265">1810</cx:pt>
          <cx:pt idx="3266">2455</cx:pt>
          <cx:pt idx="3267">1899</cx:pt>
          <cx:pt idx="3268">2856</cx:pt>
          <cx:pt idx="3269">2996</cx:pt>
          <cx:pt idx="3270">2985</cx:pt>
          <cx:pt idx="3271">3480</cx:pt>
          <cx:pt idx="3272">1449</cx:pt>
          <cx:pt idx="3273">759</cx:pt>
          <cx:pt idx="3274">5158</cx:pt>
          <cx:pt idx="3275">2391</cx:pt>
          <cx:pt idx="3276">1323</cx:pt>
          <cx:pt idx="3277">3679</cx:pt>
          <cx:pt idx="3278">4283</cx:pt>
          <cx:pt idx="3279">2628</cx:pt>
          <cx:pt idx="3280">2538</cx:pt>
          <cx:pt idx="3281">2779</cx:pt>
          <cx:pt idx="3282">4165</cx:pt>
          <cx:pt idx="3283">4182</cx:pt>
          <cx:pt idx="3284">522</cx:pt>
          <cx:pt idx="3285">2037</cx:pt>
          <cx:pt idx="3286">3679</cx:pt>
          <cx:pt idx="3287">1953</cx:pt>
          <cx:pt idx="3288">2841</cx:pt>
          <cx:pt idx="3289">3281</cx:pt>
          <cx:pt idx="3290">2359</cx:pt>
          <cx:pt idx="3291">1730</cx:pt>
          <cx:pt idx="3292">3298</cx:pt>
          <cx:pt idx="3293">2829</cx:pt>
          <cx:pt idx="3294">2269</cx:pt>
          <cx:pt idx="3295">1182</cx:pt>
          <cx:pt idx="3296">1680</cx:pt>
          <cx:pt idx="3297">802</cx:pt>
          <cx:pt idx="3298">1724</cx:pt>
          <cx:pt idx="3299">2779</cx:pt>
          <cx:pt idx="3300">4319</cx:pt>
          <cx:pt idx="3301">1182</cx:pt>
          <cx:pt idx="3302">4370</cx:pt>
          <cx:pt idx="3303">3894</cx:pt>
          <cx:pt idx="3304">1510</cx:pt>
          <cx:pt idx="3305">2058</cx:pt>
          <cx:pt idx="3306">1245</cx:pt>
          <cx:pt idx="3307">2179</cx:pt>
          <cx:pt idx="3308">3774</cx:pt>
          <cx:pt idx="3309">1243</cx:pt>
          <cx:pt idx="3310">1829</cx:pt>
          <cx:pt idx="3311">4621</cx:pt>
          <cx:pt idx="3312">5704</cx:pt>
          <cx:pt idx="3313">941</cx:pt>
          <cx:pt idx="3314">2002</cx:pt>
          <cx:pt idx="3315">3868</cx:pt>
          <cx:pt idx="3316">710</cx:pt>
          <cx:pt idx="3317">2804</cx:pt>
          <cx:pt idx="3318">1608</cx:pt>
          <cx:pt idx="3319">1082</cx:pt>
          <cx:pt idx="3320">2568</cx:pt>
          <cx:pt idx="3321">3114</cx:pt>
          <cx:pt idx="3322">1719</cx:pt>
          <cx:pt idx="3323">3821</cx:pt>
          <cx:pt idx="3324">1544</cx:pt>
          <cx:pt idx="3325">3641</cx:pt>
          <cx:pt idx="3326">3755</cx:pt>
          <cx:pt idx="3327">2249</cx:pt>
          <cx:pt idx="3328">1736</cx:pt>
          <cx:pt idx="3329">1999</cx:pt>
          <cx:pt idx="3330">5506</cx:pt>
          <cx:pt idx="3331">644</cx:pt>
          <cx:pt idx="3332">1162</cx:pt>
          <cx:pt idx="3333">784</cx:pt>
          <cx:pt idx="3334">3895</cx:pt>
          <cx:pt idx="3335">3385</cx:pt>
          <cx:pt idx="3336">2768</cx:pt>
          <cx:pt idx="3337">5521</cx:pt>
          <cx:pt idx="3338">2239</cx:pt>
          <cx:pt idx="3339">2186</cx:pt>
          <cx:pt idx="3340">698</cx:pt>
          <cx:pt idx="3341">2950</cx:pt>
          <cx:pt idx="3342">3600</cx:pt>
          <cx:pt idx="3343">3410</cx:pt>
          <cx:pt idx="3344">3486</cx:pt>
          <cx:pt idx="3345">984</cx:pt>
          <cx:pt idx="3346">3781</cx:pt>
          <cx:pt idx="3347">4007</cx:pt>
          <cx:pt idx="3348">2055</cx:pt>
          <cx:pt idx="3349">2916</cx:pt>
          <cx:pt idx="3350">2485</cx:pt>
          <cx:pt idx="3351">4887</cx:pt>
          <cx:pt idx="3352">1508</cx:pt>
          <cx:pt idx="3353">4342</cx:pt>
          <cx:pt idx="3354">2534</cx:pt>
          <cx:pt idx="3355">3833</cx:pt>
          <cx:pt idx="3356">1801</cx:pt>
          <cx:pt idx="3357">3219</cx:pt>
          <cx:pt idx="3358">3699</cx:pt>
          <cx:pt idx="3359">2093</cx:pt>
          <cx:pt idx="3360">5377</cx:pt>
          <cx:pt idx="3361">1068</cx:pt>
          <cx:pt idx="3362">1571</cx:pt>
          <cx:pt idx="3363">3850</cx:pt>
          <cx:pt idx="3364">1133</cx:pt>
          <cx:pt idx="3365">1088</cx:pt>
          <cx:pt idx="3366">2465</cx:pt>
          <cx:pt idx="3367">3107</cx:pt>
          <cx:pt idx="3368">1810</cx:pt>
          <cx:pt idx="3369">2240</cx:pt>
          <cx:pt idx="3370">1200</cx:pt>
          <cx:pt idx="3371">717</cx:pt>
          <cx:pt idx="3372">4377</cx:pt>
          <cx:pt idx="3373">1922</cx:pt>
          <cx:pt idx="3374">981</cx:pt>
          <cx:pt idx="3375">2814</cx:pt>
          <cx:pt idx="3376">861</cx:pt>
          <cx:pt idx="3377">1428</cx:pt>
          <cx:pt idx="3378">4375</cx:pt>
          <cx:pt idx="3379">3158</cx:pt>
          <cx:pt idx="3380">2628</cx:pt>
          <cx:pt idx="3381">2121</cx:pt>
          <cx:pt idx="3382">2922</cx:pt>
          <cx:pt idx="3383">3668</cx:pt>
          <cx:pt idx="3384">1358</cx:pt>
          <cx:pt idx="3385">462</cx:pt>
          <cx:pt idx="3386">1324</cx:pt>
          <cx:pt idx="3387">1283</cx:pt>
          <cx:pt idx="3388">2077</cx:pt>
          <cx:pt idx="3389">2456</cx:pt>
          <cx:pt idx="3390">1353</cx:pt>
          <cx:pt idx="3391">1127</cx:pt>
          <cx:pt idx="3392">2254</cx:pt>
          <cx:pt idx="3393">1532</cx:pt>
          <cx:pt idx="3394">2979</cx:pt>
          <cx:pt idx="3395">1580</cx:pt>
          <cx:pt idx="3396">245</cx:pt>
          <cx:pt idx="3397">2391</cx:pt>
          <cx:pt idx="3398">4440</cx:pt>
          <cx:pt idx="3399">1574</cx:pt>
          <cx:pt idx="3400">2771</cx:pt>
          <cx:pt idx="3401">1170</cx:pt>
          <cx:pt idx="3402">1225</cx:pt>
          <cx:pt idx="3403">2982</cx:pt>
          <cx:pt idx="3404">1148</cx:pt>
          <cx:pt idx="3405">2045</cx:pt>
          <cx:pt idx="3406">1254</cx:pt>
          <cx:pt idx="3407">3892</cx:pt>
          <cx:pt idx="3408">1925</cx:pt>
          <cx:pt idx="3409">1922</cx:pt>
          <cx:pt idx="3410">2846</cx:pt>
          <cx:pt idx="3411">3831</cx:pt>
          <cx:pt idx="3412">3105</cx:pt>
          <cx:pt idx="3413">1428</cx:pt>
          <cx:pt idx="3414">1840</cx:pt>
          <cx:pt idx="3415">2236</cx:pt>
          <cx:pt idx="3416">1512</cx:pt>
          <cx:pt idx="3417">2741</cx:pt>
          <cx:pt idx="3418">2332</cx:pt>
          <cx:pt idx="3419">533</cx:pt>
          <cx:pt idx="3420">1827</cx:pt>
          <cx:pt idx="3421">675</cx:pt>
          <cx:pt idx="3422">1494</cx:pt>
          <cx:pt idx="3423">1416</cx:pt>
          <cx:pt idx="3424">1758</cx:pt>
          <cx:pt idx="3425">1659</cx:pt>
          <cx:pt idx="3426">1616</cx:pt>
          <cx:pt idx="3427">187</cx:pt>
          <cx:pt idx="3428">1844</cx:pt>
          <cx:pt idx="3429">1092</cx:pt>
          <cx:pt idx="3430">4802</cx:pt>
          <cx:pt idx="3431">4042</cx:pt>
          <cx:pt idx="3432">3679</cx:pt>
          <cx:pt idx="3433">3321</cx:pt>
          <cx:pt idx="3434">2584</cx:pt>
          <cx:pt idx="3435">2084</cx:pt>
          <cx:pt idx="3436">966</cx:pt>
          <cx:pt idx="3437">915</cx:pt>
          <cx:pt idx="3438">1680</cx:pt>
          <cx:pt idx="3439">1271</cx:pt>
          <cx:pt idx="3440">3647</cx:pt>
          <cx:pt idx="3441">1344</cx:pt>
          <cx:pt idx="3442">3549</cx:pt>
          <cx:pt idx="3443">1642</cx:pt>
          <cx:pt idx="3444">4773</cx:pt>
          <cx:pt idx="3445">2684</cx:pt>
          <cx:pt idx="3446">1680</cx:pt>
          <cx:pt idx="3447">4114</cx:pt>
          <cx:pt idx="3448">2114</cx:pt>
          <cx:pt idx="3449">2258</cx:pt>
          <cx:pt idx="3450">2058</cx:pt>
          <cx:pt idx="3451">2979</cx:pt>
          <cx:pt idx="3452">2470</cx:pt>
          <cx:pt idx="3453">1642</cx:pt>
          <cx:pt idx="3454">1493</cx:pt>
          <cx:pt idx="3455">2473</cx:pt>
          <cx:pt idx="3456">1845</cx:pt>
          <cx:pt idx="3457">2414</cx:pt>
          <cx:pt idx="3458">1362</cx:pt>
          <cx:pt idx="3459">2163</cx:pt>
          <cx:pt idx="3460">398</cx:pt>
          <cx:pt idx="3461">1694</cx:pt>
          <cx:pt idx="3462">2451</cx:pt>
          <cx:pt idx="3463">1243</cx:pt>
          <cx:pt idx="3464">2468</cx:pt>
          <cx:pt idx="3465">1087</cx:pt>
          <cx:pt idx="3466">2363</cx:pt>
          <cx:pt idx="3467">4474</cx:pt>
          <cx:pt idx="3468">2074</cx:pt>
          <cx:pt idx="3469">1824</cx:pt>
          <cx:pt idx="3470">4477</cx:pt>
          <cx:pt idx="3471">1394</cx:pt>
          <cx:pt idx="3472">2128</cx:pt>
          <cx:pt idx="3473">4159</cx:pt>
          <cx:pt idx="3474">3567</cx:pt>
          <cx:pt idx="3475">5205</cx:pt>
          <cx:pt idx="3476">1730</cx:pt>
          <cx:pt idx="3477">2625</cx:pt>
          <cx:pt idx="3478">3318</cx:pt>
          <cx:pt idx="3479">1474</cx:pt>
          <cx:pt idx="3480">412</cx:pt>
          <cx:pt idx="3481">1996</cx:pt>
          <cx:pt idx="3482">3444</cx:pt>
          <cx:pt idx="3483">2128</cx:pt>
          <cx:pt idx="3484">3480</cx:pt>
          <cx:pt idx="3485">3480</cx:pt>
          <cx:pt idx="3486">1894</cx:pt>
          <cx:pt idx="3487">4867</cx:pt>
          <cx:pt idx="3488">3038</cx:pt>
          <cx:pt idx="3489">1534</cx:pt>
          <cx:pt idx="3490">3612</cx:pt>
          <cx:pt idx="3491">3669</cx:pt>
          <cx:pt idx="3492">2709</cx:pt>
          <cx:pt idx="3493">2281</cx:pt>
          <cx:pt idx="3494">791</cx:pt>
          <cx:pt idx="3495">1631</cx:pt>
          <cx:pt idx="3496">3132</cx:pt>
          <cx:pt idx="3497">4676</cx:pt>
          <cx:pt idx="3498">1540</cx:pt>
          <cx:pt idx="3499">3444</cx:pt>
          <cx:pt idx="3500">1859</cx:pt>
          <cx:pt idx="3501">1533</cx:pt>
          <cx:pt idx="3502">1358</cx:pt>
          <cx:pt idx="3503">413</cx:pt>
          <cx:pt idx="3504">2661</cx:pt>
          <cx:pt idx="3505">4036</cx:pt>
          <cx:pt idx="3506">2394</cx:pt>
          <cx:pt idx="3507">1197</cx:pt>
          <cx:pt idx="3508">2246</cx:pt>
          <cx:pt idx="3509">612</cx:pt>
          <cx:pt idx="3510">914</cx:pt>
          <cx:pt idx="3511">1592</cx:pt>
          <cx:pt idx="3512">3036</cx:pt>
          <cx:pt idx="3513">2207</cx:pt>
          <cx:pt idx="3514">2909</cx:pt>
          <cx:pt idx="3515">2455</cx:pt>
          <cx:pt idx="3516">2205</cx:pt>
          <cx:pt idx="3517">2013</cx:pt>
          <cx:pt idx="3518">3679</cx:pt>
          <cx:pt idx="3519">2636</cx:pt>
          <cx:pt idx="3520">2141</cx:pt>
          <cx:pt idx="3521">1453</cx:pt>
          <cx:pt idx="3522">4879</cx:pt>
          <cx:pt idx="3523">2979</cx:pt>
          <cx:pt idx="3524">2538</cx:pt>
          <cx:pt idx="3525">1863</cx:pt>
          <cx:pt idx="3526">3554</cx:pt>
          <cx:pt idx="3527">2856</cx:pt>
          <cx:pt idx="3528">2646</cx:pt>
          <cx:pt idx="3529">1513</cx:pt>
          <cx:pt idx="3530">775</cx:pt>
          <cx:pt idx="3531">1961</cx:pt>
          <cx:pt idx="3532">1659</cx:pt>
          <cx:pt idx="3533">4197</cx:pt>
          <cx:pt idx="3534">2684</cx:pt>
          <cx:pt idx="3535">4746</cx:pt>
          <cx:pt idx="3536">2730</cx:pt>
          <cx:pt idx="3537">2601</cx:pt>
          <cx:pt idx="3538">821</cx:pt>
          <cx:pt idx="3539">5515</cx:pt>
          <cx:pt idx="3540">2009</cx:pt>
          <cx:pt idx="3541">2310</cx:pt>
          <cx:pt idx="3542">315</cx:pt>
          <cx:pt idx="3543">2455</cx:pt>
          <cx:pt idx="3544">3118</cx:pt>
          <cx:pt idx="3545">3087</cx:pt>
          <cx:pt idx="3546">2702</cx:pt>
          <cx:pt idx="3547">1436</cx:pt>
          <cx:pt idx="3548">1516</cx:pt>
          <cx:pt idx="3549">3651</cx:pt>
          <cx:pt idx="3550">2225</cx:pt>
          <cx:pt idx="3551">3096</cx:pt>
          <cx:pt idx="3552">1732</cx:pt>
          <cx:pt idx="3553">2979</cx:pt>
          <cx:pt idx="3554">4165</cx:pt>
          <cx:pt idx="3555">1823</cx:pt>
          <cx:pt idx="3556">2346</cx:pt>
          <cx:pt idx="3557">988</cx:pt>
          <cx:pt idx="3558">1407</cx:pt>
          <cx:pt idx="3559">685</cx:pt>
          <cx:pt idx="3560">2555</cx:pt>
          <cx:pt idx="3561">1489</cx:pt>
          <cx:pt idx="3562">2841</cx:pt>
          <cx:pt idx="3563">1512</cx:pt>
          <cx:pt idx="3564">3044</cx:pt>
          <cx:pt idx="3565">2594</cx:pt>
          <cx:pt idx="3566">1668</cx:pt>
          <cx:pt idx="3567">1784</cx:pt>
          <cx:pt idx="3568">813</cx:pt>
          <cx:pt idx="3569">4166</cx:pt>
          <cx:pt idx="3570">2085</cx:pt>
          <cx:pt idx="3571">3535</cx:pt>
          <cx:pt idx="3572">3144</cx:pt>
          <cx:pt idx="3573">2345</cx:pt>
          <cx:pt idx="3574">759</cx:pt>
          <cx:pt idx="3575">468</cx:pt>
          <cx:pt idx="3576">2548</cx:pt>
          <cx:pt idx="3577">252</cx:pt>
          <cx:pt idx="3578">3160</cx:pt>
          <cx:pt idx="3579">5345</cx:pt>
          <cx:pt idx="3580">2101</cx:pt>
          <cx:pt idx="3581">1470</cx:pt>
          <cx:pt idx="3582">3302</cx:pt>
          <cx:pt idx="3583">3159</cx:pt>
          <cx:pt idx="3584">1474</cx:pt>
          <cx:pt idx="3585">4826</cx:pt>
          <cx:pt idx="3586">3937</cx:pt>
          <cx:pt idx="3587">2132</cx:pt>
          <cx:pt idx="3588">3141</cx:pt>
          <cx:pt idx="3589">1673</cx:pt>
          <cx:pt idx="3590">2338</cx:pt>
          <cx:pt idx="3591">1048</cx:pt>
          <cx:pt idx="3592">3032</cx:pt>
          <cx:pt idx="3593">2979</cx:pt>
          <cx:pt idx="3594">2929</cx:pt>
          <cx:pt idx="3595">1723</cx:pt>
          <cx:pt idx="3596">1812</cx:pt>
          <cx:pt idx="3597">2345</cx:pt>
          <cx:pt idx="3598">1203</cx:pt>
          <cx:pt idx="3599">3827</cx:pt>
          <cx:pt idx="3600">2053</cx:pt>
          <cx:pt idx="3601">296</cx:pt>
          <cx:pt idx="3602">848</cx:pt>
          <cx:pt idx="3603">4165</cx:pt>
          <cx:pt idx="3604">3385</cx:pt>
          <cx:pt idx="3605">4479</cx:pt>
          <cx:pt idx="3606">3346</cx:pt>
          <cx:pt idx="3607">2754</cx:pt>
          <cx:pt idx="3608">636</cx:pt>
          <cx:pt idx="3609">2905</cx:pt>
          <cx:pt idx="3610">5329</cx:pt>
          <cx:pt idx="3611">3129</cx:pt>
          <cx:pt idx="3612">1214</cx:pt>
          <cx:pt idx="3613">4572</cx:pt>
          <cx:pt idx="3614">2856</cx:pt>
          <cx:pt idx="3615">3995</cx:pt>
          <cx:pt idx="3616">1558</cx:pt>
          <cx:pt idx="3617">1544</cx:pt>
          <cx:pt idx="3618">1643</cx:pt>
          <cx:pt idx="3619">1571</cx:pt>
          <cx:pt idx="3620">3835</cx:pt>
          <cx:pt idx="3621">476</cx:pt>
          <cx:pt idx="3622">3630</cx:pt>
          <cx:pt idx="3623">4381</cx:pt>
          <cx:pt idx="3624">3339</cx:pt>
          <cx:pt idx="3625">1912</cx:pt>
          <cx:pt idx="3626">2324</cx:pt>
          <cx:pt idx="3627">1254</cx:pt>
          <cx:pt idx="3628">1741</cx:pt>
          <cx:pt idx="3629">1862</cx:pt>
          <cx:pt idx="3630">2296</cx:pt>
          <cx:pt idx="3631">3409</cx:pt>
          <cx:pt idx="3632">4400</cx:pt>
          <cx:pt idx="3633">2604</cx:pt>
          <cx:pt idx="3634">4165</cx:pt>
          <cx:pt idx="3635">1638</cx:pt>
          <cx:pt idx="3636">1814</cx:pt>
          <cx:pt idx="3637">1408</cx:pt>
          <cx:pt idx="3638">1843</cx:pt>
          <cx:pt idx="3639">3230</cx:pt>
          <cx:pt idx="3640">2791</cx:pt>
          <cx:pt idx="3641">1162</cx:pt>
          <cx:pt idx="3642">1547</cx:pt>
          <cx:pt idx="3643">2512</cx:pt>
          <cx:pt idx="3644">2023</cx:pt>
          <cx:pt idx="3645">1634</cx:pt>
          <cx:pt idx="3646">3256</cx:pt>
          <cx:pt idx="3647">2044</cx:pt>
          <cx:pt idx="3648">595</cx:pt>
          <cx:pt idx="3649">2271</cx:pt>
          <cx:pt idx="3650">2467</cx:pt>
          <cx:pt idx="3651">2457</cx:pt>
          <cx:pt idx="3652">2527</cx:pt>
          <cx:pt idx="3653">3603</cx:pt>
          <cx:pt idx="3654">602</cx:pt>
          <cx:pt idx="3655">1319</cx:pt>
          <cx:pt idx="3656">2979</cx:pt>
          <cx:pt idx="3657">3076</cx:pt>
          <cx:pt idx="3658">1474</cx:pt>
          <cx:pt idx="3659">315</cx:pt>
          <cx:pt idx="3660">1355</cx:pt>
          <cx:pt idx="3661">1021</cx:pt>
          <cx:pt idx="3662">3985</cx:pt>
          <cx:pt idx="3663">3410</cx:pt>
          <cx:pt idx="3664">1319</cx:pt>
          <cx:pt idx="3665">2979</cx:pt>
          <cx:pt idx="3666">3827</cx:pt>
          <cx:pt idx="3667">3124</cx:pt>
          <cx:pt idx="3668">4398</cx:pt>
          <cx:pt idx="3669">3220</cx:pt>
          <cx:pt idx="3670">2459</cx:pt>
          <cx:pt idx="3671">2805</cx:pt>
          <cx:pt idx="3672">685</cx:pt>
          <cx:pt idx="3673">1590</cx:pt>
          <cx:pt idx="3674">1846</cx:pt>
          <cx:pt idx="3675">1804</cx:pt>
          <cx:pt idx="3676">4165</cx:pt>
          <cx:pt idx="3677">2229</cx:pt>
          <cx:pt idx="3678">1829</cx:pt>
          <cx:pt idx="3679">807</cx:pt>
          <cx:pt idx="3680">2678</cx:pt>
          <cx:pt idx="3681">417</cx:pt>
          <cx:pt idx="3682">1791</cx:pt>
          <cx:pt idx="3683">2653</cx:pt>
          <cx:pt idx="3684">3076</cx:pt>
          <cx:pt idx="3685">4761</cx:pt>
          <cx:pt idx="3686">2100</cx:pt>
          <cx:pt idx="3687">1610</cx:pt>
          <cx:pt idx="3688">2225</cx:pt>
          <cx:pt idx="3689">2316</cx:pt>
          <cx:pt idx="3690">5481</cx:pt>
          <cx:pt idx="3691">1541</cx:pt>
          <cx:pt idx="3692">2843</cx:pt>
          <cx:pt idx="3693">2229</cx:pt>
          <cx:pt idx="3694">5482</cx:pt>
          <cx:pt idx="3695">4158</cx:pt>
          <cx:pt idx="3696">1616</cx:pt>
          <cx:pt idx="3697">2989</cx:pt>
          <cx:pt idx="3698">1876</cx:pt>
          <cx:pt idx="3699">2241</cx:pt>
          <cx:pt idx="3700">819</cx:pt>
          <cx:pt idx="3701">2221</cx:pt>
          <cx:pt idx="3702">3527</cx:pt>
          <cx:pt idx="3703">3241</cx:pt>
          <cx:pt idx="3704">1884</cx:pt>
          <cx:pt idx="3705">668</cx:pt>
          <cx:pt idx="3706">2159</cx:pt>
          <cx:pt idx="3707">2235</cx:pt>
          <cx:pt idx="3708">2100</cx:pt>
          <cx:pt idx="3709">4249</cx:pt>
          <cx:pt idx="3710">2175</cx:pt>
          <cx:pt idx="3711">4396</cx:pt>
          <cx:pt idx="3712">789</cx:pt>
          <cx:pt idx="3713">2534</cx:pt>
          <cx:pt idx="3714">3567</cx:pt>
          <cx:pt idx="3715">1165</cx:pt>
          <cx:pt idx="3716">2602</cx:pt>
          <cx:pt idx="3717">2731</cx:pt>
          <cx:pt idx="3718">1049</cx:pt>
          <cx:pt idx="3719">2653</cx:pt>
          <cx:pt idx="3720">2341</cx:pt>
          <cx:pt idx="3721">3076</cx:pt>
          <cx:pt idx="3722">4588</cx:pt>
          <cx:pt idx="3723">252</cx:pt>
          <cx:pt idx="3724">502</cx:pt>
          <cx:pt idx="3725">2702</cx:pt>
          <cx:pt idx="3726">1088</cx:pt>
          <cx:pt idx="3727">2229</cx:pt>
          <cx:pt idx="3728">1383</cx:pt>
          <cx:pt idx="3729">2130</cx:pt>
          <cx:pt idx="3730">3601</cx:pt>
          <cx:pt idx="3731">1319</cx:pt>
          <cx:pt idx="3732">4693</cx:pt>
          <cx:pt idx="3733">803</cx:pt>
          <cx:pt idx="3734">2229</cx:pt>
          <cx:pt idx="3735">1638</cx:pt>
          <cx:pt idx="3736">4853</cx:pt>
          <cx:pt idx="3737">1126</cx:pt>
          <cx:pt idx="3738">3428</cx:pt>
          <cx:pt idx="3739">1855</cx:pt>
          <cx:pt idx="3740">1743</cx:pt>
          <cx:pt idx="3741">1506</cx:pt>
          <cx:pt idx="3742">2395</cx:pt>
          <cx:pt idx="3743">1862</cx:pt>
          <cx:pt idx="3744">2455</cx:pt>
          <cx:pt idx="3745">502</cx:pt>
          <cx:pt idx="3746">2571</cx:pt>
          <cx:pt idx="3747">2148</cx:pt>
          <cx:pt idx="3748">1548</cx:pt>
          <cx:pt idx="3749">3321</cx:pt>
          <cx:pt idx="3750">1829</cx:pt>
          <cx:pt idx="3751">2917</cx:pt>
          <cx:pt idx="3752">2142</cx:pt>
          <cx:pt idx="3753">3185</cx:pt>
          <cx:pt idx="3754">3725</cx:pt>
          <cx:pt idx="3755">502</cx:pt>
          <cx:pt idx="3756">2631</cx:pt>
          <cx:pt idx="3757">2068</cx:pt>
          <cx:pt idx="3758">3392</cx:pt>
          <cx:pt idx="3759">3758</cx:pt>
          <cx:pt idx="3760">1230</cx:pt>
          <cx:pt idx="3761">4788</cx:pt>
          <cx:pt idx="3762">4800</cx:pt>
          <cx:pt idx="3763">4158</cx:pt>
          <cx:pt idx="3764">1430</cx:pt>
          <cx:pt idx="3765">2229</cx:pt>
          <cx:pt idx="3766">4684</cx:pt>
          <cx:pt idx="3767">2752</cx:pt>
          <cx:pt idx="3768">1596</cx:pt>
          <cx:pt idx="3769">1336</cx:pt>
          <cx:pt idx="3770">2268</cx:pt>
          <cx:pt idx="3771">2933</cx:pt>
          <cx:pt idx="3772">2296</cx:pt>
          <cx:pt idx="3773">4280</cx:pt>
          <cx:pt idx="3774">2933</cx:pt>
          <cx:pt idx="3775">884</cx:pt>
          <cx:pt idx="3776">3665</cx:pt>
          <cx:pt idx="3777">970</cx:pt>
          <cx:pt idx="3778">539</cx:pt>
          <cx:pt idx="3779">2110</cx:pt>
          <cx:pt idx="3780">3695</cx:pt>
          <cx:pt idx="3781">3527</cx:pt>
          <cx:pt idx="3782">1302</cx:pt>
          <cx:pt idx="3783">3098</cx:pt>
          <cx:pt idx="3784">1101</cx:pt>
          <cx:pt idx="3785">1608</cx:pt>
          <cx:pt idx="3786">2583</cx:pt>
          <cx:pt idx="3787">921</cx:pt>
          <cx:pt idx="3788">2423</cx:pt>
          <cx:pt idx="3789">4001</cx:pt>
          <cx:pt idx="3790">1450</cx:pt>
          <cx:pt idx="3791">757</cx:pt>
          <cx:pt idx="3792">1127</cx:pt>
          <cx:pt idx="3793">1891</cx:pt>
          <cx:pt idx="3794">2414</cx:pt>
          <cx:pt idx="3795">735</cx:pt>
          <cx:pt idx="3796">4640</cx:pt>
          <cx:pt idx="3797">3267</cx:pt>
          <cx:pt idx="3798">4133</cx:pt>
          <cx:pt idx="3799">1686</cx:pt>
          <cx:pt idx="3800">4541</cx:pt>
          <cx:pt idx="3801">2179</cx:pt>
          <cx:pt idx="3802">914</cx:pt>
          <cx:pt idx="3803">2393</cx:pt>
          <cx:pt idx="3804">1197</cx:pt>
          <cx:pt idx="3805">3057</cx:pt>
          <cx:pt idx="3806">3844</cx:pt>
          <cx:pt idx="3807">2370</cx:pt>
          <cx:pt idx="3808">817</cx:pt>
          <cx:pt idx="3809">2459</cx:pt>
          <cx:pt idx="3810">2070</cx:pt>
          <cx:pt idx="3811">3040</cx:pt>
          <cx:pt idx="3812">1106</cx:pt>
          <cx:pt idx="3813">1876</cx:pt>
          <cx:pt idx="3814">2553</cx:pt>
          <cx:pt idx="3815">1981</cx:pt>
          <cx:pt idx="3816">4053</cx:pt>
          <cx:pt idx="3817">971</cx:pt>
          <cx:pt idx="3818">2058</cx:pt>
          <cx:pt idx="3819">2786</cx:pt>
          <cx:pt idx="3820">5577</cx:pt>
          <cx:pt idx="3821">2541</cx:pt>
          <cx:pt idx="3822">3273</cx:pt>
          <cx:pt idx="3823">1481</cx:pt>
          <cx:pt idx="3824">1563</cx:pt>
          <cx:pt idx="3825">313</cx:pt>
          <cx:pt idx="3826">2016</cx:pt>
          <cx:pt idx="3827">1607</cx:pt>
          <cx:pt idx="3828">2674</cx:pt>
          <cx:pt idx="3829">1855</cx:pt>
          <cx:pt idx="3830">1450</cx:pt>
          <cx:pt idx="3831">362</cx:pt>
          <cx:pt idx="3832">1066</cx:pt>
          <cx:pt idx="3833">2779</cx:pt>
          <cx:pt idx="3834">3267</cx:pt>
          <cx:pt idx="3835">2158</cx:pt>
          <cx:pt idx="3836">1876</cx:pt>
          <cx:pt idx="3837">2218</cx:pt>
          <cx:pt idx="3838">1473</cx:pt>
          <cx:pt idx="3839">813</cx:pt>
          <cx:pt idx="3840">917</cx:pt>
          <cx:pt idx="3841">2538</cx:pt>
          <cx:pt idx="3842">1793</cx:pt>
          <cx:pt idx="3843">680</cx:pt>
          <cx:pt idx="3844">1697</cx:pt>
          <cx:pt idx="3845">3655</cx:pt>
          <cx:pt idx="3846">2079</cx:pt>
          <cx:pt idx="3847">3885</cx:pt>
          <cx:pt idx="3848">4398</cx:pt>
          <cx:pt idx="3849">4453</cx:pt>
          <cx:pt idx="3850">1204</cx:pt>
          <cx:pt idx="3851">3136</cx:pt>
          <cx:pt idx="3852">2060</cx:pt>
          <cx:pt idx="3853">3574</cx:pt>
          <cx:pt idx="3854">1904</cx:pt>
          <cx:pt idx="3855">1057</cx:pt>
          <cx:pt idx="3856">643</cx:pt>
          <cx:pt idx="3857">1373</cx:pt>
          <cx:pt idx="3858">1765</cx:pt>
          <cx:pt idx="3859">3535</cx:pt>
          <cx:pt idx="3860">1989</cx:pt>
          <cx:pt idx="3861">1639</cx:pt>
          <cx:pt idx="3862">3374</cx:pt>
          <cx:pt idx="3863">6128</cx:pt>
          <cx:pt idx="3864">1803</cx:pt>
          <cx:pt idx="3865">2484</cx:pt>
          <cx:pt idx="3866">502</cx:pt>
          <cx:pt idx="3867">1608</cx:pt>
          <cx:pt idx="3868">2877</cx:pt>
          <cx:pt idx="3869">3176</cx:pt>
          <cx:pt idx="3870">3711</cx:pt>
          <cx:pt idx="3871">1571</cx:pt>
          <cx:pt idx="3872">312</cx:pt>
          <cx:pt idx="3873">1460</cx:pt>
          <cx:pt idx="3874">2081</cx:pt>
          <cx:pt idx="3875">1916</cx:pt>
          <cx:pt idx="3876">4193</cx:pt>
          <cx:pt idx="3877">1631</cx:pt>
          <cx:pt idx="3878">1541</cx:pt>
          <cx:pt idx="3879">3603</cx:pt>
          <cx:pt idx="3880">3149</cx:pt>
          <cx:pt idx="3881">2861</cx:pt>
          <cx:pt idx="3882">1257</cx:pt>
          <cx:pt idx="3883">3394</cx:pt>
          <cx:pt idx="3884">3428</cx:pt>
          <cx:pt idx="3885">1829</cx:pt>
          <cx:pt idx="3886">2090</cx:pt>
          <cx:pt idx="3887">834</cx:pt>
          <cx:pt idx="3888">2247</cx:pt>
          <cx:pt idx="3889">3684</cx:pt>
          <cx:pt idx="3890">3311</cx:pt>
          <cx:pt idx="3891">2730</cx:pt>
          <cx:pt idx="3892">4639</cx:pt>
          <cx:pt idx="3893">1319</cx:pt>
          <cx:pt idx="3894">2455</cx:pt>
          <cx:pt idx="3895">3556</cx:pt>
          <cx:pt idx="3896">3057</cx:pt>
          <cx:pt idx="3897">629</cx:pt>
          <cx:pt idx="3898">2086</cx:pt>
          <cx:pt idx="3899">3647</cx:pt>
          <cx:pt idx="3900">1558</cx:pt>
          <cx:pt idx="3901">3706</cx:pt>
          <cx:pt idx="3902">1553</cx:pt>
          <cx:pt idx="3903">2068</cx:pt>
          <cx:pt idx="3904">1594</cx:pt>
          <cx:pt idx="3905">921</cx:pt>
          <cx:pt idx="3906">4763</cx:pt>
          <cx:pt idx="3907">1873</cx:pt>
          <cx:pt idx="3908">2131</cx:pt>
          <cx:pt idx="3909">3185</cx:pt>
          <cx:pt idx="3910">2201</cx:pt>
          <cx:pt idx="3911">3821</cx:pt>
          <cx:pt idx="3912">2117</cx:pt>
          <cx:pt idx="3913">1717</cx:pt>
          <cx:pt idx="3914">962</cx:pt>
          <cx:pt idx="3915">2659</cx:pt>
          <cx:pt idx="3916">2338</cx:pt>
          <cx:pt idx="3917">1343</cx:pt>
          <cx:pt idx="3918">2826</cx:pt>
          <cx:pt idx="3919">3480</cx:pt>
          <cx:pt idx="3920">1704</cx:pt>
          <cx:pt idx="3921">824</cx:pt>
          <cx:pt idx="3922">1188</cx:pt>
          <cx:pt idx="3923">4949</cx:pt>
          <cx:pt idx="3924">2898</cx:pt>
          <cx:pt idx="3925">1066</cx:pt>
          <cx:pt idx="3926">2040</cx:pt>
          <cx:pt idx="3927">2191</cx:pt>
          <cx:pt idx="3928">816</cx:pt>
          <cx:pt idx="3929">2036</cx:pt>
          <cx:pt idx="3930">3696</cx:pt>
          <cx:pt idx="3931">3527</cx:pt>
          <cx:pt idx="3932">2161</cx:pt>
          <cx:pt idx="3933">2423</cx:pt>
          <cx:pt idx="3934">2423</cx:pt>
          <cx:pt idx="3935">2338</cx:pt>
          <cx:pt idx="3936">1863</cx:pt>
          <cx:pt idx="3937">1409</cx:pt>
          <cx:pt idx="3938">4263</cx:pt>
          <cx:pt idx="3939">1319</cx:pt>
          <cx:pt idx="3940">1737</cx:pt>
          <cx:pt idx="3941">3346</cx:pt>
          <cx:pt idx="3942">1453</cx:pt>
          <cx:pt idx="3943">1343</cx:pt>
          <cx:pt idx="3944">2909</cx:pt>
          <cx:pt idx="3945">970</cx:pt>
          <cx:pt idx="3946">1403</cx:pt>
          <cx:pt idx="3947">3618</cx:pt>
          <cx:pt idx="3948">4910</cx:pt>
          <cx:pt idx="3949">2121</cx:pt>
          <cx:pt idx="3950">4081</cx:pt>
          <cx:pt idx="3951">644</cx:pt>
          <cx:pt idx="3952">1188</cx:pt>
          <cx:pt idx="3953">1041</cx:pt>
          <cx:pt idx="3954">1829</cx:pt>
          <cx:pt idx="3955">600</cx:pt>
          <cx:pt idx="3956">1646</cx:pt>
          <cx:pt idx="3957">3578</cx:pt>
          <cx:pt idx="3958">1646</cx:pt>
          <cx:pt idx="3959">3388</cx:pt>
          <cx:pt idx="3960">3647</cx:pt>
          <cx:pt idx="3961">884</cx:pt>
          <cx:pt idx="3962">813</cx:pt>
          <cx:pt idx="3963">3535</cx:pt>
          <cx:pt idx="3964">3076</cx:pt>
          <cx:pt idx="3965">4282</cx:pt>
          <cx:pt idx="3966">1736</cx:pt>
          <cx:pt idx="3967">3582</cx:pt>
          <cx:pt idx="3968">1190</cx:pt>
          <cx:pt idx="3969">2550</cx:pt>
          <cx:pt idx="3970">2369</cx:pt>
          <cx:pt idx="3971">813</cx:pt>
          <cx:pt idx="3972">4592</cx:pt>
          <cx:pt idx="3973">2778</cx:pt>
          <cx:pt idx="3974">1939</cx:pt>
          <cx:pt idx="3975">1610</cx:pt>
          <cx:pt idx="3976">3012</cx:pt>
          <cx:pt idx="3977">751</cx:pt>
          <cx:pt idx="3978">4140</cx:pt>
          <cx:pt idx="3979">4265</cx:pt>
          <cx:pt idx="3980">630</cx:pt>
          <cx:pt idx="3981">1207</cx:pt>
          <cx:pt idx="3982">1986</cx:pt>
          <cx:pt idx="3983">2125</cx:pt>
          <cx:pt idx="3984">3447</cx:pt>
          <cx:pt idx="3985">981</cx:pt>
          <cx:pt idx="3986">1516</cx:pt>
          <cx:pt idx="3987">1203</cx:pt>
          <cx:pt idx="3988">4013</cx:pt>
          <cx:pt idx="3989">3011</cx:pt>
          <cx:pt idx="3990">1170</cx:pt>
          <cx:pt idx="3991">2411</cx:pt>
          <cx:pt idx="3992">1246</cx:pt>
          <cx:pt idx="3993">3598</cx:pt>
          <cx:pt idx="3994">987</cx:pt>
          <cx:pt idx="3995">412</cx:pt>
          <cx:pt idx="3996">2492</cx:pt>
          <cx:pt idx="3997">2345</cx:pt>
          <cx:pt idx="3998">903</cx:pt>
          <cx:pt idx="3999">4497</cx:pt>
          <cx:pt idx="4000">2933</cx:pt>
          <cx:pt idx="4001">4596</cx:pt>
          <cx:pt idx="4002">4740</cx:pt>
          <cx:pt idx="4003">2524</cx:pt>
          <cx:pt idx="4004">4875</cx:pt>
          <cx:pt idx="4005">2112</cx:pt>
          <cx:pt idx="4006">3480</cx:pt>
          <cx:pt idx="4007">1235</cx:pt>
          <cx:pt idx="4008">1816</cx:pt>
          <cx:pt idx="4009">350</cx:pt>
          <cx:pt idx="4010">1230</cx:pt>
          <cx:pt idx="4011">3356</cx:pt>
          <cx:pt idx="4012">1477</cx:pt>
          <cx:pt idx="4013">1541</cx:pt>
          <cx:pt idx="4014">553</cx:pt>
          <cx:pt idx="4015">2191</cx:pt>
          <cx:pt idx="4016">1183</cx:pt>
          <cx:pt idx="4017">1614</cx:pt>
          <cx:pt idx="4018">2694</cx:pt>
          <cx:pt idx="4019">444</cx:pt>
          <cx:pt idx="4020">502</cx:pt>
          <cx:pt idx="4021">2779</cx:pt>
          <cx:pt idx="4022">2101</cx:pt>
          <cx:pt idx="4023">2101</cx:pt>
          <cx:pt idx="4024">4339</cx:pt>
          <cx:pt idx="4025">2494</cx:pt>
          <cx:pt idx="4026">1589</cx:pt>
          <cx:pt idx="4027">4150</cx:pt>
          <cx:pt idx="4028">2447</cx:pt>
          <cx:pt idx="4029">3827</cx:pt>
          <cx:pt idx="4030">3850</cx:pt>
          <cx:pt idx="4031">5576</cx:pt>
          <cx:pt idx="4032">1762</cx:pt>
          <cx:pt idx="4033">595</cx:pt>
          <cx:pt idx="4034">1574</cx:pt>
          <cx:pt idx="4035">1063</cx:pt>
          <cx:pt idx="4036">1794</cx:pt>
          <cx:pt idx="4037">2331</cx:pt>
          <cx:pt idx="4038">1854</cx:pt>
          <cx:pt idx="4039">417</cx:pt>
          <cx:pt idx="4040">1714</cx:pt>
          <cx:pt idx="4041">2391</cx:pt>
          <cx:pt idx="4042">4165</cx:pt>
          <cx:pt idx="4043">2455</cx:pt>
          <cx:pt idx="4044">921</cx:pt>
          <cx:pt idx="4045">362</cx:pt>
          <cx:pt idx="4046">1255</cx:pt>
          <cx:pt idx="4047">1701</cx:pt>
          <cx:pt idx="4048">3661</cx:pt>
          <cx:pt idx="4049">1560</cx:pt>
          <cx:pt idx="4050">1610</cx:pt>
          <cx:pt idx="4051">1204</cx:pt>
          <cx:pt idx="4052">1930</cx:pt>
          <cx:pt idx="4053">2937</cx:pt>
          <cx:pt idx="4054">4001</cx:pt>
          <cx:pt idx="4055">1686</cx:pt>
          <cx:pt idx="4056">1302</cx:pt>
          <cx:pt idx="4057">1255</cx:pt>
          <cx:pt idx="4058">4634</cx:pt>
          <cx:pt idx="4059">2562</cx:pt>
          <cx:pt idx="4060">1428</cx:pt>
          <cx:pt idx="4061">1215</cx:pt>
          <cx:pt idx="4062">2026</cx:pt>
          <cx:pt idx="4063">2269</cx:pt>
          <cx:pt idx="4064">1566</cx:pt>
          <cx:pt idx="4065">4634</cx:pt>
          <cx:pt idx="4066">3699</cx:pt>
          <cx:pt idx="4067">1829</cx:pt>
          <cx:pt idx="4068">2909</cx:pt>
          <cx:pt idx="4069">1895</cx:pt>
          <cx:pt idx="4070">1829</cx:pt>
          <cx:pt idx="4071">3920</cx:pt>
          <cx:pt idx="4072">3425</cx:pt>
          <cx:pt idx="4073">1218</cx:pt>
          <cx:pt idx="4074">488</cx:pt>
          <cx:pt idx="4075">2198</cx:pt>
          <cx:pt idx="4076">3453</cx:pt>
          <cx:pt idx="4077">3521</cx:pt>
          <cx:pt idx="4078">4623</cx:pt>
          <cx:pt idx="4079">738</cx:pt>
          <cx:pt idx="4080">1646</cx:pt>
          <cx:pt idx="4081">1631</cx:pt>
          <cx:pt idx="4082">2744</cx:pt>
          <cx:pt idx="4083">2856</cx:pt>
          <cx:pt idx="4084">2179</cx:pt>
          <cx:pt idx="4085">902</cx:pt>
          <cx:pt idx="4086">2289</cx:pt>
          <cx:pt idx="4087">399</cx:pt>
          <cx:pt idx="4088">1576</cx:pt>
          <cx:pt idx="4089">1162</cx:pt>
          <cx:pt idx="4090">973</cx:pt>
          <cx:pt idx="4091">1057</cx:pt>
          <cx:pt idx="4092">1057</cx:pt>
          <cx:pt idx="4093">1610</cx:pt>
          <cx:pt idx="4094">807</cx:pt>
          <cx:pt idx="4095">2595</cx:pt>
          <cx:pt idx="4096">3067</cx:pt>
          <cx:pt idx="4097">1036</cx:pt>
          <cx:pt idx="4098">1778</cx:pt>
          <cx:pt idx="4099">3298</cx:pt>
          <cx:pt idx="4100">5175</cx:pt>
          <cx:pt idx="4101">1962</cx:pt>
          <cx:pt idx="4102">1197</cx:pt>
          <cx:pt idx="4103">2073</cx:pt>
          <cx:pt idx="4104">2765</cx:pt>
          <cx:pt idx="4105">1995</cx:pt>
          <cx:pt idx="4106">2409</cx:pt>
          <cx:pt idx="4107">4592</cx:pt>
          <cx:pt idx="4108">1734</cx:pt>
          <cx:pt idx="4109">1255</cx:pt>
          <cx:pt idx="4110">3100</cx:pt>
          <cx:pt idx="4111">1088</cx:pt>
          <cx:pt idx="4112">6156</cx:pt>
          <cx:pt idx="4113">2807</cx:pt>
          <cx:pt idx="4114">921</cx:pt>
          <cx:pt idx="4115">2213</cx:pt>
          <cx:pt idx="4116">3472</cx:pt>
          <cx:pt idx="4117">1404</cx:pt>
          <cx:pt idx="4118">3108</cx:pt>
          <cx:pt idx="4119">4350</cx:pt>
          <cx:pt idx="4120">2014</cx:pt>
          <cx:pt idx="4121">5158</cx:pt>
          <cx:pt idx="4122">1319</cx:pt>
          <cx:pt idx="4123">1667</cx:pt>
          <cx:pt idx="4124">1869</cx:pt>
          <cx:pt idx="4125">1990</cx:pt>
          <cx:pt idx="4126">2247</cx:pt>
          <cx:pt idx="4127">3196</cx:pt>
          <cx:pt idx="4128">2363</cx:pt>
          <cx:pt idx="4129">2359</cx:pt>
          <cx:pt idx="4130">3446</cx:pt>
          <cx:pt idx="4131">3198</cx:pt>
          <cx:pt idx="4132">3274</cx:pt>
          <cx:pt idx="4133">2393</cx:pt>
          <cx:pt idx="4134">4541</cx:pt>
          <cx:pt idx="4135">1010</cx:pt>
          <cx:pt idx="4136">2161</cx:pt>
          <cx:pt idx="4137">3024</cx:pt>
          <cx:pt idx="4138">5264</cx:pt>
          <cx:pt idx="4139">4368</cx:pt>
          <cx:pt idx="4140">2996</cx:pt>
          <cx:pt idx="4141">2620</cx:pt>
          <cx:pt idx="4142">1183</cx:pt>
          <cx:pt idx="4143">3246</cx:pt>
          <cx:pt idx="4144">3395</cx:pt>
          <cx:pt idx="4145">3976</cx:pt>
          <cx:pt idx="4146">1616</cx:pt>
          <cx:pt idx="4147">2179</cx:pt>
          <cx:pt idx="4148">2075</cx:pt>
          <cx:pt idx="4149">1309</cx:pt>
          <cx:pt idx="4150">3012</cx:pt>
          <cx:pt idx="4151">5357</cx:pt>
          <cx:pt idx="4152">1402</cx:pt>
          <cx:pt idx="4153">1588</cx:pt>
          <cx:pt idx="4154">2438</cx:pt>
          <cx:pt idx="4155">772</cx:pt>
          <cx:pt idx="4156">3201</cx:pt>
          <cx:pt idx="4157">1446</cx:pt>
          <cx:pt idx="4158">1187</cx:pt>
          <cx:pt idx="4159">1089</cx:pt>
          <cx:pt idx="4160">1712</cx:pt>
          <cx:pt idx="4161">3987</cx:pt>
          <cx:pt idx="4162">2612</cx:pt>
          <cx:pt idx="4163">4902</cx:pt>
          <cx:pt idx="4164">1434</cx:pt>
          <cx:pt idx="4165">1806</cx:pt>
          <cx:pt idx="4166">1271</cx:pt>
          <cx:pt idx="4167">4953</cx:pt>
          <cx:pt idx="4168">1629</cx:pt>
          <cx:pt idx="4169">4155</cx:pt>
          <cx:pt idx="4170">4165</cx:pt>
          <cx:pt idx="4171">1519</cx:pt>
          <cx:pt idx="4172">1892</cx:pt>
          <cx:pt idx="4173">1106</cx:pt>
          <cx:pt idx="4174">1923</cx:pt>
          <cx:pt idx="4175">5025</cx:pt>
          <cx:pt idx="4176">3613</cx:pt>
          <cx:pt idx="4177">914</cx:pt>
          <cx:pt idx="4178">1533</cx:pt>
          <cx:pt idx="4179">2024</cx:pt>
          <cx:pt idx="4180">4792</cx:pt>
          <cx:pt idx="4181">2418</cx:pt>
          <cx:pt idx="4182">1646</cx:pt>
          <cx:pt idx="4183">2642</cx:pt>
          <cx:pt idx="4184">1039</cx:pt>
          <cx:pt idx="4185">4600</cx:pt>
          <cx:pt idx="4186">3973</cx:pt>
          <cx:pt idx="4187">991</cx:pt>
          <cx:pt idx="4188">1937</cx:pt>
          <cx:pt idx="4189">2383</cx:pt>
          <cx:pt idx="4190">3112</cx:pt>
          <cx:pt idx="4191">1903</cx:pt>
          <cx:pt idx="4192">956</cx:pt>
          <cx:pt idx="4193">4640</cx:pt>
          <cx:pt idx="4194">2751</cx:pt>
          <cx:pt idx="4195">1024</cx:pt>
          <cx:pt idx="4196">3240</cx:pt>
          <cx:pt idx="4197">4875</cx:pt>
          <cx:pt idx="4198">1257</cx:pt>
          <cx:pt idx="4199">1099</cx:pt>
          <cx:pt idx="4200">2310</cx:pt>
        </cx:lvl>
      </cx:numDim>
    </cx:data>
  </cx:chartData>
  <cx:chart>
    <cx:title pos="t" align="ctr" overlay="0"/>
    <cx:plotArea>
      <cx:plotAreaRegion>
        <cx:series layoutId="clusteredColumn" uniqueId="{6E1B29F4-AE3C-44F3-AEDB-53120C61FAD4}">
          <cx:tx>
            <cx:txData>
              <cx:f>Data!$G$1</cx:f>
              <cx:v>days_between_sale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2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Economy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</a:t>
            </a:r>
            <a:r>
              <a:rPr lang="en"/>
              <a:t>the content, </a:t>
            </a:r>
            <a:r>
              <a:rPr lang="en" dirty="0"/>
              <a:t>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</a:t>
            </a:r>
            <a:r>
              <a:rPr lang="en"/>
              <a:t>fresh snow, </a:t>
            </a:r>
            <a:r>
              <a:rPr lang="en" dirty="0"/>
              <a:t>the color produced by the combination of all the colors of the visible spectrum.</a:t>
            </a:r>
            <a:endParaRPr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</a:t>
            </a:r>
            <a:r>
              <a:rPr lang="en"/>
              <a:t>of elegance, </a:t>
            </a:r>
            <a:r>
              <a:rPr lang="en" dirty="0"/>
              <a:t>solemnity and authority.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gold, </a:t>
            </a:r>
            <a:r>
              <a:rPr lang="en" dirty="0"/>
              <a:t>butter and ripe lemons. In the spectrum of </a:t>
            </a:r>
            <a:r>
              <a:rPr lang="en"/>
              <a:t>visible light, </a:t>
            </a:r>
            <a:r>
              <a:rPr lang="en" dirty="0"/>
              <a:t>yellow is found between green and orange.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blood, </a:t>
            </a:r>
            <a:r>
              <a:rPr lang="en" dirty="0"/>
              <a:t>and because of this it has historically been associated </a:t>
            </a:r>
            <a:r>
              <a:rPr lang="en"/>
              <a:t>with sacrifice, </a:t>
            </a:r>
            <a:r>
              <a:rPr lang="en" dirty="0"/>
              <a:t>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 dirty="0"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Acknowledgements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edit, 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Whoa! That’s a </a:t>
            </a:r>
            <a:r>
              <a:rPr lang="en" b="1">
                <a:solidFill>
                  <a:schemeClr val="accent2"/>
                </a:solidFill>
              </a:rPr>
              <a:t>big number, </a:t>
            </a:r>
            <a:r>
              <a:rPr lang="en" b="1" dirty="0">
                <a:solidFill>
                  <a:schemeClr val="accent2"/>
                </a:solidFill>
              </a:rPr>
              <a:t>aren’t you proud?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 dirty="0">
                <a:solidFill>
                  <a:schemeClr val="accent2"/>
                </a:solidFill>
              </a:rPr>
              <a:t>$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 dirty="0">
                <a:solidFill>
                  <a:schemeClr val="accent2"/>
                </a:solidFill>
              </a:rPr>
              <a:t>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 dirty="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Without Data you are just another person with an opinion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DADD1-27C1-4065-887F-05EFD29DE694}"/>
              </a:ext>
            </a:extLst>
          </p:cNvPr>
          <p:cNvSpPr txBox="1"/>
          <p:nvPr/>
        </p:nvSpPr>
        <p:spPr>
          <a:xfrm>
            <a:off x="5918791" y="298170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-W Edwards Deming</a:t>
            </a:r>
            <a:endParaRPr lang="en-I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Download for free at: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 dirty="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 dirty="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7616425" cy="252062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 color, 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40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 dirty="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42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</a:t>
                </a: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 use, </a:t>
                </a: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2" name="Google Shape;1606;p49">
            <a:extLst>
              <a:ext uri="{FF2B5EF4-FFF2-40B4-BE49-F238E27FC236}">
                <a16:creationId xmlns:a16="http://schemas.microsoft.com/office/drawing/2014/main" id="{BA0DE2C8-7DF4-4DD7-BEDE-9F54247B4180}"/>
              </a:ext>
            </a:extLst>
          </p:cNvPr>
          <p:cNvSpPr/>
          <p:nvPr/>
        </p:nvSpPr>
        <p:spPr>
          <a:xfrm>
            <a:off x="2825127" y="943199"/>
            <a:ext cx="1955889" cy="1565057"/>
          </a:xfrm>
          <a:custGeom>
            <a:avLst/>
            <a:gdLst/>
            <a:ahLst/>
            <a:cxnLst/>
            <a:rect l="l" t="t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TRANSACTIONAL</a:t>
            </a:r>
          </a:p>
        </p:txBody>
      </p:sp>
      <p:sp>
        <p:nvSpPr>
          <p:cNvPr id="23" name="Google Shape;1607;p49">
            <a:extLst>
              <a:ext uri="{FF2B5EF4-FFF2-40B4-BE49-F238E27FC236}">
                <a16:creationId xmlns:a16="http://schemas.microsoft.com/office/drawing/2014/main" id="{8F48D572-5559-459D-B3FB-0DE95B4EE616}"/>
              </a:ext>
            </a:extLst>
          </p:cNvPr>
          <p:cNvSpPr/>
          <p:nvPr/>
        </p:nvSpPr>
        <p:spPr>
          <a:xfrm>
            <a:off x="4500116" y="943199"/>
            <a:ext cx="1565006" cy="1955581"/>
          </a:xfrm>
          <a:custGeom>
            <a:avLst/>
            <a:gdLst/>
            <a:ahLst/>
            <a:cxnLst/>
            <a:rect l="l" t="t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SOCIO-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08;p49">
            <a:extLst>
              <a:ext uri="{FF2B5EF4-FFF2-40B4-BE49-F238E27FC236}">
                <a16:creationId xmlns:a16="http://schemas.microsoft.com/office/drawing/2014/main" id="{323255BD-70B3-4A14-9625-65A236C1295B}"/>
              </a:ext>
            </a:extLst>
          </p:cNvPr>
          <p:cNvSpPr/>
          <p:nvPr/>
        </p:nvSpPr>
        <p:spPr>
          <a:xfrm>
            <a:off x="2825127" y="2227618"/>
            <a:ext cx="1562036" cy="1955581"/>
          </a:xfrm>
          <a:custGeom>
            <a:avLst/>
            <a:gdLst/>
            <a:ahLst/>
            <a:cxnLst/>
            <a:rect l="l" t="t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GEOGRAPHICAL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09;p49">
            <a:extLst>
              <a:ext uri="{FF2B5EF4-FFF2-40B4-BE49-F238E27FC236}">
                <a16:creationId xmlns:a16="http://schemas.microsoft.com/office/drawing/2014/main" id="{B50E4805-ADCA-4580-97D5-45A64E6E3D8E}"/>
              </a:ext>
            </a:extLst>
          </p:cNvPr>
          <p:cNvSpPr/>
          <p:nvPr/>
        </p:nvSpPr>
        <p:spPr>
          <a:xfrm>
            <a:off x="4109238" y="2622596"/>
            <a:ext cx="1955889" cy="1560603"/>
          </a:xfrm>
          <a:custGeom>
            <a:avLst/>
            <a:gdLst/>
            <a:ahLst/>
            <a:cxnLst/>
            <a:rect l="l" t="t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227DC-DD09-4961-8272-CBC9547E0922}"/>
              </a:ext>
            </a:extLst>
          </p:cNvPr>
          <p:cNvSpPr txBox="1"/>
          <p:nvPr/>
        </p:nvSpPr>
        <p:spPr>
          <a:xfrm>
            <a:off x="6248744" y="2622595"/>
            <a:ext cx="156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epc_100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epc_rating_a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epc_rating_b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epc_rating_c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epc_rating_d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epc_rating_f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epc_rating_g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ln_epc_100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95745-13F9-4974-AE07-9D5F058190E0}"/>
              </a:ext>
            </a:extLst>
          </p:cNvPr>
          <p:cNvSpPr txBox="1"/>
          <p:nvPr/>
        </p:nvSpPr>
        <p:spPr>
          <a:xfrm>
            <a:off x="6059863" y="759983"/>
            <a:ext cx="3268598" cy="18626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5907D-E98B-4825-8AE6-363D5CE535C4}"/>
              </a:ext>
            </a:extLst>
          </p:cNvPr>
          <p:cNvSpPr txBox="1"/>
          <p:nvPr/>
        </p:nvSpPr>
        <p:spPr>
          <a:xfrm>
            <a:off x="542965" y="692374"/>
            <a:ext cx="228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perc_change_p2_to_p1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days_between_sale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ln_price_2</a:t>
            </a:r>
            <a:endParaRPr lang="en-IN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EC712-E33F-41E1-9FD7-7C56108468C6}"/>
              </a:ext>
            </a:extLst>
          </p:cNvPr>
          <p:cNvSpPr txBox="1"/>
          <p:nvPr/>
        </p:nvSpPr>
        <p:spPr>
          <a:xfrm>
            <a:off x="529678" y="2461150"/>
            <a:ext cx="2355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reg_north_west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reg_yorkshire_and_the_humber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reg_west_midlands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reg_east_of_england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reg_london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reg_south_west</a:t>
            </a:r>
          </a:p>
        </p:txBody>
      </p:sp>
    </p:spTree>
    <p:extLst>
      <p:ext uri="{BB962C8B-B14F-4D97-AF65-F5344CB8AC3E}">
        <p14:creationId xmlns:p14="http://schemas.microsoft.com/office/powerpoint/2010/main" val="121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68D186-7068-4F89-8E9E-5FAA3CC6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F011-4CD5-45FB-A2D5-F19DDF2B2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2705554"/>
                  </p:ext>
                </p:extLst>
              </p:nvPr>
            </p:nvGraphicFramePr>
            <p:xfrm>
              <a:off x="1047750" y="1471512"/>
              <a:ext cx="3499200" cy="29651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71512"/>
                <a:ext cx="3499200" cy="2965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0808663"/>
                  </p:ext>
                </p:extLst>
              </p:nvPr>
            </p:nvGraphicFramePr>
            <p:xfrm>
              <a:off x="4546050" y="1471512"/>
              <a:ext cx="3499200" cy="2966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71512"/>
                <a:ext cx="349920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88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458B-5334-4D62-BBF7-6A93E9B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F0D6B-2710-48AF-AAFD-43DC00627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4911052"/>
                  </p:ext>
                </p:extLst>
              </p:nvPr>
            </p:nvGraphicFramePr>
            <p:xfrm>
              <a:off x="10477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8090755"/>
                  </p:ext>
                </p:extLst>
              </p:nvPr>
            </p:nvGraphicFramePr>
            <p:xfrm>
              <a:off x="45460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898CF-C788-426C-A35F-C6B9483C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4" b="96829" l="9819" r="89968">
                        <a14:foregroundMark x1="16222" y1="88562" x2="7257" y2="95243"/>
                        <a14:foregroundMark x1="7257" y1="95243" x2="15902" y2="93545"/>
                        <a14:foregroundMark x1="15902" y1="93545" x2="25400" y2="93884"/>
                        <a14:foregroundMark x1="25400" y1="93884" x2="17716" y2="89241"/>
                        <a14:foregroundMark x1="17716" y1="89241" x2="16649" y2="89015"/>
                        <a14:foregroundMark x1="10993" y1="96829" x2="11526" y2="96716"/>
                        <a14:foregroundMark x1="50694" y1="86863" x2="50694" y2="86523"/>
                        <a14:foregroundMark x1="39381" y1="9513" x2="40128" y2="9740"/>
                        <a14:foregroundMark x1="41836" y1="6908" x2="42476" y2="6795"/>
                        <a14:foregroundMark x1="41836" y1="4304" x2="42583" y2="4304"/>
                        <a14:foregroundMark x1="77695" y1="59570" x2="81644" y2="59343"/>
                      </a14:backgroundRemoval>
                    </a14:imgEffect>
                    <a14:imgEffect>
                      <a14:artisticCutout trans="70000" numberOfShades="6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8184" y="-29668"/>
            <a:ext cx="4955245" cy="46696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C9A22-2DB0-4BF1-8F1F-B7116F7F9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8</a:t>
            </a:fld>
            <a:endParaRPr lang="en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B4C8B-15E3-459D-936B-6569CD481854}"/>
              </a:ext>
            </a:extLst>
          </p:cNvPr>
          <p:cNvSpPr txBox="1"/>
          <p:nvPr/>
        </p:nvSpPr>
        <p:spPr>
          <a:xfrm>
            <a:off x="6435736" y="2491074"/>
            <a:ext cx="2073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6.64%</a:t>
            </a:r>
          </a:p>
          <a:p>
            <a:r>
              <a:rPr lang="en-IN" dirty="0">
                <a:latin typeface="+mn-lt"/>
              </a:rPr>
              <a:t>East of 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2750B-8169-4043-BD8E-94308D0B9694}"/>
              </a:ext>
            </a:extLst>
          </p:cNvPr>
          <p:cNvSpPr txBox="1"/>
          <p:nvPr/>
        </p:nvSpPr>
        <p:spPr>
          <a:xfrm>
            <a:off x="2558903" y="1400377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19.99%</a:t>
            </a:r>
          </a:p>
          <a:p>
            <a:r>
              <a:rPr lang="en-IN" dirty="0">
                <a:latin typeface="+mn-lt"/>
              </a:rPr>
              <a:t>North west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79DB6-A8D5-4A46-9706-88BC21F1FA50}"/>
              </a:ext>
            </a:extLst>
          </p:cNvPr>
          <p:cNvSpPr txBox="1"/>
          <p:nvPr/>
        </p:nvSpPr>
        <p:spPr>
          <a:xfrm>
            <a:off x="5508678" y="1125533"/>
            <a:ext cx="2402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19.97%</a:t>
            </a:r>
          </a:p>
          <a:p>
            <a:r>
              <a:rPr lang="en-IN" dirty="0">
                <a:latin typeface="+mn-lt"/>
              </a:rPr>
              <a:t>Yorkshire and the Humber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A1E19-0B40-4BA0-B6D7-6870B16501DC}"/>
              </a:ext>
            </a:extLst>
          </p:cNvPr>
          <p:cNvSpPr txBox="1"/>
          <p:nvPr/>
        </p:nvSpPr>
        <p:spPr>
          <a:xfrm>
            <a:off x="6254983" y="1728552"/>
            <a:ext cx="13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10.35%</a:t>
            </a:r>
          </a:p>
          <a:p>
            <a:r>
              <a:rPr lang="en-IN" dirty="0">
                <a:latin typeface="+mn-lt"/>
              </a:rPr>
              <a:t>East midlands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D128A-E247-4C61-ABB7-03FBF726BEBA}"/>
              </a:ext>
            </a:extLst>
          </p:cNvPr>
          <p:cNvSpPr txBox="1"/>
          <p:nvPr/>
        </p:nvSpPr>
        <p:spPr>
          <a:xfrm>
            <a:off x="2203217" y="2310140"/>
            <a:ext cx="137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14.25%</a:t>
            </a:r>
          </a:p>
          <a:p>
            <a:r>
              <a:rPr lang="en-IN" dirty="0">
                <a:latin typeface="+mn-lt"/>
              </a:rPr>
              <a:t>West midlands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D8616-2155-4288-9859-29D499136002}"/>
              </a:ext>
            </a:extLst>
          </p:cNvPr>
          <p:cNvSpPr txBox="1"/>
          <p:nvPr/>
        </p:nvSpPr>
        <p:spPr>
          <a:xfrm>
            <a:off x="6254983" y="3009065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8.59%</a:t>
            </a:r>
          </a:p>
          <a:p>
            <a:r>
              <a:rPr lang="en-IN" dirty="0">
                <a:latin typeface="+mn-lt"/>
              </a:rPr>
              <a:t>London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3C0CB-9305-45B2-901F-17821411FC2A}"/>
              </a:ext>
            </a:extLst>
          </p:cNvPr>
          <p:cNvSpPr txBox="1"/>
          <p:nvPr/>
        </p:nvSpPr>
        <p:spPr>
          <a:xfrm>
            <a:off x="4815806" y="4017967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9.68%</a:t>
            </a:r>
          </a:p>
          <a:p>
            <a:r>
              <a:rPr lang="en-IN" dirty="0">
                <a:latin typeface="+mn-lt"/>
              </a:rPr>
              <a:t>South east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1955B-73CE-4609-9355-F66715A3F3D8}"/>
              </a:ext>
            </a:extLst>
          </p:cNvPr>
          <p:cNvSpPr txBox="1"/>
          <p:nvPr/>
        </p:nvSpPr>
        <p:spPr>
          <a:xfrm>
            <a:off x="2379288" y="3020190"/>
            <a:ext cx="1019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6.83%</a:t>
            </a:r>
          </a:p>
          <a:p>
            <a:r>
              <a:rPr lang="en-IN" dirty="0">
                <a:latin typeface="+mn-lt"/>
              </a:rPr>
              <a:t>South west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22F0A-810C-44EB-BDF6-295B5CE7622F}"/>
              </a:ext>
            </a:extLst>
          </p:cNvPr>
          <p:cNvSpPr txBox="1"/>
          <p:nvPr/>
        </p:nvSpPr>
        <p:spPr>
          <a:xfrm>
            <a:off x="5284382" y="398191"/>
            <a:ext cx="970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3.66%</a:t>
            </a:r>
          </a:p>
          <a:p>
            <a:r>
              <a:rPr lang="en-IN" dirty="0">
                <a:latin typeface="+mn-lt"/>
              </a:rPr>
              <a:t>North east</a:t>
            </a:r>
          </a:p>
        </p:txBody>
      </p:sp>
    </p:spTree>
    <p:extLst>
      <p:ext uri="{BB962C8B-B14F-4D97-AF65-F5344CB8AC3E}">
        <p14:creationId xmlns:p14="http://schemas.microsoft.com/office/powerpoint/2010/main" val="12641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3AB-E1E7-4873-AC65-9795BAC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E85E4-DD66-4541-9DAA-04C9C7CB95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9839581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Stat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1777</Words>
  <Application>Microsoft Office PowerPoint</Application>
  <PresentationFormat>On-screen Show (16:9)</PresentationFormat>
  <Paragraphs>447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Oswald</vt:lpstr>
      <vt:lpstr>Montserrat</vt:lpstr>
      <vt:lpstr>Source Sans Pro</vt:lpstr>
      <vt:lpstr>Arial</vt:lpstr>
      <vt:lpstr>Calibri</vt:lpstr>
      <vt:lpstr>Quince template</vt:lpstr>
      <vt:lpstr>Energy Economy</vt:lpstr>
      <vt:lpstr>Acknowledgements</vt:lpstr>
      <vt:lpstr>PowerPoint Presentation</vt:lpstr>
      <vt:lpstr>Data Description</vt:lpstr>
      <vt:lpstr>VARIABLES</vt:lpstr>
      <vt:lpstr>PowerPoint Presentation</vt:lpstr>
      <vt:lpstr>PowerPoint Presentation</vt:lpstr>
      <vt:lpstr>PowerPoint Presentation</vt:lpstr>
      <vt:lpstr>Basic Model</vt:lpstr>
      <vt:lpstr>EXTENSIONS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Economy</dc:title>
  <cp:lastModifiedBy>Sanchayan Bhowal</cp:lastModifiedBy>
  <cp:revision>6</cp:revision>
  <dcterms:modified xsi:type="dcterms:W3CDTF">2021-11-30T10:02:19Z</dcterms:modified>
</cp:coreProperties>
</file>