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57" r:id="rId3"/>
    <p:sldId id="260" r:id="rId4"/>
    <p:sldId id="259" r:id="rId5"/>
    <p:sldId id="295" r:id="rId6"/>
    <p:sldId id="28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Montserrat" panose="020B0604020202020204" pitchFamily="2" charset="0"/>
      <p:regular r:id="rId46"/>
      <p:bold r:id="rId47"/>
      <p:italic r:id="rId48"/>
      <p:boldItalic r:id="rId49"/>
    </p:embeddedFont>
    <p:embeddedFont>
      <p:font typeface="Oswald" panose="00000500000000000000" pitchFamily="2" charset="0"/>
      <p:regular r:id="rId50"/>
      <p:bold r:id="rId51"/>
    </p:embeddedFont>
    <p:embeddedFont>
      <p:font typeface="Source Sans Pro" panose="020B0503030403020204" pitchFamily="3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FC31612-18FD-400D-BF48-D545AAE11333}">
          <p14:sldIdLst>
            <p14:sldId id="256"/>
            <p14:sldId id="257"/>
            <p14:sldId id="260"/>
          </p14:sldIdLst>
        </p14:section>
        <p14:section name="Data Description" id="{4D613E7B-D90C-4A6F-8F54-3FA70FCA4A57}">
          <p14:sldIdLst>
            <p14:sldId id="259"/>
            <p14:sldId id="295"/>
          </p14:sldIdLst>
        </p14:section>
        <p14:section name="Extensions" id="{50656B84-3C53-445E-8FC6-06A62F8AE4EB}">
          <p14:sldIdLst>
            <p14:sldId id="281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cd566ac1d1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cd566ac1d1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cd566ac1d1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cd566ac1d1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cd566ac1d1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cd566ac1d1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cd566ac1d1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cd566ac1d1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cd566ac1d1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cd566ac1d1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cd566ac1d1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cd566ac1d1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cd566ac1d1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cd566ac1d1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cd566ac1d1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cd566ac1d1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cd566ac1d1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cd566ac1d1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851dafd4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851dafd4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14616f3966_184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14616f3966_184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73d5cce05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73d5cce05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3622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cd566ac1d1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cd566ac1d1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 dirty="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7" name="Google Shape;287;p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9" name="Google Shape;289;p7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0" name="Google Shape;290;p7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2" name="Google Shape;332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36" name="Google Shape;336;p9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Google Shape;338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9" name="Google Shape;339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40" name="Google Shape;340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1" name="Google Shape;341;p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2" name="Google Shape;342;p9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44" name="Google Shape;344;p9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45" name="Google Shape;345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70" name="Google Shape;370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1" name="Google Shape;371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2" name="Google Shape;372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3" name="Google Shape;373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9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375" name="Google Shape;375;p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oswald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source-sans-pro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Energy Economy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>
                <a:solidFill>
                  <a:schemeClr val="accent2"/>
                </a:solidFill>
              </a:rPr>
              <a:t>TWO OR THREE</a:t>
            </a:r>
            <a:r>
              <a:rPr lang="en"/>
              <a:t> COLUMNS</a:t>
            </a:r>
            <a:endParaRPr dirty="0"/>
          </a:p>
        </p:txBody>
      </p:sp>
      <p:sp>
        <p:nvSpPr>
          <p:cNvPr id="532" name="Google Shape;532;p21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</a:t>
            </a:r>
            <a:r>
              <a:rPr lang="en"/>
              <a:t>of gold, </a:t>
            </a:r>
            <a:r>
              <a:rPr lang="en" dirty="0"/>
              <a:t>butter and ripe lemons. In the spectrum of </a:t>
            </a:r>
            <a:r>
              <a:rPr lang="en"/>
              <a:t>visible light, </a:t>
            </a:r>
            <a:r>
              <a:rPr lang="en" dirty="0"/>
              <a:t>yellow is found between green and orange.</a:t>
            </a:r>
            <a:endParaRPr dirty="0"/>
          </a:p>
        </p:txBody>
      </p:sp>
      <p:sp>
        <p:nvSpPr>
          <p:cNvPr id="533" name="Google Shape;533;p21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 dirty="0"/>
          </a:p>
        </p:txBody>
      </p:sp>
      <p:sp>
        <p:nvSpPr>
          <p:cNvPr id="534" name="Google Shape;534;p21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Red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</a:t>
            </a:r>
            <a:r>
              <a:rPr lang="en"/>
              <a:t>of blood, </a:t>
            </a:r>
            <a:r>
              <a:rPr lang="en" dirty="0"/>
              <a:t>and because of this it has historically been associated </a:t>
            </a:r>
            <a:r>
              <a:rPr lang="en"/>
              <a:t>with sacrifice, </a:t>
            </a:r>
            <a:r>
              <a:rPr lang="en" dirty="0"/>
              <a:t>danger and courage.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5" name="Google Shape;535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chemeClr val="accent2"/>
                </a:solidFill>
              </a:rPr>
              <a:t>PICTURE</a:t>
            </a:r>
            <a:r>
              <a:rPr lang="en"/>
              <a:t> IS WORTH A THOUSAND WORDS</a:t>
            </a:r>
            <a:endParaRPr dirty="0"/>
          </a:p>
        </p:txBody>
      </p:sp>
      <p:sp>
        <p:nvSpPr>
          <p:cNvPr id="541" name="Google Shape;541;p22"/>
          <p:cNvSpPr txBox="1">
            <a:spLocks noGrp="1"/>
          </p:cNvSpPr>
          <p:nvPr>
            <p:ph type="body" idx="1"/>
          </p:nvPr>
        </p:nvSpPr>
        <p:spPr>
          <a:xfrm>
            <a:off x="44297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image.</a:t>
            </a:r>
            <a:endParaRPr sz="1800" dirty="0"/>
          </a:p>
        </p:txBody>
      </p:sp>
      <p:pic>
        <p:nvPicPr>
          <p:cNvPr id="542" name="Google Shape;5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150" y="1493700"/>
            <a:ext cx="2765700" cy="276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3" name="Google Shape;543;p22"/>
          <p:cNvSpPr txBox="1">
            <a:spLocks noGrp="1"/>
          </p:cNvSpPr>
          <p:nvPr>
            <p:ph type="body" idx="1"/>
          </p:nvPr>
        </p:nvSpPr>
        <p:spPr>
          <a:xfrm>
            <a:off x="612072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Namely making it possible to absorb large amounts of data quickly.</a:t>
            </a:r>
            <a:endParaRPr sz="1800" dirty="0"/>
          </a:p>
        </p:txBody>
      </p:sp>
      <p:sp>
        <p:nvSpPr>
          <p:cNvPr id="544" name="Google Shape;544;p2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3"/>
          <p:cNvSpPr txBox="1">
            <a:spLocks noGrp="1"/>
          </p:cNvSpPr>
          <p:nvPr>
            <p:ph type="title" idx="4294967295"/>
          </p:nvPr>
        </p:nvSpPr>
        <p:spPr>
          <a:xfrm>
            <a:off x="0" y="1881750"/>
            <a:ext cx="91440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324A"/>
                </a:solidFill>
              </a:rPr>
              <a:t>WANT BIG IMPACT?</a:t>
            </a:r>
            <a:endParaRPr sz="3600" dirty="0">
              <a:solidFill>
                <a:srgbClr val="28324A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rgbClr val="28324A"/>
                </a:solidFill>
              </a:rPr>
              <a:t>USE BIG IMAGE.</a:t>
            </a:r>
            <a:endParaRPr sz="3600" dirty="0">
              <a:solidFill>
                <a:srgbClr val="28324A"/>
              </a:solidFill>
            </a:endParaRPr>
          </a:p>
        </p:txBody>
      </p:sp>
      <p:sp>
        <p:nvSpPr>
          <p:cNvPr id="550" name="Google Shape;550;p2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>
                <a:solidFill>
                  <a:schemeClr val="accent2"/>
                </a:solidFill>
              </a:rPr>
              <a:t>CHARTS</a:t>
            </a:r>
            <a:r>
              <a:rPr lang="en"/>
              <a:t> TO EXPLAIN YOUR IDEAS</a:t>
            </a:r>
            <a:endParaRPr dirty="0"/>
          </a:p>
        </p:txBody>
      </p:sp>
      <p:grpSp>
        <p:nvGrpSpPr>
          <p:cNvPr id="556" name="Google Shape;556;p24"/>
          <p:cNvGrpSpPr/>
          <p:nvPr/>
        </p:nvGrpSpPr>
        <p:grpSpPr>
          <a:xfrm>
            <a:off x="3099624" y="949849"/>
            <a:ext cx="2944752" cy="3170450"/>
            <a:chOff x="2768474" y="949849"/>
            <a:chExt cx="2944752" cy="3170450"/>
          </a:xfrm>
        </p:grpSpPr>
        <p:sp>
          <p:nvSpPr>
            <p:cNvPr id="557" name="Google Shape;557;p24"/>
            <p:cNvSpPr/>
            <p:nvPr/>
          </p:nvSpPr>
          <p:spPr>
            <a:xfrm rot="5400000">
              <a:off x="2768474" y="949849"/>
              <a:ext cx="1706700" cy="1706700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" name="Google Shape;558;p24"/>
            <p:cNvSpPr/>
            <p:nvPr/>
          </p:nvSpPr>
          <p:spPr>
            <a:xfrm rot="5400000" flipH="1">
              <a:off x="3109874" y="2754999"/>
              <a:ext cx="1365300" cy="1365300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" name="Google Shape;559;p24"/>
            <p:cNvSpPr/>
            <p:nvPr/>
          </p:nvSpPr>
          <p:spPr>
            <a:xfrm rot="10800000">
              <a:off x="4573417" y="1713349"/>
              <a:ext cx="943200" cy="943200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" name="Google Shape;560;p24"/>
            <p:cNvSpPr/>
            <p:nvPr/>
          </p:nvSpPr>
          <p:spPr>
            <a:xfrm flipH="1">
              <a:off x="4573526" y="2754999"/>
              <a:ext cx="1139700" cy="1139700"/>
            </a:xfrm>
            <a:prstGeom prst="teardrop">
              <a:avLst>
                <a:gd name="adj" fmla="val 100000"/>
              </a:avLst>
            </a:pr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61" name="Google Shape;561;p24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62" name="Google Shape;562;p24"/>
          <p:cNvGrpSpPr/>
          <p:nvPr/>
        </p:nvGrpSpPr>
        <p:grpSpPr>
          <a:xfrm>
            <a:off x="3844549" y="3126202"/>
            <a:ext cx="599842" cy="589958"/>
            <a:chOff x="1244325" y="4999400"/>
            <a:chExt cx="444525" cy="437200"/>
          </a:xfrm>
        </p:grpSpPr>
        <p:sp>
          <p:nvSpPr>
            <p:cNvPr id="563" name="Google Shape;563;p2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68" name="Google Shape;568;p24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569" name="Google Shape;569;p2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72" name="Google Shape;572;p24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3" name="Google Shape;573;p2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</a:t>
            </a:r>
            <a:r>
              <a:rPr lang="en">
                <a:solidFill>
                  <a:schemeClr val="accent2"/>
                </a:solidFill>
              </a:rPr>
              <a:t>TABLES</a:t>
            </a:r>
            <a:r>
              <a:rPr lang="en"/>
              <a:t> TO COMPARE DATA</a:t>
            </a:r>
            <a:endParaRPr dirty="0"/>
          </a:p>
        </p:txBody>
      </p:sp>
      <p:graphicFrame>
        <p:nvGraphicFramePr>
          <p:cNvPr id="579" name="Google Shape;579;p25"/>
          <p:cNvGraphicFramePr/>
          <p:nvPr/>
        </p:nvGraphicFramePr>
        <p:xfrm>
          <a:off x="1522400" y="1564481"/>
          <a:ext cx="6099200" cy="2331000"/>
        </p:xfrm>
        <a:graphic>
          <a:graphicData uri="http://schemas.openxmlformats.org/drawingml/2006/table">
            <a:tbl>
              <a:tblPr>
                <a:noFill/>
                <a:tableStyleId>{891A1956-3D7E-41C0-9DF7-105A978C6925}</a:tableStyleId>
              </a:tblPr>
              <a:tblGrid>
                <a:gridCol w="15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2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endParaRPr sz="11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</a:t>
                      </a:r>
                      <a:endParaRPr sz="11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endParaRPr sz="11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Yellow</a:t>
                      </a:r>
                      <a:endParaRPr sz="1100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Blue</a:t>
                      </a:r>
                      <a:endParaRPr sz="1100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Orange</a:t>
                      </a:r>
                      <a:endParaRPr sz="1100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0" name="Google Shape;580;p2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6"/>
          <p:cNvSpPr/>
          <p:nvPr/>
        </p:nvSpPr>
        <p:spPr>
          <a:xfrm>
            <a:off x="807244" y="790176"/>
            <a:ext cx="7529513" cy="358689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6" name="Google Shape;586;p26"/>
          <p:cNvSpPr txBox="1">
            <a:spLocks noGrp="1"/>
          </p:cNvSpPr>
          <p:nvPr>
            <p:ph type="title"/>
          </p:nvPr>
        </p:nvSpPr>
        <p:spPr>
          <a:xfrm>
            <a:off x="1047750" y="245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 dirty="0"/>
          </a:p>
        </p:txBody>
      </p:sp>
      <p:sp>
        <p:nvSpPr>
          <p:cNvPr id="587" name="Google Shape;587;p26"/>
          <p:cNvSpPr/>
          <p:nvPr/>
        </p:nvSpPr>
        <p:spPr>
          <a:xfrm>
            <a:off x="2073621" y="1625043"/>
            <a:ext cx="6198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8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8" name="Google Shape;588;p26"/>
          <p:cNvSpPr/>
          <p:nvPr/>
        </p:nvSpPr>
        <p:spPr>
          <a:xfrm rot="8100000">
            <a:off x="1417704" y="18537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9" name="Google Shape;589;p26"/>
          <p:cNvSpPr/>
          <p:nvPr/>
        </p:nvSpPr>
        <p:spPr>
          <a:xfrm rot="8100000">
            <a:off x="2860329" y="33831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0" name="Google Shape;590;p26"/>
          <p:cNvSpPr/>
          <p:nvPr/>
        </p:nvSpPr>
        <p:spPr>
          <a:xfrm rot="8100000">
            <a:off x="3915304" y="166308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1" name="Google Shape;591;p26"/>
          <p:cNvSpPr/>
          <p:nvPr/>
        </p:nvSpPr>
        <p:spPr>
          <a:xfrm rot="8100000">
            <a:off x="4553704" y="35619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2" name="Google Shape;592;p26"/>
          <p:cNvSpPr/>
          <p:nvPr/>
        </p:nvSpPr>
        <p:spPr>
          <a:xfrm rot="8100000">
            <a:off x="6493879" y="2127760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3" name="Google Shape;593;p26"/>
          <p:cNvSpPr/>
          <p:nvPr/>
        </p:nvSpPr>
        <p:spPr>
          <a:xfrm rot="8100000">
            <a:off x="7282704" y="37407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4" name="Google Shape;594;p2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7"/>
          <p:cNvSpPr txBox="1">
            <a:spLocks noGrp="1"/>
          </p:cNvSpPr>
          <p:nvPr>
            <p:ph type="ctrTitle" idx="4294967295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</a:rPr>
              <a:t>89,526,124</a:t>
            </a:r>
            <a:endParaRPr sz="10000" dirty="0">
              <a:solidFill>
                <a:srgbClr val="FFFFFF"/>
              </a:solidFill>
            </a:endParaRPr>
          </a:p>
        </p:txBody>
      </p:sp>
      <p:sp>
        <p:nvSpPr>
          <p:cNvPr id="600" name="Google Shape;600;p27"/>
          <p:cNvSpPr txBox="1">
            <a:spLocks noGrp="1"/>
          </p:cNvSpPr>
          <p:nvPr>
            <p:ph type="subTitle" idx="4294967295"/>
          </p:nvPr>
        </p:nvSpPr>
        <p:spPr>
          <a:xfrm>
            <a:off x="685800" y="365511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Whoa! That’s a </a:t>
            </a:r>
            <a:r>
              <a:rPr lang="en" b="1">
                <a:solidFill>
                  <a:schemeClr val="accent2"/>
                </a:solidFill>
              </a:rPr>
              <a:t>big number, </a:t>
            </a:r>
            <a:r>
              <a:rPr lang="en" b="1" dirty="0">
                <a:solidFill>
                  <a:schemeClr val="accent2"/>
                </a:solidFill>
              </a:rPr>
              <a:t>aren’t you proud?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601" name="Google Shape;601;p2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258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</a:t>
            </a:r>
            <a:r>
              <a:rPr lang="en" sz="4800" dirty="0">
                <a:solidFill>
                  <a:schemeClr val="accent2"/>
                </a:solidFill>
              </a:rPr>
              <a:t>$</a:t>
            </a:r>
            <a:endParaRPr sz="4800" dirty="0">
              <a:solidFill>
                <a:schemeClr val="accent2"/>
              </a:solidFill>
            </a:endParaRPr>
          </a:p>
        </p:txBody>
      </p:sp>
      <p:sp>
        <p:nvSpPr>
          <p:cNvPr id="607" name="Google Shape;607;p28"/>
          <p:cNvSpPr txBox="1">
            <a:spLocks noGrp="1"/>
          </p:cNvSpPr>
          <p:nvPr>
            <p:ph type="subTitle" idx="4294967295"/>
          </p:nvPr>
        </p:nvSpPr>
        <p:spPr>
          <a:xfrm>
            <a:off x="685800" y="9367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That’s a lot of money</a:t>
            </a:r>
            <a:endParaRPr sz="2600" dirty="0"/>
          </a:p>
        </p:txBody>
      </p:sp>
      <p:sp>
        <p:nvSpPr>
          <p:cNvPr id="608" name="Google Shape;608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9547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</a:t>
            </a:r>
            <a:r>
              <a:rPr lang="en" sz="4800">
                <a:solidFill>
                  <a:schemeClr val="accent2"/>
                </a:solidFill>
              </a:rPr>
              <a:t>%</a:t>
            </a:r>
            <a:endParaRPr sz="4800" dirty="0">
              <a:solidFill>
                <a:schemeClr val="accent2"/>
              </a:solidFill>
            </a:endParaRPr>
          </a:p>
        </p:txBody>
      </p:sp>
      <p:sp>
        <p:nvSpPr>
          <p:cNvPr id="609" name="Google Shape;609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5656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Total success!</a:t>
            </a:r>
            <a:endParaRPr sz="2600" dirty="0"/>
          </a:p>
        </p:txBody>
      </p:sp>
      <p:sp>
        <p:nvSpPr>
          <p:cNvPr id="610" name="Google Shape;610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640293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</a:t>
            </a:r>
            <a:r>
              <a:rPr lang="en" sz="4800" dirty="0">
                <a:solidFill>
                  <a:schemeClr val="accent2"/>
                </a:solidFill>
              </a:rPr>
              <a:t>users</a:t>
            </a:r>
            <a:endParaRPr sz="4800" dirty="0">
              <a:solidFill>
                <a:schemeClr val="accent2"/>
              </a:solidFill>
            </a:endParaRPr>
          </a:p>
        </p:txBody>
      </p:sp>
      <p:sp>
        <p:nvSpPr>
          <p:cNvPr id="611" name="Google Shape;611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25120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And a lot of users</a:t>
            </a:r>
            <a:endParaRPr sz="2600" dirty="0"/>
          </a:p>
        </p:txBody>
      </p:sp>
      <p:sp>
        <p:nvSpPr>
          <p:cNvPr id="612" name="Google Shape;612;p2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9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accent2"/>
                </a:solidFill>
              </a:rPr>
              <a:t>PROCESS</a:t>
            </a:r>
            <a:r>
              <a:rPr lang="en"/>
              <a:t> IS EASY</a:t>
            </a:r>
            <a:endParaRPr dirty="0"/>
          </a:p>
        </p:txBody>
      </p:sp>
      <p:sp>
        <p:nvSpPr>
          <p:cNvPr id="618" name="Google Shape;618;p29"/>
          <p:cNvSpPr/>
          <p:nvPr/>
        </p:nvSpPr>
        <p:spPr>
          <a:xfrm>
            <a:off x="578575" y="2061638"/>
            <a:ext cx="2808000" cy="1325100"/>
          </a:xfrm>
          <a:prstGeom prst="homePlate">
            <a:avLst>
              <a:gd name="adj" fmla="val 3012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9" name="Google Shape;619;p29"/>
          <p:cNvSpPr/>
          <p:nvPr/>
        </p:nvSpPr>
        <p:spPr>
          <a:xfrm>
            <a:off x="324232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0" name="Google Shape;620;p29"/>
          <p:cNvSpPr/>
          <p:nvPr/>
        </p:nvSpPr>
        <p:spPr>
          <a:xfrm>
            <a:off x="596007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1" name="Google Shape;621;p2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0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</a:t>
            </a:r>
            <a:r>
              <a:rPr lang="en">
                <a:solidFill>
                  <a:schemeClr val="accent2"/>
                </a:solidFill>
              </a:rPr>
              <a:t>REVIEW</a:t>
            </a:r>
            <a:r>
              <a:rPr lang="en"/>
              <a:t> SOME CONCEPTS</a:t>
            </a:r>
            <a:endParaRPr dirty="0"/>
          </a:p>
        </p:txBody>
      </p:sp>
      <p:sp>
        <p:nvSpPr>
          <p:cNvPr id="627" name="Google Shape;627;p30"/>
          <p:cNvSpPr txBox="1">
            <a:spLocks noGrp="1"/>
          </p:cNvSpPr>
          <p:nvPr>
            <p:ph type="body" idx="1"/>
          </p:nvPr>
        </p:nvSpPr>
        <p:spPr>
          <a:xfrm>
            <a:off x="1083975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 dirty="0"/>
              <a:t>Yellow</a:t>
            </a:r>
            <a:endParaRPr sz="11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/>
              <a:t>Is the color </a:t>
            </a:r>
            <a:r>
              <a:rPr lang="en" sz="1100"/>
              <a:t>of gold, </a:t>
            </a:r>
            <a:r>
              <a:rPr lang="en" sz="1100" dirty="0"/>
              <a:t>butter and ripe lemons. In the spectrum of </a:t>
            </a:r>
            <a:r>
              <a:rPr lang="en" sz="1100"/>
              <a:t>visible light, </a:t>
            </a:r>
            <a:r>
              <a:rPr lang="en" sz="1100" dirty="0"/>
              <a:t>yellow is found between green and orange.</a:t>
            </a:r>
            <a:endParaRPr sz="1100" dirty="0"/>
          </a:p>
        </p:txBody>
      </p:sp>
      <p:sp>
        <p:nvSpPr>
          <p:cNvPr id="628" name="Google Shape;628;p30"/>
          <p:cNvSpPr txBox="1">
            <a:spLocks noGrp="1"/>
          </p:cNvSpPr>
          <p:nvPr>
            <p:ph type="body" idx="2"/>
          </p:nvPr>
        </p:nvSpPr>
        <p:spPr>
          <a:xfrm>
            <a:off x="3845087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 dirty="0"/>
          </a:p>
        </p:txBody>
      </p:sp>
      <p:sp>
        <p:nvSpPr>
          <p:cNvPr id="629" name="Google Shape;629;p30"/>
          <p:cNvSpPr txBox="1">
            <a:spLocks noGrp="1"/>
          </p:cNvSpPr>
          <p:nvPr>
            <p:ph type="body" idx="3"/>
          </p:nvPr>
        </p:nvSpPr>
        <p:spPr>
          <a:xfrm>
            <a:off x="6606198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 dirty="0"/>
              <a:t>Red</a:t>
            </a:r>
            <a:endParaRPr sz="11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/>
              <a:t>Is the color </a:t>
            </a:r>
            <a:r>
              <a:rPr lang="en" sz="1100"/>
              <a:t>of blood, </a:t>
            </a:r>
            <a:r>
              <a:rPr lang="en" sz="1100" dirty="0"/>
              <a:t>and because of this it has historically been associated </a:t>
            </a:r>
            <a:r>
              <a:rPr lang="en" sz="1100"/>
              <a:t>with sacrifice, </a:t>
            </a:r>
            <a:r>
              <a:rPr lang="en" sz="1100" dirty="0"/>
              <a:t>danger and courage. </a:t>
            </a:r>
            <a:endParaRPr sz="11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630" name="Google Shape;630;p30"/>
          <p:cNvSpPr txBox="1">
            <a:spLocks noGrp="1"/>
          </p:cNvSpPr>
          <p:nvPr>
            <p:ph type="body" idx="1"/>
          </p:nvPr>
        </p:nvSpPr>
        <p:spPr>
          <a:xfrm>
            <a:off x="1083975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 dirty="0"/>
              <a:t>Yellow</a:t>
            </a:r>
            <a:endParaRPr sz="11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/>
              <a:t>Is the color </a:t>
            </a:r>
            <a:r>
              <a:rPr lang="en" sz="1100"/>
              <a:t>of gold, </a:t>
            </a:r>
            <a:r>
              <a:rPr lang="en" sz="1100" dirty="0"/>
              <a:t>butter and ripe lemons. In the spectrum of </a:t>
            </a:r>
            <a:r>
              <a:rPr lang="en" sz="1100"/>
              <a:t>visible light, </a:t>
            </a:r>
            <a:r>
              <a:rPr lang="en" sz="1100" dirty="0"/>
              <a:t>yellow is found between green and orange.</a:t>
            </a:r>
            <a:endParaRPr sz="1100" dirty="0"/>
          </a:p>
        </p:txBody>
      </p:sp>
      <p:sp>
        <p:nvSpPr>
          <p:cNvPr id="631" name="Google Shape;631;p30"/>
          <p:cNvSpPr txBox="1">
            <a:spLocks noGrp="1"/>
          </p:cNvSpPr>
          <p:nvPr>
            <p:ph type="body" idx="2"/>
          </p:nvPr>
        </p:nvSpPr>
        <p:spPr>
          <a:xfrm>
            <a:off x="3845087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 dirty="0"/>
          </a:p>
        </p:txBody>
      </p:sp>
      <p:sp>
        <p:nvSpPr>
          <p:cNvPr id="632" name="Google Shape;632;p30"/>
          <p:cNvSpPr txBox="1">
            <a:spLocks noGrp="1"/>
          </p:cNvSpPr>
          <p:nvPr>
            <p:ph type="body" idx="3"/>
          </p:nvPr>
        </p:nvSpPr>
        <p:spPr>
          <a:xfrm>
            <a:off x="6606198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 dirty="0"/>
              <a:t>Red</a:t>
            </a:r>
            <a:endParaRPr sz="11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/>
              <a:t>Is the color </a:t>
            </a:r>
            <a:r>
              <a:rPr lang="en" sz="1100"/>
              <a:t>of blood, </a:t>
            </a:r>
            <a:r>
              <a:rPr lang="en" sz="1100" dirty="0"/>
              <a:t>and because of this it has historically been associated </a:t>
            </a:r>
            <a:r>
              <a:rPr lang="en" sz="1100"/>
              <a:t>with sacrifice, </a:t>
            </a:r>
            <a:r>
              <a:rPr lang="en" sz="1100" dirty="0"/>
              <a:t>danger and courage. </a:t>
            </a:r>
            <a:endParaRPr sz="11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/>
          </a:p>
        </p:txBody>
      </p:sp>
      <p:grpSp>
        <p:nvGrpSpPr>
          <p:cNvPr id="633" name="Google Shape;633;p30"/>
          <p:cNvGrpSpPr/>
          <p:nvPr/>
        </p:nvGrpSpPr>
        <p:grpSpPr>
          <a:xfrm>
            <a:off x="623677" y="1195790"/>
            <a:ext cx="464314" cy="494725"/>
            <a:chOff x="5970800" y="1619250"/>
            <a:chExt cx="428650" cy="456725"/>
          </a:xfrm>
        </p:grpSpPr>
        <p:sp>
          <p:nvSpPr>
            <p:cNvPr id="634" name="Google Shape;634;p3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39" name="Google Shape;639;p30"/>
          <p:cNvSpPr/>
          <p:nvPr/>
        </p:nvSpPr>
        <p:spPr>
          <a:xfrm>
            <a:off x="637248" y="3095965"/>
            <a:ext cx="414053" cy="436530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40" name="Google Shape;640;p30"/>
          <p:cNvGrpSpPr/>
          <p:nvPr/>
        </p:nvGrpSpPr>
        <p:grpSpPr>
          <a:xfrm>
            <a:off x="3430563" y="1195790"/>
            <a:ext cx="413294" cy="382059"/>
            <a:chOff x="5975075" y="2327500"/>
            <a:chExt cx="420100" cy="388350"/>
          </a:xfrm>
        </p:grpSpPr>
        <p:sp>
          <p:nvSpPr>
            <p:cNvPr id="641" name="Google Shape;641;p3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43" name="Google Shape;643;p30"/>
          <p:cNvSpPr/>
          <p:nvPr/>
        </p:nvSpPr>
        <p:spPr>
          <a:xfrm>
            <a:off x="6170551" y="3095965"/>
            <a:ext cx="464307" cy="464283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44" name="Google Shape;644;p30"/>
          <p:cNvGrpSpPr/>
          <p:nvPr/>
        </p:nvGrpSpPr>
        <p:grpSpPr>
          <a:xfrm>
            <a:off x="3344447" y="3095965"/>
            <a:ext cx="502966" cy="425914"/>
            <a:chOff x="5275975" y="4344850"/>
            <a:chExt cx="470150" cy="398125"/>
          </a:xfrm>
        </p:grpSpPr>
        <p:sp>
          <p:nvSpPr>
            <p:cNvPr id="645" name="Google Shape;645;p3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48" name="Google Shape;648;p30"/>
          <p:cNvGrpSpPr/>
          <p:nvPr/>
        </p:nvGrpSpPr>
        <p:grpSpPr>
          <a:xfrm>
            <a:off x="6327054" y="1195790"/>
            <a:ext cx="279141" cy="455052"/>
            <a:chOff x="6730350" y="2315900"/>
            <a:chExt cx="257700" cy="420100"/>
          </a:xfrm>
        </p:grpSpPr>
        <p:sp>
          <p:nvSpPr>
            <p:cNvPr id="649" name="Google Shape;649;p3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54" name="Google Shape;654;p3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Acknowledgements</a:t>
            </a:r>
            <a:endParaRPr dirty="0"/>
          </a:p>
        </p:txBody>
      </p:sp>
      <p:sp>
        <p:nvSpPr>
          <p:cNvPr id="470" name="Google Shape;470;p14"/>
          <p:cNvSpPr txBox="1"/>
          <p:nvPr/>
        </p:nvSpPr>
        <p:spPr>
          <a:xfrm>
            <a:off x="1047750" y="968550"/>
            <a:ext cx="3234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  <a:endParaRPr sz="1200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"Use as Google Slides Theme".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edit, </a:t>
            </a: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add or delete slides.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account.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1" name="Google Shape;471;p14"/>
          <p:cNvSpPr txBox="1"/>
          <p:nvPr/>
        </p:nvSpPr>
        <p:spPr>
          <a:xfrm>
            <a:off x="4720152" y="968550"/>
            <a:ext cx="33762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  <a:endParaRPr sz="1200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"Download as PowerPoint template". You will get a .pptx file that you can edit in PowerPoint.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sz="1200" u="sng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design slide</a:t>
            </a: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2" name="Google Shape;472;p14"/>
          <p:cNvSpPr txBox="1"/>
          <p:nvPr/>
        </p:nvSpPr>
        <p:spPr>
          <a:xfrm>
            <a:off x="1047750" y="3143925"/>
            <a:ext cx="70485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lang="en" sz="1200" b="1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www.slidescarnival.com/help-use-presentation-template</a:t>
            </a:r>
            <a:endParaRPr sz="1200" b="1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sz="12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You can keep the Credits slide or mention SlidesCarnival and other resources used in a slide footer.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CEF6"/>
                </a:solidFill>
              </a:rPr>
              <a:t>You can insert graphs from Excel or Google Sheets</a:t>
            </a:r>
            <a:endParaRPr b="1" dirty="0">
              <a:solidFill>
                <a:srgbClr val="00CEF6"/>
              </a:solidFill>
            </a:endParaRPr>
          </a:p>
        </p:txBody>
      </p:sp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cxnSp>
        <p:nvCxnSpPr>
          <p:cNvPr id="661" name="Google Shape;661;p31"/>
          <p:cNvCxnSpPr/>
          <p:nvPr/>
        </p:nvCxnSpPr>
        <p:spPr>
          <a:xfrm>
            <a:off x="952500" y="75247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2" name="Google Shape;662;p31"/>
          <p:cNvCxnSpPr/>
          <p:nvPr/>
        </p:nvCxnSpPr>
        <p:spPr>
          <a:xfrm>
            <a:off x="952500" y="1461958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3" name="Google Shape;663;p31"/>
          <p:cNvCxnSpPr/>
          <p:nvPr/>
        </p:nvCxnSpPr>
        <p:spPr>
          <a:xfrm>
            <a:off x="952500" y="2171439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4" name="Google Shape;664;p31"/>
          <p:cNvCxnSpPr/>
          <p:nvPr/>
        </p:nvCxnSpPr>
        <p:spPr>
          <a:xfrm>
            <a:off x="952500" y="288092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" name="Google Shape;665;p31"/>
          <p:cNvCxnSpPr/>
          <p:nvPr/>
        </p:nvCxnSpPr>
        <p:spPr>
          <a:xfrm>
            <a:off x="952500" y="36123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6" name="Google Shape;666;p31"/>
          <p:cNvSpPr txBox="1"/>
          <p:nvPr/>
        </p:nvSpPr>
        <p:spPr>
          <a:xfrm>
            <a:off x="952500" y="593725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4000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3000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2000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1000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7" name="Google Shape;667;p31"/>
          <p:cNvSpPr/>
          <p:nvPr/>
        </p:nvSpPr>
        <p:spPr>
          <a:xfrm>
            <a:off x="1572782" y="2058712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8" name="Google Shape;668;p31"/>
          <p:cNvSpPr/>
          <p:nvPr/>
        </p:nvSpPr>
        <p:spPr>
          <a:xfrm>
            <a:off x="1887026" y="1664649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9" name="Google Shape;669;p31"/>
          <p:cNvSpPr/>
          <p:nvPr/>
        </p:nvSpPr>
        <p:spPr>
          <a:xfrm>
            <a:off x="2201270" y="2171439"/>
            <a:ext cx="233700" cy="144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0" name="Google Shape;670;p31"/>
          <p:cNvSpPr/>
          <p:nvPr/>
        </p:nvSpPr>
        <p:spPr>
          <a:xfrm>
            <a:off x="3325786" y="2372502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1" name="Google Shape;671;p31"/>
          <p:cNvSpPr/>
          <p:nvPr/>
        </p:nvSpPr>
        <p:spPr>
          <a:xfrm>
            <a:off x="3640031" y="1774119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2" name="Google Shape;672;p31"/>
          <p:cNvSpPr/>
          <p:nvPr/>
        </p:nvSpPr>
        <p:spPr>
          <a:xfrm>
            <a:off x="3954275" y="906800"/>
            <a:ext cx="233700" cy="270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3" name="Google Shape;673;p31"/>
          <p:cNvSpPr/>
          <p:nvPr/>
        </p:nvSpPr>
        <p:spPr>
          <a:xfrm>
            <a:off x="5078791" y="1817895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4" name="Google Shape;674;p31"/>
          <p:cNvSpPr/>
          <p:nvPr/>
        </p:nvSpPr>
        <p:spPr>
          <a:xfrm>
            <a:off x="5393035" y="752352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5" name="Google Shape;675;p31"/>
          <p:cNvSpPr/>
          <p:nvPr/>
        </p:nvSpPr>
        <p:spPr>
          <a:xfrm>
            <a:off x="5707280" y="2000337"/>
            <a:ext cx="233700" cy="1611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6" name="Google Shape;676;p31"/>
          <p:cNvSpPr/>
          <p:nvPr/>
        </p:nvSpPr>
        <p:spPr>
          <a:xfrm>
            <a:off x="6831796" y="2430876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7" name="Google Shape;677;p31"/>
          <p:cNvSpPr/>
          <p:nvPr/>
        </p:nvSpPr>
        <p:spPr>
          <a:xfrm>
            <a:off x="7146040" y="971395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8" name="Google Shape;678;p31"/>
          <p:cNvSpPr/>
          <p:nvPr/>
        </p:nvSpPr>
        <p:spPr>
          <a:xfrm>
            <a:off x="7460284" y="1285185"/>
            <a:ext cx="233700" cy="232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2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MOBILE PROJECT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Show and explain </a:t>
            </a:r>
            <a:r>
              <a:rPr lang="en"/>
              <a:t>your web, </a:t>
            </a:r>
            <a:r>
              <a:rPr lang="en" dirty="0"/>
              <a:t>app or software projects using these gadget templates.</a:t>
            </a:r>
            <a:endParaRPr dirty="0"/>
          </a:p>
        </p:txBody>
      </p:sp>
      <p:sp>
        <p:nvSpPr>
          <p:cNvPr id="684" name="Google Shape;684;p3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grpSp>
        <p:nvGrpSpPr>
          <p:cNvPr id="685" name="Google Shape;685;p3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686" name="Google Shape;686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690" name="Google Shape;690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3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TABLET PROJECT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Show and explain </a:t>
            </a:r>
            <a:r>
              <a:rPr lang="en"/>
              <a:t>your web, </a:t>
            </a:r>
            <a:r>
              <a:rPr lang="en" dirty="0"/>
              <a:t>app or software projects using these gadget templates.</a:t>
            </a:r>
            <a:endParaRPr dirty="0"/>
          </a:p>
        </p:txBody>
      </p:sp>
      <p:sp>
        <p:nvSpPr>
          <p:cNvPr id="696" name="Google Shape;696;p3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grpSp>
        <p:nvGrpSpPr>
          <p:cNvPr id="697" name="Google Shape;697;p33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698" name="Google Shape;698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702" name="Google Shape;7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4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DESKTOP PROJECT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Show and explain </a:t>
            </a:r>
            <a:r>
              <a:rPr lang="en"/>
              <a:t>your web, </a:t>
            </a:r>
            <a:r>
              <a:rPr lang="en" dirty="0"/>
              <a:t>app or software projects using these gadget templates.</a:t>
            </a:r>
            <a:endParaRPr dirty="0"/>
          </a:p>
        </p:txBody>
      </p:sp>
      <p:sp>
        <p:nvSpPr>
          <p:cNvPr id="708" name="Google Shape;708;p3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grpSp>
        <p:nvGrpSpPr>
          <p:cNvPr id="709" name="Google Shape;709;p34"/>
          <p:cNvGrpSpPr/>
          <p:nvPr/>
        </p:nvGrpSpPr>
        <p:grpSpPr>
          <a:xfrm>
            <a:off x="3938374" y="1849779"/>
            <a:ext cx="4542205" cy="2661224"/>
            <a:chOff x="1177450" y="241631"/>
            <a:chExt cx="6173152" cy="3616776"/>
          </a:xfrm>
        </p:grpSpPr>
        <p:sp>
          <p:nvSpPr>
            <p:cNvPr id="710" name="Google Shape;710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14" name="Google Shape;714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996500"/>
            <a:ext cx="3530550" cy="22426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 dirty="0"/>
          </a:p>
        </p:txBody>
      </p:sp>
      <p:sp>
        <p:nvSpPr>
          <p:cNvPr id="720" name="Google Shape;720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</a:t>
            </a: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 / user@mail.me</a:t>
            </a: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 dirty="0"/>
          </a:p>
        </p:txBody>
      </p:sp>
      <p:sp>
        <p:nvSpPr>
          <p:cNvPr id="727" name="Google Shape;727;p36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8324A"/>
                </a:solidFill>
              </a:rPr>
              <a:t>Special thanks to all the people who made and released these awesome resources for free:</a:t>
            </a:r>
            <a:endParaRPr sz="2400" dirty="0">
              <a:solidFill>
                <a:srgbClr val="28324A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400"/>
              <a:buChar char="◉"/>
            </a:pPr>
            <a:r>
              <a:rPr lang="en" sz="2400">
                <a:solidFill>
                  <a:srgbClr val="28324A"/>
                </a:solidFill>
              </a:rPr>
              <a:t>Presentation template by </a:t>
            </a:r>
            <a:r>
              <a:rPr lang="en" sz="2400" u="sng">
                <a:solidFill>
                  <a:srgbClr val="28324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2400" dirty="0">
              <a:solidFill>
                <a:srgbClr val="28324A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2400"/>
              <a:buChar char="◉"/>
            </a:pPr>
            <a:r>
              <a:rPr lang="en" sz="2400">
                <a:solidFill>
                  <a:srgbClr val="28324A"/>
                </a:solidFill>
              </a:rPr>
              <a:t>Photographs by </a:t>
            </a:r>
            <a:r>
              <a:rPr lang="en" sz="2400" u="sng">
                <a:solidFill>
                  <a:srgbClr val="28324A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sz="2400" dirty="0">
              <a:solidFill>
                <a:srgbClr val="28324A"/>
              </a:solidFill>
            </a:endParaRPr>
          </a:p>
        </p:txBody>
      </p:sp>
      <p:sp>
        <p:nvSpPr>
          <p:cNvPr id="728" name="Google Shape;728;p3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DESIGN</a:t>
            </a:r>
            <a:endParaRPr dirty="0"/>
          </a:p>
        </p:txBody>
      </p:sp>
      <p:sp>
        <p:nvSpPr>
          <p:cNvPr id="734" name="Google Shape;734;p37"/>
          <p:cNvSpPr txBox="1">
            <a:spLocks noGrp="1"/>
          </p:cNvSpPr>
          <p:nvPr>
            <p:ph type="body" idx="1"/>
          </p:nvPr>
        </p:nvSpPr>
        <p:spPr>
          <a:xfrm>
            <a:off x="1110850" y="1200150"/>
            <a:ext cx="69222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This presentation uses the following typographies: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 dirty="0"/>
              <a:t>Titles: </a:t>
            </a:r>
            <a:r>
              <a:rPr lang="en" sz="1400" b="1" dirty="0"/>
              <a:t>Oswald</a:t>
            </a:r>
            <a:endParaRPr sz="1400" b="1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 dirty="0"/>
              <a:t>Body copy: </a:t>
            </a:r>
            <a:r>
              <a:rPr lang="en" sz="1400" b="1" dirty="0"/>
              <a:t>Source Sans Pro</a:t>
            </a:r>
            <a:endParaRPr sz="1400" b="1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Download for free at:</a:t>
            </a: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 dirty="0">
                <a:solidFill>
                  <a:srgbClr val="3468B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https://www.fontsquirrel.com/fonts/oswald</a:t>
            </a:r>
            <a:endParaRPr sz="1400" dirty="0">
              <a:solidFill>
                <a:srgbClr val="3468B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 dirty="0">
                <a:solidFill>
                  <a:srgbClr val="3468B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https://www.fontsquirrel.com/fonts/source-sans-pro</a:t>
            </a:r>
            <a:endParaRPr sz="1400" b="1" dirty="0">
              <a:solidFill>
                <a:srgbClr val="28324A"/>
              </a:solidFill>
            </a:endParaRPr>
          </a:p>
        </p:txBody>
      </p:sp>
      <p:sp>
        <p:nvSpPr>
          <p:cNvPr id="735" name="Google Shape;735;p37"/>
          <p:cNvSpPr txBox="1"/>
          <p:nvPr/>
        </p:nvSpPr>
        <p:spPr>
          <a:xfrm>
            <a:off x="1047750" y="3790650"/>
            <a:ext cx="6922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dirty="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6" name="Google Shape;736;p3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9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 dirty="0"/>
          </a:p>
        </p:txBody>
      </p:sp>
      <p:sp>
        <p:nvSpPr>
          <p:cNvPr id="749" name="Google Shape;749;p3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  <p:sp>
        <p:nvSpPr>
          <p:cNvPr id="750" name="Google Shape;750;p39"/>
          <p:cNvSpPr/>
          <p:nvPr/>
        </p:nvSpPr>
        <p:spPr>
          <a:xfrm>
            <a:off x="7735208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1" name="Google Shape;751;p39"/>
          <p:cNvSpPr/>
          <p:nvPr/>
        </p:nvSpPr>
        <p:spPr>
          <a:xfrm>
            <a:off x="7075124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NOV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2" name="Google Shape;752;p39"/>
          <p:cNvSpPr/>
          <p:nvPr/>
        </p:nvSpPr>
        <p:spPr>
          <a:xfrm>
            <a:off x="6415040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OCT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3" name="Google Shape;753;p39"/>
          <p:cNvSpPr/>
          <p:nvPr/>
        </p:nvSpPr>
        <p:spPr>
          <a:xfrm>
            <a:off x="5754956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SEP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4" name="Google Shape;754;p39"/>
          <p:cNvSpPr/>
          <p:nvPr/>
        </p:nvSpPr>
        <p:spPr>
          <a:xfrm>
            <a:off x="5094872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AUG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5" name="Google Shape;755;p39"/>
          <p:cNvSpPr/>
          <p:nvPr/>
        </p:nvSpPr>
        <p:spPr>
          <a:xfrm>
            <a:off x="4434788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JUL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6" name="Google Shape;756;p39"/>
          <p:cNvSpPr/>
          <p:nvPr/>
        </p:nvSpPr>
        <p:spPr>
          <a:xfrm>
            <a:off x="3774704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JUN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7" name="Google Shape;757;p39"/>
          <p:cNvSpPr/>
          <p:nvPr/>
        </p:nvSpPr>
        <p:spPr>
          <a:xfrm>
            <a:off x="3114619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MAY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8" name="Google Shape;758;p39"/>
          <p:cNvSpPr/>
          <p:nvPr/>
        </p:nvSpPr>
        <p:spPr>
          <a:xfrm>
            <a:off x="2454535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APR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9" name="Google Shape;759;p39"/>
          <p:cNvSpPr/>
          <p:nvPr/>
        </p:nvSpPr>
        <p:spPr>
          <a:xfrm>
            <a:off x="1794451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0" name="Google Shape;760;p39"/>
          <p:cNvSpPr/>
          <p:nvPr/>
        </p:nvSpPr>
        <p:spPr>
          <a:xfrm>
            <a:off x="1134367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FEB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1" name="Google Shape;761;p39"/>
          <p:cNvSpPr/>
          <p:nvPr/>
        </p:nvSpPr>
        <p:spPr>
          <a:xfrm>
            <a:off x="474283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JAN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2" name="Google Shape;762;p39"/>
          <p:cNvSpPr/>
          <p:nvPr/>
        </p:nvSpPr>
        <p:spPr>
          <a:xfrm>
            <a:off x="0" y="25273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cxnSp>
        <p:nvCxnSpPr>
          <p:cNvPr id="763" name="Google Shape;763;p39"/>
          <p:cNvCxnSpPr/>
          <p:nvPr/>
        </p:nvCxnSpPr>
        <p:spPr>
          <a:xfrm rot="10800000">
            <a:off x="76892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4" name="Google Shape;764;p39"/>
          <p:cNvSpPr txBox="1"/>
          <p:nvPr/>
        </p:nvSpPr>
        <p:spPr>
          <a:xfrm>
            <a:off x="727900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5" name="Google Shape;765;p39"/>
          <p:cNvCxnSpPr/>
          <p:nvPr/>
        </p:nvCxnSpPr>
        <p:spPr>
          <a:xfrm rot="10800000">
            <a:off x="209015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6" name="Google Shape;766;p39"/>
          <p:cNvSpPr txBox="1"/>
          <p:nvPr/>
        </p:nvSpPr>
        <p:spPr>
          <a:xfrm>
            <a:off x="2050642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7" name="Google Shape;767;p39"/>
          <p:cNvCxnSpPr/>
          <p:nvPr/>
        </p:nvCxnSpPr>
        <p:spPr>
          <a:xfrm rot="10800000">
            <a:off x="341139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8" name="Google Shape;768;p39"/>
          <p:cNvSpPr txBox="1"/>
          <p:nvPr/>
        </p:nvSpPr>
        <p:spPr>
          <a:xfrm>
            <a:off x="3373384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9" name="Google Shape;769;p39"/>
          <p:cNvCxnSpPr/>
          <p:nvPr/>
        </p:nvCxnSpPr>
        <p:spPr>
          <a:xfrm rot="10800000">
            <a:off x="473262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0" name="Google Shape;770;p39"/>
          <p:cNvSpPr txBox="1"/>
          <p:nvPr/>
        </p:nvSpPr>
        <p:spPr>
          <a:xfrm>
            <a:off x="4696126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</a:t>
            </a: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 gold, </a:t>
            </a: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butter and ripe lemons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1" name="Google Shape;771;p39"/>
          <p:cNvCxnSpPr/>
          <p:nvPr/>
        </p:nvCxnSpPr>
        <p:spPr>
          <a:xfrm rot="10800000">
            <a:off x="605386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2" name="Google Shape;772;p39"/>
          <p:cNvSpPr txBox="1"/>
          <p:nvPr/>
        </p:nvSpPr>
        <p:spPr>
          <a:xfrm>
            <a:off x="6018868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3" name="Google Shape;773;p39"/>
          <p:cNvCxnSpPr/>
          <p:nvPr/>
        </p:nvCxnSpPr>
        <p:spPr>
          <a:xfrm rot="10800000">
            <a:off x="737509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4" name="Google Shape;774;p39"/>
          <p:cNvSpPr txBox="1"/>
          <p:nvPr/>
        </p:nvSpPr>
        <p:spPr>
          <a:xfrm>
            <a:off x="7341610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5" name="Google Shape;775;p39"/>
          <p:cNvCxnSpPr/>
          <p:nvPr/>
        </p:nvCxnSpPr>
        <p:spPr>
          <a:xfrm rot="10800000">
            <a:off x="143968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6" name="Google Shape;776;p39"/>
          <p:cNvSpPr txBox="1"/>
          <p:nvPr/>
        </p:nvSpPr>
        <p:spPr>
          <a:xfrm>
            <a:off x="1369548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</a:t>
            </a: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 gold, </a:t>
            </a: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butter and ripe lemons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7" name="Google Shape;777;p39"/>
          <p:cNvCxnSpPr/>
          <p:nvPr/>
        </p:nvCxnSpPr>
        <p:spPr>
          <a:xfrm rot="10800000">
            <a:off x="276092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8" name="Google Shape;778;p39"/>
          <p:cNvSpPr txBox="1"/>
          <p:nvPr/>
        </p:nvSpPr>
        <p:spPr>
          <a:xfrm>
            <a:off x="2699944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9" name="Google Shape;779;p39"/>
          <p:cNvCxnSpPr/>
          <p:nvPr/>
        </p:nvCxnSpPr>
        <p:spPr>
          <a:xfrm rot="10800000">
            <a:off x="408215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0" name="Google Shape;780;p39"/>
          <p:cNvSpPr txBox="1"/>
          <p:nvPr/>
        </p:nvSpPr>
        <p:spPr>
          <a:xfrm>
            <a:off x="4030339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1" name="Google Shape;781;p39"/>
          <p:cNvCxnSpPr/>
          <p:nvPr/>
        </p:nvCxnSpPr>
        <p:spPr>
          <a:xfrm rot="10800000">
            <a:off x="540339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2" name="Google Shape;782;p39"/>
          <p:cNvSpPr txBox="1"/>
          <p:nvPr/>
        </p:nvSpPr>
        <p:spPr>
          <a:xfrm>
            <a:off x="5360735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3" name="Google Shape;783;p39"/>
          <p:cNvCxnSpPr/>
          <p:nvPr/>
        </p:nvCxnSpPr>
        <p:spPr>
          <a:xfrm rot="10800000">
            <a:off x="672462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4" name="Google Shape;784;p39"/>
          <p:cNvSpPr txBox="1"/>
          <p:nvPr/>
        </p:nvSpPr>
        <p:spPr>
          <a:xfrm>
            <a:off x="6691131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5" name="Google Shape;785;p39"/>
          <p:cNvCxnSpPr/>
          <p:nvPr/>
        </p:nvCxnSpPr>
        <p:spPr>
          <a:xfrm rot="10800000">
            <a:off x="804586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6" name="Google Shape;786;p39"/>
          <p:cNvSpPr txBox="1"/>
          <p:nvPr/>
        </p:nvSpPr>
        <p:spPr>
          <a:xfrm>
            <a:off x="8008073" y="34195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</a:t>
            </a: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 gold, </a:t>
            </a: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butter and ripe lemons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 dirty="0"/>
          </a:p>
        </p:txBody>
      </p:sp>
      <p:sp>
        <p:nvSpPr>
          <p:cNvPr id="792" name="Google Shape;792;p4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  <p:sp>
        <p:nvSpPr>
          <p:cNvPr id="793" name="Google Shape;793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5" name="Google Shape;795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796" name="Google Shape;796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98" name="Google Shape;798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799" name="Google Shape;799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1" name="Google Shape;801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802" name="Google Shape;802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4" name="Google Shape;804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805" name="Google Shape;805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6" name="Google Shape;806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  <a:endParaRPr sz="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7" name="Google Shape;807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808" name="Google Shape;808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9" name="Google Shape;809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10" name="Google Shape;810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811" name="Google Shape;811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12" name="Google Shape;812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813" name="Google Shape;813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4" name="Google Shape;814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5" name="Google Shape;815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6" name="Google Shape;816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</a:t>
            </a: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 gold, </a:t>
            </a: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butter and ripe lemons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7" name="Google Shape;817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 dirty="0"/>
          </a:p>
        </p:txBody>
      </p:sp>
      <p:sp>
        <p:nvSpPr>
          <p:cNvPr id="824" name="Google Shape;824;p4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 dirty="0"/>
          </a:p>
        </p:txBody>
      </p:sp>
      <p:graphicFrame>
        <p:nvGraphicFramePr>
          <p:cNvPr id="825" name="Google Shape;825;p41"/>
          <p:cNvGraphicFramePr/>
          <p:nvPr/>
        </p:nvGraphicFramePr>
        <p:xfrm>
          <a:off x="392525" y="1488281"/>
          <a:ext cx="8382600" cy="2628500"/>
        </p:xfrm>
        <a:graphic>
          <a:graphicData uri="http://schemas.openxmlformats.org/drawingml/2006/table">
            <a:tbl>
              <a:tblPr>
                <a:noFill/>
                <a:tableStyleId>{891A1956-3D7E-41C0-9DF7-105A978C6925}</a:tableStyleId>
              </a:tblPr>
              <a:tblGrid>
                <a:gridCol w="14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6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1</a:t>
                      </a:r>
                      <a:endParaRPr sz="800" b="1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2</a:t>
                      </a:r>
                      <a:endParaRPr sz="800" b="1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1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2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3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4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5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6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7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8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7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Without Data you are just another person with an opinion</a:t>
            </a:r>
            <a:endParaRPr dirty="0"/>
          </a:p>
        </p:txBody>
      </p:sp>
      <p:sp>
        <p:nvSpPr>
          <p:cNvPr id="494" name="Google Shape;494;p1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3DADD1-27C1-4065-887F-05EFD29DE694}"/>
              </a:ext>
            </a:extLst>
          </p:cNvPr>
          <p:cNvSpPr txBox="1"/>
          <p:nvPr/>
        </p:nvSpPr>
        <p:spPr>
          <a:xfrm>
            <a:off x="5918791" y="2981700"/>
            <a:ext cx="1488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" panose="00000500000000000000" pitchFamily="2" charset="0"/>
              </a:rPr>
              <a:t>-W Edwards Deming</a:t>
            </a:r>
            <a:endParaRPr lang="en-IN" dirty="0">
              <a:latin typeface="Oswald" panose="00000500000000000000" pitchFamily="2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 dirty="0"/>
          </a:p>
        </p:txBody>
      </p:sp>
      <p:sp>
        <p:nvSpPr>
          <p:cNvPr id="831" name="Google Shape;831;p4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  <p:sp>
        <p:nvSpPr>
          <p:cNvPr id="832" name="Google Shape;832;p42"/>
          <p:cNvSpPr/>
          <p:nvPr/>
        </p:nvSpPr>
        <p:spPr>
          <a:xfrm>
            <a:off x="825300" y="1420675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STRENGTHS</a:t>
            </a:r>
            <a:endParaRPr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3" name="Google Shape;833;p42"/>
          <p:cNvSpPr/>
          <p:nvPr/>
        </p:nvSpPr>
        <p:spPr>
          <a:xfrm>
            <a:off x="4656162" y="1420675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WEAKNESSES</a:t>
            </a:r>
            <a:endParaRPr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 gold, </a:t>
            </a:r>
            <a:r>
              <a:rPr lang="en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butter and ripe lemons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4" name="Google Shape;834;p42"/>
          <p:cNvSpPr/>
          <p:nvPr/>
        </p:nvSpPr>
        <p:spPr>
          <a:xfrm>
            <a:off x="825300" y="2958593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OPPORTUNITIES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5" name="Google Shape;835;p42"/>
          <p:cNvSpPr/>
          <p:nvPr/>
        </p:nvSpPr>
        <p:spPr>
          <a:xfrm>
            <a:off x="4656162" y="2958593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THREATS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6" name="Google Shape;836;p42"/>
          <p:cNvSpPr/>
          <p:nvPr/>
        </p:nvSpPr>
        <p:spPr>
          <a:xfrm>
            <a:off x="3447993" y="1748626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7" name="Google Shape;837;p42"/>
          <p:cNvSpPr/>
          <p:nvPr/>
        </p:nvSpPr>
        <p:spPr>
          <a:xfrm rot="5400000">
            <a:off x="3600503" y="1748626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8" name="Google Shape;838;p42"/>
          <p:cNvSpPr/>
          <p:nvPr/>
        </p:nvSpPr>
        <p:spPr>
          <a:xfrm rot="10800000">
            <a:off x="3600503" y="1902319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9" name="Google Shape;839;p42"/>
          <p:cNvSpPr/>
          <p:nvPr/>
        </p:nvSpPr>
        <p:spPr>
          <a:xfrm rot="-5400000">
            <a:off x="3447993" y="1902319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0" name="Google Shape;840;p42"/>
          <p:cNvSpPr/>
          <p:nvPr/>
        </p:nvSpPr>
        <p:spPr>
          <a:xfrm>
            <a:off x="4010867" y="2189570"/>
            <a:ext cx="240363" cy="44992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Oswald"/>
              </a:rPr>
              <a:t>S</a:t>
            </a:r>
          </a:p>
        </p:txBody>
      </p:sp>
      <p:sp>
        <p:nvSpPr>
          <p:cNvPr id="841" name="Google Shape;841;p42"/>
          <p:cNvSpPr/>
          <p:nvPr/>
        </p:nvSpPr>
        <p:spPr>
          <a:xfrm>
            <a:off x="4899094" y="2196322"/>
            <a:ext cx="347312" cy="4375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Oswald"/>
              </a:rPr>
              <a:t>W</a:t>
            </a:r>
          </a:p>
        </p:txBody>
      </p:sp>
      <p:sp>
        <p:nvSpPr>
          <p:cNvPr id="842" name="Google Shape;842;p42"/>
          <p:cNvSpPr/>
          <p:nvPr/>
        </p:nvSpPr>
        <p:spPr>
          <a:xfrm>
            <a:off x="3980619" y="3157165"/>
            <a:ext cx="263590" cy="44992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Oswald"/>
              </a:rPr>
              <a:t>O</a:t>
            </a:r>
          </a:p>
        </p:txBody>
      </p:sp>
      <p:sp>
        <p:nvSpPr>
          <p:cNvPr id="843" name="Google Shape;843;p42"/>
          <p:cNvSpPr/>
          <p:nvPr/>
        </p:nvSpPr>
        <p:spPr>
          <a:xfrm>
            <a:off x="4999021" y="3163916"/>
            <a:ext cx="228480" cy="4375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Oswald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3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 dirty="0"/>
          </a:p>
        </p:txBody>
      </p:sp>
      <p:sp>
        <p:nvSpPr>
          <p:cNvPr id="849" name="Google Shape;849;p4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 dirty="0"/>
          </a:p>
        </p:txBody>
      </p:sp>
      <p:sp>
        <p:nvSpPr>
          <p:cNvPr id="850" name="Google Shape;850;p43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Activities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8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1" name="Google Shape;851;p43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Resources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2" name="Google Shape;852;p43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Value Propositions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3" name="Google Shape;853;p43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Relationships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4" name="Google Shape;854;p43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Channels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5" name="Google Shape;855;p43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Segments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6" name="Google Shape;856;p43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Partners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8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7" name="Google Shape;857;p43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Cost Structure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8" name="Google Shape;858;p43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Revenue Streams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9" name="Google Shape;859;p43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860" name="Google Shape;860;p43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861" name="Google Shape;861;p43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862" name="Google Shape;862;p43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grpSp>
        <p:nvGrpSpPr>
          <p:cNvPr id="863" name="Google Shape;863;p43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864" name="Google Shape;864;p4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sp>
        <p:nvSpPr>
          <p:cNvPr id="866" name="Google Shape;866;p43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grpSp>
        <p:nvGrpSpPr>
          <p:cNvPr id="867" name="Google Shape;867;p43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868" name="Google Shape;868;p4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871" name="Google Shape;871;p43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872" name="Google Shape;872;p4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877" name="Google Shape;877;p43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878" name="Google Shape;878;p4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79" name="Google Shape;879;p4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80" name="Google Shape;880;p4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81" name="Google Shape;881;p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4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 dirty="0"/>
          </a:p>
        </p:txBody>
      </p:sp>
      <p:sp>
        <p:nvSpPr>
          <p:cNvPr id="889" name="Google Shape;889;p4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 dirty="0"/>
          </a:p>
        </p:txBody>
      </p:sp>
      <p:grpSp>
        <p:nvGrpSpPr>
          <p:cNvPr id="890" name="Google Shape;890;p44"/>
          <p:cNvGrpSpPr/>
          <p:nvPr/>
        </p:nvGrpSpPr>
        <p:grpSpPr>
          <a:xfrm>
            <a:off x="1517897" y="1537382"/>
            <a:ext cx="2964755" cy="2665372"/>
            <a:chOff x="3778727" y="4460423"/>
            <a:chExt cx="720160" cy="647438"/>
          </a:xfrm>
        </p:grpSpPr>
        <p:sp>
          <p:nvSpPr>
            <p:cNvPr id="891" name="Google Shape;891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PURCHASE</a:t>
              </a:r>
              <a:endParaRPr sz="1200" b="1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2" name="Google Shape;892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LOYALTY</a:t>
              </a:r>
              <a:endParaRPr sz="1200" b="1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3" name="Google Shape;893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AWARENESS</a:t>
              </a:r>
              <a:endParaRPr sz="1200" b="1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4" name="Google Shape;894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EVALUATION</a:t>
              </a:r>
              <a:endParaRPr sz="1200" b="1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5" name="Google Shape;895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DISCOVERY</a:t>
              </a:r>
              <a:endParaRPr sz="1200" b="1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6" name="Google Shape;896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INTENT</a:t>
              </a:r>
              <a:endParaRPr sz="1200" b="1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7" name="Google Shape;897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898" name="Google Shape;898;p44"/>
          <p:cNvCxnSpPr/>
          <p:nvPr/>
        </p:nvCxnSpPr>
        <p:spPr>
          <a:xfrm>
            <a:off x="4417162" y="1978841"/>
            <a:ext cx="86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99" name="Google Shape;899;p44"/>
          <p:cNvSpPr txBox="1"/>
          <p:nvPr/>
        </p:nvSpPr>
        <p:spPr>
          <a:xfrm>
            <a:off x="5336208" y="1837471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0" name="Google Shape;900;p44"/>
          <p:cNvCxnSpPr/>
          <p:nvPr/>
        </p:nvCxnSpPr>
        <p:spPr>
          <a:xfrm>
            <a:off x="4289248" y="2374581"/>
            <a:ext cx="996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1" name="Google Shape;901;p44"/>
          <p:cNvSpPr txBox="1"/>
          <p:nvPr/>
        </p:nvSpPr>
        <p:spPr>
          <a:xfrm>
            <a:off x="5336208" y="2233203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2" name="Google Shape;902;p44"/>
          <p:cNvCxnSpPr/>
          <p:nvPr/>
        </p:nvCxnSpPr>
        <p:spPr>
          <a:xfrm>
            <a:off x="4107472" y="2770320"/>
            <a:ext cx="1178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3" name="Google Shape;903;p44"/>
          <p:cNvSpPr txBox="1"/>
          <p:nvPr/>
        </p:nvSpPr>
        <p:spPr>
          <a:xfrm>
            <a:off x="5336208" y="2628934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4" name="Google Shape;904;p44"/>
          <p:cNvCxnSpPr/>
          <p:nvPr/>
        </p:nvCxnSpPr>
        <p:spPr>
          <a:xfrm>
            <a:off x="3952627" y="3166039"/>
            <a:ext cx="1332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5" name="Google Shape;905;p44"/>
          <p:cNvSpPr txBox="1"/>
          <p:nvPr/>
        </p:nvSpPr>
        <p:spPr>
          <a:xfrm>
            <a:off x="5336208" y="3024666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6" name="Google Shape;906;p44"/>
          <p:cNvCxnSpPr/>
          <p:nvPr/>
        </p:nvCxnSpPr>
        <p:spPr>
          <a:xfrm>
            <a:off x="3784307" y="3561779"/>
            <a:ext cx="15012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7" name="Google Shape;907;p44"/>
          <p:cNvSpPr txBox="1"/>
          <p:nvPr/>
        </p:nvSpPr>
        <p:spPr>
          <a:xfrm>
            <a:off x="5336208" y="3420397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8" name="Google Shape;908;p44"/>
          <p:cNvCxnSpPr/>
          <p:nvPr/>
        </p:nvCxnSpPr>
        <p:spPr>
          <a:xfrm>
            <a:off x="3609269" y="3957498"/>
            <a:ext cx="16692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9" name="Google Shape;909;p44"/>
          <p:cNvSpPr txBox="1"/>
          <p:nvPr/>
        </p:nvSpPr>
        <p:spPr>
          <a:xfrm>
            <a:off x="5336208" y="3816129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 dirty="0"/>
          </a:p>
        </p:txBody>
      </p:sp>
      <p:sp>
        <p:nvSpPr>
          <p:cNvPr id="915" name="Google Shape;915;p4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 dirty="0"/>
          </a:p>
        </p:txBody>
      </p:sp>
      <p:pic>
        <p:nvPicPr>
          <p:cNvPr id="916" name="Google Shape;916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17" name="Google Shape;917;p45"/>
          <p:cNvSpPr txBox="1"/>
          <p:nvPr/>
        </p:nvSpPr>
        <p:spPr>
          <a:xfrm>
            <a:off x="860325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Imani Jackson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18" name="Google Shape;918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19" name="Google Shape;919;p45"/>
          <p:cNvSpPr txBox="1"/>
          <p:nvPr/>
        </p:nvSpPr>
        <p:spPr>
          <a:xfrm>
            <a:off x="2840050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Marcos Galán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20" name="Google Shape;920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21" name="Google Shape;921;p45"/>
          <p:cNvSpPr txBox="1"/>
          <p:nvPr/>
        </p:nvSpPr>
        <p:spPr>
          <a:xfrm>
            <a:off x="4819775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Ixchel Valdía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22" name="Google Shape;922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23" name="Google Shape;923;p45"/>
          <p:cNvSpPr txBox="1"/>
          <p:nvPr/>
        </p:nvSpPr>
        <p:spPr>
          <a:xfrm>
            <a:off x="6799500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Nils Årud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6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 dirty="0"/>
          </a:p>
        </p:txBody>
      </p:sp>
      <p:sp>
        <p:nvSpPr>
          <p:cNvPr id="929" name="Google Shape;929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30" name="Google Shape;930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931" name="Google Shape;931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" name="Google Shape;932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3" name="Google Shape;933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4" name="Google Shape;934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5" name="Google Shape;935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6" name="Google Shape;936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7" name="Google Shape;937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8" name="Google Shape;938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9" name="Google Shape;939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4" name="Google Shape;944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5" name="Google Shape;945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6" name="Google Shape;946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7" name="Google Shape;947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8" name="Google Shape;948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9" name="Google Shape;949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0" name="Google Shape;950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1" name="Google Shape;951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2" name="Google Shape;952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3" name="Google Shape;953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4" name="Google Shape;954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5" name="Google Shape;955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6" name="Google Shape;956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7" name="Google Shape;957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8" name="Google Shape;958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9" name="Google Shape;959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0" name="Google Shape;960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1" name="Google Shape;961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2" name="Google Shape;962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3" name="Google Shape;963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4" name="Google Shape;964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5" name="Google Shape;965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6" name="Google Shape;966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7" name="Google Shape;967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8" name="Google Shape;968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9" name="Google Shape;969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0" name="Google Shape;970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77" name="Google Shape;977;p4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 dirty="0"/>
          </a:p>
        </p:txBody>
      </p:sp>
      <p:grpSp>
        <p:nvGrpSpPr>
          <p:cNvPr id="978" name="Google Shape;978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979" name="Google Shape;979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" name="Google Shape;980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1" name="Google Shape;981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2" name="Google Shape;982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3" name="Google Shape;983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4" name="Google Shape;984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5" name="Google Shape;985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6" name="Google Shape;986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7" name="Google Shape;987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8" name="Google Shape;988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9" name="Google Shape;989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3" name="Google Shape;993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4" name="Google Shape;994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6" name="Google Shape;996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7" name="Google Shape;997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8" name="Google Shape;998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9" name="Google Shape;999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0" name="Google Shape;1000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001" name="Google Shape;1001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1002" name="Google Shape;1002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003" name="Google Shape;1003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VALUE 1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4" name="Google Shape;1004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VALUE 1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5" name="Google Shape;1005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VALUE 2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6" name="Google Shape;1006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VALUE 2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7" name="Google Shape;1007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company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8" name="Google Shape;1008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9" name="Google Shape;1009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0" name="Google Shape;1010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1" name="Google Shape;1011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2" name="Google Shape;1012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3" name="Google Shape;1013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4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 dirty="0"/>
          </a:p>
        </p:txBody>
      </p:sp>
      <p:sp>
        <p:nvSpPr>
          <p:cNvPr id="1019" name="Google Shape;1019;p4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 dirty="0"/>
          </a:p>
        </p:txBody>
      </p:sp>
      <p:graphicFrame>
        <p:nvGraphicFramePr>
          <p:cNvPr id="1020" name="Google Shape;1020;p47"/>
          <p:cNvGraphicFramePr/>
          <p:nvPr/>
        </p:nvGraphicFramePr>
        <p:xfrm>
          <a:off x="755750" y="1474725"/>
          <a:ext cx="7616425" cy="2520620"/>
        </p:xfrm>
        <a:graphic>
          <a:graphicData uri="http://schemas.openxmlformats.org/drawingml/2006/table">
            <a:tbl>
              <a:tblPr>
                <a:noFill/>
                <a:tableStyleId>{C82E05BE-877C-40BA-BEE6-E4ECDAF45F91}</a:tableStyleId>
              </a:tblPr>
              <a:tblGrid>
                <a:gridCol w="76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1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SUNDAY</a:t>
                      </a:r>
                      <a:endParaRPr sz="7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MONDAY</a:t>
                      </a:r>
                      <a:endParaRPr sz="7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TUESDAY</a:t>
                      </a:r>
                      <a:endParaRPr sz="7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WEDNESDAY</a:t>
                      </a:r>
                      <a:endParaRPr sz="7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THURSDAY</a:t>
                      </a:r>
                      <a:endParaRPr sz="7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FRIDAY</a:t>
                      </a:r>
                      <a:endParaRPr sz="7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SATURDAY</a:t>
                      </a:r>
                      <a:endParaRPr sz="7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9:00 - 9:45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10:00 - 10:45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11:00 - 11:45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12:00 - 13:15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13:30 - 14:15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14:30 - 15:15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15:30 - 16:15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oogle Shape;1025;p48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1026" name="Google Shape;1026;p4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32" name="Google Shape;1032;p4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1033" name="Google Shape;1033;p4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35" name="Google Shape;1035;p4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1036" name="Google Shape;1036;p4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38" name="Google Shape;1038;p48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9" name="Google Shape;1039;p48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40" name="Google Shape;1040;p4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1041" name="Google Shape;1041;p4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44" name="Google Shape;1044;p4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1045" name="Google Shape;1045;p4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49" name="Google Shape;1049;p48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50" name="Google Shape;1050;p4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1051" name="Google Shape;1051;p4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" name="Google Shape;1066;p4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71" name="Google Shape;1071;p4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1072" name="Google Shape;1072;p4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74" name="Google Shape;1074;p4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1075" name="Google Shape;1075;p4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78" name="Google Shape;1078;p4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1079" name="Google Shape;1079;p4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82" name="Google Shape;1082;p4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1083" name="Google Shape;1083;p4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87" name="Google Shape;1087;p48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8" name="Google Shape;1088;p48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9" name="Google Shape;1089;p48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0" name="Google Shape;1090;p48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91" name="Google Shape;1091;p4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1092" name="Google Shape;1092;p4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94" name="Google Shape;1094;p4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1095" name="Google Shape;109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97" name="Google Shape;1097;p48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1098" name="Google Shape;1098;p4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00" name="Google Shape;1100;p4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1101" name="Google Shape;1101;p4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03" name="Google Shape;1103;p48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1104" name="Google Shape;1104;p4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08" name="Google Shape;1108;p4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1109" name="Google Shape;1109;p4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11" name="Google Shape;1111;p4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1112" name="Google Shape;1112;p4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15" name="Google Shape;1115;p48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16" name="Google Shape;1116;p4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1117" name="Google Shape;1117;p4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19" name="Google Shape;1119;p48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1120" name="Google Shape;1120;p4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25" name="Google Shape;1125;p48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1126" name="Google Shape;1126;p4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28" name="Google Shape;1128;p4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1129" name="Google Shape;1129;p4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34" name="Google Shape;1134;p4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1135" name="Google Shape;1135;p4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40" name="Google Shape;1140;p4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1141" name="Google Shape;1141;p4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45" name="Google Shape;1145;p48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6" name="Google Shape;1146;p48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7" name="Google Shape;1147;p48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48" name="Google Shape;1148;p4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1149" name="Google Shape;1149;p4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51" name="Google Shape;1151;p4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1152" name="Google Shape;1152;p4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54" name="Google Shape;1154;p4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1155" name="Google Shape;1155;p4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57" name="Google Shape;1157;p48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58" name="Google Shape;1158;p48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1159" name="Google Shape;1159;p4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61" name="Google Shape;1161;p4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1162" name="Google Shape;1162;p4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67" name="Google Shape;1167;p48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1168" name="Google Shape;1168;p4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70" name="Google Shape;1170;p48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1" name="Google Shape;1171;p48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72" name="Google Shape;1172;p4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1173" name="Google Shape;1173;p4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75" name="Google Shape;1175;p48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1176" name="Google Shape;1176;p4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78" name="Google Shape;1178;p48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79" name="Google Shape;1179;p48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1180" name="Google Shape;1180;p4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82" name="Google Shape;1182;p4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1183" name="Google Shape;1183;p4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86" name="Google Shape;1186;p48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7" name="Google Shape;1187;p48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88" name="Google Shape;1188;p4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1189" name="Google Shape;1189;p4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91" name="Google Shape;1191;p4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1192" name="Google Shape;1192;p4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96" name="Google Shape;1196;p4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197" name="Google Shape;1197;p4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00" name="Google Shape;1200;p4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201" name="Google Shape;1201;p4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03" name="Google Shape;1203;p48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204" name="Google Shape;1204;p4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07" name="Google Shape;1207;p48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208" name="Google Shape;1208;p4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13" name="Google Shape;1213;p48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1214" name="Google Shape;1214;p4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16" name="Google Shape;1216;p4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217" name="Google Shape;1217;p4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22" name="Google Shape;1222;p48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23" name="Google Shape;1223;p48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224" name="Google Shape;1224;p4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5" name="Google Shape;1225;p4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26" name="Google Shape;1226;p4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1227" name="Google Shape;1227;p4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31" name="Google Shape;1231;p48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32" name="Google Shape;1232;p4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233" name="Google Shape;1233;p4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36" name="Google Shape;1236;p4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237" name="Google Shape;1237;p4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40" name="Google Shape;1240;p48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1" name="Google Shape;1241;p48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2" name="Google Shape;1242;p48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43" name="Google Shape;1243;p48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244" name="Google Shape;1244;p4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47" name="Google Shape;1247;p48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48" name="Google Shape;1248;p4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249" name="Google Shape;1249;p4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52" name="Google Shape;1252;p48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53" name="Google Shape;1253;p48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254" name="Google Shape;1254;p4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59" name="Google Shape;1259;p48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260" name="Google Shape;1260;p4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63" name="Google Shape;1263;p48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264" name="Google Shape;1264;p4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67" name="Google Shape;1267;p48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268" name="Google Shape;1268;p4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73" name="Google Shape;1273;p48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274" name="Google Shape;1274;p4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79" name="Google Shape;1279;p48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280" name="Google Shape;1280;p4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82" name="Google Shape;1282;p4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283" name="Google Shape;1283;p4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89" name="Google Shape;1289;p48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90" name="Google Shape;1290;p4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291" name="Google Shape;1291;p4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96" name="Google Shape;1296;p48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297" name="Google Shape;1297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1C232"/>
                </a:solidFill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1C232"/>
                </a:solidFill>
              </a:endParaRPr>
            </a:p>
          </p:txBody>
        </p:sp>
      </p:grpSp>
      <p:sp>
        <p:nvSpPr>
          <p:cNvPr id="1299" name="Google Shape;1299;p48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00" name="Google Shape;1300;p48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301" name="Google Shape;1301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03" name="Google Shape;1303;p48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04" name="Google Shape;1304;p48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305" name="Google Shape;130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07" name="Google Shape;1307;p48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8" name="Google Shape;1308;p4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fill color and opacity.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</a:t>
            </a: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line color, </a:t>
            </a:r>
            <a:r>
              <a:rPr lang="en" sz="9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width and style.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9" name="Google Shape;1309;p4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CEF6"/>
                </a:solidFill>
              </a:rPr>
              <a:t>36</a:t>
            </a:fld>
            <a:endParaRPr dirty="0">
              <a:solidFill>
                <a:srgbClr val="00CEF6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4" name="Google Shape;1314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315" name="Google Shape;1315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322" name="Google Shape;1322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6" name="Google Shape;1326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327" name="Google Shape;1327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0" name="Google Shape;1330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331" name="Google Shape;1331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6" name="Google Shape;1336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337" name="Google Shape;1337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0" name="Google Shape;1340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341" name="Google Shape;1341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5" name="Google Shape;1345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346" name="Google Shape;1346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1" name="Google Shape;1351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352" name="Google Shape;1352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8" name="Google Shape;1358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359" name="Google Shape;1359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1" name="Google Shape;1361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362" name="Google Shape;1362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5" name="Google Shape;1365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366" name="Google Shape;1366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2" name="Google Shape;1372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373" name="Google Shape;1373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8" name="Google Shape;1378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379" name="Google Shape;1379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383" name="Google Shape;1383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384" name="Google Shape;1384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1386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94" name="Google Shape;1394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0" name="Google Shape;1400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401" name="Google Shape;1401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5" name="Google Shape;1405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406" name="Google Shape;1406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1" name="Google Shape;1411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412" name="Google Shape;1412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8" name="Google Shape;1418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419" name="Google Shape;1419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3" name="Google Shape;1423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424" name="Google Shape;1424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8" name="Google Shape;1428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429" name="Google Shape;1429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34" name="Google Shape;1434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435" name="Google Shape;143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7" name="Google Shape;143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45" name="Google Shape;1445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446" name="Google Shape;1446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9" name="Google Shape;1449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450" name="Google Shape;1450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5" name="Google Shape;1455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60" name="Google Shape;1460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461" name="Google Shape;1461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65" name="Google Shape;1465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466" name="Google Shape;1466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1" name="Google Shape;1471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2" name="Google Shape;1472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76" name="Google Shape;1476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477" name="Google Shape;1477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4" name="Google Shape;1484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485" name="Google Shape;1485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9" name="Google Shape;1489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490" name="Google Shape;1490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4" name="Google Shape;1494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495" name="Google Shape;1495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0" name="Google Shape;1500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501" name="Google Shape;1501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7" name="Google Shape;1507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508" name="Google Shape;1508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1" name="Google Shape;1511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512" name="Google Shape;1512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7" name="Google Shape;1517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518" name="Google Shape;1518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4" name="Google Shape;1524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525" name="Google Shape;1525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8" name="Google Shape;1528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529" name="Google Shape;1529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3" name="Google Shape;1533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534" name="Google Shape;1534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0" name="Google Shape;1540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541" name="Google Shape;1541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8" name="Google Shape;1548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549" name="Google Shape;1549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3" name="Google Shape;1553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554" name="Google Shape;1554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7" name="Google Shape;1557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558" name="Google Shape;1558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1" name="Google Shape;1561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562" name="Google Shape;1562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6" name="Google Shape;1566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567" name="Google Shape;1567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1" name="Google Shape;1571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572" name="Google Shape;1572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7" name="Google Shape;1577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578" name="Google Shape;1578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4" name="Google Shape;1584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585" name="Google Shape;1585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2" name="Google Shape;1592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593" name="Google Shape;1593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5" name="Google Shape;1605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606" name="Google Shape;1606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0" name="Google Shape;1610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611" name="Google Shape;1611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4" name="Google Shape;1614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615" name="Google Shape;1615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1" name="Google Shape;1621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622" name="Google Shape;1622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0" name="Google Shape;1630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631" name="Google Shape;1631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3" name="Google Shape;1643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644" name="Google Shape;1644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6" name="Google Shape;1656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657" name="Google Shape;1657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9" name="Google Shape;1669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670" name="Google Shape;1670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6" name="Google Shape;1676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677" name="Google Shape;1677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2" name="Google Shape;1692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693" name="Google Shape;1693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7" name="Google Shape;1697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698" name="Google Shape;1698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699" name="Google Shape;1699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0" name="Google Shape;1700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1" name="Google Shape;1701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2" name="Google Shape;1702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703" name="Google Shape;1703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4" name="Google Shape;1704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5" name="Google Shape;1705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6" name="Google Shape;1706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707" name="Google Shape;1707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8" name="Google Shape;1708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9" name="Google Shape;1709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0" name="Google Shape;1710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711" name="Google Shape;1711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2" name="Google Shape;1712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3" name="Google Shape;1713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14" name="Google Shape;1714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715" name="Google Shape;1715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3" name="Google Shape;1723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724" name="Google Shape;1724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8" name="Google Shape;1748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749" name="Google Shape;1749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750" name="Google Shape;1750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1" name="Google Shape;1751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2" name="Google Shape;1752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753" name="Google Shape;1753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4" name="Google Shape;1754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5" name="Google Shape;1755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756" name="Google Shape;1756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58" name="Google Shape;1758;p4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DIAGRAMS AND INFOGRAPHICS</a:t>
            </a:r>
            <a:endParaRPr sz="2000" dirty="0"/>
          </a:p>
        </p:txBody>
      </p:sp>
      <p:sp>
        <p:nvSpPr>
          <p:cNvPr id="1759" name="Google Shape;1759;p4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50"/>
          <p:cNvSpPr txBox="1"/>
          <p:nvPr/>
        </p:nvSpPr>
        <p:spPr>
          <a:xfrm>
            <a:off x="111290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5" name="Google Shape;1765;p50"/>
          <p:cNvSpPr txBox="1"/>
          <p:nvPr/>
        </p:nvSpPr>
        <p:spPr>
          <a:xfrm>
            <a:off x="1112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accent4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 dirty="0">
              <a:solidFill>
                <a:srgbClr val="FFFFFF"/>
              </a:solidFill>
              <a:highlight>
                <a:schemeClr val="accent4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6" name="Google Shape;1766;p5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CEF6"/>
                </a:solidFill>
              </a:rPr>
              <a:t>38</a:t>
            </a:fld>
            <a:endParaRPr dirty="0">
              <a:solidFill>
                <a:srgbClr val="00CEF6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" name="Google Shape;1771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73" name="Google Shape;1773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774" name="Google Shape;1774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775" name="Google Shape;1775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</a:t>
                </a: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to use, </a:t>
                </a:r>
                <a:r>
                  <a:rPr lang="en" sz="1200" dirty="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professional and customizable</a:t>
                </a:r>
                <a:endParaRPr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76" name="Google Shape;1776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77" name="Google Shape;1777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778" name="Google Shape;1778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79" name="Google Shape;1779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80" name="Google Shape;1780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781" name="Google Shape;1781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82" name="Google Shape;1782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83" name="Google Shape;1783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784" name="Google Shape;1784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85" name="Google Shape;1785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786" name="Google Shape;1786;p5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Description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</a:t>
            </a:r>
            <a:endParaRPr dirty="0"/>
          </a:p>
        </p:txBody>
      </p:sp>
      <p:sp>
        <p:nvSpPr>
          <p:cNvPr id="22" name="Google Shape;1606;p49">
            <a:extLst>
              <a:ext uri="{FF2B5EF4-FFF2-40B4-BE49-F238E27FC236}">
                <a16:creationId xmlns:a16="http://schemas.microsoft.com/office/drawing/2014/main" id="{BA0DE2C8-7DF4-4DD7-BEDE-9F54247B4180}"/>
              </a:ext>
            </a:extLst>
          </p:cNvPr>
          <p:cNvSpPr/>
          <p:nvPr/>
        </p:nvSpPr>
        <p:spPr>
          <a:xfrm>
            <a:off x="2825127" y="943199"/>
            <a:ext cx="1955889" cy="1565057"/>
          </a:xfrm>
          <a:custGeom>
            <a:avLst/>
            <a:gdLst/>
            <a:ahLst/>
            <a:cxnLst/>
            <a:rect l="l" t="t" r="r" b="b"/>
            <a:pathLst>
              <a:path w="515" h="412" extrusionOk="0">
                <a:moveTo>
                  <a:pt x="159" y="412"/>
                </a:moveTo>
                <a:cubicBezTo>
                  <a:pt x="147" y="402"/>
                  <a:pt x="139" y="388"/>
                  <a:pt x="139" y="373"/>
                </a:cubicBezTo>
                <a:cubicBezTo>
                  <a:pt x="139" y="358"/>
                  <a:pt x="146" y="344"/>
                  <a:pt x="158" y="334"/>
                </a:cubicBezTo>
                <a:cubicBezTo>
                  <a:pt x="175" y="319"/>
                  <a:pt x="200" y="312"/>
                  <a:pt x="227" y="312"/>
                </a:cubicBezTo>
                <a:cubicBezTo>
                  <a:pt x="254" y="312"/>
                  <a:pt x="278" y="319"/>
                  <a:pt x="296" y="334"/>
                </a:cubicBezTo>
                <a:cubicBezTo>
                  <a:pt x="307" y="344"/>
                  <a:pt x="314" y="358"/>
                  <a:pt x="314" y="373"/>
                </a:cubicBezTo>
                <a:cubicBezTo>
                  <a:pt x="314" y="388"/>
                  <a:pt x="307" y="402"/>
                  <a:pt x="295" y="412"/>
                </a:cubicBezTo>
                <a:cubicBezTo>
                  <a:pt x="402" y="412"/>
                  <a:pt x="402" y="412"/>
                  <a:pt x="402" y="412"/>
                </a:cubicBezTo>
                <a:cubicBezTo>
                  <a:pt x="408" y="412"/>
                  <a:pt x="413" y="407"/>
                  <a:pt x="413" y="401"/>
                </a:cubicBezTo>
                <a:cubicBezTo>
                  <a:pt x="413" y="262"/>
                  <a:pt x="413" y="262"/>
                  <a:pt x="413" y="262"/>
                </a:cubicBezTo>
                <a:cubicBezTo>
                  <a:pt x="414" y="258"/>
                  <a:pt x="418" y="253"/>
                  <a:pt x="423" y="253"/>
                </a:cubicBezTo>
                <a:cubicBezTo>
                  <a:pt x="433" y="253"/>
                  <a:pt x="442" y="253"/>
                  <a:pt x="448" y="262"/>
                </a:cubicBezTo>
                <a:cubicBezTo>
                  <a:pt x="452" y="267"/>
                  <a:pt x="454" y="272"/>
                  <a:pt x="457" y="277"/>
                </a:cubicBezTo>
                <a:cubicBezTo>
                  <a:pt x="467" y="293"/>
                  <a:pt x="487" y="294"/>
                  <a:pt x="499" y="280"/>
                </a:cubicBezTo>
                <a:cubicBezTo>
                  <a:pt x="510" y="266"/>
                  <a:pt x="515" y="246"/>
                  <a:pt x="514" y="228"/>
                </a:cubicBezTo>
                <a:cubicBezTo>
                  <a:pt x="515" y="210"/>
                  <a:pt x="510" y="190"/>
                  <a:pt x="499" y="176"/>
                </a:cubicBezTo>
                <a:cubicBezTo>
                  <a:pt x="487" y="161"/>
                  <a:pt x="467" y="162"/>
                  <a:pt x="457" y="178"/>
                </a:cubicBezTo>
                <a:cubicBezTo>
                  <a:pt x="454" y="183"/>
                  <a:pt x="452" y="189"/>
                  <a:pt x="448" y="194"/>
                </a:cubicBezTo>
                <a:cubicBezTo>
                  <a:pt x="442" y="203"/>
                  <a:pt x="433" y="203"/>
                  <a:pt x="423" y="203"/>
                </a:cubicBezTo>
                <a:cubicBezTo>
                  <a:pt x="418" y="202"/>
                  <a:pt x="414" y="198"/>
                  <a:pt x="413" y="194"/>
                </a:cubicBezTo>
                <a:cubicBezTo>
                  <a:pt x="413" y="12"/>
                  <a:pt x="413" y="12"/>
                  <a:pt x="413" y="12"/>
                </a:cubicBezTo>
                <a:cubicBezTo>
                  <a:pt x="413" y="5"/>
                  <a:pt x="408" y="0"/>
                  <a:pt x="40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401"/>
                  <a:pt x="0" y="401"/>
                  <a:pt x="0" y="401"/>
                </a:cubicBezTo>
                <a:cubicBezTo>
                  <a:pt x="0" y="407"/>
                  <a:pt x="5" y="412"/>
                  <a:pt x="11" y="412"/>
                </a:cubicBezTo>
                <a:lnTo>
                  <a:pt x="159" y="4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TRANSACTIONAL</a:t>
            </a:r>
          </a:p>
        </p:txBody>
      </p:sp>
      <p:sp>
        <p:nvSpPr>
          <p:cNvPr id="23" name="Google Shape;1607;p49">
            <a:extLst>
              <a:ext uri="{FF2B5EF4-FFF2-40B4-BE49-F238E27FC236}">
                <a16:creationId xmlns:a16="http://schemas.microsoft.com/office/drawing/2014/main" id="{8F48D572-5559-459D-B3FB-0DE95B4EE616}"/>
              </a:ext>
            </a:extLst>
          </p:cNvPr>
          <p:cNvSpPr/>
          <p:nvPr/>
        </p:nvSpPr>
        <p:spPr>
          <a:xfrm>
            <a:off x="4500116" y="943199"/>
            <a:ext cx="1565006" cy="1955581"/>
          </a:xfrm>
          <a:custGeom>
            <a:avLst/>
            <a:gdLst/>
            <a:ahLst/>
            <a:cxnLst/>
            <a:rect l="l" t="t" r="r" b="b"/>
            <a:pathLst>
              <a:path w="412" h="515" extrusionOk="0">
                <a:moveTo>
                  <a:pt x="0" y="160"/>
                </a:moveTo>
                <a:cubicBezTo>
                  <a:pt x="10" y="148"/>
                  <a:pt x="24" y="140"/>
                  <a:pt x="39" y="140"/>
                </a:cubicBezTo>
                <a:cubicBezTo>
                  <a:pt x="54" y="140"/>
                  <a:pt x="68" y="147"/>
                  <a:pt x="78" y="159"/>
                </a:cubicBezTo>
                <a:cubicBezTo>
                  <a:pt x="93" y="176"/>
                  <a:pt x="100" y="201"/>
                  <a:pt x="100" y="228"/>
                </a:cubicBezTo>
                <a:cubicBezTo>
                  <a:pt x="100" y="255"/>
                  <a:pt x="93" y="279"/>
                  <a:pt x="78" y="296"/>
                </a:cubicBezTo>
                <a:cubicBezTo>
                  <a:pt x="68" y="308"/>
                  <a:pt x="54" y="315"/>
                  <a:pt x="39" y="315"/>
                </a:cubicBezTo>
                <a:cubicBezTo>
                  <a:pt x="24" y="315"/>
                  <a:pt x="10" y="308"/>
                  <a:pt x="0" y="296"/>
                </a:cubicBezTo>
                <a:cubicBezTo>
                  <a:pt x="0" y="402"/>
                  <a:pt x="0" y="402"/>
                  <a:pt x="0" y="402"/>
                </a:cubicBezTo>
                <a:cubicBezTo>
                  <a:pt x="0" y="409"/>
                  <a:pt x="5" y="414"/>
                  <a:pt x="11" y="414"/>
                </a:cubicBezTo>
                <a:cubicBezTo>
                  <a:pt x="150" y="414"/>
                  <a:pt x="150" y="414"/>
                  <a:pt x="150" y="414"/>
                </a:cubicBezTo>
                <a:cubicBezTo>
                  <a:pt x="154" y="415"/>
                  <a:pt x="159" y="419"/>
                  <a:pt x="159" y="424"/>
                </a:cubicBezTo>
                <a:cubicBezTo>
                  <a:pt x="159" y="434"/>
                  <a:pt x="159" y="443"/>
                  <a:pt x="150" y="449"/>
                </a:cubicBezTo>
                <a:cubicBezTo>
                  <a:pt x="145" y="452"/>
                  <a:pt x="140" y="455"/>
                  <a:pt x="135" y="458"/>
                </a:cubicBezTo>
                <a:cubicBezTo>
                  <a:pt x="119" y="468"/>
                  <a:pt x="118" y="488"/>
                  <a:pt x="132" y="500"/>
                </a:cubicBezTo>
                <a:cubicBezTo>
                  <a:pt x="146" y="511"/>
                  <a:pt x="166" y="515"/>
                  <a:pt x="184" y="515"/>
                </a:cubicBezTo>
                <a:cubicBezTo>
                  <a:pt x="202" y="515"/>
                  <a:pt x="222" y="511"/>
                  <a:pt x="236" y="500"/>
                </a:cubicBezTo>
                <a:cubicBezTo>
                  <a:pt x="251" y="488"/>
                  <a:pt x="250" y="468"/>
                  <a:pt x="234" y="458"/>
                </a:cubicBezTo>
                <a:cubicBezTo>
                  <a:pt x="229" y="455"/>
                  <a:pt x="223" y="452"/>
                  <a:pt x="218" y="449"/>
                </a:cubicBezTo>
                <a:cubicBezTo>
                  <a:pt x="209" y="443"/>
                  <a:pt x="209" y="434"/>
                  <a:pt x="209" y="424"/>
                </a:cubicBezTo>
                <a:cubicBezTo>
                  <a:pt x="210" y="419"/>
                  <a:pt x="214" y="415"/>
                  <a:pt x="218" y="414"/>
                </a:cubicBezTo>
                <a:cubicBezTo>
                  <a:pt x="400" y="414"/>
                  <a:pt x="400" y="414"/>
                  <a:pt x="400" y="414"/>
                </a:cubicBezTo>
                <a:cubicBezTo>
                  <a:pt x="407" y="414"/>
                  <a:pt x="412" y="409"/>
                  <a:pt x="412" y="402"/>
                </a:cubicBezTo>
                <a:cubicBezTo>
                  <a:pt x="412" y="12"/>
                  <a:pt x="412" y="12"/>
                  <a:pt x="412" y="12"/>
                </a:cubicBezTo>
                <a:cubicBezTo>
                  <a:pt x="412" y="5"/>
                  <a:pt x="407" y="0"/>
                  <a:pt x="40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2"/>
                </a:cubicBezTo>
                <a:lnTo>
                  <a:pt x="0" y="1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SOCIO-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ECONOMIC</a:t>
            </a:r>
            <a:endParaRPr sz="1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608;p49">
            <a:extLst>
              <a:ext uri="{FF2B5EF4-FFF2-40B4-BE49-F238E27FC236}">
                <a16:creationId xmlns:a16="http://schemas.microsoft.com/office/drawing/2014/main" id="{323255BD-70B3-4A14-9625-65A236C1295B}"/>
              </a:ext>
            </a:extLst>
          </p:cNvPr>
          <p:cNvSpPr/>
          <p:nvPr/>
        </p:nvSpPr>
        <p:spPr>
          <a:xfrm>
            <a:off x="2825127" y="2227618"/>
            <a:ext cx="1562036" cy="1955581"/>
          </a:xfrm>
          <a:custGeom>
            <a:avLst/>
            <a:gdLst/>
            <a:ahLst/>
            <a:cxnLst/>
            <a:rect l="l" t="t" r="r" b="b"/>
            <a:pathLst>
              <a:path w="411" h="515" extrusionOk="0">
                <a:moveTo>
                  <a:pt x="411" y="356"/>
                </a:moveTo>
                <a:cubicBezTo>
                  <a:pt x="401" y="368"/>
                  <a:pt x="387" y="376"/>
                  <a:pt x="372" y="376"/>
                </a:cubicBezTo>
                <a:cubicBezTo>
                  <a:pt x="357" y="376"/>
                  <a:pt x="343" y="369"/>
                  <a:pt x="333" y="357"/>
                </a:cubicBezTo>
                <a:cubicBezTo>
                  <a:pt x="318" y="340"/>
                  <a:pt x="311" y="315"/>
                  <a:pt x="311" y="288"/>
                </a:cubicBezTo>
                <a:cubicBezTo>
                  <a:pt x="311" y="261"/>
                  <a:pt x="318" y="237"/>
                  <a:pt x="333" y="219"/>
                </a:cubicBezTo>
                <a:cubicBezTo>
                  <a:pt x="343" y="207"/>
                  <a:pt x="357" y="201"/>
                  <a:pt x="372" y="201"/>
                </a:cubicBezTo>
                <a:cubicBezTo>
                  <a:pt x="387" y="201"/>
                  <a:pt x="401" y="208"/>
                  <a:pt x="411" y="220"/>
                </a:cubicBezTo>
                <a:cubicBezTo>
                  <a:pt x="411" y="113"/>
                  <a:pt x="411" y="113"/>
                  <a:pt x="411" y="113"/>
                </a:cubicBezTo>
                <a:cubicBezTo>
                  <a:pt x="411" y="107"/>
                  <a:pt x="406" y="102"/>
                  <a:pt x="400" y="102"/>
                </a:cubicBezTo>
                <a:cubicBezTo>
                  <a:pt x="261" y="102"/>
                  <a:pt x="261" y="102"/>
                  <a:pt x="261" y="102"/>
                </a:cubicBezTo>
                <a:cubicBezTo>
                  <a:pt x="257" y="100"/>
                  <a:pt x="252" y="97"/>
                  <a:pt x="252" y="92"/>
                </a:cubicBezTo>
                <a:cubicBezTo>
                  <a:pt x="252" y="82"/>
                  <a:pt x="252" y="73"/>
                  <a:pt x="261" y="67"/>
                </a:cubicBezTo>
                <a:cubicBezTo>
                  <a:pt x="266" y="63"/>
                  <a:pt x="271" y="61"/>
                  <a:pt x="276" y="58"/>
                </a:cubicBezTo>
                <a:cubicBezTo>
                  <a:pt x="293" y="48"/>
                  <a:pt x="294" y="28"/>
                  <a:pt x="279" y="16"/>
                </a:cubicBezTo>
                <a:cubicBezTo>
                  <a:pt x="265" y="5"/>
                  <a:pt x="245" y="0"/>
                  <a:pt x="227" y="1"/>
                </a:cubicBezTo>
                <a:cubicBezTo>
                  <a:pt x="209" y="0"/>
                  <a:pt x="189" y="5"/>
                  <a:pt x="175" y="16"/>
                </a:cubicBezTo>
                <a:cubicBezTo>
                  <a:pt x="160" y="28"/>
                  <a:pt x="161" y="48"/>
                  <a:pt x="177" y="58"/>
                </a:cubicBezTo>
                <a:cubicBezTo>
                  <a:pt x="182" y="61"/>
                  <a:pt x="188" y="63"/>
                  <a:pt x="193" y="67"/>
                </a:cubicBezTo>
                <a:cubicBezTo>
                  <a:pt x="202" y="73"/>
                  <a:pt x="202" y="82"/>
                  <a:pt x="202" y="92"/>
                </a:cubicBezTo>
                <a:cubicBezTo>
                  <a:pt x="201" y="97"/>
                  <a:pt x="197" y="100"/>
                  <a:pt x="193" y="102"/>
                </a:cubicBezTo>
                <a:cubicBezTo>
                  <a:pt x="11" y="102"/>
                  <a:pt x="11" y="102"/>
                  <a:pt x="11" y="102"/>
                </a:cubicBezTo>
                <a:cubicBezTo>
                  <a:pt x="5" y="102"/>
                  <a:pt x="0" y="107"/>
                  <a:pt x="0" y="113"/>
                </a:cubicBezTo>
                <a:cubicBezTo>
                  <a:pt x="0" y="504"/>
                  <a:pt x="0" y="504"/>
                  <a:pt x="0" y="504"/>
                </a:cubicBezTo>
                <a:cubicBezTo>
                  <a:pt x="0" y="510"/>
                  <a:pt x="5" y="515"/>
                  <a:pt x="11" y="515"/>
                </a:cubicBezTo>
                <a:cubicBezTo>
                  <a:pt x="400" y="515"/>
                  <a:pt x="400" y="515"/>
                  <a:pt x="400" y="515"/>
                </a:cubicBezTo>
                <a:cubicBezTo>
                  <a:pt x="406" y="515"/>
                  <a:pt x="411" y="510"/>
                  <a:pt x="411" y="504"/>
                </a:cubicBezTo>
                <a:lnTo>
                  <a:pt x="411" y="35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lang="en-US" sz="1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lang="en-US" sz="1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GEOGRAPHICAL</a:t>
            </a:r>
            <a:endParaRPr sz="1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609;p49">
            <a:extLst>
              <a:ext uri="{FF2B5EF4-FFF2-40B4-BE49-F238E27FC236}">
                <a16:creationId xmlns:a16="http://schemas.microsoft.com/office/drawing/2014/main" id="{B50E4805-ADCA-4580-97D5-45A64E6E3D8E}"/>
              </a:ext>
            </a:extLst>
          </p:cNvPr>
          <p:cNvSpPr/>
          <p:nvPr/>
        </p:nvSpPr>
        <p:spPr>
          <a:xfrm>
            <a:off x="4109238" y="2622596"/>
            <a:ext cx="1955889" cy="1560603"/>
          </a:xfrm>
          <a:custGeom>
            <a:avLst/>
            <a:gdLst/>
            <a:ahLst/>
            <a:cxnLst/>
            <a:rect l="l" t="t" r="r" b="b"/>
            <a:pathLst>
              <a:path w="515" h="411" extrusionOk="0">
                <a:moveTo>
                  <a:pt x="355" y="0"/>
                </a:moveTo>
                <a:cubicBezTo>
                  <a:pt x="367" y="10"/>
                  <a:pt x="375" y="24"/>
                  <a:pt x="375" y="39"/>
                </a:cubicBezTo>
                <a:cubicBezTo>
                  <a:pt x="375" y="54"/>
                  <a:pt x="368" y="68"/>
                  <a:pt x="356" y="78"/>
                </a:cubicBezTo>
                <a:cubicBezTo>
                  <a:pt x="339" y="93"/>
                  <a:pt x="314" y="100"/>
                  <a:pt x="287" y="100"/>
                </a:cubicBezTo>
                <a:cubicBezTo>
                  <a:pt x="260" y="100"/>
                  <a:pt x="236" y="93"/>
                  <a:pt x="219" y="78"/>
                </a:cubicBezTo>
                <a:cubicBezTo>
                  <a:pt x="207" y="68"/>
                  <a:pt x="200" y="54"/>
                  <a:pt x="200" y="39"/>
                </a:cubicBezTo>
                <a:cubicBezTo>
                  <a:pt x="200" y="24"/>
                  <a:pt x="207" y="10"/>
                  <a:pt x="219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06" y="0"/>
                  <a:pt x="101" y="5"/>
                  <a:pt x="101" y="11"/>
                </a:cubicBezTo>
                <a:cubicBezTo>
                  <a:pt x="101" y="150"/>
                  <a:pt x="101" y="150"/>
                  <a:pt x="101" y="150"/>
                </a:cubicBezTo>
                <a:cubicBezTo>
                  <a:pt x="100" y="154"/>
                  <a:pt x="96" y="159"/>
                  <a:pt x="91" y="159"/>
                </a:cubicBezTo>
                <a:cubicBezTo>
                  <a:pt x="81" y="159"/>
                  <a:pt x="72" y="159"/>
                  <a:pt x="66" y="150"/>
                </a:cubicBezTo>
                <a:cubicBezTo>
                  <a:pt x="63" y="145"/>
                  <a:pt x="60" y="140"/>
                  <a:pt x="57" y="135"/>
                </a:cubicBezTo>
                <a:cubicBezTo>
                  <a:pt x="47" y="118"/>
                  <a:pt x="27" y="117"/>
                  <a:pt x="15" y="132"/>
                </a:cubicBezTo>
                <a:cubicBezTo>
                  <a:pt x="4" y="146"/>
                  <a:pt x="0" y="166"/>
                  <a:pt x="0" y="184"/>
                </a:cubicBezTo>
                <a:cubicBezTo>
                  <a:pt x="0" y="202"/>
                  <a:pt x="4" y="222"/>
                  <a:pt x="15" y="236"/>
                </a:cubicBezTo>
                <a:cubicBezTo>
                  <a:pt x="27" y="251"/>
                  <a:pt x="47" y="250"/>
                  <a:pt x="57" y="234"/>
                </a:cubicBezTo>
                <a:cubicBezTo>
                  <a:pt x="60" y="229"/>
                  <a:pt x="63" y="223"/>
                  <a:pt x="66" y="218"/>
                </a:cubicBezTo>
                <a:cubicBezTo>
                  <a:pt x="72" y="209"/>
                  <a:pt x="81" y="209"/>
                  <a:pt x="91" y="209"/>
                </a:cubicBezTo>
                <a:cubicBezTo>
                  <a:pt x="96" y="210"/>
                  <a:pt x="100" y="214"/>
                  <a:pt x="101" y="218"/>
                </a:cubicBezTo>
                <a:cubicBezTo>
                  <a:pt x="101" y="400"/>
                  <a:pt x="101" y="400"/>
                  <a:pt x="101" y="400"/>
                </a:cubicBezTo>
                <a:cubicBezTo>
                  <a:pt x="101" y="406"/>
                  <a:pt x="106" y="411"/>
                  <a:pt x="113" y="411"/>
                </a:cubicBezTo>
                <a:cubicBezTo>
                  <a:pt x="503" y="411"/>
                  <a:pt x="503" y="411"/>
                  <a:pt x="503" y="411"/>
                </a:cubicBezTo>
                <a:cubicBezTo>
                  <a:pt x="510" y="411"/>
                  <a:pt x="515" y="406"/>
                  <a:pt x="515" y="400"/>
                </a:cubicBezTo>
                <a:cubicBezTo>
                  <a:pt x="515" y="11"/>
                  <a:pt x="515" y="11"/>
                  <a:pt x="515" y="11"/>
                </a:cubicBezTo>
                <a:cubicBezTo>
                  <a:pt x="515" y="5"/>
                  <a:pt x="510" y="0"/>
                  <a:pt x="503" y="0"/>
                </a:cubicBezTo>
                <a:lnTo>
                  <a:pt x="3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SUSTAINABILITY</a:t>
            </a:r>
            <a:endParaRPr sz="1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6A99B2-95E0-4A5D-9CFE-C4FC54628E3D}"/>
              </a:ext>
            </a:extLst>
          </p:cNvPr>
          <p:cNvSpPr txBox="1"/>
          <p:nvPr/>
        </p:nvSpPr>
        <p:spPr>
          <a:xfrm>
            <a:off x="531629" y="710064"/>
            <a:ext cx="22821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price_1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date_1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price_2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date_2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perc_change_p2_to_p1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days_between_sale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ln_price_1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ln_price_2</a:t>
            </a:r>
            <a:endParaRPr lang="en-IN" dirty="0">
              <a:latin typeface="+mn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7079B8-236D-4E53-8A01-BF019F514334}"/>
              </a:ext>
            </a:extLst>
          </p:cNvPr>
          <p:cNvSpPr txBox="1"/>
          <p:nvPr/>
        </p:nvSpPr>
        <p:spPr>
          <a:xfrm>
            <a:off x="6270497" y="2478841"/>
            <a:ext cx="15684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epc_100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epc_rating_a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epc_rating_b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epc_rating_c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epc_rating_d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epc_rating_e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epc_rating_f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epc_rating_g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ln_epc_100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C7C47-CF79-4122-A571-DA50EFF69858}"/>
              </a:ext>
            </a:extLst>
          </p:cNvPr>
          <p:cNvSpPr txBox="1"/>
          <p:nvPr/>
        </p:nvSpPr>
        <p:spPr>
          <a:xfrm>
            <a:off x="6059863" y="759983"/>
            <a:ext cx="3268598" cy="1862612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imd_score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imd_level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income_score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income_level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emp_score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emp_level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educ_score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educ_level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health_score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health_level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crime_score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crime_level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barrier_score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barrier_level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living_score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living_level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91FA24-7AE5-4E42-ADF6-F6017245F2D9}"/>
              </a:ext>
            </a:extLst>
          </p:cNvPr>
          <p:cNvSpPr txBox="1"/>
          <p:nvPr/>
        </p:nvSpPr>
        <p:spPr>
          <a:xfrm>
            <a:off x="518342" y="2478840"/>
            <a:ext cx="23551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reg_north_east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reg_north_west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reg_yorkshire_and_the_humber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reg_east_midlands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reg_west_midlands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reg_east_of_england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reg_london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reg_south_east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reg_south_west</a:t>
            </a:r>
          </a:p>
        </p:txBody>
      </p:sp>
    </p:spTree>
    <p:extLst>
      <p:ext uri="{BB962C8B-B14F-4D97-AF65-F5344CB8AC3E}">
        <p14:creationId xmlns:p14="http://schemas.microsoft.com/office/powerpoint/2010/main" val="12164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9" grpId="0"/>
      <p:bldP spid="29" grpId="1"/>
      <p:bldP spid="6" grpId="0"/>
      <p:bldP spid="6" grpId="1"/>
      <p:bldP spid="34" grpId="0"/>
      <p:bldP spid="3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8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EXTENSIONS</a:t>
            </a:r>
            <a:endParaRPr dirty="0"/>
          </a:p>
        </p:txBody>
      </p:sp>
      <p:sp>
        <p:nvSpPr>
          <p:cNvPr id="743" name="Google Shape;743;p38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1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</a:t>
            </a:r>
            <a:r>
              <a:rPr lang="en">
                <a:solidFill>
                  <a:schemeClr val="accent2"/>
                </a:solidFill>
              </a:rPr>
              <a:t>TITLE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And some text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</a:t>
            </a:r>
            <a:r>
              <a:rPr lang="en"/>
              <a:t>the content, </a:t>
            </a:r>
            <a:r>
              <a:rPr lang="en" dirty="0"/>
              <a:t>but won’t do both. 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345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/>
              <a:t>BIG CONCEPT</a:t>
            </a:r>
            <a:endParaRPr sz="9000" dirty="0"/>
          </a:p>
        </p:txBody>
      </p:sp>
      <p:sp>
        <p:nvSpPr>
          <p:cNvPr id="507" name="Google Shape;507;p19"/>
          <p:cNvSpPr txBox="1">
            <a:spLocks noGrp="1"/>
          </p:cNvSpPr>
          <p:nvPr>
            <p:ph type="subTitle" idx="4294967295"/>
          </p:nvPr>
        </p:nvSpPr>
        <p:spPr>
          <a:xfrm>
            <a:off x="2169650" y="3182950"/>
            <a:ext cx="4804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Bring the attention of your audience over a key concept using icons or illustrations</a:t>
            </a:r>
            <a:endParaRPr sz="1800" dirty="0"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4146170" y="640688"/>
            <a:ext cx="1166508" cy="1166538"/>
            <a:chOff x="6654650" y="3665275"/>
            <a:chExt cx="409100" cy="409125"/>
          </a:xfrm>
        </p:grpSpPr>
        <p:sp>
          <p:nvSpPr>
            <p:cNvPr id="509" name="Google Shape;50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11" name="Google Shape;511;p19"/>
          <p:cNvGrpSpPr/>
          <p:nvPr/>
        </p:nvGrpSpPr>
        <p:grpSpPr>
          <a:xfrm rot="1940693">
            <a:off x="3340903" y="1116018"/>
            <a:ext cx="587626" cy="587659"/>
            <a:chOff x="570875" y="4322250"/>
            <a:chExt cx="443300" cy="443325"/>
          </a:xfrm>
        </p:grpSpPr>
        <p:sp>
          <p:nvSpPr>
            <p:cNvPr id="512" name="Google Shape;51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16" name="Google Shape;516;p19"/>
          <p:cNvSpPr/>
          <p:nvPr/>
        </p:nvSpPr>
        <p:spPr>
          <a:xfrm>
            <a:off x="3829676" y="64070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7" name="Google Shape;517;p19"/>
          <p:cNvSpPr/>
          <p:nvPr/>
        </p:nvSpPr>
        <p:spPr>
          <a:xfrm rot="1793658">
            <a:off x="5318500" y="1302383"/>
            <a:ext cx="225078" cy="2149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0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</a:t>
            </a:r>
            <a:r>
              <a:rPr lang="en"/>
              <a:t>fresh snow, </a:t>
            </a:r>
            <a:r>
              <a:rPr lang="en" dirty="0"/>
              <a:t>the color produced by the combination of all the colors of the visible spectrum.</a:t>
            </a:r>
            <a:endParaRPr dirty="0"/>
          </a:p>
        </p:txBody>
      </p:sp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</a:t>
            </a:r>
            <a:r>
              <a:rPr lang="en">
                <a:solidFill>
                  <a:schemeClr val="accent2"/>
                </a:solidFill>
              </a:rPr>
              <a:t>SPLIT</a:t>
            </a:r>
            <a:r>
              <a:rPr lang="en"/>
              <a:t> YOUR CONTENT</a:t>
            </a:r>
            <a:endParaRPr dirty="0"/>
          </a:p>
        </p:txBody>
      </p:sp>
      <p:sp>
        <p:nvSpPr>
          <p:cNvPr id="525" name="Google Shape;525;p20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Black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ebony and of outer space. It has been the symbolic color </a:t>
            </a:r>
            <a:r>
              <a:rPr lang="en"/>
              <a:t>of elegance, </a:t>
            </a:r>
            <a:r>
              <a:rPr lang="en" dirty="0"/>
              <a:t>solemnity and authority.</a:t>
            </a:r>
            <a:endParaRPr dirty="0"/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Stat">
      <a:majorFont>
        <a:latin typeface="Oswa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1719</Words>
  <Application>Microsoft Office PowerPoint</Application>
  <PresentationFormat>On-screen Show (16:9)</PresentationFormat>
  <Paragraphs>420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Oswald</vt:lpstr>
      <vt:lpstr>Montserrat</vt:lpstr>
      <vt:lpstr>Source Sans Pro</vt:lpstr>
      <vt:lpstr>Calibri</vt:lpstr>
      <vt:lpstr>Quince template</vt:lpstr>
      <vt:lpstr>Energy Economy</vt:lpstr>
      <vt:lpstr>Acknowledgements</vt:lpstr>
      <vt:lpstr>PowerPoint Presentation</vt:lpstr>
      <vt:lpstr>Data Description</vt:lpstr>
      <vt:lpstr>VARIABLES</vt:lpstr>
      <vt:lpstr>EXTENSIONS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Economy</dc:title>
  <cp:lastModifiedBy>Sanchayan Bhowal</cp:lastModifiedBy>
  <cp:revision>2</cp:revision>
  <dcterms:modified xsi:type="dcterms:W3CDTF">2021-11-29T12:22:41Z</dcterms:modified>
</cp:coreProperties>
</file>