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20B0604020202020204" charset="-52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e4e03623c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e4e03623c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e4e03623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e4e03623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e4e03623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e4e03623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e4e03623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e4e03623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e4e03623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e4e03623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e4e03623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e4e03623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e4e03623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e4e03623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e4e03623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e4e03623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e4e0362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e4e0362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8" name="Google Shape;68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4" name="Google Shape;74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3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81" name="Google Shape;81;p1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11" name="Google Shape;111;p15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7" name="Google Shape;117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6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2">
  <p:cSld name="CUSTOM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3">
  <p:cSld name="CUSTOM_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4">
  <p:cSld name="CUSTOM_3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5">
  <p:cSld name="CUSTOM_4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1" name="Google Shape;31;p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3" name="Google Shape;5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0" name="Google Shape;60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ctrTitle"/>
          </p:nvPr>
        </p:nvSpPr>
        <p:spPr>
          <a:xfrm>
            <a:off x="3193473" y="1246909"/>
            <a:ext cx="5361177" cy="1910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Проект по </a:t>
            </a:r>
            <a:br>
              <a:rPr lang="ru" dirty="0"/>
            </a:br>
            <a:r>
              <a:rPr lang="ru" dirty="0"/>
              <a:t>Основам алгоритмизации и </a:t>
            </a:r>
            <a:r>
              <a:rPr lang="ru" dirty="0" smtClean="0"/>
              <a:t>программирования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Подготовил студент группы </a:t>
            </a:r>
            <a:r>
              <a:rPr lang="ru" dirty="0" smtClean="0"/>
              <a:t>ИС-23</a:t>
            </a:r>
            <a:br>
              <a:rPr lang="ru" dirty="0" smtClean="0"/>
            </a:br>
            <a:r>
              <a:rPr lang="ru" dirty="0" smtClean="0"/>
              <a:t>Лозовой </a:t>
            </a:r>
            <a:r>
              <a:rPr lang="ru" dirty="0"/>
              <a:t>А.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назначаются функции для</a:t>
            </a:r>
            <a:br>
              <a:rPr lang="ru"/>
            </a:br>
            <a:r>
              <a:rPr lang="ru"/>
              <a:t>перезапуска игры в случае поражения.</a:t>
            </a:r>
            <a:br>
              <a:rPr lang="ru"/>
            </a:br>
            <a:r>
              <a:rPr lang="ru"/>
              <a:t>При этом обнуляется счет, все враги </a:t>
            </a:r>
            <a:br>
              <a:rPr lang="ru"/>
            </a:br>
            <a:r>
              <a:rPr lang="ru"/>
              <a:t>удаляются с поля, а после, создаются</a:t>
            </a:r>
            <a:br>
              <a:rPr lang="ru"/>
            </a:br>
            <a:r>
              <a:rPr lang="ru"/>
              <a:t>заново</a:t>
            </a:r>
            <a:br>
              <a:rPr lang="ru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функции input назначаются </a:t>
            </a:r>
            <a:br>
              <a:rPr lang="ru"/>
            </a:br>
            <a:r>
              <a:rPr lang="ru"/>
              <a:t>клавиши, при нажатии на которых</a:t>
            </a:r>
            <a:br>
              <a:rPr lang="ru"/>
            </a:br>
            <a:r>
              <a:rPr lang="ru"/>
              <a:t>происходят действия, описанные в </a:t>
            </a:r>
            <a:br>
              <a:rPr lang="ru"/>
            </a:br>
            <a:r>
              <a:rPr lang="ru"/>
              <a:t>предыдущих функциях</a:t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>В последней строчке кода происходит </a:t>
            </a:r>
            <a:br>
              <a:rPr lang="ru"/>
            </a:br>
            <a:r>
              <a:rPr lang="ru"/>
              <a:t>запуск игры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776" y="923150"/>
            <a:ext cx="4764100" cy="37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проекта: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 b="1"/>
              <a:t>Игра “Traffic Racer”  в стиле 2D</a:t>
            </a:r>
            <a:endParaRPr sz="1600" b="1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75" y="2417372"/>
            <a:ext cx="6660225" cy="15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проекта:</a:t>
            </a: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Цель этого проекта - создать игру, в которой игрок управляет автомобилем и избегает столкновения с другими автомобилями, движущимися по дороге. Игрок получает очки за каждое столкновение и цель состоит в наборе как можно МЕНЬШЕГО количества очков.</a:t>
            </a:r>
            <a:endParaRPr sz="15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647725" y="1601750"/>
            <a:ext cx="3818700" cy="3336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Таким образом, проект написан на языке Python и использует библиотеку Ursina для создания игровых элементов, обработки ввода, отрисовки графики и других игровых функций.</a:t>
            </a:r>
            <a:endParaRPr sz="1400" dirty="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Код использует </a:t>
            </a:r>
            <a:r>
              <a:rPr lang="ru" sz="14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функции и классы из библиотеки Ursina, такие как </a:t>
            </a:r>
            <a:r>
              <a:rPr lang="ru" sz="1250" dirty="0">
                <a:solidFill>
                  <a:srgbClr val="18803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Entity</a:t>
            </a:r>
            <a:r>
              <a:rPr lang="ru" sz="14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250" dirty="0">
                <a:solidFill>
                  <a:srgbClr val="18803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ru" sz="14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" sz="1250" dirty="0">
                <a:solidFill>
                  <a:srgbClr val="18803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invoke</a:t>
            </a:r>
            <a:r>
              <a:rPr lang="ru" sz="14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и другие, чтобы создать игровые объекты, обновлять состояние игры и отображать графику.</a:t>
            </a:r>
            <a:endParaRPr sz="1400" dirty="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775" y="299225"/>
            <a:ext cx="2272525" cy="22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6780388" y="2537525"/>
            <a:ext cx="71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1D5DB"/>
                </a:solidFill>
                <a:latin typeface="Lato"/>
                <a:ea typeface="Lato"/>
                <a:cs typeface="Lato"/>
                <a:sym typeface="Lato"/>
              </a:rPr>
              <a:t>Ursina</a:t>
            </a:r>
            <a:endParaRPr>
              <a:solidFill>
                <a:srgbClr val="D1D5D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975" y="2878100"/>
            <a:ext cx="2852157" cy="190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1025975" y="1210650"/>
            <a:ext cx="7310400" cy="3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29337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Управление машиной: В игре можно управлять машиной, нажимая клавиши 'a' для движения влево и 'd' для движения вправо. При этом машина не может выйти за пределы дороги.</a:t>
            </a:r>
            <a:b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Враги: Враги представлены в виде вражеских машин, которые появляются сверху экрана и движутся вниз. Ваша задача - избегать столкновений с ними. При столкновении с врагом, происходит визуальный эффект тряски машины.</a:t>
            </a:r>
            <a:b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Счет: В игре есть счетчик очков, который увеличивается каждый раз, когда вы сталкиваетесь с врагом. Счет отображается в верхнем левом углу экрана.</a:t>
            </a:r>
            <a:b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Пауза: При нажатии клавиши 'p' игра приостанавливается.</a:t>
            </a:r>
            <a:b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Окончание игры: Если ваш счет достигает </a:t>
            </a:r>
            <a:r>
              <a:rPr lang="ru" sz="1200" dirty="0" smtClean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200" dirty="0" smtClean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000, </a:t>
            </a:r>
            <a: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игра завершается. На экране появляется надпись "GAME OVER". Чтобы перезапустить игру, можно нажать клавишу 'r'.</a:t>
            </a:r>
            <a:b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Перезапуск игры: При окончании игры вы можете перезапустить игру, нажав клавишу 'r'. Это сбрасывает счет и возвращает вас в начальное состояние.</a:t>
            </a:r>
            <a:b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solidFill>
                <a:srgbClr val="D1D5DB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933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ru" sz="1200" dirty="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Графический интерфейс: В игре использованы текстовые объекты для отображения счета и надписи "GAME OVER". Также есть визуальный эффект тряски машины при столкновении.</a:t>
            </a:r>
            <a:endParaRPr dirty="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438" y="1097350"/>
            <a:ext cx="6563124" cy="368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программы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этой части кода происходит назначение</a:t>
            </a:r>
            <a:br>
              <a:rPr lang="ru"/>
            </a:br>
            <a:r>
              <a:rPr lang="ru"/>
              <a:t>моделей, их цвета, расположения, а также </a:t>
            </a:r>
            <a:br>
              <a:rPr lang="ru"/>
            </a:br>
            <a:r>
              <a:rPr lang="ru"/>
              <a:t>назначение внутриигровых надписей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00" y="927537"/>
            <a:ext cx="3792125" cy="409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1331700" y="417436"/>
            <a:ext cx="60774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757150" y="17466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Тут происходит установка моделей</a:t>
            </a:r>
            <a:br>
              <a:rPr lang="ru"/>
            </a:br>
            <a:r>
              <a:rPr lang="ru"/>
              <a:t>“Врагов”, проверка их пересечений </a:t>
            </a:r>
            <a:br>
              <a:rPr lang="ru"/>
            </a:br>
            <a:r>
              <a:rPr lang="ru"/>
              <a:t>с другими авто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350" y="1211100"/>
            <a:ext cx="5514299" cy="34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798200" y="14170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этой части кода назначаются условия</a:t>
            </a:r>
            <a:br>
              <a:rPr lang="ru"/>
            </a:br>
            <a:r>
              <a:rPr lang="ru"/>
              <a:t>для движения машины, устанавливается</a:t>
            </a:r>
            <a:br>
              <a:rPr lang="ru"/>
            </a:br>
            <a:r>
              <a:rPr lang="ru"/>
              <a:t>цикло for для визуала движения дороги,</a:t>
            </a:r>
            <a:br>
              <a:rPr lang="ru"/>
            </a:br>
            <a:r>
              <a:rPr lang="ru"/>
              <a:t>а также условия для движения “врагов”</a:t>
            </a:r>
            <a:br>
              <a:rPr lang="ru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Назначаются переменные, для ведения</a:t>
            </a:r>
            <a:br>
              <a:rPr lang="ru"/>
            </a:br>
            <a:r>
              <a:rPr lang="ru"/>
              <a:t>счета и условия для окончания игры</a:t>
            </a:r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225" y="389850"/>
            <a:ext cx="4905575" cy="44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463</Words>
  <Application>Microsoft Office PowerPoint</Application>
  <PresentationFormat>Экран (16:9)</PresentationFormat>
  <Paragraphs>26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Montserrat</vt:lpstr>
      <vt:lpstr>Roboto</vt:lpstr>
      <vt:lpstr>Arial</vt:lpstr>
      <vt:lpstr>Lato</vt:lpstr>
      <vt:lpstr>Courier New</vt:lpstr>
      <vt:lpstr>Focus</vt:lpstr>
      <vt:lpstr>Проект по  Основам алгоритмизации и программирования</vt:lpstr>
      <vt:lpstr>Тема проекта:</vt:lpstr>
      <vt:lpstr>Цель проекта:</vt:lpstr>
      <vt:lpstr>Разработка</vt:lpstr>
      <vt:lpstr>Функционал</vt:lpstr>
      <vt:lpstr>Визуал</vt:lpstr>
      <vt:lpstr>Код программы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 Основам алгоритмизации и программирования</dc:title>
  <cp:lastModifiedBy>Александр Лозовой</cp:lastModifiedBy>
  <cp:revision>2</cp:revision>
  <dcterms:modified xsi:type="dcterms:W3CDTF">2023-06-04T19:26:58Z</dcterms:modified>
</cp:coreProperties>
</file>