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кинорецензий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Площадка для фанатов кино и продюсеров любителей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05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нас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позиционируется как площадка помогающая начинающим продюсерам получить обратную связь по их кинофильмам.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43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Создавать заявки на добавление фильма</a:t>
            </a:r>
          </a:p>
          <a:p>
            <a:r>
              <a:rPr lang="ru-RU" dirty="0"/>
              <a:t>2) Добавлять фильмы</a:t>
            </a:r>
          </a:p>
          <a:p>
            <a:r>
              <a:rPr lang="ru-RU" dirty="0"/>
              <a:t>3) Предоставлять список фильмов и их рейтингов</a:t>
            </a:r>
          </a:p>
          <a:p>
            <a:r>
              <a:rPr lang="ru-RU" dirty="0"/>
              <a:t>4) Рецензировать фильмы</a:t>
            </a:r>
          </a:p>
          <a:p>
            <a:r>
              <a:rPr lang="ru-RU" dirty="0"/>
              <a:t>5) Покупать фильмы</a:t>
            </a:r>
          </a:p>
          <a:p>
            <a:r>
              <a:rPr lang="ru-RU" dirty="0"/>
              <a:t>6) Изменять статусы заявок</a:t>
            </a:r>
          </a:p>
        </p:txBody>
      </p:sp>
    </p:spTree>
    <p:extLst>
      <p:ext uri="{BB962C8B-B14F-4D97-AF65-F5344CB8AC3E}">
        <p14:creationId xmlns:p14="http://schemas.microsoft.com/office/powerpoint/2010/main" val="127351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977" y="3257146"/>
            <a:ext cx="9613861" cy="1080938"/>
          </a:xfrm>
        </p:spPr>
        <p:txBody>
          <a:bodyPr>
            <a:noAutofit/>
          </a:bodyPr>
          <a:lstStyle/>
          <a:p>
            <a:r>
              <a:rPr lang="ru-RU" sz="8000" dirty="0" smtClean="0"/>
              <a:t>Структура сайта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82016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680" y="633587"/>
            <a:ext cx="9613861" cy="1080938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>
                <a:solidFill>
                  <a:schemeClr val="dk2"/>
                </a:solidFill>
              </a:rPr>
              <a:t>прецендентов</a:t>
            </a:r>
            <a:endParaRPr lang="ru-RU" dirty="0"/>
          </a:p>
        </p:txBody>
      </p:sp>
      <p:pic>
        <p:nvPicPr>
          <p:cNvPr id="4" name="Рисунок 3" descr="chrome_k3FGRTGUQ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67" y="1982624"/>
            <a:ext cx="8691517" cy="4875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29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1157667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</TotalTime>
  <Words>67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Сайт кинорецензий</vt:lpstr>
      <vt:lpstr>Кратко о нас</vt:lpstr>
      <vt:lpstr>Возможности</vt:lpstr>
      <vt:lpstr>Структура сайта</vt:lpstr>
      <vt:lpstr>Диаграмма прецендентов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кинорецензий</dc:title>
  <dc:creator>Eva-01</dc:creator>
  <cp:lastModifiedBy>Eva-01</cp:lastModifiedBy>
  <cp:revision>1</cp:revision>
  <dcterms:created xsi:type="dcterms:W3CDTF">2022-02-25T14:09:19Z</dcterms:created>
  <dcterms:modified xsi:type="dcterms:W3CDTF">2022-02-25T14:14:08Z</dcterms:modified>
</cp:coreProperties>
</file>