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3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9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06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6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8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1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8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5C2C-8ACB-48F1-8706-846A83F567D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D6537-AAFA-4F75-904A-5B2580B66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6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Бот-викторина</a:t>
            </a:r>
            <a:r>
              <a:rPr lang="en-US" dirty="0" smtClean="0"/>
              <a:t> </a:t>
            </a:r>
            <a:r>
              <a:rPr lang="ru-RU" dirty="0" err="1" smtClean="0"/>
              <a:t>ВКонтакте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Анфилофьев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9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Цель: создание бота для </a:t>
            </a:r>
            <a:r>
              <a:rPr lang="ru-RU" dirty="0" err="1" smtClean="0"/>
              <a:t>Вконтакте</a:t>
            </a:r>
            <a:r>
              <a:rPr lang="ru-RU" dirty="0" smtClean="0"/>
              <a:t>, способного проводить викторины для пользователей и начислять им баллы.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Пользователи также могут сами загружать вопросы (и получать за это очки). Количество баллов автора вопроса зависит от правильности ответа, данного другими пользователями.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Доступны рейтинг и отзывы.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3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918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Язык программирования: </a:t>
            </a:r>
            <a:r>
              <a:rPr lang="en-US" dirty="0" smtClean="0"/>
              <a:t>Python.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Используемые библиотеки: </a:t>
            </a:r>
            <a:r>
              <a:rPr lang="en-US" dirty="0" err="1" smtClean="0"/>
              <a:t>vkapi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, sqlite3, random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Задействованные приложения: </a:t>
            </a:r>
            <a:r>
              <a:rPr lang="en-US" dirty="0" err="1" smtClean="0"/>
              <a:t>SQLiteStudio</a:t>
            </a:r>
            <a:r>
              <a:rPr lang="en-US" dirty="0"/>
              <a:t> </a:t>
            </a:r>
            <a:r>
              <a:rPr lang="en-US" dirty="0" smtClean="0"/>
              <a:t>(IDE: </a:t>
            </a:r>
            <a:r>
              <a:rPr lang="en-US" dirty="0" err="1" smtClean="0"/>
              <a:t>PyCharm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1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99394"/>
            <a:ext cx="10515600" cy="23132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Бот работоспособен, однако нуждается в развитии.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Автор начинал разработку режима «Поединок» между пользователями, но не успел завершить её на данный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4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0" y="278659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Бот-викторина ВКонтакте</vt:lpstr>
      <vt:lpstr>Введение</vt:lpstr>
      <vt:lpstr>Реализация</vt:lpstr>
      <vt:lpstr>Итог</vt:lpstr>
      <vt:lpstr>Спасибо.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Бот-викторина ВКонтакте</dc:title>
  <dc:creator>Windows User</dc:creator>
  <cp:lastModifiedBy>Windows User</cp:lastModifiedBy>
  <cp:revision>5</cp:revision>
  <dcterms:created xsi:type="dcterms:W3CDTF">2021-04-25T22:44:43Z</dcterms:created>
  <dcterms:modified xsi:type="dcterms:W3CDTF">2021-04-25T23:01:01Z</dcterms:modified>
</cp:coreProperties>
</file>