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1" r:id="rId5"/>
    <p:sldId id="260" r:id="rId6"/>
    <p:sldId id="258" r:id="rId7"/>
    <p:sldId id="259" r:id="rId8"/>
    <p:sldId id="429" r:id="rId9"/>
    <p:sldId id="415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4682"/>
    <a:srgbClr val="7269AC"/>
    <a:srgbClr val="7A8C8E"/>
    <a:srgbClr val="5D5CA8"/>
    <a:srgbClr val="3494BA"/>
    <a:srgbClr val="52C5CC"/>
    <a:srgbClr val="565CA8"/>
    <a:srgbClr val="58B6C0"/>
    <a:srgbClr val="755AA7"/>
    <a:srgbClr val="725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1" autoAdjust="0"/>
    <p:restoredTop sz="95226" autoAdjust="0"/>
  </p:normalViewPr>
  <p:slideViewPr>
    <p:cSldViewPr snapToGrid="0">
      <p:cViewPr varScale="1">
        <p:scale>
          <a:sx n="106" d="100"/>
          <a:sy n="106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A3205-F0A2-4A2C-AA7B-9B59EF71CEEA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53E8C-70C2-460C-8941-8B55A3B0BC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143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53E8C-70C2-460C-8941-8B55A3B0BCA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89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53E8C-70C2-460C-8941-8B55A3B0BCA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5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4FABB4-6061-4BE8-A37D-D62FBD12D5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8888-EE87-4768-88BC-378D0348D8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5968" y="2935224"/>
            <a:ext cx="7461504" cy="1854231"/>
          </a:xfrm>
        </p:spPr>
        <p:txBody>
          <a:bodyPr anchor="b">
            <a:noAutofit/>
          </a:bodyPr>
          <a:lstStyle>
            <a:lvl1pPr algn="ctr">
              <a:defRPr sz="6600" b="1">
                <a:solidFill>
                  <a:srgbClr val="594682"/>
                </a:solidFill>
              </a:defRPr>
            </a:lvl1pPr>
          </a:lstStyle>
          <a:p>
            <a:r>
              <a:rPr lang="en-US" dirty="0"/>
              <a:t>NAME OF PRESENTATION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8378BB-BDCD-4F2C-9FD9-DA0401F56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5968" y="4859655"/>
            <a:ext cx="7461504" cy="56762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A8CB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THERE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12F6B-3024-405B-B4D3-2737A147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05/16/2025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416397-EC24-42AC-8623-CF8044A8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7CBCD-5E93-43A5-A47D-DD367628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956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34C8B-9137-4E80-A1A6-BD4BBA16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1EF1E3-0C53-4462-9782-793F4D4F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1643F-DB62-41C6-BD55-C60688C2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05/16/2025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BF8A3C-5DCC-49A1-8B2D-0455DAF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F0ABC-00D2-4FE3-8870-81F7FE74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6538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2CBACB-B413-4434-8A43-1BD4DE42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C12FF4-C511-4820-9E6C-C973E2733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47C69-EFF3-4F97-B335-28BB8AAB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05/16/2025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2E9CE-12BC-4321-B51E-F6E47844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8A9D3B-619D-44DD-BF01-A88F3488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5942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5EA6C-E753-487B-AE9A-5DFBB1B876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C8D44-08E0-4625-B838-2E47FBF5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7AABE-7B32-4EEE-9D4A-06AFCBF1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05/16/2025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61A82F-B286-4E2C-994E-E6698E8D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E2DB0-C0FD-4424-A3A1-35C5294D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3989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3BB184-8692-4E5F-B335-DE7B10B79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232E7-0DA5-4701-87DE-ECA09952A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9032" y="292099"/>
            <a:ext cx="6620256" cy="540005"/>
          </a:xfrm>
        </p:spPr>
        <p:txBody>
          <a:bodyPr/>
          <a:lstStyle>
            <a:lvl1pPr>
              <a:defRPr>
                <a:solidFill>
                  <a:srgbClr val="725AA6"/>
                </a:solidFill>
              </a:defRPr>
            </a:lvl1pPr>
          </a:lstStyle>
          <a:p>
            <a:r>
              <a:rPr lang="en-US" dirty="0"/>
              <a:t>Slide title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20F6F2-E730-405E-8362-A8CDA128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94619-372C-4239-9C1F-9C60BE01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D85356-D8A6-4A03-AA49-D5F8E962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05/16/2025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40BF1C-0976-4CE9-9AB3-65F45AD2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8D3CC3-0593-47FC-B7F5-FC11AC87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852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8A4A14-C808-4138-80D9-ABA3185A39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6A746F-DC8F-4916-A480-27522D4CAE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2D4FC-35C2-4872-9C97-D03069A4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3B9EC2-B7C1-4CF1-96D0-F9D0BB8A4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2B63D-C068-4889-82BC-31124E26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05/16/2025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53D1B2-5C32-4E2B-97A3-20F390E3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B0464-F081-42A5-8F16-85014DED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075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A876A-3659-4F30-A1F8-53306EA5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58C71A-B4FB-419F-857B-8313480C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308BF8-9687-4005-AF38-A3A921BE7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A19CD1-461F-4063-9435-A40925528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0FFE68-0478-4D90-AACD-4ECCA72B6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DFAC3F-652C-4908-AA60-D56671A4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05/16/2025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B430DA-5B69-40D8-B096-FECFD9BA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54EDB0-294D-4C7D-9604-4865A474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3646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3E3BD-3D11-4BF2-A942-1FD1132B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6B08BA-9055-481C-AC77-BB9AD27E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05/16/2025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F7E952-8B5E-47DC-A468-E488E040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C68D53-463D-4647-B29D-AC3F839D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1602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C4927A-7A41-4F9B-A8DA-44117E4B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05/16/2025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EC16B-3CD6-4769-B4F1-D950D8F4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AD3470-D565-4C9E-805B-8896FDD4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9591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4E58C-0A2B-44B6-86DC-A0A565F7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BB30F-DBFB-41C9-AF07-9303772AC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2550F9-EE86-4AA3-89D7-8B68EFC3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8C0D2F-FAA8-48D6-BAC7-5A4EFB32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05/16/2025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613303-F3A5-4E18-944C-1E299812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0AE79-CD1F-4A10-9D96-72A3287E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7477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6E668-29B6-44B1-AA96-6BDE4C67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E57C96-8E98-426F-89F5-2B8E8EFB6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D18C77-599C-4BB7-823B-76FD85C3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3BBC1C-099E-4455-86BE-EFA506DB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9B73-E99F-4972-A9F0-F80F81684CFE}" type="datetimeFigureOut">
              <a:rPr lang="ru-UA" smtClean="0"/>
              <a:t>05/16/2025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1DAA29-4112-4201-9787-D14A2FB1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3C3F1-DDDC-4EC9-9E52-629AD84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1264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3E23C2-0D88-40C3-BE27-5CB870342A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8B282-1D46-4029-BA9E-C3C2EB8C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93267"/>
            <a:ext cx="7379208" cy="540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F211CF-C9DA-48AB-8BB0-DF7A7217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 err="1"/>
              <a:t>Четвертый</a:t>
            </a:r>
            <a:r>
              <a:rPr lang="ru-RU" dirty="0"/>
              <a:t> уровень</a:t>
            </a:r>
          </a:p>
          <a:p>
            <a:pPr lvl="4"/>
            <a:r>
              <a:rPr lang="ru-RU" dirty="0"/>
              <a:t>Пятый уровень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BE13D9-F739-4271-A7D5-C39F65403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9B73-E99F-4972-A9F0-F80F81684CFE}" type="datetimeFigureOut">
              <a:rPr lang="ru-UA" smtClean="0"/>
              <a:t>05/16/2025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80CED-B69A-473C-88A3-FAE51BC6C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2830F2-D2E1-4CF0-8213-08AFAB7DD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C8FF-E50A-4080-BFF5-D85581719A81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9940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microsoft.com/office/2007/relationships/hdphoto" Target="../media/hdphoto2.wd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7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A82DF-EE9C-4F00-980E-AEFFA371C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420" y="2935224"/>
            <a:ext cx="6556624" cy="1854231"/>
          </a:xfrm>
        </p:spPr>
        <p:txBody>
          <a:bodyPr/>
          <a:lstStyle/>
          <a:p>
            <a:pPr algn="l"/>
            <a:r>
              <a:rPr lang="en-US" dirty="0">
                <a:latin typeface="Century Gothic" panose="020B0502020202020204" pitchFamily="34" charset="0"/>
              </a:rPr>
              <a:t>PROJECT </a:t>
            </a:r>
            <a:r>
              <a:rPr lang="en-US" dirty="0">
                <a:solidFill>
                  <a:srgbClr val="FF0000"/>
                </a:solidFill>
                <a:latin typeface="Century Gothic" panose="020B0502020202020204" pitchFamily="34" charset="0"/>
              </a:rPr>
              <a:t>X</a:t>
            </a:r>
            <a:endParaRPr lang="ru-UA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5A46BF-EEB0-47FC-98E1-CDE08337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420" y="4859655"/>
            <a:ext cx="6556624" cy="5676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1" dirty="0">
                <a:latin typeface="Century Gothic" panose="020B0502020202020204" pitchFamily="34" charset="0"/>
              </a:rPr>
              <a:t>Автоматизация без лишних слов — </a:t>
            </a:r>
            <a:r>
              <a:rPr lang="ru-RU" b="1" dirty="0">
                <a:solidFill>
                  <a:srgbClr val="FF0000"/>
                </a:solidFill>
                <a:latin typeface="Century Gothic" panose="020B0502020202020204" pitchFamily="34" charset="0"/>
              </a:rPr>
              <a:t>результат без лишних усилий </a:t>
            </a:r>
            <a:endParaRPr lang="ru-UA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6981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6A984-23DB-4D58-B7B5-ECD44035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784" y="593888"/>
            <a:ext cx="10668851" cy="96229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32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Автоматизация</a:t>
            </a:r>
            <a:r>
              <a:rPr lang="ru-RU" sz="32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 — это перевод повторяющихся, рутинных задач из рук человека в руки технологии.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C2CBF7-3EE6-490C-80D4-1DF604D4B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409" y="1753387"/>
            <a:ext cx="10515600" cy="29223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ru-RU" sz="29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Это не только про ботов и скрипты.</a:t>
            </a:r>
            <a:br>
              <a:rPr lang="ru-RU" sz="2900" b="1" dirty="0">
                <a:latin typeface="Century Gothic" panose="020B0502020202020204" pitchFamily="34" charset="0"/>
              </a:rPr>
            </a:br>
            <a:r>
              <a:rPr lang="ru-RU" sz="29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Это про: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sz="29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Оптимальные процессы </a:t>
            </a:r>
            <a:r>
              <a:rPr lang="ru-RU" sz="29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вместо</a:t>
            </a:r>
            <a:r>
              <a:rPr lang="ru-RU" sz="29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 хаоса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sz="29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Систему </a:t>
            </a:r>
            <a:r>
              <a:rPr lang="ru-RU" sz="29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вместо</a:t>
            </a:r>
            <a:r>
              <a:rPr lang="ru-RU" sz="29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 ручного труда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sz="29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Быстрые действия </a:t>
            </a:r>
            <a:r>
              <a:rPr lang="ru-RU" sz="29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вместо</a:t>
            </a:r>
            <a:r>
              <a:rPr lang="ru-RU" sz="29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 задержек</a:t>
            </a:r>
          </a:p>
          <a:p>
            <a:pPr marL="457200" indent="-457200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sz="29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Осознанный рост </a:t>
            </a:r>
            <a:r>
              <a:rPr lang="ru-RU" sz="29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вместо</a:t>
            </a:r>
            <a:r>
              <a:rPr lang="ru-RU" sz="29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 пожара "здесь и сейчас"</a:t>
            </a:r>
          </a:p>
          <a:p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2E86CED0-5309-42AF-88C2-DE283AF70872}"/>
              </a:ext>
            </a:extLst>
          </p:cNvPr>
          <p:cNvSpPr txBox="1">
            <a:spLocks/>
          </p:cNvSpPr>
          <p:nvPr/>
        </p:nvSpPr>
        <p:spPr>
          <a:xfrm>
            <a:off x="1154784" y="2147887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6CDEB-90AD-46BB-B4BA-DA33DFF77CAB}"/>
              </a:ext>
            </a:extLst>
          </p:cNvPr>
          <p:cNvSpPr txBox="1"/>
          <p:nvPr/>
        </p:nvSpPr>
        <p:spPr>
          <a:xfrm>
            <a:off x="1231409" y="4914101"/>
            <a:ext cx="9166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Мы автоматизируем не ради технологий —</a:t>
            </a:r>
            <a:br>
              <a:rPr lang="ru-RU" sz="2400" b="1" dirty="0">
                <a:solidFill>
                  <a:srgbClr val="594682"/>
                </a:solidFill>
                <a:latin typeface="Century Gothic" panose="020B0502020202020204" pitchFamily="34" charset="0"/>
              </a:rPr>
            </a:br>
            <a:r>
              <a:rPr lang="ru-RU" sz="24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а ради </a:t>
            </a:r>
            <a:r>
              <a:rPr lang="ru-RU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времени, скорости, контроля и развития бизнеса</a:t>
            </a:r>
            <a:r>
              <a:rPr lang="ru-RU" sz="2400" b="1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19" name="Picture 4" descr="значок шестеренки звездочка машиностроение трансмиссия, Ремень, Механика,  Шкив, Механизм png | Klipartz">
            <a:extLst>
              <a:ext uri="{FF2B5EF4-FFF2-40B4-BE49-F238E27FC236}">
                <a16:creationId xmlns:a16="http://schemas.microsoft.com/office/drawing/2014/main" id="{BBAA6A3C-195F-4D8E-B238-BE7ABCDAC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974" b="90000" l="10000" r="90000">
                        <a14:foregroundMark x1="36742" y1="10789" x2="36292" y2="6974"/>
                        <a14:foregroundMark x1="85034" y1="45132" x2="86629" y2="45658"/>
                        <a14:foregroundMark x1="83249" y1="44543" x2="85034" y2="45132"/>
                        <a14:foregroundMark x1="75056" y1="41842" x2="77031" y2="42494"/>
                        <a14:foregroundMark x1="49438" y1="48026" x2="51236" y2="51184"/>
                        <a14:foregroundMark x1="47191" y1="55263" x2="47191" y2="58947"/>
                        <a14:foregroundMark x1="61108" y1="77105" x2="61573" y2="79342"/>
                        <a14:foregroundMark x1="60917" y1="76184" x2="61108" y2="77105"/>
                        <a14:foregroundMark x1="60562" y1="74474" x2="60917" y2="76184"/>
                        <a14:foregroundMark x1="17416" y1="52105" x2="20674" y2="52105"/>
                        <a14:foregroundMark x1="22135" y1="59868" x2="21573" y2="60526"/>
                        <a14:foregroundMark x1="80225" y1="48289" x2="80225" y2="48289"/>
                        <a14:backgroundMark x1="78539" y1="43684" x2="80225" y2="45132"/>
                        <a14:backgroundMark x1="78427" y1="43553" x2="80000" y2="44211"/>
                        <a14:backgroundMark x1="20899" y1="59079" x2="20899" y2="59079"/>
                        <a14:backgroundMark x1="86180" y1="45658" x2="86180" y2="45658"/>
                        <a14:backgroundMark x1="87191" y1="44211" x2="87191" y2="44211"/>
                        <a14:backgroundMark x1="86629" y1="45132" x2="86629" y2="45132"/>
                        <a14:backgroundMark x1="87191" y1="45658" x2="86629" y2="45395"/>
                        <a14:backgroundMark x1="86629" y1="46447" x2="86404" y2="45000"/>
                        <a14:backgroundMark x1="80674" y1="43947" x2="82921" y2="45000"/>
                        <a14:backgroundMark x1="76966" y1="43684" x2="78539" y2="43289"/>
                        <a14:backgroundMark x1="76742" y1="43026" x2="77303" y2="43026"/>
                        <a14:backgroundMark x1="79438" y1="48026" x2="79438" y2="48026"/>
                        <a14:backgroundMark x1="53371" y1="71579" x2="53371" y2="71579"/>
                        <a14:backgroundMark x1="52697" y1="72632" x2="52697" y2="72632"/>
                        <a14:backgroundMark x1="60899" y1="72895" x2="60899" y2="72895"/>
                        <a14:backgroundMark x1="63371" y1="77105" x2="63371" y2="77105"/>
                        <a14:backgroundMark x1="63034" y1="76184" x2="63034" y2="76184"/>
                        <a14:backgroundMark x1="64045" y1="79868" x2="64045" y2="79868"/>
                        <a14:backgroundMark x1="48989" y1="77895" x2="48989" y2="77895"/>
                        <a14:backgroundMark x1="50899" y1="74474" x2="50899" y2="74474"/>
                        <a14:backgroundMark x1="55393" y1="89211" x2="55393" y2="89211"/>
                        <a14:backgroundMark x1="59326" y1="88684" x2="59326" y2="88684"/>
                        <a14:backgroundMark x1="50000" y1="85526" x2="50000" y2="85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659" r="26126"/>
          <a:stretch/>
        </p:blipFill>
        <p:spPr bwMode="auto">
          <a:xfrm flipV="1">
            <a:off x="7553112" y="2389092"/>
            <a:ext cx="4638888" cy="446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11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5CBC8-F69E-4FF1-A76F-76BFD5F9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5" y="493267"/>
            <a:ext cx="7724983" cy="54000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Почти в каждом бизнесе есть то, что тормозит рост</a:t>
            </a:r>
            <a:r>
              <a:rPr lang="ru-RU" dirty="0"/>
              <a:t>:</a:t>
            </a:r>
            <a:endParaRPr lang="ru-UA" dirty="0"/>
          </a:p>
        </p:txBody>
      </p:sp>
      <p:sp>
        <p:nvSpPr>
          <p:cNvPr id="5" name="PA-ExtraShape1">
            <a:extLst>
              <a:ext uri="{FF2B5EF4-FFF2-40B4-BE49-F238E27FC236}">
                <a16:creationId xmlns:a16="http://schemas.microsoft.com/office/drawing/2014/main" id="{D77C938B-9E7F-4B5A-8E6B-CD1AD330437F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 flipH="1">
            <a:off x="-5432" y="1858158"/>
            <a:ext cx="1457434" cy="3423785"/>
          </a:xfrm>
          <a:custGeom>
            <a:avLst/>
            <a:gdLst>
              <a:gd name="T0" fmla="*/ 787 w 787"/>
              <a:gd name="T1" fmla="*/ 1881 h 1884"/>
              <a:gd name="T2" fmla="*/ 785 w 787"/>
              <a:gd name="T3" fmla="*/ 0 h 1884"/>
              <a:gd name="T4" fmla="*/ 1 w 787"/>
              <a:gd name="T5" fmla="*/ 794 h 1884"/>
              <a:gd name="T6" fmla="*/ 232 w 787"/>
              <a:gd name="T7" fmla="*/ 1350 h 1884"/>
              <a:gd name="T8" fmla="*/ 465 w 787"/>
              <a:gd name="T9" fmla="*/ 1749 h 1884"/>
              <a:gd name="T10" fmla="*/ 501 w 787"/>
              <a:gd name="T11" fmla="*/ 1884 h 1884"/>
              <a:gd name="T12" fmla="*/ 501 w 787"/>
              <a:gd name="T13" fmla="*/ 1883 h 1884"/>
              <a:gd name="T14" fmla="*/ 787 w 787"/>
              <a:gd name="T15" fmla="*/ 1881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7" h="1884">
                <a:moveTo>
                  <a:pt x="787" y="1881"/>
                </a:moveTo>
                <a:cubicBezTo>
                  <a:pt x="785" y="0"/>
                  <a:pt x="785" y="0"/>
                  <a:pt x="785" y="0"/>
                </a:cubicBezTo>
                <a:cubicBezTo>
                  <a:pt x="351" y="4"/>
                  <a:pt x="0" y="360"/>
                  <a:pt x="1" y="794"/>
                </a:cubicBezTo>
                <a:cubicBezTo>
                  <a:pt x="2" y="1011"/>
                  <a:pt x="90" y="1208"/>
                  <a:pt x="232" y="1350"/>
                </a:cubicBezTo>
                <a:cubicBezTo>
                  <a:pt x="343" y="1461"/>
                  <a:pt x="424" y="1598"/>
                  <a:pt x="465" y="1749"/>
                </a:cubicBezTo>
                <a:cubicBezTo>
                  <a:pt x="501" y="1884"/>
                  <a:pt x="501" y="1884"/>
                  <a:pt x="501" y="1884"/>
                </a:cubicBezTo>
                <a:cubicBezTo>
                  <a:pt x="501" y="1883"/>
                  <a:pt x="501" y="1883"/>
                  <a:pt x="501" y="1883"/>
                </a:cubicBezTo>
                <a:lnTo>
                  <a:pt x="787" y="188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PA-ExtraShape2">
            <a:extLst>
              <a:ext uri="{FF2B5EF4-FFF2-40B4-BE49-F238E27FC236}">
                <a16:creationId xmlns:a16="http://schemas.microsoft.com/office/drawing/2014/main" id="{D87C11EB-CC27-430D-B1C8-08F1ABF2034F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 flipH="1">
            <a:off x="-5434" y="5221349"/>
            <a:ext cx="529889" cy="687041"/>
          </a:xfrm>
          <a:custGeom>
            <a:avLst/>
            <a:gdLst>
              <a:gd name="T0" fmla="*/ 42 w 286"/>
              <a:gd name="T1" fmla="*/ 205 h 378"/>
              <a:gd name="T2" fmla="*/ 41 w 286"/>
              <a:gd name="T3" fmla="*/ 183 h 378"/>
              <a:gd name="T4" fmla="*/ 286 w 286"/>
              <a:gd name="T5" fmla="*/ 180 h 378"/>
              <a:gd name="T6" fmla="*/ 286 w 286"/>
              <a:gd name="T7" fmla="*/ 136 h 378"/>
              <a:gd name="T8" fmla="*/ 42 w 286"/>
              <a:gd name="T9" fmla="*/ 136 h 378"/>
              <a:gd name="T10" fmla="*/ 41 w 286"/>
              <a:gd name="T11" fmla="*/ 114 h 378"/>
              <a:gd name="T12" fmla="*/ 286 w 286"/>
              <a:gd name="T13" fmla="*/ 111 h 378"/>
              <a:gd name="T14" fmla="*/ 286 w 286"/>
              <a:gd name="T15" fmla="*/ 101 h 378"/>
              <a:gd name="T16" fmla="*/ 28 w 286"/>
              <a:gd name="T17" fmla="*/ 101 h 378"/>
              <a:gd name="T18" fmla="*/ 0 w 286"/>
              <a:gd name="T19" fmla="*/ 0 h 378"/>
              <a:gd name="T20" fmla="*/ 22 w 286"/>
              <a:gd name="T21" fmla="*/ 258 h 378"/>
              <a:gd name="T22" fmla="*/ 159 w 286"/>
              <a:gd name="T23" fmla="*/ 378 h 378"/>
              <a:gd name="T24" fmla="*/ 286 w 286"/>
              <a:gd name="T25" fmla="*/ 378 h 378"/>
              <a:gd name="T26" fmla="*/ 286 w 286"/>
              <a:gd name="T27" fmla="*/ 205 h 378"/>
              <a:gd name="T28" fmla="*/ 42 w 286"/>
              <a:gd name="T29" fmla="*/ 205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6" h="378">
                <a:moveTo>
                  <a:pt x="42" y="205"/>
                </a:moveTo>
                <a:cubicBezTo>
                  <a:pt x="28" y="205"/>
                  <a:pt x="27" y="184"/>
                  <a:pt x="41" y="183"/>
                </a:cubicBezTo>
                <a:cubicBezTo>
                  <a:pt x="123" y="180"/>
                  <a:pt x="204" y="180"/>
                  <a:pt x="286" y="180"/>
                </a:cubicBezTo>
                <a:cubicBezTo>
                  <a:pt x="286" y="136"/>
                  <a:pt x="286" y="136"/>
                  <a:pt x="286" y="136"/>
                </a:cubicBezTo>
                <a:cubicBezTo>
                  <a:pt x="204" y="137"/>
                  <a:pt x="123" y="138"/>
                  <a:pt x="42" y="136"/>
                </a:cubicBezTo>
                <a:cubicBezTo>
                  <a:pt x="28" y="135"/>
                  <a:pt x="27" y="114"/>
                  <a:pt x="41" y="114"/>
                </a:cubicBezTo>
                <a:cubicBezTo>
                  <a:pt x="123" y="110"/>
                  <a:pt x="204" y="110"/>
                  <a:pt x="286" y="111"/>
                </a:cubicBezTo>
                <a:cubicBezTo>
                  <a:pt x="286" y="101"/>
                  <a:pt x="286" y="101"/>
                  <a:pt x="286" y="101"/>
                </a:cubicBezTo>
                <a:cubicBezTo>
                  <a:pt x="28" y="101"/>
                  <a:pt x="28" y="101"/>
                  <a:pt x="28" y="101"/>
                </a:cubicBezTo>
                <a:cubicBezTo>
                  <a:pt x="0" y="0"/>
                  <a:pt x="0" y="0"/>
                  <a:pt x="0" y="0"/>
                </a:cubicBezTo>
                <a:cubicBezTo>
                  <a:pt x="22" y="258"/>
                  <a:pt x="22" y="258"/>
                  <a:pt x="22" y="258"/>
                </a:cubicBezTo>
                <a:cubicBezTo>
                  <a:pt x="26" y="325"/>
                  <a:pt x="87" y="378"/>
                  <a:pt x="159" y="378"/>
                </a:cubicBezTo>
                <a:cubicBezTo>
                  <a:pt x="286" y="378"/>
                  <a:pt x="286" y="378"/>
                  <a:pt x="286" y="378"/>
                </a:cubicBezTo>
                <a:cubicBezTo>
                  <a:pt x="286" y="205"/>
                  <a:pt x="286" y="205"/>
                  <a:pt x="286" y="205"/>
                </a:cubicBezTo>
                <a:cubicBezTo>
                  <a:pt x="204" y="207"/>
                  <a:pt x="123" y="208"/>
                  <a:pt x="42" y="205"/>
                </a:cubicBezTo>
                <a:close/>
              </a:path>
            </a:pathLst>
          </a:custGeom>
          <a:solidFill>
            <a:srgbClr val="595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PA-ExtraShape3">
            <a:extLst>
              <a:ext uri="{FF2B5EF4-FFF2-40B4-BE49-F238E27FC236}">
                <a16:creationId xmlns:a16="http://schemas.microsoft.com/office/drawing/2014/main" id="{F76144AE-1B62-4567-8223-B72FF31A98A0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 flipH="1">
            <a:off x="-5433" y="5228315"/>
            <a:ext cx="529889" cy="189364"/>
          </a:xfrm>
          <a:custGeom>
            <a:avLst/>
            <a:gdLst>
              <a:gd name="T0" fmla="*/ 549 w 549"/>
              <a:gd name="T1" fmla="*/ 199 h 199"/>
              <a:gd name="T2" fmla="*/ 549 w 549"/>
              <a:gd name="T3" fmla="*/ 0 h 199"/>
              <a:gd name="T4" fmla="*/ 0 w 549"/>
              <a:gd name="T5" fmla="*/ 4 h 199"/>
              <a:gd name="T6" fmla="*/ 0 w 549"/>
              <a:gd name="T7" fmla="*/ 6 h 199"/>
              <a:gd name="T8" fmla="*/ 54 w 549"/>
              <a:gd name="T9" fmla="*/ 199 h 199"/>
              <a:gd name="T10" fmla="*/ 549 w 549"/>
              <a:gd name="T11" fmla="*/ 1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9" h="199">
                <a:moveTo>
                  <a:pt x="549" y="199"/>
                </a:moveTo>
                <a:lnTo>
                  <a:pt x="549" y="0"/>
                </a:lnTo>
                <a:lnTo>
                  <a:pt x="0" y="4"/>
                </a:lnTo>
                <a:lnTo>
                  <a:pt x="0" y="6"/>
                </a:lnTo>
                <a:lnTo>
                  <a:pt x="54" y="199"/>
                </a:lnTo>
                <a:lnTo>
                  <a:pt x="549" y="199"/>
                </a:lnTo>
                <a:close/>
              </a:path>
            </a:pathLst>
          </a:custGeom>
          <a:solidFill>
            <a:srgbClr val="59595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PA-ExtraShape4">
            <a:extLst>
              <a:ext uri="{FF2B5EF4-FFF2-40B4-BE49-F238E27FC236}">
                <a16:creationId xmlns:a16="http://schemas.microsoft.com/office/drawing/2014/main" id="{92B23BC1-F3A5-427C-8A85-E14D693EAAFA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flipH="1">
            <a:off x="-5435" y="5424645"/>
            <a:ext cx="479699" cy="50434"/>
          </a:xfrm>
          <a:custGeom>
            <a:avLst/>
            <a:gdLst>
              <a:gd name="T0" fmla="*/ 14 w 259"/>
              <a:gd name="T1" fmla="*/ 4 h 28"/>
              <a:gd name="T2" fmla="*/ 15 w 259"/>
              <a:gd name="T3" fmla="*/ 26 h 28"/>
              <a:gd name="T4" fmla="*/ 259 w 259"/>
              <a:gd name="T5" fmla="*/ 26 h 28"/>
              <a:gd name="T6" fmla="*/ 259 w 259"/>
              <a:gd name="T7" fmla="*/ 1 h 28"/>
              <a:gd name="T8" fmla="*/ 14 w 259"/>
              <a:gd name="T9" fmla="*/ 4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28">
                <a:moveTo>
                  <a:pt x="14" y="4"/>
                </a:moveTo>
                <a:cubicBezTo>
                  <a:pt x="0" y="4"/>
                  <a:pt x="1" y="25"/>
                  <a:pt x="15" y="26"/>
                </a:cubicBezTo>
                <a:cubicBezTo>
                  <a:pt x="96" y="28"/>
                  <a:pt x="177" y="27"/>
                  <a:pt x="259" y="26"/>
                </a:cubicBezTo>
                <a:cubicBezTo>
                  <a:pt x="259" y="1"/>
                  <a:pt x="259" y="1"/>
                  <a:pt x="259" y="1"/>
                </a:cubicBezTo>
                <a:cubicBezTo>
                  <a:pt x="177" y="0"/>
                  <a:pt x="96" y="0"/>
                  <a:pt x="14" y="4"/>
                </a:cubicBezTo>
                <a:close/>
              </a:path>
            </a:pathLst>
          </a:custGeom>
          <a:solidFill>
            <a:srgbClr val="8081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PA-ExtraShape5">
            <a:extLst>
              <a:ext uri="{FF2B5EF4-FFF2-40B4-BE49-F238E27FC236}">
                <a16:creationId xmlns:a16="http://schemas.microsoft.com/office/drawing/2014/main" id="{CBA4C1F4-AF1D-4127-A730-4C088E08EBE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 flipH="1">
            <a:off x="-5436" y="5541807"/>
            <a:ext cx="479699" cy="50434"/>
          </a:xfrm>
          <a:custGeom>
            <a:avLst/>
            <a:gdLst>
              <a:gd name="T0" fmla="*/ 14 w 259"/>
              <a:gd name="T1" fmla="*/ 3 h 28"/>
              <a:gd name="T2" fmla="*/ 15 w 259"/>
              <a:gd name="T3" fmla="*/ 25 h 28"/>
              <a:gd name="T4" fmla="*/ 259 w 259"/>
              <a:gd name="T5" fmla="*/ 25 h 28"/>
              <a:gd name="T6" fmla="*/ 259 w 259"/>
              <a:gd name="T7" fmla="*/ 0 h 28"/>
              <a:gd name="T8" fmla="*/ 14 w 259"/>
              <a:gd name="T9" fmla="*/ 3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28">
                <a:moveTo>
                  <a:pt x="14" y="3"/>
                </a:moveTo>
                <a:cubicBezTo>
                  <a:pt x="0" y="4"/>
                  <a:pt x="1" y="25"/>
                  <a:pt x="15" y="25"/>
                </a:cubicBezTo>
                <a:cubicBezTo>
                  <a:pt x="96" y="28"/>
                  <a:pt x="177" y="27"/>
                  <a:pt x="259" y="25"/>
                </a:cubicBezTo>
                <a:cubicBezTo>
                  <a:pt x="259" y="0"/>
                  <a:pt x="259" y="0"/>
                  <a:pt x="259" y="0"/>
                </a:cubicBezTo>
                <a:cubicBezTo>
                  <a:pt x="177" y="0"/>
                  <a:pt x="96" y="0"/>
                  <a:pt x="14" y="3"/>
                </a:cubicBezTo>
                <a:close/>
              </a:path>
            </a:pathLst>
          </a:custGeom>
          <a:solidFill>
            <a:srgbClr val="80818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PA-ValueShape1">
            <a:extLst>
              <a:ext uri="{FF2B5EF4-FFF2-40B4-BE49-F238E27FC236}">
                <a16:creationId xmlns:a16="http://schemas.microsoft.com/office/drawing/2014/main" id="{D747BE5A-A245-4F61-A8E7-311CB8D9010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040369" y="2504013"/>
            <a:ext cx="3745198" cy="56341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  <a:gs pos="42000">
                <a:schemeClr val="accent1">
                  <a:lumMod val="100000"/>
                </a:schemeClr>
              </a:gs>
              <a:gs pos="421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PA-ValueShape2">
            <a:extLst>
              <a:ext uri="{FF2B5EF4-FFF2-40B4-BE49-F238E27FC236}">
                <a16:creationId xmlns:a16="http://schemas.microsoft.com/office/drawing/2014/main" id="{29893771-D095-4CC1-8F12-8BECDB74E6F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40369" y="3492693"/>
            <a:ext cx="3745198" cy="56341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10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  <a:gs pos="69000">
                <a:schemeClr val="accent2">
                  <a:lumMod val="100000"/>
                </a:schemeClr>
              </a:gs>
              <a:gs pos="69100">
                <a:schemeClr val="accent2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PA-ValueShape3">
            <a:extLst>
              <a:ext uri="{FF2B5EF4-FFF2-40B4-BE49-F238E27FC236}">
                <a16:creationId xmlns:a16="http://schemas.microsoft.com/office/drawing/2014/main" id="{CE736A7D-B72C-4D6E-9A19-8BCD6727FD5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040369" y="4475749"/>
            <a:ext cx="3745198" cy="563411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  <a:gs pos="66000">
                <a:schemeClr val="accent1"/>
              </a:gs>
              <a:gs pos="66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PA-ValueText1">
            <a:extLst>
              <a:ext uri="{FF2B5EF4-FFF2-40B4-BE49-F238E27FC236}">
                <a16:creationId xmlns:a16="http://schemas.microsoft.com/office/drawing/2014/main" id="{B3F1C8E4-4A38-4951-918C-843D610DFD9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052484" y="2491546"/>
            <a:ext cx="999047" cy="570899"/>
          </a:xfrm>
          <a:prstGeom prst="rect">
            <a:avLst/>
          </a:prstGeom>
          <a:noFill/>
        </p:spPr>
        <p:txBody>
          <a:bodyPr wrap="square" lIns="0" tIns="0" rIns="0" bIns="0" numCol="1" anchor="ctr" anchorCtr="1">
            <a:prstTxWarp prst="textPlain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 lang="en-US" altLang="zh-CN" sz="3600" b="1" dirty="0">
              <a:solidFill>
                <a:schemeClr val="accent1">
                  <a:lumMod val="10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PA-iṩ1ïde">
            <a:extLst>
              <a:ext uri="{FF2B5EF4-FFF2-40B4-BE49-F238E27FC236}">
                <a16:creationId xmlns:a16="http://schemas.microsoft.com/office/drawing/2014/main" id="{C5BD5681-851F-4DDF-A048-996B62B4075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79180" y="2336102"/>
            <a:ext cx="5368986" cy="31039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ru-RU" sz="28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Что мешает бизнесу расти: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Ручной труд там, где просится автоматизация</a:t>
            </a:r>
          </a:p>
          <a:p>
            <a:pPr>
              <a:buClr>
                <a:srgbClr val="FF0000"/>
              </a:buClr>
            </a:pPr>
            <a:endParaRPr lang="ru-RU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Потери времени и ресурсов на повторяющиеся задачи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ru-RU" sz="2000" dirty="0"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Разрозненная коммуникация и хаос в данных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ru-RU" sz="20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ru-RU" sz="2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Процессы, которые больше мешают, чем помогают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33E539-42F7-4AEE-A2F2-7319402BCF6B}"/>
              </a:ext>
            </a:extLst>
          </p:cNvPr>
          <p:cNvSpPr txBox="1"/>
          <p:nvPr/>
        </p:nvSpPr>
        <p:spPr>
          <a:xfrm>
            <a:off x="10001086" y="2592329"/>
            <a:ext cx="71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94682"/>
                </a:solidFill>
                <a:latin typeface="Century Gothic" panose="020B0502020202020204" pitchFamily="34" charset="0"/>
              </a:rPr>
              <a:t>42%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9422045B-AE1C-4D49-852F-D1F253396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33203" b="43945" l="51823" r="59180">
                        <a14:foregroundMark x1="55078" y1="33203" x2="55078" y2="33203"/>
                        <a14:foregroundMark x1="55013" y1="38574" x2="55013" y2="38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948" t="32165" r="39889" b="54639"/>
          <a:stretch/>
        </p:blipFill>
        <p:spPr bwMode="auto">
          <a:xfrm>
            <a:off x="5212055" y="2368963"/>
            <a:ext cx="850068" cy="81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5FC77848-E601-4866-96BE-BB670EBF2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6598" b="58694" l="51397" r="58655">
                        <a14:foregroundMark x1="52214" y1="51270" x2="52214" y2="51270"/>
                        <a14:foregroundMark x1="52930" y1="49316" x2="52930" y2="49316"/>
                        <a14:foregroundMark x1="53776" y1="48340" x2="53776" y2="48340"/>
                        <a14:foregroundMark x1="52409" y1="52637" x2="52409" y2="52637"/>
                        <a14:foregroundMark x1="52344" y1="52637" x2="52344" y2="526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90" t="45086" r="40438" b="39794"/>
          <a:stretch/>
        </p:blipFill>
        <p:spPr bwMode="auto">
          <a:xfrm>
            <a:off x="5189507" y="3382310"/>
            <a:ext cx="774178" cy="8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14A8ED70-1C9A-4357-AD34-EC9B378BB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59586" b="71133" l="51406" r="58738">
                        <a14:foregroundMark x1="58008" y1="66406" x2="58008" y2="66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490" t="58143" r="40346" b="27424"/>
          <a:stretch/>
        </p:blipFill>
        <p:spPr bwMode="auto">
          <a:xfrm>
            <a:off x="5204951" y="4282329"/>
            <a:ext cx="819236" cy="8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558486-F916-4948-9FC5-2475B526F8FF}"/>
              </a:ext>
            </a:extLst>
          </p:cNvPr>
          <p:cNvSpPr txBox="1"/>
          <p:nvPr/>
        </p:nvSpPr>
        <p:spPr>
          <a:xfrm>
            <a:off x="5189507" y="5280978"/>
            <a:ext cx="6455097" cy="11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1" dirty="0">
                <a:solidFill>
                  <a:srgbClr val="594682"/>
                </a:solidFill>
                <a:latin typeface="Century Gothic" panose="020B0502020202020204" pitchFamily="34" charset="0"/>
              </a:rPr>
              <a:t>Эти «узкие места» накапливаются,</a:t>
            </a:r>
          </a:p>
          <a:p>
            <a:pPr>
              <a:lnSpc>
                <a:spcPct val="150000"/>
              </a:lnSpc>
              <a:buSzPct val="25000"/>
            </a:pPr>
            <a:r>
              <a:rPr lang="ru-RU" sz="1800" b="1" i="1" dirty="0">
                <a:solidFill>
                  <a:srgbClr val="594682"/>
                </a:solidFill>
                <a:latin typeface="Century Gothic" panose="020B0502020202020204" pitchFamily="34" charset="0"/>
              </a:rPr>
              <a:t>и энергия уходит не на развитие, а на устранение последствий</a:t>
            </a:r>
            <a:endParaRPr lang="en-US" sz="1800" b="1" i="1" dirty="0">
              <a:solidFill>
                <a:srgbClr val="594682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326C13-8D62-48EE-825C-22337EEB1BC5}"/>
              </a:ext>
            </a:extLst>
          </p:cNvPr>
          <p:cNvSpPr txBox="1"/>
          <p:nvPr/>
        </p:nvSpPr>
        <p:spPr>
          <a:xfrm>
            <a:off x="10064407" y="3570051"/>
            <a:ext cx="648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94682"/>
                </a:solidFill>
                <a:latin typeface="Century Gothic" panose="020B0502020202020204" pitchFamily="34" charset="0"/>
              </a:rPr>
              <a:t>69%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87FD34-1B47-44B5-9CE3-02826896CBE7}"/>
              </a:ext>
            </a:extLst>
          </p:cNvPr>
          <p:cNvSpPr txBox="1"/>
          <p:nvPr/>
        </p:nvSpPr>
        <p:spPr>
          <a:xfrm>
            <a:off x="10052484" y="4527883"/>
            <a:ext cx="987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94682"/>
                </a:solidFill>
                <a:latin typeface="Century Gothic" panose="020B0502020202020204" pitchFamily="34" charset="0"/>
              </a:rPr>
              <a:t>65%</a:t>
            </a:r>
          </a:p>
        </p:txBody>
      </p:sp>
    </p:spTree>
    <p:extLst>
      <p:ext uri="{BB962C8B-B14F-4D97-AF65-F5344CB8AC3E}">
        <p14:creationId xmlns:p14="http://schemas.microsoft.com/office/powerpoint/2010/main" val="1707962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86875-C140-4086-9D8A-BFEEFD0E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619" y="640693"/>
            <a:ext cx="10763871" cy="540005"/>
          </a:xfrm>
        </p:spPr>
        <p:txBody>
          <a:bodyPr>
            <a:noAutofit/>
          </a:bodyPr>
          <a:lstStyle/>
          <a:p>
            <a:r>
              <a:rPr lang="ru-RU" sz="2800" b="1" dirty="0">
                <a:latin typeface="Century Gothic" panose="020B0502020202020204" pitchFamily="34" charset="0"/>
              </a:rPr>
              <a:t>Мы не предлагаем шаблонов —</a:t>
            </a:r>
            <a:br>
              <a:rPr lang="ru-RU" sz="2800" b="1" dirty="0">
                <a:latin typeface="Century Gothic" panose="020B0502020202020204" pitchFamily="34" charset="0"/>
              </a:rPr>
            </a:br>
            <a:r>
              <a:rPr lang="ru-RU" sz="2800" b="1" dirty="0">
                <a:latin typeface="Century Gothic" panose="020B0502020202020204" pitchFamily="34" charset="0"/>
              </a:rPr>
              <a:t>мы выявляем 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корневые проблемы</a:t>
            </a:r>
            <a:r>
              <a:rPr lang="ru-RU" sz="2800" b="1" dirty="0">
                <a:latin typeface="Century Gothic" panose="020B0502020202020204" pitchFamily="34" charset="0"/>
              </a:rPr>
              <a:t> и создаём </a:t>
            </a:r>
            <a:r>
              <a:rPr lang="ru-RU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индивидуальные решения </a:t>
            </a:r>
            <a:r>
              <a:rPr lang="ru-RU" sz="2800" b="1" dirty="0">
                <a:latin typeface="Century Gothic" panose="020B0502020202020204" pitchFamily="34" charset="0"/>
              </a:rPr>
              <a:t>«под ключ».</a:t>
            </a:r>
            <a:endParaRPr lang="ru-UA" sz="2800" b="1" dirty="0">
              <a:latin typeface="Century Gothic" panose="020B0502020202020204" pitchFamily="34" charset="0"/>
            </a:endParaRPr>
          </a:p>
        </p:txBody>
      </p:sp>
      <p:sp>
        <p:nvSpPr>
          <p:cNvPr id="5" name="Shape 3654">
            <a:extLst>
              <a:ext uri="{FF2B5EF4-FFF2-40B4-BE49-F238E27FC236}">
                <a16:creationId xmlns:a16="http://schemas.microsoft.com/office/drawing/2014/main" id="{C0494BFE-EE02-411B-8D4A-AFF20AAD6B7C}"/>
              </a:ext>
            </a:extLst>
          </p:cNvPr>
          <p:cNvSpPr/>
          <p:nvPr/>
        </p:nvSpPr>
        <p:spPr>
          <a:xfrm>
            <a:off x="9185680" y="2924750"/>
            <a:ext cx="223698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chemeClr val="accent3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7269AC"/>
              </a:solidFill>
              <a:cs typeface="+mn-ea"/>
              <a:sym typeface="+mn-lt"/>
            </a:endParaRPr>
          </a:p>
        </p:txBody>
      </p:sp>
      <p:sp>
        <p:nvSpPr>
          <p:cNvPr id="6" name="Shape 3655">
            <a:extLst>
              <a:ext uri="{FF2B5EF4-FFF2-40B4-BE49-F238E27FC236}">
                <a16:creationId xmlns:a16="http://schemas.microsoft.com/office/drawing/2014/main" id="{81697952-C439-4867-9D37-402BE389A17A}"/>
              </a:ext>
            </a:extLst>
          </p:cNvPr>
          <p:cNvSpPr/>
          <p:nvPr/>
        </p:nvSpPr>
        <p:spPr>
          <a:xfrm>
            <a:off x="9178370" y="3231777"/>
            <a:ext cx="2858120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3A383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algn="l"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800" b="1" dirty="0">
                <a:solidFill>
                  <a:srgbClr val="7269AC"/>
                </a:solidFill>
                <a:latin typeface="Century Gothic" panose="020B0502020202020204" pitchFamily="34" charset="0"/>
                <a:sym typeface="Helvetica"/>
              </a:rPr>
              <a:t>Разрабатываем оптимальную архитектуру решений</a:t>
            </a:r>
            <a:r>
              <a:rPr lang="en-US" sz="1500" b="1" dirty="0">
                <a:solidFill>
                  <a:srgbClr val="7269AC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rPr>
              <a:t>.</a:t>
            </a:r>
            <a:endParaRPr sz="1500" b="1" dirty="0">
              <a:solidFill>
                <a:srgbClr val="7269AC"/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7" name="Shape 3656">
            <a:extLst>
              <a:ext uri="{FF2B5EF4-FFF2-40B4-BE49-F238E27FC236}">
                <a16:creationId xmlns:a16="http://schemas.microsoft.com/office/drawing/2014/main" id="{E67ACA6E-B6DD-4B00-A733-CF96D9D78E05}"/>
              </a:ext>
            </a:extLst>
          </p:cNvPr>
          <p:cNvSpPr/>
          <p:nvPr/>
        </p:nvSpPr>
        <p:spPr>
          <a:xfrm>
            <a:off x="9185680" y="4855219"/>
            <a:ext cx="223698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chemeClr val="accent1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endParaRPr sz="2000" b="1" dirty="0">
              <a:solidFill>
                <a:schemeClr val="accent1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8" name="Shape 3657">
            <a:extLst>
              <a:ext uri="{FF2B5EF4-FFF2-40B4-BE49-F238E27FC236}">
                <a16:creationId xmlns:a16="http://schemas.microsoft.com/office/drawing/2014/main" id="{EFC0462B-F43D-4D4E-964F-77CED3D4B87B}"/>
              </a:ext>
            </a:extLst>
          </p:cNvPr>
          <p:cNvSpPr/>
          <p:nvPr/>
        </p:nvSpPr>
        <p:spPr>
          <a:xfrm>
            <a:off x="9169571" y="5074686"/>
            <a:ext cx="2605562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3A383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 algn="l"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800" b="1" dirty="0">
                <a:solidFill>
                  <a:schemeClr val="accent1"/>
                </a:solidFill>
                <a:latin typeface="Century Gothic" panose="020B0502020202020204" pitchFamily="34" charset="0"/>
                <a:sym typeface="Helvetica"/>
              </a:rPr>
              <a:t>Погружаемся в бизнес и проводим глубокий аудит процессов</a:t>
            </a:r>
            <a:endParaRPr sz="1500" b="1" dirty="0">
              <a:solidFill>
                <a:schemeClr val="accent1"/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9" name="Shape 3658">
            <a:extLst>
              <a:ext uri="{FF2B5EF4-FFF2-40B4-BE49-F238E27FC236}">
                <a16:creationId xmlns:a16="http://schemas.microsoft.com/office/drawing/2014/main" id="{CF0A900F-3DA5-4A3B-B5D8-9FD2252C094F}"/>
              </a:ext>
            </a:extLst>
          </p:cNvPr>
          <p:cNvSpPr/>
          <p:nvPr/>
        </p:nvSpPr>
        <p:spPr>
          <a:xfrm>
            <a:off x="1493960" y="1952965"/>
            <a:ext cx="223698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solidFill>
                  <a:schemeClr val="accent4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accent4"/>
              </a:solidFill>
              <a:cs typeface="+mn-ea"/>
              <a:sym typeface="+mn-lt"/>
            </a:endParaRPr>
          </a:p>
        </p:txBody>
      </p:sp>
      <p:sp>
        <p:nvSpPr>
          <p:cNvPr id="10" name="Shape 3659">
            <a:extLst>
              <a:ext uri="{FF2B5EF4-FFF2-40B4-BE49-F238E27FC236}">
                <a16:creationId xmlns:a16="http://schemas.microsoft.com/office/drawing/2014/main" id="{B60163FC-827A-464F-B1FF-F729E32A52B6}"/>
              </a:ext>
            </a:extLst>
          </p:cNvPr>
          <p:cNvSpPr/>
          <p:nvPr/>
        </p:nvSpPr>
        <p:spPr>
          <a:xfrm>
            <a:off x="1200720" y="1904920"/>
            <a:ext cx="2495134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lnSpc>
                <a:spcPct val="150000"/>
              </a:lnSpc>
              <a:defRPr sz="900">
                <a:solidFill>
                  <a:srgbClr val="3A383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800" b="1" dirty="0">
                <a:solidFill>
                  <a:schemeClr val="accent4"/>
                </a:solidFill>
                <a:latin typeface="Century Gothic" panose="020B0502020202020204" pitchFamily="34" charset="0"/>
                <a:sym typeface="Helvetica"/>
              </a:rPr>
              <a:t>Внедряем автоматизацию: от скриптов и ботов до CRM, </a:t>
            </a:r>
            <a:r>
              <a:rPr lang="ru-RU" sz="1800" b="1" dirty="0" err="1">
                <a:solidFill>
                  <a:schemeClr val="accent4"/>
                </a:solidFill>
                <a:latin typeface="Century Gothic" panose="020B0502020202020204" pitchFamily="34" charset="0"/>
                <a:sym typeface="Helvetica"/>
              </a:rPr>
              <a:t>трекеров</a:t>
            </a:r>
            <a:r>
              <a:rPr lang="ru-RU" sz="1800" b="1" dirty="0">
                <a:solidFill>
                  <a:schemeClr val="accent4"/>
                </a:solidFill>
                <a:latin typeface="Century Gothic" panose="020B0502020202020204" pitchFamily="34" charset="0"/>
                <a:sym typeface="Helvetica"/>
              </a:rPr>
              <a:t>, таблиц и интеграций</a:t>
            </a:r>
            <a:endParaRPr sz="1500" b="1" dirty="0">
              <a:solidFill>
                <a:schemeClr val="accent4"/>
              </a:solidFill>
              <a:latin typeface="Century Gothic" panose="020B0502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11" name="Shape 3660">
            <a:extLst>
              <a:ext uri="{FF2B5EF4-FFF2-40B4-BE49-F238E27FC236}">
                <a16:creationId xmlns:a16="http://schemas.microsoft.com/office/drawing/2014/main" id="{96CC5098-8036-40D3-B30E-904C9D5D84C2}"/>
              </a:ext>
            </a:extLst>
          </p:cNvPr>
          <p:cNvSpPr/>
          <p:nvPr/>
        </p:nvSpPr>
        <p:spPr>
          <a:xfrm>
            <a:off x="1493960" y="3887290"/>
            <a:ext cx="223698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1400">
                <a:solidFill>
                  <a:schemeClr val="accent2"/>
                </a:solidFill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2" name="Shape 3661">
            <a:extLst>
              <a:ext uri="{FF2B5EF4-FFF2-40B4-BE49-F238E27FC236}">
                <a16:creationId xmlns:a16="http://schemas.microsoft.com/office/drawing/2014/main" id="{9BFAC394-1801-44BB-811D-0B212FF083A5}"/>
              </a:ext>
            </a:extLst>
          </p:cNvPr>
          <p:cNvSpPr/>
          <p:nvPr/>
        </p:nvSpPr>
        <p:spPr>
          <a:xfrm>
            <a:off x="1129004" y="4194317"/>
            <a:ext cx="2638749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lnSpc>
                <a:spcPct val="150000"/>
              </a:lnSpc>
              <a:defRPr sz="900">
                <a:solidFill>
                  <a:srgbClr val="3A383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>
              <a:lnSpc>
                <a:spcPct val="100000"/>
              </a:lnSpc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800" b="1" dirty="0">
                <a:solidFill>
                  <a:schemeClr val="accent2"/>
                </a:solidFill>
                <a:latin typeface="Century Gothic" panose="020B0502020202020204" pitchFamily="34" charset="0"/>
                <a:sym typeface="Helvetica"/>
              </a:rPr>
              <a:t>Находим узкие места и точки потерь</a:t>
            </a:r>
            <a:r>
              <a:rPr lang="en-US" sz="1500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.</a:t>
            </a:r>
            <a:endParaRPr sz="15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Shape 3662">
            <a:extLst>
              <a:ext uri="{FF2B5EF4-FFF2-40B4-BE49-F238E27FC236}">
                <a16:creationId xmlns:a16="http://schemas.microsoft.com/office/drawing/2014/main" id="{4623A5A4-6367-4B93-98F6-C6A7772667CD}"/>
              </a:ext>
            </a:extLst>
          </p:cNvPr>
          <p:cNvSpPr/>
          <p:nvPr/>
        </p:nvSpPr>
        <p:spPr>
          <a:xfrm>
            <a:off x="6749794" y="4588045"/>
            <a:ext cx="285512" cy="267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1E7ED"/>
          </a:solidFill>
          <a:ln w="12700">
            <a:miter lim="400000"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4" name="Shape 3663">
            <a:extLst>
              <a:ext uri="{FF2B5EF4-FFF2-40B4-BE49-F238E27FC236}">
                <a16:creationId xmlns:a16="http://schemas.microsoft.com/office/drawing/2014/main" id="{AFCB7C89-D1E8-4DE8-9404-C0C99E11DD3E}"/>
              </a:ext>
            </a:extLst>
          </p:cNvPr>
          <p:cNvSpPr/>
          <p:nvPr/>
        </p:nvSpPr>
        <p:spPr>
          <a:xfrm>
            <a:off x="6519293" y="4855221"/>
            <a:ext cx="230506" cy="212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ACD3DE"/>
          </a:solidFill>
          <a:ln w="12700">
            <a:miter lim="400000"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5" name="Shape 3664">
            <a:extLst>
              <a:ext uri="{FF2B5EF4-FFF2-40B4-BE49-F238E27FC236}">
                <a16:creationId xmlns:a16="http://schemas.microsoft.com/office/drawing/2014/main" id="{C0F8FE6D-9EE1-4E7E-975B-EBCDEE0B8AC3}"/>
              </a:ext>
            </a:extLst>
          </p:cNvPr>
          <p:cNvSpPr/>
          <p:nvPr/>
        </p:nvSpPr>
        <p:spPr>
          <a:xfrm>
            <a:off x="6115909" y="3618882"/>
            <a:ext cx="290752" cy="267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1E7ED"/>
          </a:solidFill>
          <a:ln w="12700">
            <a:miter lim="400000"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sp>
        <p:nvSpPr>
          <p:cNvPr id="16" name="Shape 3665">
            <a:extLst>
              <a:ext uri="{FF2B5EF4-FFF2-40B4-BE49-F238E27FC236}">
                <a16:creationId xmlns:a16="http://schemas.microsoft.com/office/drawing/2014/main" id="{0D22DF8B-1ADB-4CF8-B089-0E8731EF0EA8}"/>
              </a:ext>
            </a:extLst>
          </p:cNvPr>
          <p:cNvSpPr/>
          <p:nvPr/>
        </p:nvSpPr>
        <p:spPr>
          <a:xfrm>
            <a:off x="6406660" y="3886054"/>
            <a:ext cx="230506" cy="212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ACD3DE"/>
          </a:solidFill>
          <a:ln w="12700">
            <a:miter lim="400000"/>
          </a:ln>
        </p:spPr>
        <p:txBody>
          <a:bodyPr lIns="45719" rIns="45719"/>
          <a:lstStyle/>
          <a:p>
            <a:endParaRPr>
              <a:cs typeface="+mn-ea"/>
              <a:sym typeface="+mn-lt"/>
            </a:endParaRPr>
          </a:p>
        </p:txBody>
      </p:sp>
      <p:grpSp>
        <p:nvGrpSpPr>
          <p:cNvPr id="17" name="Group 3668">
            <a:extLst>
              <a:ext uri="{FF2B5EF4-FFF2-40B4-BE49-F238E27FC236}">
                <a16:creationId xmlns:a16="http://schemas.microsoft.com/office/drawing/2014/main" id="{17FFDAF6-DBE0-44A8-AC4E-7687DE79EE54}"/>
              </a:ext>
            </a:extLst>
          </p:cNvPr>
          <p:cNvGrpSpPr/>
          <p:nvPr/>
        </p:nvGrpSpPr>
        <p:grpSpPr>
          <a:xfrm>
            <a:off x="3905165" y="1680548"/>
            <a:ext cx="3822671" cy="1665920"/>
            <a:chOff x="0" y="71320"/>
            <a:chExt cx="3822670" cy="1665918"/>
          </a:xfrm>
          <a:solidFill>
            <a:srgbClr val="7A8C8E"/>
          </a:solidFill>
        </p:grpSpPr>
        <p:sp>
          <p:nvSpPr>
            <p:cNvPr id="18" name="Shape 3666">
              <a:extLst>
                <a:ext uri="{FF2B5EF4-FFF2-40B4-BE49-F238E27FC236}">
                  <a16:creationId xmlns:a16="http://schemas.microsoft.com/office/drawing/2014/main" id="{4C30F0A0-FDFE-4EE7-822A-12BDEDC33DB0}"/>
                </a:ext>
              </a:extLst>
            </p:cNvPr>
            <p:cNvSpPr/>
            <p:nvPr/>
          </p:nvSpPr>
          <p:spPr>
            <a:xfrm>
              <a:off x="0" y="343736"/>
              <a:ext cx="3289923" cy="139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4565" y="0"/>
                    <a:pt x="4565" y="0"/>
                    <a:pt x="4565" y="0"/>
                  </a:cubicBezTo>
                  <a:cubicBezTo>
                    <a:pt x="2038" y="0"/>
                    <a:pt x="0" y="4821"/>
                    <a:pt x="0" y="10800"/>
                  </a:cubicBezTo>
                  <a:cubicBezTo>
                    <a:pt x="0" y="16779"/>
                    <a:pt x="2038" y="21600"/>
                    <a:pt x="4565" y="21600"/>
                  </a:cubicBezTo>
                  <a:cubicBezTo>
                    <a:pt x="19522" y="21600"/>
                    <a:pt x="19522" y="21600"/>
                    <a:pt x="19522" y="21600"/>
                  </a:cubicBezTo>
                  <a:cubicBezTo>
                    <a:pt x="19522" y="15043"/>
                    <a:pt x="19522" y="15043"/>
                    <a:pt x="19522" y="15043"/>
                  </a:cubicBezTo>
                  <a:cubicBezTo>
                    <a:pt x="20540" y="15043"/>
                    <a:pt x="20540" y="15043"/>
                    <a:pt x="20540" y="15043"/>
                  </a:cubicBezTo>
                  <a:cubicBezTo>
                    <a:pt x="20540" y="15043"/>
                    <a:pt x="20540" y="15043"/>
                    <a:pt x="20540" y="15043"/>
                  </a:cubicBezTo>
                  <a:cubicBezTo>
                    <a:pt x="4565" y="15043"/>
                    <a:pt x="4565" y="15043"/>
                    <a:pt x="4565" y="15043"/>
                  </a:cubicBezTo>
                  <a:cubicBezTo>
                    <a:pt x="3586" y="15043"/>
                    <a:pt x="2771" y="13114"/>
                    <a:pt x="2771" y="10800"/>
                  </a:cubicBezTo>
                  <a:cubicBezTo>
                    <a:pt x="2771" y="8486"/>
                    <a:pt x="3586" y="6557"/>
                    <a:pt x="4565" y="6557"/>
                  </a:cubicBezTo>
                  <a:cubicBezTo>
                    <a:pt x="21600" y="6557"/>
                    <a:pt x="21600" y="6557"/>
                    <a:pt x="21600" y="6557"/>
                  </a:cubicBezTo>
                  <a:cubicBezTo>
                    <a:pt x="21600" y="3279"/>
                    <a:pt x="21600" y="3279"/>
                    <a:pt x="21600" y="3279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19" name="Shape 3667">
              <a:extLst>
                <a:ext uri="{FF2B5EF4-FFF2-40B4-BE49-F238E27FC236}">
                  <a16:creationId xmlns:a16="http://schemas.microsoft.com/office/drawing/2014/main" id="{4B63DB90-0001-4D3A-BC07-7F6464960187}"/>
                </a:ext>
              </a:extLst>
            </p:cNvPr>
            <p:cNvSpPr/>
            <p:nvPr/>
          </p:nvSpPr>
          <p:spPr>
            <a:xfrm rot="5400000">
              <a:off x="3095273" y="265971"/>
              <a:ext cx="922049" cy="532747"/>
            </a:xfrm>
            <a:prstGeom prst="triangl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0" name="Group 3671">
            <a:extLst>
              <a:ext uri="{FF2B5EF4-FFF2-40B4-BE49-F238E27FC236}">
                <a16:creationId xmlns:a16="http://schemas.microsoft.com/office/drawing/2014/main" id="{9C848253-E1A5-4DD7-9B4B-6495D4BA48F1}"/>
              </a:ext>
            </a:extLst>
          </p:cNvPr>
          <p:cNvGrpSpPr/>
          <p:nvPr/>
        </p:nvGrpSpPr>
        <p:grpSpPr>
          <a:xfrm>
            <a:off x="6115907" y="2644477"/>
            <a:ext cx="2928453" cy="1665917"/>
            <a:chOff x="0" y="71320"/>
            <a:chExt cx="2928451" cy="1665915"/>
          </a:xfrm>
        </p:grpSpPr>
        <p:sp>
          <p:nvSpPr>
            <p:cNvPr id="21" name="Shape 3669">
              <a:extLst>
                <a:ext uri="{FF2B5EF4-FFF2-40B4-BE49-F238E27FC236}">
                  <a16:creationId xmlns:a16="http://schemas.microsoft.com/office/drawing/2014/main" id="{BD3CEBD3-9FAE-45EB-99EF-630238306476}"/>
                </a:ext>
              </a:extLst>
            </p:cNvPr>
            <p:cNvSpPr/>
            <p:nvPr/>
          </p:nvSpPr>
          <p:spPr>
            <a:xfrm>
              <a:off x="0" y="351591"/>
              <a:ext cx="2928452" cy="138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75" y="0"/>
                  </a:moveTo>
                  <a:cubicBezTo>
                    <a:pt x="6773" y="0"/>
                    <a:pt x="6773" y="0"/>
                    <a:pt x="6773" y="0"/>
                  </a:cubicBezTo>
                  <a:cubicBezTo>
                    <a:pt x="6773" y="6587"/>
                    <a:pt x="6773" y="6587"/>
                    <a:pt x="6773" y="6587"/>
                  </a:cubicBezTo>
                  <a:cubicBezTo>
                    <a:pt x="5629" y="6587"/>
                    <a:pt x="5629" y="6587"/>
                    <a:pt x="5629" y="6587"/>
                  </a:cubicBezTo>
                  <a:cubicBezTo>
                    <a:pt x="5629" y="6587"/>
                    <a:pt x="5629" y="6587"/>
                    <a:pt x="5629" y="6587"/>
                  </a:cubicBezTo>
                  <a:cubicBezTo>
                    <a:pt x="16475" y="6587"/>
                    <a:pt x="16475" y="6587"/>
                    <a:pt x="16475" y="6587"/>
                  </a:cubicBezTo>
                  <a:cubicBezTo>
                    <a:pt x="17573" y="6587"/>
                    <a:pt x="18442" y="8427"/>
                    <a:pt x="18442" y="10752"/>
                  </a:cubicBezTo>
                  <a:cubicBezTo>
                    <a:pt x="18442" y="13173"/>
                    <a:pt x="17573" y="15013"/>
                    <a:pt x="16475" y="15013"/>
                  </a:cubicBezTo>
                  <a:cubicBezTo>
                    <a:pt x="2151" y="15013"/>
                    <a:pt x="2151" y="15013"/>
                    <a:pt x="2151" y="15013"/>
                  </a:cubicBezTo>
                  <a:cubicBezTo>
                    <a:pt x="3844" y="18307"/>
                    <a:pt x="3844" y="18307"/>
                    <a:pt x="3844" y="18307"/>
                  </a:cubicBezTo>
                  <a:cubicBezTo>
                    <a:pt x="2151" y="15013"/>
                    <a:pt x="2151" y="15013"/>
                    <a:pt x="2151" y="15013"/>
                  </a:cubicBezTo>
                  <a:cubicBezTo>
                    <a:pt x="1190" y="15013"/>
                    <a:pt x="1190" y="15013"/>
                    <a:pt x="1190" y="15013"/>
                  </a:cubicBezTo>
                  <a:cubicBezTo>
                    <a:pt x="1190" y="21600"/>
                    <a:pt x="1190" y="21600"/>
                    <a:pt x="119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6475" y="21600"/>
                    <a:pt x="16475" y="21600"/>
                    <a:pt x="16475" y="21600"/>
                  </a:cubicBezTo>
                  <a:cubicBezTo>
                    <a:pt x="19266" y="21600"/>
                    <a:pt x="21600" y="16757"/>
                    <a:pt x="21600" y="10752"/>
                  </a:cubicBezTo>
                  <a:cubicBezTo>
                    <a:pt x="21600" y="4843"/>
                    <a:pt x="19266" y="0"/>
                    <a:pt x="16475" y="0"/>
                  </a:cubicBezTo>
                </a:path>
              </a:pathLst>
            </a:custGeom>
            <a:solidFill>
              <a:srgbClr val="7269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2" name="Shape 3670">
              <a:extLst>
                <a:ext uri="{FF2B5EF4-FFF2-40B4-BE49-F238E27FC236}">
                  <a16:creationId xmlns:a16="http://schemas.microsoft.com/office/drawing/2014/main" id="{C1DAFD37-21B4-460D-8587-AD5395407311}"/>
                </a:ext>
              </a:extLst>
            </p:cNvPr>
            <p:cNvSpPr/>
            <p:nvPr/>
          </p:nvSpPr>
          <p:spPr>
            <a:xfrm rot="16200000">
              <a:off x="192000" y="265970"/>
              <a:ext cx="922048" cy="532748"/>
            </a:xfrm>
            <a:prstGeom prst="triangle">
              <a:avLst/>
            </a:prstGeom>
            <a:solidFill>
              <a:srgbClr val="7269A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3" name="Group 3674">
            <a:extLst>
              <a:ext uri="{FF2B5EF4-FFF2-40B4-BE49-F238E27FC236}">
                <a16:creationId xmlns:a16="http://schemas.microsoft.com/office/drawing/2014/main" id="{6DB3C5F9-78C7-4F7A-A6D0-4DED2340913A}"/>
              </a:ext>
            </a:extLst>
          </p:cNvPr>
          <p:cNvGrpSpPr/>
          <p:nvPr/>
        </p:nvGrpSpPr>
        <p:grpSpPr>
          <a:xfrm>
            <a:off x="3905163" y="3645089"/>
            <a:ext cx="3130143" cy="1634469"/>
            <a:chOff x="0" y="71320"/>
            <a:chExt cx="3130141" cy="1634468"/>
          </a:xfrm>
        </p:grpSpPr>
        <p:sp>
          <p:nvSpPr>
            <p:cNvPr id="24" name="Shape 3672">
              <a:extLst>
                <a:ext uri="{FF2B5EF4-FFF2-40B4-BE49-F238E27FC236}">
                  <a16:creationId xmlns:a16="http://schemas.microsoft.com/office/drawing/2014/main" id="{5B87651A-9798-406D-8B96-2A1E931301D8}"/>
                </a:ext>
              </a:extLst>
            </p:cNvPr>
            <p:cNvSpPr/>
            <p:nvPr/>
          </p:nvSpPr>
          <p:spPr>
            <a:xfrm>
              <a:off x="0" y="312286"/>
              <a:ext cx="3130142" cy="139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371" y="0"/>
                  </a:moveTo>
                  <a:cubicBezTo>
                    <a:pt x="4800" y="0"/>
                    <a:pt x="4800" y="0"/>
                    <a:pt x="4800" y="0"/>
                  </a:cubicBezTo>
                  <a:cubicBezTo>
                    <a:pt x="2143" y="0"/>
                    <a:pt x="0" y="4821"/>
                    <a:pt x="0" y="10800"/>
                  </a:cubicBezTo>
                  <a:cubicBezTo>
                    <a:pt x="0" y="16779"/>
                    <a:pt x="2143" y="21600"/>
                    <a:pt x="48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cubicBezTo>
                    <a:pt x="20529" y="21600"/>
                    <a:pt x="20529" y="21600"/>
                    <a:pt x="20529" y="21600"/>
                  </a:cubicBezTo>
                  <a:cubicBezTo>
                    <a:pt x="20529" y="15043"/>
                    <a:pt x="20529" y="15043"/>
                    <a:pt x="20529" y="15043"/>
                  </a:cubicBezTo>
                  <a:cubicBezTo>
                    <a:pt x="19629" y="15043"/>
                    <a:pt x="19629" y="15043"/>
                    <a:pt x="19629" y="15043"/>
                  </a:cubicBezTo>
                  <a:cubicBezTo>
                    <a:pt x="18043" y="18321"/>
                    <a:pt x="18043" y="18321"/>
                    <a:pt x="18043" y="18321"/>
                  </a:cubicBezTo>
                  <a:cubicBezTo>
                    <a:pt x="19629" y="15043"/>
                    <a:pt x="19629" y="15043"/>
                    <a:pt x="19629" y="15043"/>
                  </a:cubicBezTo>
                  <a:cubicBezTo>
                    <a:pt x="4800" y="15043"/>
                    <a:pt x="4800" y="15043"/>
                    <a:pt x="4800" y="15043"/>
                  </a:cubicBezTo>
                  <a:cubicBezTo>
                    <a:pt x="3771" y="15043"/>
                    <a:pt x="2914" y="13114"/>
                    <a:pt x="2914" y="10800"/>
                  </a:cubicBezTo>
                  <a:cubicBezTo>
                    <a:pt x="2914" y="8486"/>
                    <a:pt x="3771" y="6557"/>
                    <a:pt x="4800" y="6557"/>
                  </a:cubicBezTo>
                  <a:cubicBezTo>
                    <a:pt x="15257" y="6557"/>
                    <a:pt x="15257" y="6557"/>
                    <a:pt x="15257" y="6557"/>
                  </a:cubicBezTo>
                  <a:cubicBezTo>
                    <a:pt x="15257" y="0"/>
                    <a:pt x="15257" y="0"/>
                    <a:pt x="15257" y="0"/>
                  </a:cubicBezTo>
                  <a:cubicBezTo>
                    <a:pt x="16371" y="0"/>
                    <a:pt x="16371" y="0"/>
                    <a:pt x="16371" y="0"/>
                  </a:cubicBezTo>
                  <a:cubicBezTo>
                    <a:pt x="16371" y="0"/>
                    <a:pt x="16371" y="0"/>
                    <a:pt x="16371" y="0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5" name="Shape 3673">
              <a:extLst>
                <a:ext uri="{FF2B5EF4-FFF2-40B4-BE49-F238E27FC236}">
                  <a16:creationId xmlns:a16="http://schemas.microsoft.com/office/drawing/2014/main" id="{37989140-3DD3-4052-9D7E-A12889F784E1}"/>
                </a:ext>
              </a:extLst>
            </p:cNvPr>
            <p:cNvSpPr/>
            <p:nvPr/>
          </p:nvSpPr>
          <p:spPr>
            <a:xfrm rot="5400000">
              <a:off x="2013831" y="265970"/>
              <a:ext cx="922047" cy="532747"/>
            </a:xfrm>
            <a:prstGeom prst="triangl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6" name="Group 3677">
            <a:extLst>
              <a:ext uri="{FF2B5EF4-FFF2-40B4-BE49-F238E27FC236}">
                <a16:creationId xmlns:a16="http://schemas.microsoft.com/office/drawing/2014/main" id="{F9F03CDD-4497-4C54-8D00-590A56152A6B}"/>
              </a:ext>
            </a:extLst>
          </p:cNvPr>
          <p:cNvGrpSpPr/>
          <p:nvPr/>
        </p:nvGrpSpPr>
        <p:grpSpPr>
          <a:xfrm>
            <a:off x="6115907" y="4588044"/>
            <a:ext cx="2928453" cy="1655440"/>
            <a:chOff x="0" y="71320"/>
            <a:chExt cx="2928451" cy="1655439"/>
          </a:xfrm>
          <a:solidFill>
            <a:srgbClr val="3494BA"/>
          </a:solidFill>
        </p:grpSpPr>
        <p:sp>
          <p:nvSpPr>
            <p:cNvPr id="27" name="Shape 3675">
              <a:extLst>
                <a:ext uri="{FF2B5EF4-FFF2-40B4-BE49-F238E27FC236}">
                  <a16:creationId xmlns:a16="http://schemas.microsoft.com/office/drawing/2014/main" id="{B430A511-09D5-43D1-85C2-9A6067794000}"/>
                </a:ext>
              </a:extLst>
            </p:cNvPr>
            <p:cNvSpPr/>
            <p:nvPr/>
          </p:nvSpPr>
          <p:spPr>
            <a:xfrm>
              <a:off x="0" y="338497"/>
              <a:ext cx="2928452" cy="1388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75" y="0"/>
                  </a:moveTo>
                  <a:cubicBezTo>
                    <a:pt x="5629" y="0"/>
                    <a:pt x="5629" y="0"/>
                    <a:pt x="5629" y="0"/>
                  </a:cubicBezTo>
                  <a:cubicBezTo>
                    <a:pt x="5629" y="0"/>
                    <a:pt x="5629" y="0"/>
                    <a:pt x="5629" y="0"/>
                  </a:cubicBezTo>
                  <a:cubicBezTo>
                    <a:pt x="6773" y="0"/>
                    <a:pt x="6773" y="0"/>
                    <a:pt x="6773" y="0"/>
                  </a:cubicBezTo>
                  <a:cubicBezTo>
                    <a:pt x="6773" y="6587"/>
                    <a:pt x="6773" y="6587"/>
                    <a:pt x="6773" y="6587"/>
                  </a:cubicBezTo>
                  <a:cubicBezTo>
                    <a:pt x="16475" y="6587"/>
                    <a:pt x="16475" y="6587"/>
                    <a:pt x="16475" y="6587"/>
                  </a:cubicBezTo>
                  <a:cubicBezTo>
                    <a:pt x="17573" y="6587"/>
                    <a:pt x="18442" y="8427"/>
                    <a:pt x="18442" y="10752"/>
                  </a:cubicBezTo>
                  <a:cubicBezTo>
                    <a:pt x="18442" y="13076"/>
                    <a:pt x="17573" y="15013"/>
                    <a:pt x="16475" y="15013"/>
                  </a:cubicBezTo>
                  <a:cubicBezTo>
                    <a:pt x="0" y="15013"/>
                    <a:pt x="0" y="15013"/>
                    <a:pt x="0" y="15013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16475" y="21600"/>
                    <a:pt x="16475" y="21600"/>
                    <a:pt x="16475" y="21600"/>
                  </a:cubicBezTo>
                  <a:cubicBezTo>
                    <a:pt x="19266" y="21600"/>
                    <a:pt x="21600" y="16757"/>
                    <a:pt x="21600" y="10752"/>
                  </a:cubicBezTo>
                  <a:cubicBezTo>
                    <a:pt x="21600" y="4843"/>
                    <a:pt x="19266" y="0"/>
                    <a:pt x="16475" y="0"/>
                  </a:cubicBezTo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28" name="Shape 3676">
              <a:extLst>
                <a:ext uri="{FF2B5EF4-FFF2-40B4-BE49-F238E27FC236}">
                  <a16:creationId xmlns:a16="http://schemas.microsoft.com/office/drawing/2014/main" id="{0CF5947C-5A7A-4E8C-80A6-B14156B64128}"/>
                </a:ext>
              </a:extLst>
            </p:cNvPr>
            <p:cNvSpPr/>
            <p:nvPr/>
          </p:nvSpPr>
          <p:spPr>
            <a:xfrm rot="16200000">
              <a:off x="192000" y="265970"/>
              <a:ext cx="922048" cy="532748"/>
            </a:xfrm>
            <a:prstGeom prst="triangl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29" name="Shape 3678">
            <a:extLst>
              <a:ext uri="{FF2B5EF4-FFF2-40B4-BE49-F238E27FC236}">
                <a16:creationId xmlns:a16="http://schemas.microsoft.com/office/drawing/2014/main" id="{4618BF63-5503-4B06-826F-E79FD4886F7F}"/>
              </a:ext>
            </a:extLst>
          </p:cNvPr>
          <p:cNvSpPr/>
          <p:nvPr/>
        </p:nvSpPr>
        <p:spPr>
          <a:xfrm>
            <a:off x="6654544" y="4855920"/>
            <a:ext cx="4760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0" name="Shape 3679">
            <a:extLst>
              <a:ext uri="{FF2B5EF4-FFF2-40B4-BE49-F238E27FC236}">
                <a16:creationId xmlns:a16="http://schemas.microsoft.com/office/drawing/2014/main" id="{F38E4878-3E76-4BBA-B1D2-8C411EE45BCD}"/>
              </a:ext>
            </a:extLst>
          </p:cNvPr>
          <p:cNvSpPr/>
          <p:nvPr/>
        </p:nvSpPr>
        <p:spPr>
          <a:xfrm>
            <a:off x="6654544" y="2898428"/>
            <a:ext cx="4760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1" name="Shape 3680">
            <a:extLst>
              <a:ext uri="{FF2B5EF4-FFF2-40B4-BE49-F238E27FC236}">
                <a16:creationId xmlns:a16="http://schemas.microsoft.com/office/drawing/2014/main" id="{BFBAE97D-E9C0-453B-92E5-58C160B8A007}"/>
              </a:ext>
            </a:extLst>
          </p:cNvPr>
          <p:cNvSpPr/>
          <p:nvPr/>
        </p:nvSpPr>
        <p:spPr>
          <a:xfrm>
            <a:off x="7178355" y="1936592"/>
            <a:ext cx="4760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2" name="Shape 3681">
            <a:extLst>
              <a:ext uri="{FF2B5EF4-FFF2-40B4-BE49-F238E27FC236}">
                <a16:creationId xmlns:a16="http://schemas.microsoft.com/office/drawing/2014/main" id="{87ED71EC-55F2-4507-8CED-70AF4DD88DE6}"/>
              </a:ext>
            </a:extLst>
          </p:cNvPr>
          <p:cNvSpPr/>
          <p:nvPr/>
        </p:nvSpPr>
        <p:spPr>
          <a:xfrm>
            <a:off x="6073407" y="3887020"/>
            <a:ext cx="47600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FFFFFF"/>
                </a:solidFill>
                <a:cs typeface="+mn-ea"/>
                <a:sym typeface="+mn-lt"/>
              </a:rPr>
              <a:t>02</a:t>
            </a:r>
          </a:p>
        </p:txBody>
      </p:sp>
      <p:grpSp>
        <p:nvGrpSpPr>
          <p:cNvPr id="33" name="Group 3686">
            <a:extLst>
              <a:ext uri="{FF2B5EF4-FFF2-40B4-BE49-F238E27FC236}">
                <a16:creationId xmlns:a16="http://schemas.microsoft.com/office/drawing/2014/main" id="{46142030-ED60-4FD7-A22A-93A075CF8E37}"/>
              </a:ext>
            </a:extLst>
          </p:cNvPr>
          <p:cNvGrpSpPr/>
          <p:nvPr/>
        </p:nvGrpSpPr>
        <p:grpSpPr>
          <a:xfrm>
            <a:off x="8231122" y="5067389"/>
            <a:ext cx="881685" cy="905381"/>
            <a:chOff x="0" y="0"/>
            <a:chExt cx="881683" cy="905380"/>
          </a:xfrm>
        </p:grpSpPr>
        <p:sp>
          <p:nvSpPr>
            <p:cNvPr id="34" name="Shape 3682">
              <a:extLst>
                <a:ext uri="{FF2B5EF4-FFF2-40B4-BE49-F238E27FC236}">
                  <a16:creationId xmlns:a16="http://schemas.microsoft.com/office/drawing/2014/main" id="{56EA146E-F424-44B9-B58E-6712C88D94F6}"/>
                </a:ext>
              </a:extLst>
            </p:cNvPr>
            <p:cNvSpPr/>
            <p:nvPr/>
          </p:nvSpPr>
          <p:spPr>
            <a:xfrm rot="5400000">
              <a:off x="-11849" y="11847"/>
              <a:ext cx="905381" cy="881685"/>
            </a:xfrm>
            <a:prstGeom prst="ellipse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35" name="Group 3685">
              <a:extLst>
                <a:ext uri="{FF2B5EF4-FFF2-40B4-BE49-F238E27FC236}">
                  <a16:creationId xmlns:a16="http://schemas.microsoft.com/office/drawing/2014/main" id="{D50DCAD4-EDF0-45F3-AED2-41CEC6910290}"/>
                </a:ext>
              </a:extLst>
            </p:cNvPr>
            <p:cNvGrpSpPr/>
            <p:nvPr/>
          </p:nvGrpSpPr>
          <p:grpSpPr>
            <a:xfrm>
              <a:off x="251401" y="262886"/>
              <a:ext cx="378884" cy="379606"/>
              <a:chOff x="0" y="0"/>
              <a:chExt cx="378883" cy="379605"/>
            </a:xfrm>
          </p:grpSpPr>
          <p:sp>
            <p:nvSpPr>
              <p:cNvPr id="36" name="Shape 3683">
                <a:extLst>
                  <a:ext uri="{FF2B5EF4-FFF2-40B4-BE49-F238E27FC236}">
                    <a16:creationId xmlns:a16="http://schemas.microsoft.com/office/drawing/2014/main" id="{A0583894-37F7-41FF-9201-DCEC5FA02B77}"/>
                  </a:ext>
                </a:extLst>
              </p:cNvPr>
              <p:cNvSpPr/>
              <p:nvPr/>
            </p:nvSpPr>
            <p:spPr>
              <a:xfrm>
                <a:off x="-1" y="-1"/>
                <a:ext cx="378885" cy="3796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549" y="0"/>
                    </a:moveTo>
                    <a:cubicBezTo>
                      <a:pt x="9033" y="0"/>
                      <a:pt x="5400" y="3633"/>
                      <a:pt x="5400" y="8149"/>
                    </a:cubicBezTo>
                    <a:cubicBezTo>
                      <a:pt x="5400" y="9425"/>
                      <a:pt x="5695" y="10800"/>
                      <a:pt x="6382" y="11880"/>
                    </a:cubicBezTo>
                    <a:cubicBezTo>
                      <a:pt x="687" y="17476"/>
                      <a:pt x="687" y="17476"/>
                      <a:pt x="687" y="17476"/>
                    </a:cubicBezTo>
                    <a:cubicBezTo>
                      <a:pt x="687" y="17476"/>
                      <a:pt x="687" y="17476"/>
                      <a:pt x="687" y="17476"/>
                    </a:cubicBezTo>
                    <a:cubicBezTo>
                      <a:pt x="295" y="17967"/>
                      <a:pt x="0" y="18556"/>
                      <a:pt x="0" y="19244"/>
                    </a:cubicBezTo>
                    <a:cubicBezTo>
                      <a:pt x="0" y="20520"/>
                      <a:pt x="1080" y="21600"/>
                      <a:pt x="2356" y="21600"/>
                    </a:cubicBezTo>
                    <a:cubicBezTo>
                      <a:pt x="3044" y="21600"/>
                      <a:pt x="3633" y="21305"/>
                      <a:pt x="4124" y="20913"/>
                    </a:cubicBezTo>
                    <a:cubicBezTo>
                      <a:pt x="4124" y="20913"/>
                      <a:pt x="4124" y="20913"/>
                      <a:pt x="4124" y="20913"/>
                    </a:cubicBezTo>
                    <a:cubicBezTo>
                      <a:pt x="9720" y="15218"/>
                      <a:pt x="9720" y="15218"/>
                      <a:pt x="9720" y="15218"/>
                    </a:cubicBezTo>
                    <a:cubicBezTo>
                      <a:pt x="10800" y="15905"/>
                      <a:pt x="12175" y="16200"/>
                      <a:pt x="13549" y="16200"/>
                    </a:cubicBezTo>
                    <a:cubicBezTo>
                      <a:pt x="17967" y="16200"/>
                      <a:pt x="21600" y="12567"/>
                      <a:pt x="21600" y="8149"/>
                    </a:cubicBezTo>
                    <a:cubicBezTo>
                      <a:pt x="21600" y="3633"/>
                      <a:pt x="17967" y="0"/>
                      <a:pt x="13549" y="0"/>
                    </a:cubicBezTo>
                    <a:close/>
                    <a:moveTo>
                      <a:pt x="3240" y="20029"/>
                    </a:moveTo>
                    <a:cubicBezTo>
                      <a:pt x="3044" y="20225"/>
                      <a:pt x="2749" y="20422"/>
                      <a:pt x="2356" y="20422"/>
                    </a:cubicBezTo>
                    <a:cubicBezTo>
                      <a:pt x="1767" y="20422"/>
                      <a:pt x="1178" y="19833"/>
                      <a:pt x="1178" y="19244"/>
                    </a:cubicBezTo>
                    <a:cubicBezTo>
                      <a:pt x="1178" y="18851"/>
                      <a:pt x="1375" y="18556"/>
                      <a:pt x="1571" y="18360"/>
                    </a:cubicBezTo>
                    <a:cubicBezTo>
                      <a:pt x="1571" y="18360"/>
                      <a:pt x="1571" y="18360"/>
                      <a:pt x="1571" y="18360"/>
                    </a:cubicBezTo>
                    <a:cubicBezTo>
                      <a:pt x="6971" y="12960"/>
                      <a:pt x="6971" y="12960"/>
                      <a:pt x="6971" y="12960"/>
                    </a:cubicBezTo>
                    <a:cubicBezTo>
                      <a:pt x="7462" y="13549"/>
                      <a:pt x="8051" y="14138"/>
                      <a:pt x="8640" y="14629"/>
                    </a:cubicBezTo>
                    <a:lnTo>
                      <a:pt x="3240" y="20029"/>
                    </a:lnTo>
                    <a:close/>
                    <a:moveTo>
                      <a:pt x="13549" y="14825"/>
                    </a:moveTo>
                    <a:cubicBezTo>
                      <a:pt x="9818" y="14825"/>
                      <a:pt x="6775" y="11782"/>
                      <a:pt x="6775" y="8149"/>
                    </a:cubicBezTo>
                    <a:cubicBezTo>
                      <a:pt x="6775" y="4418"/>
                      <a:pt x="9818" y="1375"/>
                      <a:pt x="13549" y="1375"/>
                    </a:cubicBezTo>
                    <a:cubicBezTo>
                      <a:pt x="17182" y="1375"/>
                      <a:pt x="20225" y="4418"/>
                      <a:pt x="20225" y="8149"/>
                    </a:cubicBezTo>
                    <a:cubicBezTo>
                      <a:pt x="20225" y="11782"/>
                      <a:pt x="17182" y="14825"/>
                      <a:pt x="13549" y="14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Shape 3684">
                <a:extLst>
                  <a:ext uri="{FF2B5EF4-FFF2-40B4-BE49-F238E27FC236}">
                    <a16:creationId xmlns:a16="http://schemas.microsoft.com/office/drawing/2014/main" id="{13B542E4-C7EB-4AEC-B130-B93E03F349F0}"/>
                  </a:ext>
                </a:extLst>
              </p:cNvPr>
              <p:cNvSpPr/>
              <p:nvPr/>
            </p:nvSpPr>
            <p:spPr>
              <a:xfrm>
                <a:off x="153426" y="59065"/>
                <a:ext cx="89320" cy="893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54" y="0"/>
                    </a:moveTo>
                    <a:cubicBezTo>
                      <a:pt x="9138" y="0"/>
                      <a:pt x="0" y="9138"/>
                      <a:pt x="0" y="20354"/>
                    </a:cubicBezTo>
                    <a:cubicBezTo>
                      <a:pt x="0" y="20769"/>
                      <a:pt x="831" y="21600"/>
                      <a:pt x="1662" y="21600"/>
                    </a:cubicBezTo>
                    <a:cubicBezTo>
                      <a:pt x="2492" y="21600"/>
                      <a:pt x="2908" y="20769"/>
                      <a:pt x="2908" y="20354"/>
                    </a:cubicBezTo>
                    <a:cubicBezTo>
                      <a:pt x="2908" y="10800"/>
                      <a:pt x="10800" y="2908"/>
                      <a:pt x="20354" y="2908"/>
                    </a:cubicBezTo>
                    <a:cubicBezTo>
                      <a:pt x="20769" y="2908"/>
                      <a:pt x="21600" y="2492"/>
                      <a:pt x="21600" y="1662"/>
                    </a:cubicBezTo>
                    <a:cubicBezTo>
                      <a:pt x="21600" y="831"/>
                      <a:pt x="20769" y="0"/>
                      <a:pt x="203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Group 3702">
            <a:extLst>
              <a:ext uri="{FF2B5EF4-FFF2-40B4-BE49-F238E27FC236}">
                <a16:creationId xmlns:a16="http://schemas.microsoft.com/office/drawing/2014/main" id="{4AB17B9E-7560-44E6-8929-1AAD7699B38D}"/>
              </a:ext>
            </a:extLst>
          </p:cNvPr>
          <p:cNvGrpSpPr/>
          <p:nvPr/>
        </p:nvGrpSpPr>
        <p:grpSpPr>
          <a:xfrm>
            <a:off x="8228158" y="3135798"/>
            <a:ext cx="881685" cy="905381"/>
            <a:chOff x="0" y="0"/>
            <a:chExt cx="881683" cy="905380"/>
          </a:xfrm>
        </p:grpSpPr>
        <p:sp>
          <p:nvSpPr>
            <p:cNvPr id="39" name="Shape 3687">
              <a:extLst>
                <a:ext uri="{FF2B5EF4-FFF2-40B4-BE49-F238E27FC236}">
                  <a16:creationId xmlns:a16="http://schemas.microsoft.com/office/drawing/2014/main" id="{46D00149-9EC9-4E76-B6B3-884374F0D536}"/>
                </a:ext>
              </a:extLst>
            </p:cNvPr>
            <p:cNvSpPr/>
            <p:nvPr/>
          </p:nvSpPr>
          <p:spPr>
            <a:xfrm rot="5400000">
              <a:off x="-11849" y="11847"/>
              <a:ext cx="905381" cy="881685"/>
            </a:xfrm>
            <a:prstGeom prst="ellipse">
              <a:avLst/>
            </a:prstGeom>
            <a:solidFill>
              <a:srgbClr val="FFFFFF"/>
            </a:solidFill>
            <a:ln w="28575" cap="flat">
              <a:solidFill>
                <a:srgbClr val="7269AC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40" name="Group 3701">
              <a:extLst>
                <a:ext uri="{FF2B5EF4-FFF2-40B4-BE49-F238E27FC236}">
                  <a16:creationId xmlns:a16="http://schemas.microsoft.com/office/drawing/2014/main" id="{FC48CEF8-9FD2-4E38-850E-D7336FE785B8}"/>
                </a:ext>
              </a:extLst>
            </p:cNvPr>
            <p:cNvGrpSpPr/>
            <p:nvPr/>
          </p:nvGrpSpPr>
          <p:grpSpPr>
            <a:xfrm>
              <a:off x="294982" y="307166"/>
              <a:ext cx="291721" cy="291046"/>
              <a:chOff x="0" y="0"/>
              <a:chExt cx="291719" cy="291045"/>
            </a:xfrm>
          </p:grpSpPr>
          <p:sp>
            <p:nvSpPr>
              <p:cNvPr id="41" name="Shape 3688">
                <a:extLst>
                  <a:ext uri="{FF2B5EF4-FFF2-40B4-BE49-F238E27FC236}">
                    <a16:creationId xmlns:a16="http://schemas.microsoft.com/office/drawing/2014/main" id="{EAB77D90-739B-4FEB-A61E-3D26346F596D}"/>
                  </a:ext>
                </a:extLst>
              </p:cNvPr>
              <p:cNvSpPr/>
              <p:nvPr/>
            </p:nvSpPr>
            <p:spPr>
              <a:xfrm>
                <a:off x="-1" y="0"/>
                <a:ext cx="291721" cy="2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60" y="0"/>
                    </a:moveTo>
                    <a:cubicBezTo>
                      <a:pt x="4680" y="0"/>
                      <a:pt x="4680" y="0"/>
                      <a:pt x="4680" y="0"/>
                    </a:cubicBezTo>
                    <a:cubicBezTo>
                      <a:pt x="3600" y="0"/>
                      <a:pt x="2760" y="960"/>
                      <a:pt x="2760" y="2040"/>
                    </a:cubicBezTo>
                    <a:cubicBezTo>
                      <a:pt x="2760" y="3360"/>
                      <a:pt x="2760" y="3360"/>
                      <a:pt x="2760" y="3360"/>
                    </a:cubicBezTo>
                    <a:cubicBezTo>
                      <a:pt x="2040" y="3360"/>
                      <a:pt x="2040" y="3360"/>
                      <a:pt x="2040" y="3360"/>
                    </a:cubicBezTo>
                    <a:cubicBezTo>
                      <a:pt x="960" y="3360"/>
                      <a:pt x="0" y="4320"/>
                      <a:pt x="0" y="5400"/>
                    </a:cubicBezTo>
                    <a:cubicBezTo>
                      <a:pt x="0" y="18960"/>
                      <a:pt x="0" y="18960"/>
                      <a:pt x="0" y="18960"/>
                    </a:cubicBezTo>
                    <a:cubicBezTo>
                      <a:pt x="0" y="20400"/>
                      <a:pt x="1200" y="21600"/>
                      <a:pt x="2760" y="21600"/>
                    </a:cubicBezTo>
                    <a:cubicBezTo>
                      <a:pt x="18960" y="21600"/>
                      <a:pt x="18960" y="21600"/>
                      <a:pt x="18960" y="21600"/>
                    </a:cubicBezTo>
                    <a:cubicBezTo>
                      <a:pt x="20400" y="21600"/>
                      <a:pt x="21600" y="20400"/>
                      <a:pt x="21600" y="18960"/>
                    </a:cubicBezTo>
                    <a:cubicBezTo>
                      <a:pt x="21600" y="2040"/>
                      <a:pt x="21600" y="2040"/>
                      <a:pt x="21600" y="2040"/>
                    </a:cubicBezTo>
                    <a:cubicBezTo>
                      <a:pt x="21600" y="960"/>
                      <a:pt x="20640" y="0"/>
                      <a:pt x="19560" y="0"/>
                    </a:cubicBezTo>
                    <a:close/>
                    <a:moveTo>
                      <a:pt x="20280" y="18960"/>
                    </a:moveTo>
                    <a:cubicBezTo>
                      <a:pt x="20280" y="19680"/>
                      <a:pt x="19680" y="20280"/>
                      <a:pt x="18960" y="20280"/>
                    </a:cubicBezTo>
                    <a:cubicBezTo>
                      <a:pt x="2760" y="20280"/>
                      <a:pt x="2760" y="20280"/>
                      <a:pt x="2760" y="20280"/>
                    </a:cubicBezTo>
                    <a:cubicBezTo>
                      <a:pt x="1920" y="20280"/>
                      <a:pt x="1320" y="19680"/>
                      <a:pt x="1320" y="18960"/>
                    </a:cubicBezTo>
                    <a:cubicBezTo>
                      <a:pt x="1320" y="5400"/>
                      <a:pt x="1320" y="5400"/>
                      <a:pt x="1320" y="5400"/>
                    </a:cubicBezTo>
                    <a:cubicBezTo>
                      <a:pt x="1320" y="5040"/>
                      <a:pt x="1680" y="4680"/>
                      <a:pt x="2040" y="4680"/>
                    </a:cubicBezTo>
                    <a:cubicBezTo>
                      <a:pt x="2760" y="4680"/>
                      <a:pt x="2760" y="4680"/>
                      <a:pt x="2760" y="4680"/>
                    </a:cubicBezTo>
                    <a:cubicBezTo>
                      <a:pt x="2760" y="18240"/>
                      <a:pt x="2760" y="18240"/>
                      <a:pt x="2760" y="18240"/>
                    </a:cubicBezTo>
                    <a:cubicBezTo>
                      <a:pt x="2760" y="18600"/>
                      <a:pt x="3000" y="18960"/>
                      <a:pt x="3360" y="18960"/>
                    </a:cubicBezTo>
                    <a:cubicBezTo>
                      <a:pt x="3720" y="18960"/>
                      <a:pt x="4080" y="18600"/>
                      <a:pt x="4080" y="18240"/>
                    </a:cubicBezTo>
                    <a:cubicBezTo>
                      <a:pt x="4080" y="2040"/>
                      <a:pt x="4080" y="2040"/>
                      <a:pt x="4080" y="2040"/>
                    </a:cubicBezTo>
                    <a:cubicBezTo>
                      <a:pt x="4080" y="1680"/>
                      <a:pt x="4320" y="1320"/>
                      <a:pt x="4680" y="1320"/>
                    </a:cubicBezTo>
                    <a:cubicBezTo>
                      <a:pt x="19560" y="1320"/>
                      <a:pt x="19560" y="1320"/>
                      <a:pt x="19560" y="1320"/>
                    </a:cubicBezTo>
                    <a:cubicBezTo>
                      <a:pt x="19920" y="1320"/>
                      <a:pt x="20280" y="1680"/>
                      <a:pt x="20280" y="2040"/>
                    </a:cubicBezTo>
                    <a:lnTo>
                      <a:pt x="20280" y="18960"/>
                    </a:lnTo>
                    <a:close/>
                  </a:path>
                </a:pathLst>
              </a:custGeom>
              <a:solidFill>
                <a:srgbClr val="7269AC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Shape 3689">
                <a:extLst>
                  <a:ext uri="{FF2B5EF4-FFF2-40B4-BE49-F238E27FC236}">
                    <a16:creationId xmlns:a16="http://schemas.microsoft.com/office/drawing/2014/main" id="{FEE0156D-7495-47B6-9190-04013E144811}"/>
                  </a:ext>
                </a:extLst>
              </p:cNvPr>
              <p:cNvSpPr/>
              <p:nvPr/>
            </p:nvSpPr>
            <p:spPr>
              <a:xfrm>
                <a:off x="173144" y="110489"/>
                <a:ext cx="81521" cy="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" y="21600"/>
                    </a:moveTo>
                    <a:cubicBezTo>
                      <a:pt x="20736" y="21600"/>
                      <a:pt x="20736" y="21600"/>
                      <a:pt x="20736" y="21600"/>
                    </a:cubicBezTo>
                    <a:cubicBezTo>
                      <a:pt x="21168" y="21600"/>
                      <a:pt x="21600" y="17280"/>
                      <a:pt x="21600" y="8640"/>
                    </a:cubicBezTo>
                    <a:cubicBezTo>
                      <a:pt x="21600" y="4320"/>
                      <a:pt x="21168" y="0"/>
                      <a:pt x="20736" y="0"/>
                    </a:cubicBezTo>
                    <a:cubicBezTo>
                      <a:pt x="1296" y="0"/>
                      <a:pt x="1296" y="0"/>
                      <a:pt x="1296" y="0"/>
                    </a:cubicBezTo>
                    <a:cubicBezTo>
                      <a:pt x="432" y="0"/>
                      <a:pt x="0" y="4320"/>
                      <a:pt x="0" y="8640"/>
                    </a:cubicBezTo>
                    <a:cubicBezTo>
                      <a:pt x="0" y="17280"/>
                      <a:pt x="432" y="21600"/>
                      <a:pt x="1296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Shape 3690">
                <a:extLst>
                  <a:ext uri="{FF2B5EF4-FFF2-40B4-BE49-F238E27FC236}">
                    <a16:creationId xmlns:a16="http://schemas.microsoft.com/office/drawing/2014/main" id="{240D1CA6-1D68-4295-8CDA-ABDF3B83DB20}"/>
                  </a:ext>
                </a:extLst>
              </p:cNvPr>
              <p:cNvSpPr/>
              <p:nvPr/>
            </p:nvSpPr>
            <p:spPr>
              <a:xfrm>
                <a:off x="173144" y="82867"/>
                <a:ext cx="81521" cy="80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" y="21600"/>
                    </a:moveTo>
                    <a:cubicBezTo>
                      <a:pt x="20736" y="21600"/>
                      <a:pt x="20736" y="21600"/>
                      <a:pt x="20736" y="21600"/>
                    </a:cubicBezTo>
                    <a:cubicBezTo>
                      <a:pt x="21168" y="21600"/>
                      <a:pt x="21600" y="17280"/>
                      <a:pt x="21600" y="8640"/>
                    </a:cubicBezTo>
                    <a:cubicBezTo>
                      <a:pt x="21600" y="4320"/>
                      <a:pt x="21168" y="0"/>
                      <a:pt x="20736" y="0"/>
                    </a:cubicBezTo>
                    <a:cubicBezTo>
                      <a:pt x="1296" y="0"/>
                      <a:pt x="1296" y="0"/>
                      <a:pt x="1296" y="0"/>
                    </a:cubicBezTo>
                    <a:cubicBezTo>
                      <a:pt x="432" y="0"/>
                      <a:pt x="0" y="4320"/>
                      <a:pt x="0" y="8640"/>
                    </a:cubicBezTo>
                    <a:cubicBezTo>
                      <a:pt x="0" y="17280"/>
                      <a:pt x="432" y="21600"/>
                      <a:pt x="1296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Shape 3691">
                <a:extLst>
                  <a:ext uri="{FF2B5EF4-FFF2-40B4-BE49-F238E27FC236}">
                    <a16:creationId xmlns:a16="http://schemas.microsoft.com/office/drawing/2014/main" id="{CA4D3162-D50F-4F8B-A227-C6E16E3DCCB4}"/>
                  </a:ext>
                </a:extLst>
              </p:cNvPr>
              <p:cNvSpPr/>
              <p:nvPr/>
            </p:nvSpPr>
            <p:spPr>
              <a:xfrm>
                <a:off x="173144" y="55244"/>
                <a:ext cx="81521" cy="8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96" y="21600"/>
                    </a:moveTo>
                    <a:cubicBezTo>
                      <a:pt x="20736" y="21600"/>
                      <a:pt x="20736" y="21600"/>
                      <a:pt x="20736" y="21600"/>
                    </a:cubicBezTo>
                    <a:cubicBezTo>
                      <a:pt x="21168" y="21600"/>
                      <a:pt x="21600" y="17280"/>
                      <a:pt x="21600" y="12960"/>
                    </a:cubicBezTo>
                    <a:cubicBezTo>
                      <a:pt x="21600" y="4320"/>
                      <a:pt x="21168" y="0"/>
                      <a:pt x="20736" y="0"/>
                    </a:cubicBezTo>
                    <a:cubicBezTo>
                      <a:pt x="1296" y="0"/>
                      <a:pt x="1296" y="0"/>
                      <a:pt x="1296" y="0"/>
                    </a:cubicBezTo>
                    <a:cubicBezTo>
                      <a:pt x="432" y="0"/>
                      <a:pt x="0" y="4320"/>
                      <a:pt x="0" y="12960"/>
                    </a:cubicBezTo>
                    <a:cubicBezTo>
                      <a:pt x="0" y="17280"/>
                      <a:pt x="432" y="21600"/>
                      <a:pt x="1296" y="216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Shape 3692">
                <a:extLst>
                  <a:ext uri="{FF2B5EF4-FFF2-40B4-BE49-F238E27FC236}">
                    <a16:creationId xmlns:a16="http://schemas.microsoft.com/office/drawing/2014/main" id="{6C8615A6-64F6-402B-9D45-94D492447445}"/>
                  </a:ext>
                </a:extLst>
              </p:cNvPr>
              <p:cNvSpPr/>
              <p:nvPr/>
            </p:nvSpPr>
            <p:spPr>
              <a:xfrm>
                <a:off x="72761" y="245906"/>
                <a:ext cx="82868" cy="1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1271" y="0"/>
                      <a:pt x="1271" y="0"/>
                      <a:pt x="1271" y="0"/>
                    </a:cubicBezTo>
                    <a:cubicBezTo>
                      <a:pt x="424" y="0"/>
                      <a:pt x="0" y="3600"/>
                      <a:pt x="0" y="10800"/>
                    </a:cubicBezTo>
                    <a:cubicBezTo>
                      <a:pt x="0" y="14400"/>
                      <a:pt x="424" y="21600"/>
                      <a:pt x="1271" y="21600"/>
                    </a:cubicBezTo>
                    <a:cubicBezTo>
                      <a:pt x="20329" y="21600"/>
                      <a:pt x="20329" y="21600"/>
                      <a:pt x="20329" y="21600"/>
                    </a:cubicBezTo>
                    <a:cubicBezTo>
                      <a:pt x="20753" y="21600"/>
                      <a:pt x="21600" y="14400"/>
                      <a:pt x="21600" y="10800"/>
                    </a:cubicBezTo>
                    <a:cubicBezTo>
                      <a:pt x="21600" y="3600"/>
                      <a:pt x="20753" y="0"/>
                      <a:pt x="20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Shape 3693">
                <a:extLst>
                  <a:ext uri="{FF2B5EF4-FFF2-40B4-BE49-F238E27FC236}">
                    <a16:creationId xmlns:a16="http://schemas.microsoft.com/office/drawing/2014/main" id="{02D5050A-A021-48E7-83EC-2E928FF62971}"/>
                  </a:ext>
                </a:extLst>
              </p:cNvPr>
              <p:cNvSpPr/>
              <p:nvPr/>
            </p:nvSpPr>
            <p:spPr>
              <a:xfrm>
                <a:off x="72761" y="218284"/>
                <a:ext cx="82868" cy="1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1271" y="0"/>
                      <a:pt x="1271" y="0"/>
                      <a:pt x="1271" y="0"/>
                    </a:cubicBezTo>
                    <a:cubicBezTo>
                      <a:pt x="424" y="0"/>
                      <a:pt x="0" y="3600"/>
                      <a:pt x="0" y="10800"/>
                    </a:cubicBezTo>
                    <a:cubicBezTo>
                      <a:pt x="0" y="14400"/>
                      <a:pt x="424" y="21600"/>
                      <a:pt x="1271" y="21600"/>
                    </a:cubicBezTo>
                    <a:cubicBezTo>
                      <a:pt x="20329" y="21600"/>
                      <a:pt x="20329" y="21600"/>
                      <a:pt x="20329" y="21600"/>
                    </a:cubicBezTo>
                    <a:cubicBezTo>
                      <a:pt x="20753" y="21600"/>
                      <a:pt x="21600" y="14400"/>
                      <a:pt x="21600" y="10800"/>
                    </a:cubicBezTo>
                    <a:cubicBezTo>
                      <a:pt x="21600" y="3600"/>
                      <a:pt x="20753" y="0"/>
                      <a:pt x="20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Shape 3694">
                <a:extLst>
                  <a:ext uri="{FF2B5EF4-FFF2-40B4-BE49-F238E27FC236}">
                    <a16:creationId xmlns:a16="http://schemas.microsoft.com/office/drawing/2014/main" id="{667AC757-4FCD-4FF5-B8FF-839016A764B6}"/>
                  </a:ext>
                </a:extLst>
              </p:cNvPr>
              <p:cNvSpPr/>
              <p:nvPr/>
            </p:nvSpPr>
            <p:spPr>
              <a:xfrm>
                <a:off x="72761" y="191335"/>
                <a:ext cx="82868" cy="9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1271" y="0"/>
                      <a:pt x="1271" y="0"/>
                      <a:pt x="1271" y="0"/>
                    </a:cubicBezTo>
                    <a:cubicBezTo>
                      <a:pt x="424" y="0"/>
                      <a:pt x="0" y="3600"/>
                      <a:pt x="0" y="10800"/>
                    </a:cubicBezTo>
                    <a:cubicBezTo>
                      <a:pt x="0" y="18000"/>
                      <a:pt x="424" y="21600"/>
                      <a:pt x="1271" y="21600"/>
                    </a:cubicBezTo>
                    <a:cubicBezTo>
                      <a:pt x="20329" y="21600"/>
                      <a:pt x="20329" y="21600"/>
                      <a:pt x="20329" y="21600"/>
                    </a:cubicBezTo>
                    <a:cubicBezTo>
                      <a:pt x="20753" y="21600"/>
                      <a:pt x="21600" y="18000"/>
                      <a:pt x="21600" y="10800"/>
                    </a:cubicBezTo>
                    <a:cubicBezTo>
                      <a:pt x="21600" y="3600"/>
                      <a:pt x="20753" y="0"/>
                      <a:pt x="20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Shape 3695">
                <a:extLst>
                  <a:ext uri="{FF2B5EF4-FFF2-40B4-BE49-F238E27FC236}">
                    <a16:creationId xmlns:a16="http://schemas.microsoft.com/office/drawing/2014/main" id="{EC7C97F9-65C4-44FE-BC75-4AA4DA67A3BD}"/>
                  </a:ext>
                </a:extLst>
              </p:cNvPr>
              <p:cNvSpPr/>
              <p:nvPr/>
            </p:nvSpPr>
            <p:spPr>
              <a:xfrm>
                <a:off x="173144" y="245906"/>
                <a:ext cx="82868" cy="1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1271" y="0"/>
                      <a:pt x="1271" y="0"/>
                      <a:pt x="1271" y="0"/>
                    </a:cubicBezTo>
                    <a:cubicBezTo>
                      <a:pt x="424" y="0"/>
                      <a:pt x="0" y="3600"/>
                      <a:pt x="0" y="10800"/>
                    </a:cubicBezTo>
                    <a:cubicBezTo>
                      <a:pt x="0" y="14400"/>
                      <a:pt x="424" y="21600"/>
                      <a:pt x="1271" y="21600"/>
                    </a:cubicBezTo>
                    <a:cubicBezTo>
                      <a:pt x="20329" y="21600"/>
                      <a:pt x="20329" y="21600"/>
                      <a:pt x="20329" y="21600"/>
                    </a:cubicBezTo>
                    <a:cubicBezTo>
                      <a:pt x="20753" y="21600"/>
                      <a:pt x="21600" y="14400"/>
                      <a:pt x="21600" y="10800"/>
                    </a:cubicBezTo>
                    <a:cubicBezTo>
                      <a:pt x="21600" y="3600"/>
                      <a:pt x="20753" y="0"/>
                      <a:pt x="20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Shape 3696">
                <a:extLst>
                  <a:ext uri="{FF2B5EF4-FFF2-40B4-BE49-F238E27FC236}">
                    <a16:creationId xmlns:a16="http://schemas.microsoft.com/office/drawing/2014/main" id="{0CCCFEC1-EA24-47ED-911E-70EBB1501ACA}"/>
                  </a:ext>
                </a:extLst>
              </p:cNvPr>
              <p:cNvSpPr/>
              <p:nvPr/>
            </p:nvSpPr>
            <p:spPr>
              <a:xfrm>
                <a:off x="173144" y="218284"/>
                <a:ext cx="82868" cy="101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1271" y="0"/>
                      <a:pt x="1271" y="0"/>
                      <a:pt x="1271" y="0"/>
                    </a:cubicBezTo>
                    <a:cubicBezTo>
                      <a:pt x="424" y="0"/>
                      <a:pt x="0" y="3600"/>
                      <a:pt x="0" y="10800"/>
                    </a:cubicBezTo>
                    <a:cubicBezTo>
                      <a:pt x="0" y="14400"/>
                      <a:pt x="424" y="21600"/>
                      <a:pt x="1271" y="21600"/>
                    </a:cubicBezTo>
                    <a:cubicBezTo>
                      <a:pt x="20329" y="21600"/>
                      <a:pt x="20329" y="21600"/>
                      <a:pt x="20329" y="21600"/>
                    </a:cubicBezTo>
                    <a:cubicBezTo>
                      <a:pt x="20753" y="21600"/>
                      <a:pt x="21600" y="14400"/>
                      <a:pt x="21600" y="10800"/>
                    </a:cubicBezTo>
                    <a:cubicBezTo>
                      <a:pt x="21600" y="3600"/>
                      <a:pt x="20753" y="0"/>
                      <a:pt x="20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Shape 3697">
                <a:extLst>
                  <a:ext uri="{FF2B5EF4-FFF2-40B4-BE49-F238E27FC236}">
                    <a16:creationId xmlns:a16="http://schemas.microsoft.com/office/drawing/2014/main" id="{AE37D544-C8BF-4C07-A36C-F13924C09676}"/>
                  </a:ext>
                </a:extLst>
              </p:cNvPr>
              <p:cNvSpPr/>
              <p:nvPr/>
            </p:nvSpPr>
            <p:spPr>
              <a:xfrm>
                <a:off x="173144" y="191335"/>
                <a:ext cx="82868" cy="9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29" y="0"/>
                    </a:moveTo>
                    <a:cubicBezTo>
                      <a:pt x="1271" y="0"/>
                      <a:pt x="1271" y="0"/>
                      <a:pt x="1271" y="0"/>
                    </a:cubicBezTo>
                    <a:cubicBezTo>
                      <a:pt x="424" y="0"/>
                      <a:pt x="0" y="3600"/>
                      <a:pt x="0" y="10800"/>
                    </a:cubicBezTo>
                    <a:cubicBezTo>
                      <a:pt x="0" y="18000"/>
                      <a:pt x="424" y="21600"/>
                      <a:pt x="1271" y="21600"/>
                    </a:cubicBezTo>
                    <a:cubicBezTo>
                      <a:pt x="20329" y="21600"/>
                      <a:pt x="20329" y="21600"/>
                      <a:pt x="20329" y="21600"/>
                    </a:cubicBezTo>
                    <a:cubicBezTo>
                      <a:pt x="20753" y="21600"/>
                      <a:pt x="21600" y="18000"/>
                      <a:pt x="21600" y="10800"/>
                    </a:cubicBezTo>
                    <a:cubicBezTo>
                      <a:pt x="21600" y="3600"/>
                      <a:pt x="20753" y="0"/>
                      <a:pt x="203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Shape 3698">
                <a:extLst>
                  <a:ext uri="{FF2B5EF4-FFF2-40B4-BE49-F238E27FC236}">
                    <a16:creationId xmlns:a16="http://schemas.microsoft.com/office/drawing/2014/main" id="{84EB1B9A-3FAE-4BCF-94A6-C5EDE6FAAECE}"/>
                  </a:ext>
                </a:extLst>
              </p:cNvPr>
              <p:cNvSpPr/>
              <p:nvPr/>
            </p:nvSpPr>
            <p:spPr>
              <a:xfrm>
                <a:off x="72761" y="136090"/>
                <a:ext cx="183252" cy="9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27" y="0"/>
                    </a:moveTo>
                    <a:cubicBezTo>
                      <a:pt x="573" y="0"/>
                      <a:pt x="573" y="0"/>
                      <a:pt x="573" y="0"/>
                    </a:cubicBezTo>
                    <a:cubicBezTo>
                      <a:pt x="191" y="0"/>
                      <a:pt x="0" y="7200"/>
                      <a:pt x="0" y="10800"/>
                    </a:cubicBezTo>
                    <a:cubicBezTo>
                      <a:pt x="0" y="18000"/>
                      <a:pt x="191" y="21600"/>
                      <a:pt x="573" y="21600"/>
                    </a:cubicBezTo>
                    <a:cubicBezTo>
                      <a:pt x="21027" y="21600"/>
                      <a:pt x="21027" y="21600"/>
                      <a:pt x="21027" y="21600"/>
                    </a:cubicBezTo>
                    <a:cubicBezTo>
                      <a:pt x="21218" y="21600"/>
                      <a:pt x="21600" y="18000"/>
                      <a:pt x="21600" y="10800"/>
                    </a:cubicBezTo>
                    <a:cubicBezTo>
                      <a:pt x="21600" y="7200"/>
                      <a:pt x="21218" y="0"/>
                      <a:pt x="21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Shape 3699">
                <a:extLst>
                  <a:ext uri="{FF2B5EF4-FFF2-40B4-BE49-F238E27FC236}">
                    <a16:creationId xmlns:a16="http://schemas.microsoft.com/office/drawing/2014/main" id="{D069CD49-49BB-4558-B51E-C79BC5D9D7FF}"/>
                  </a:ext>
                </a:extLst>
              </p:cNvPr>
              <p:cNvSpPr/>
              <p:nvPr/>
            </p:nvSpPr>
            <p:spPr>
              <a:xfrm>
                <a:off x="72761" y="163712"/>
                <a:ext cx="183252" cy="9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027" y="0"/>
                    </a:moveTo>
                    <a:cubicBezTo>
                      <a:pt x="573" y="0"/>
                      <a:pt x="573" y="0"/>
                      <a:pt x="573" y="0"/>
                    </a:cubicBezTo>
                    <a:cubicBezTo>
                      <a:pt x="191" y="0"/>
                      <a:pt x="0" y="7200"/>
                      <a:pt x="0" y="10800"/>
                    </a:cubicBezTo>
                    <a:cubicBezTo>
                      <a:pt x="0" y="18000"/>
                      <a:pt x="191" y="21600"/>
                      <a:pt x="573" y="21600"/>
                    </a:cubicBezTo>
                    <a:cubicBezTo>
                      <a:pt x="21027" y="21600"/>
                      <a:pt x="21027" y="21600"/>
                      <a:pt x="21027" y="21600"/>
                    </a:cubicBezTo>
                    <a:cubicBezTo>
                      <a:pt x="21218" y="21600"/>
                      <a:pt x="21600" y="18000"/>
                      <a:pt x="21600" y="10800"/>
                    </a:cubicBezTo>
                    <a:cubicBezTo>
                      <a:pt x="21600" y="7200"/>
                      <a:pt x="21218" y="0"/>
                      <a:pt x="210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Shape 3700">
                <a:extLst>
                  <a:ext uri="{FF2B5EF4-FFF2-40B4-BE49-F238E27FC236}">
                    <a16:creationId xmlns:a16="http://schemas.microsoft.com/office/drawing/2014/main" id="{334603B1-8B70-498D-9EAE-FA91A8C788F1}"/>
                  </a:ext>
                </a:extLst>
              </p:cNvPr>
              <p:cNvSpPr/>
              <p:nvPr/>
            </p:nvSpPr>
            <p:spPr>
              <a:xfrm>
                <a:off x="72761" y="37728"/>
                <a:ext cx="82868" cy="808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541" y="21600"/>
                    </a:moveTo>
                    <a:cubicBezTo>
                      <a:pt x="19059" y="21600"/>
                      <a:pt x="19059" y="21600"/>
                      <a:pt x="19059" y="21600"/>
                    </a:cubicBezTo>
                    <a:cubicBezTo>
                      <a:pt x="20329" y="21600"/>
                      <a:pt x="21600" y="20736"/>
                      <a:pt x="21600" y="19008"/>
                    </a:cubicBezTo>
                    <a:cubicBezTo>
                      <a:pt x="21600" y="2160"/>
                      <a:pt x="21600" y="2160"/>
                      <a:pt x="21600" y="2160"/>
                    </a:cubicBezTo>
                    <a:cubicBezTo>
                      <a:pt x="21600" y="864"/>
                      <a:pt x="20329" y="0"/>
                      <a:pt x="19059" y="0"/>
                    </a:cubicBezTo>
                    <a:cubicBezTo>
                      <a:pt x="2541" y="0"/>
                      <a:pt x="2541" y="0"/>
                      <a:pt x="2541" y="0"/>
                    </a:cubicBezTo>
                    <a:cubicBezTo>
                      <a:pt x="1271" y="0"/>
                      <a:pt x="0" y="864"/>
                      <a:pt x="0" y="2160"/>
                    </a:cubicBezTo>
                    <a:cubicBezTo>
                      <a:pt x="0" y="19008"/>
                      <a:pt x="0" y="19008"/>
                      <a:pt x="0" y="19008"/>
                    </a:cubicBezTo>
                    <a:cubicBezTo>
                      <a:pt x="0" y="20736"/>
                      <a:pt x="1271" y="21600"/>
                      <a:pt x="2541" y="21600"/>
                    </a:cubicBezTo>
                    <a:close/>
                    <a:moveTo>
                      <a:pt x="4659" y="4752"/>
                    </a:moveTo>
                    <a:cubicBezTo>
                      <a:pt x="16518" y="4752"/>
                      <a:pt x="16518" y="4752"/>
                      <a:pt x="16518" y="4752"/>
                    </a:cubicBezTo>
                    <a:cubicBezTo>
                      <a:pt x="16518" y="16848"/>
                      <a:pt x="16518" y="16848"/>
                      <a:pt x="16518" y="16848"/>
                    </a:cubicBezTo>
                    <a:cubicBezTo>
                      <a:pt x="4659" y="16848"/>
                      <a:pt x="4659" y="16848"/>
                      <a:pt x="4659" y="16848"/>
                    </a:cubicBezTo>
                    <a:lnTo>
                      <a:pt x="4659" y="4752"/>
                    </a:lnTo>
                    <a:close/>
                  </a:path>
                </a:pathLst>
              </a:custGeom>
              <a:solidFill>
                <a:srgbClr val="7269AC"/>
              </a:solidFill>
              <a:ln w="12700" cap="flat">
                <a:solidFill>
                  <a:srgbClr val="7269AC"/>
                </a:solidFill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Group 3705">
            <a:extLst>
              <a:ext uri="{FF2B5EF4-FFF2-40B4-BE49-F238E27FC236}">
                <a16:creationId xmlns:a16="http://schemas.microsoft.com/office/drawing/2014/main" id="{53510162-68BE-43A2-9EBC-5A6B7F91467E}"/>
              </a:ext>
            </a:extLst>
          </p:cNvPr>
          <p:cNvGrpSpPr/>
          <p:nvPr/>
        </p:nvGrpSpPr>
        <p:grpSpPr>
          <a:xfrm>
            <a:off x="3826444" y="4113706"/>
            <a:ext cx="881685" cy="905381"/>
            <a:chOff x="0" y="0"/>
            <a:chExt cx="881683" cy="905380"/>
          </a:xfrm>
        </p:grpSpPr>
        <p:sp>
          <p:nvSpPr>
            <p:cNvPr id="55" name="Shape 3703">
              <a:extLst>
                <a:ext uri="{FF2B5EF4-FFF2-40B4-BE49-F238E27FC236}">
                  <a16:creationId xmlns:a16="http://schemas.microsoft.com/office/drawing/2014/main" id="{87D35FA5-A5C5-4BB5-A767-4AF0DA4B596F}"/>
                </a:ext>
              </a:extLst>
            </p:cNvPr>
            <p:cNvSpPr/>
            <p:nvPr/>
          </p:nvSpPr>
          <p:spPr>
            <a:xfrm rot="5400000">
              <a:off x="-11849" y="11847"/>
              <a:ext cx="905381" cy="881685"/>
            </a:xfrm>
            <a:prstGeom prst="ellipse">
              <a:avLst/>
            </a:prstGeom>
            <a:solidFill>
              <a:srgbClr val="FFFFFF"/>
            </a:solidFill>
            <a:ln w="28575" cap="flat">
              <a:solidFill>
                <a:schemeClr val="accent2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sp>
          <p:nvSpPr>
            <p:cNvPr id="56" name="Shape 3704">
              <a:extLst>
                <a:ext uri="{FF2B5EF4-FFF2-40B4-BE49-F238E27FC236}">
                  <a16:creationId xmlns:a16="http://schemas.microsoft.com/office/drawing/2014/main" id="{0FE6BE26-3F5A-4AA0-B21A-91DC13D16F81}"/>
                </a:ext>
              </a:extLst>
            </p:cNvPr>
            <p:cNvSpPr/>
            <p:nvPr/>
          </p:nvSpPr>
          <p:spPr>
            <a:xfrm>
              <a:off x="252418" y="269658"/>
              <a:ext cx="366997" cy="366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600" extrusionOk="0">
                  <a:moveTo>
                    <a:pt x="19300" y="1772"/>
                  </a:moveTo>
                  <a:cubicBezTo>
                    <a:pt x="18233" y="675"/>
                    <a:pt x="16837" y="0"/>
                    <a:pt x="15440" y="0"/>
                  </a:cubicBezTo>
                  <a:cubicBezTo>
                    <a:pt x="14208" y="0"/>
                    <a:pt x="13141" y="422"/>
                    <a:pt x="12319" y="1266"/>
                  </a:cubicBezTo>
                  <a:cubicBezTo>
                    <a:pt x="9116" y="4556"/>
                    <a:pt x="9116" y="4556"/>
                    <a:pt x="9116" y="4556"/>
                  </a:cubicBezTo>
                  <a:cubicBezTo>
                    <a:pt x="9116" y="4556"/>
                    <a:pt x="9116" y="4556"/>
                    <a:pt x="9116" y="4641"/>
                  </a:cubicBezTo>
                  <a:cubicBezTo>
                    <a:pt x="9116" y="4641"/>
                    <a:pt x="9116" y="4641"/>
                    <a:pt x="9116" y="4641"/>
                  </a:cubicBezTo>
                  <a:cubicBezTo>
                    <a:pt x="9116" y="4641"/>
                    <a:pt x="9116" y="4641"/>
                    <a:pt x="9116" y="4641"/>
                  </a:cubicBezTo>
                  <a:cubicBezTo>
                    <a:pt x="2300" y="11644"/>
                    <a:pt x="2300" y="11644"/>
                    <a:pt x="2300" y="11644"/>
                  </a:cubicBezTo>
                  <a:cubicBezTo>
                    <a:pt x="1971" y="11981"/>
                    <a:pt x="1807" y="12403"/>
                    <a:pt x="1643" y="12825"/>
                  </a:cubicBezTo>
                  <a:cubicBezTo>
                    <a:pt x="82" y="18563"/>
                    <a:pt x="82" y="18563"/>
                    <a:pt x="82" y="18563"/>
                  </a:cubicBezTo>
                  <a:cubicBezTo>
                    <a:pt x="82" y="18563"/>
                    <a:pt x="0" y="18984"/>
                    <a:pt x="0" y="19238"/>
                  </a:cubicBezTo>
                  <a:cubicBezTo>
                    <a:pt x="0" y="20503"/>
                    <a:pt x="1068" y="21600"/>
                    <a:pt x="2300" y="21600"/>
                  </a:cubicBezTo>
                  <a:cubicBezTo>
                    <a:pt x="2546" y="21600"/>
                    <a:pt x="3039" y="21516"/>
                    <a:pt x="3039" y="21516"/>
                  </a:cubicBezTo>
                  <a:cubicBezTo>
                    <a:pt x="8624" y="19997"/>
                    <a:pt x="8624" y="19997"/>
                    <a:pt x="8624" y="19997"/>
                  </a:cubicBezTo>
                  <a:cubicBezTo>
                    <a:pt x="9034" y="19828"/>
                    <a:pt x="9445" y="19575"/>
                    <a:pt x="9773" y="19322"/>
                  </a:cubicBezTo>
                  <a:cubicBezTo>
                    <a:pt x="19793" y="8859"/>
                    <a:pt x="19793" y="8859"/>
                    <a:pt x="19793" y="8859"/>
                  </a:cubicBezTo>
                  <a:cubicBezTo>
                    <a:pt x="21600" y="7003"/>
                    <a:pt x="21436" y="3881"/>
                    <a:pt x="19300" y="1772"/>
                  </a:cubicBezTo>
                  <a:close/>
                  <a:moveTo>
                    <a:pt x="10513" y="16031"/>
                  </a:moveTo>
                  <a:cubicBezTo>
                    <a:pt x="10430" y="15441"/>
                    <a:pt x="10266" y="14850"/>
                    <a:pt x="10020" y="14259"/>
                  </a:cubicBezTo>
                  <a:cubicBezTo>
                    <a:pt x="16262" y="7931"/>
                    <a:pt x="16262" y="7931"/>
                    <a:pt x="16262" y="7931"/>
                  </a:cubicBezTo>
                  <a:cubicBezTo>
                    <a:pt x="16672" y="9113"/>
                    <a:pt x="16426" y="10463"/>
                    <a:pt x="15605" y="11306"/>
                  </a:cubicBezTo>
                  <a:cubicBezTo>
                    <a:pt x="15605" y="11306"/>
                    <a:pt x="15605" y="11306"/>
                    <a:pt x="15605" y="11306"/>
                  </a:cubicBezTo>
                  <a:cubicBezTo>
                    <a:pt x="15605" y="11306"/>
                    <a:pt x="15605" y="11306"/>
                    <a:pt x="15605" y="11306"/>
                  </a:cubicBezTo>
                  <a:cubicBezTo>
                    <a:pt x="10513" y="16538"/>
                    <a:pt x="10513" y="16538"/>
                    <a:pt x="10513" y="16538"/>
                  </a:cubicBezTo>
                  <a:cubicBezTo>
                    <a:pt x="10513" y="16369"/>
                    <a:pt x="10513" y="16200"/>
                    <a:pt x="10513" y="16031"/>
                  </a:cubicBezTo>
                  <a:close/>
                  <a:moveTo>
                    <a:pt x="9691" y="13669"/>
                  </a:moveTo>
                  <a:cubicBezTo>
                    <a:pt x="9445" y="13247"/>
                    <a:pt x="9198" y="12825"/>
                    <a:pt x="8870" y="12488"/>
                  </a:cubicBezTo>
                  <a:cubicBezTo>
                    <a:pt x="8459" y="12066"/>
                    <a:pt x="7967" y="11813"/>
                    <a:pt x="7474" y="11475"/>
                  </a:cubicBezTo>
                  <a:cubicBezTo>
                    <a:pt x="13798" y="5062"/>
                    <a:pt x="13798" y="5062"/>
                    <a:pt x="13798" y="5062"/>
                  </a:cubicBezTo>
                  <a:cubicBezTo>
                    <a:pt x="14290" y="5316"/>
                    <a:pt x="14701" y="5569"/>
                    <a:pt x="15112" y="6075"/>
                  </a:cubicBezTo>
                  <a:cubicBezTo>
                    <a:pt x="15522" y="6413"/>
                    <a:pt x="15769" y="6834"/>
                    <a:pt x="16015" y="7256"/>
                  </a:cubicBezTo>
                  <a:lnTo>
                    <a:pt x="9691" y="13669"/>
                  </a:lnTo>
                  <a:close/>
                  <a:moveTo>
                    <a:pt x="6899" y="11222"/>
                  </a:moveTo>
                  <a:cubicBezTo>
                    <a:pt x="6242" y="10969"/>
                    <a:pt x="5667" y="10800"/>
                    <a:pt x="5010" y="10800"/>
                  </a:cubicBezTo>
                  <a:cubicBezTo>
                    <a:pt x="10102" y="5569"/>
                    <a:pt x="10102" y="5569"/>
                    <a:pt x="10102" y="5569"/>
                  </a:cubicBezTo>
                  <a:cubicBezTo>
                    <a:pt x="10841" y="4725"/>
                    <a:pt x="11991" y="4556"/>
                    <a:pt x="13059" y="4809"/>
                  </a:cubicBezTo>
                  <a:lnTo>
                    <a:pt x="6899" y="11222"/>
                  </a:lnTo>
                  <a:close/>
                  <a:moveTo>
                    <a:pt x="2710" y="20166"/>
                  </a:moveTo>
                  <a:cubicBezTo>
                    <a:pt x="2628" y="20166"/>
                    <a:pt x="2464" y="20250"/>
                    <a:pt x="2300" y="20250"/>
                  </a:cubicBezTo>
                  <a:cubicBezTo>
                    <a:pt x="1725" y="20250"/>
                    <a:pt x="1314" y="19828"/>
                    <a:pt x="1314" y="19238"/>
                  </a:cubicBezTo>
                  <a:cubicBezTo>
                    <a:pt x="1314" y="19153"/>
                    <a:pt x="1396" y="18900"/>
                    <a:pt x="1396" y="18900"/>
                  </a:cubicBezTo>
                  <a:cubicBezTo>
                    <a:pt x="2053" y="16284"/>
                    <a:pt x="2053" y="16284"/>
                    <a:pt x="2053" y="16284"/>
                  </a:cubicBezTo>
                  <a:cubicBezTo>
                    <a:pt x="2792" y="16284"/>
                    <a:pt x="3614" y="16538"/>
                    <a:pt x="4271" y="17213"/>
                  </a:cubicBezTo>
                  <a:cubicBezTo>
                    <a:pt x="4928" y="17888"/>
                    <a:pt x="5256" y="18731"/>
                    <a:pt x="5174" y="19491"/>
                  </a:cubicBezTo>
                  <a:lnTo>
                    <a:pt x="2710" y="20166"/>
                  </a:lnTo>
                  <a:close/>
                  <a:moveTo>
                    <a:pt x="5831" y="19322"/>
                  </a:moveTo>
                  <a:cubicBezTo>
                    <a:pt x="5831" y="18394"/>
                    <a:pt x="5421" y="17466"/>
                    <a:pt x="4763" y="16706"/>
                  </a:cubicBezTo>
                  <a:cubicBezTo>
                    <a:pt x="4024" y="16031"/>
                    <a:pt x="3121" y="15609"/>
                    <a:pt x="2217" y="15609"/>
                  </a:cubicBezTo>
                  <a:cubicBezTo>
                    <a:pt x="2875" y="13163"/>
                    <a:pt x="2875" y="13163"/>
                    <a:pt x="2875" y="13163"/>
                  </a:cubicBezTo>
                  <a:cubicBezTo>
                    <a:pt x="2957" y="12994"/>
                    <a:pt x="3039" y="12825"/>
                    <a:pt x="3203" y="12656"/>
                  </a:cubicBezTo>
                  <a:cubicBezTo>
                    <a:pt x="4517" y="11728"/>
                    <a:pt x="6488" y="11981"/>
                    <a:pt x="7884" y="13500"/>
                  </a:cubicBezTo>
                  <a:cubicBezTo>
                    <a:pt x="9445" y="15019"/>
                    <a:pt x="9609" y="17213"/>
                    <a:pt x="8459" y="18563"/>
                  </a:cubicBezTo>
                  <a:cubicBezTo>
                    <a:pt x="8459" y="18647"/>
                    <a:pt x="8377" y="18647"/>
                    <a:pt x="8295" y="18647"/>
                  </a:cubicBezTo>
                  <a:lnTo>
                    <a:pt x="5831" y="19322"/>
                  </a:lnTo>
                  <a:close/>
                  <a:moveTo>
                    <a:pt x="18890" y="7931"/>
                  </a:moveTo>
                  <a:cubicBezTo>
                    <a:pt x="17740" y="9113"/>
                    <a:pt x="17740" y="9113"/>
                    <a:pt x="17740" y="9113"/>
                  </a:cubicBezTo>
                  <a:cubicBezTo>
                    <a:pt x="17740" y="8944"/>
                    <a:pt x="17740" y="8775"/>
                    <a:pt x="17740" y="8606"/>
                  </a:cubicBezTo>
                  <a:cubicBezTo>
                    <a:pt x="17658" y="7341"/>
                    <a:pt x="17001" y="6075"/>
                    <a:pt x="16097" y="5062"/>
                  </a:cubicBezTo>
                  <a:cubicBezTo>
                    <a:pt x="15030" y="3966"/>
                    <a:pt x="13551" y="3375"/>
                    <a:pt x="12155" y="3375"/>
                  </a:cubicBezTo>
                  <a:cubicBezTo>
                    <a:pt x="13305" y="2194"/>
                    <a:pt x="13305" y="2194"/>
                    <a:pt x="13305" y="2194"/>
                  </a:cubicBezTo>
                  <a:cubicBezTo>
                    <a:pt x="13798" y="1687"/>
                    <a:pt x="14537" y="1350"/>
                    <a:pt x="15440" y="1350"/>
                  </a:cubicBezTo>
                  <a:cubicBezTo>
                    <a:pt x="16426" y="1350"/>
                    <a:pt x="17576" y="1856"/>
                    <a:pt x="18397" y="2700"/>
                  </a:cubicBezTo>
                  <a:cubicBezTo>
                    <a:pt x="19136" y="3459"/>
                    <a:pt x="19629" y="4472"/>
                    <a:pt x="19711" y="5484"/>
                  </a:cubicBezTo>
                  <a:cubicBezTo>
                    <a:pt x="19793" y="6413"/>
                    <a:pt x="19465" y="7341"/>
                    <a:pt x="18890" y="7931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7" name="Group 3712">
            <a:extLst>
              <a:ext uri="{FF2B5EF4-FFF2-40B4-BE49-F238E27FC236}">
                <a16:creationId xmlns:a16="http://schemas.microsoft.com/office/drawing/2014/main" id="{FC25EA71-6F8A-4DFB-87E8-0D85C1FB487A}"/>
              </a:ext>
            </a:extLst>
          </p:cNvPr>
          <p:cNvGrpSpPr/>
          <p:nvPr/>
        </p:nvGrpSpPr>
        <p:grpSpPr>
          <a:xfrm>
            <a:off x="3826444" y="2214008"/>
            <a:ext cx="881685" cy="905381"/>
            <a:chOff x="0" y="0"/>
            <a:chExt cx="881683" cy="905380"/>
          </a:xfrm>
        </p:grpSpPr>
        <p:sp>
          <p:nvSpPr>
            <p:cNvPr id="58" name="Shape 3706">
              <a:extLst>
                <a:ext uri="{FF2B5EF4-FFF2-40B4-BE49-F238E27FC236}">
                  <a16:creationId xmlns:a16="http://schemas.microsoft.com/office/drawing/2014/main" id="{C04F3342-A9C8-4199-AEF7-DBB09CA0A8B6}"/>
                </a:ext>
              </a:extLst>
            </p:cNvPr>
            <p:cNvSpPr/>
            <p:nvPr/>
          </p:nvSpPr>
          <p:spPr>
            <a:xfrm rot="5400000">
              <a:off x="-11849" y="11847"/>
              <a:ext cx="905381" cy="881685"/>
            </a:xfrm>
            <a:prstGeom prst="ellipse">
              <a:avLst/>
            </a:prstGeom>
            <a:solidFill>
              <a:srgbClr val="FFFFFF"/>
            </a:solidFill>
            <a:ln w="28575" cap="flat">
              <a:solidFill>
                <a:schemeClr val="accent4"/>
              </a:solidFill>
              <a:prstDash val="solid"/>
              <a:bevel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cs typeface="+mn-ea"/>
                <a:sym typeface="+mn-lt"/>
              </a:endParaRPr>
            </a:p>
          </p:txBody>
        </p:sp>
        <p:grpSp>
          <p:nvGrpSpPr>
            <p:cNvPr id="59" name="Group 3711">
              <a:extLst>
                <a:ext uri="{FF2B5EF4-FFF2-40B4-BE49-F238E27FC236}">
                  <a16:creationId xmlns:a16="http://schemas.microsoft.com/office/drawing/2014/main" id="{7D761B51-0FA4-4469-957A-E8A6BE9C0D6C}"/>
                </a:ext>
              </a:extLst>
            </p:cNvPr>
            <p:cNvGrpSpPr/>
            <p:nvPr/>
          </p:nvGrpSpPr>
          <p:grpSpPr>
            <a:xfrm>
              <a:off x="265444" y="252857"/>
              <a:ext cx="350794" cy="399664"/>
              <a:chOff x="0" y="0"/>
              <a:chExt cx="350793" cy="399663"/>
            </a:xfrm>
          </p:grpSpPr>
          <p:sp>
            <p:nvSpPr>
              <p:cNvPr id="60" name="Shape 3707">
                <a:extLst>
                  <a:ext uri="{FF2B5EF4-FFF2-40B4-BE49-F238E27FC236}">
                    <a16:creationId xmlns:a16="http://schemas.microsoft.com/office/drawing/2014/main" id="{F86A98BA-E46E-4AA8-A270-402399377642}"/>
                  </a:ext>
                </a:extLst>
              </p:cNvPr>
              <p:cNvSpPr/>
              <p:nvPr/>
            </p:nvSpPr>
            <p:spPr>
              <a:xfrm>
                <a:off x="-1" y="-1"/>
                <a:ext cx="350794" cy="3996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5613" y="0"/>
                      <a:pt x="0" y="1369"/>
                      <a:pt x="0" y="4420"/>
                    </a:cubicBezTo>
                    <a:cubicBezTo>
                      <a:pt x="0" y="17243"/>
                      <a:pt x="0" y="17243"/>
                      <a:pt x="0" y="17243"/>
                    </a:cubicBezTo>
                    <a:cubicBezTo>
                      <a:pt x="0" y="20231"/>
                      <a:pt x="5613" y="21600"/>
                      <a:pt x="10800" y="21600"/>
                    </a:cubicBezTo>
                    <a:cubicBezTo>
                      <a:pt x="15987" y="21600"/>
                      <a:pt x="21600" y="20231"/>
                      <a:pt x="21600" y="17243"/>
                    </a:cubicBezTo>
                    <a:cubicBezTo>
                      <a:pt x="21600" y="4420"/>
                      <a:pt x="21600" y="4420"/>
                      <a:pt x="21600" y="4420"/>
                    </a:cubicBezTo>
                    <a:cubicBezTo>
                      <a:pt x="21600" y="1369"/>
                      <a:pt x="15987" y="0"/>
                      <a:pt x="10800" y="0"/>
                    </a:cubicBezTo>
                    <a:close/>
                    <a:moveTo>
                      <a:pt x="20037" y="17243"/>
                    </a:moveTo>
                    <a:cubicBezTo>
                      <a:pt x="20037" y="18923"/>
                      <a:pt x="15916" y="20293"/>
                      <a:pt x="10800" y="20293"/>
                    </a:cubicBezTo>
                    <a:cubicBezTo>
                      <a:pt x="5684" y="20293"/>
                      <a:pt x="1563" y="18923"/>
                      <a:pt x="1563" y="17243"/>
                    </a:cubicBezTo>
                    <a:cubicBezTo>
                      <a:pt x="1563" y="14690"/>
                      <a:pt x="1563" y="14690"/>
                      <a:pt x="1563" y="14690"/>
                    </a:cubicBezTo>
                    <a:cubicBezTo>
                      <a:pt x="3126" y="16122"/>
                      <a:pt x="6963" y="16869"/>
                      <a:pt x="10800" y="16869"/>
                    </a:cubicBezTo>
                    <a:cubicBezTo>
                      <a:pt x="14637" y="16869"/>
                      <a:pt x="18474" y="16122"/>
                      <a:pt x="20037" y="14690"/>
                    </a:cubicBezTo>
                    <a:lnTo>
                      <a:pt x="20037" y="17243"/>
                    </a:lnTo>
                    <a:close/>
                    <a:moveTo>
                      <a:pt x="20037" y="13197"/>
                    </a:moveTo>
                    <a:cubicBezTo>
                      <a:pt x="20037" y="13197"/>
                      <a:pt x="20037" y="13197"/>
                      <a:pt x="20037" y="13197"/>
                    </a:cubicBezTo>
                    <a:cubicBezTo>
                      <a:pt x="20037" y="13197"/>
                      <a:pt x="20037" y="13197"/>
                      <a:pt x="20037" y="13197"/>
                    </a:cubicBezTo>
                    <a:cubicBezTo>
                      <a:pt x="20037" y="14877"/>
                      <a:pt x="15916" y="16247"/>
                      <a:pt x="10800" y="16247"/>
                    </a:cubicBezTo>
                    <a:cubicBezTo>
                      <a:pt x="5684" y="16247"/>
                      <a:pt x="1563" y="14877"/>
                      <a:pt x="1563" y="13197"/>
                    </a:cubicBezTo>
                    <a:cubicBezTo>
                      <a:pt x="1563" y="13197"/>
                      <a:pt x="1563" y="13197"/>
                      <a:pt x="1563" y="13197"/>
                    </a:cubicBezTo>
                    <a:cubicBezTo>
                      <a:pt x="1563" y="13197"/>
                      <a:pt x="1563" y="13197"/>
                      <a:pt x="1563" y="13197"/>
                    </a:cubicBezTo>
                    <a:cubicBezTo>
                      <a:pt x="1563" y="10644"/>
                      <a:pt x="1563" y="10644"/>
                      <a:pt x="1563" y="10644"/>
                    </a:cubicBezTo>
                    <a:cubicBezTo>
                      <a:pt x="3126" y="12076"/>
                      <a:pt x="6963" y="12823"/>
                      <a:pt x="10800" y="12823"/>
                    </a:cubicBezTo>
                    <a:cubicBezTo>
                      <a:pt x="14637" y="12823"/>
                      <a:pt x="18474" y="12076"/>
                      <a:pt x="20037" y="10644"/>
                    </a:cubicBezTo>
                    <a:lnTo>
                      <a:pt x="20037" y="13197"/>
                    </a:lnTo>
                    <a:close/>
                    <a:moveTo>
                      <a:pt x="20037" y="9150"/>
                    </a:moveTo>
                    <a:cubicBezTo>
                      <a:pt x="20037" y="9150"/>
                      <a:pt x="20037" y="9150"/>
                      <a:pt x="20037" y="9150"/>
                    </a:cubicBezTo>
                    <a:cubicBezTo>
                      <a:pt x="20037" y="9150"/>
                      <a:pt x="20037" y="9150"/>
                      <a:pt x="20037" y="9150"/>
                    </a:cubicBezTo>
                    <a:cubicBezTo>
                      <a:pt x="20037" y="10831"/>
                      <a:pt x="15916" y="12138"/>
                      <a:pt x="10800" y="12138"/>
                    </a:cubicBezTo>
                    <a:cubicBezTo>
                      <a:pt x="5684" y="12138"/>
                      <a:pt x="1563" y="10831"/>
                      <a:pt x="1563" y="9150"/>
                    </a:cubicBezTo>
                    <a:cubicBezTo>
                      <a:pt x="1563" y="9150"/>
                      <a:pt x="1563" y="9150"/>
                      <a:pt x="1563" y="9150"/>
                    </a:cubicBezTo>
                    <a:cubicBezTo>
                      <a:pt x="1563" y="9150"/>
                      <a:pt x="1563" y="9150"/>
                      <a:pt x="1563" y="9150"/>
                    </a:cubicBezTo>
                    <a:cubicBezTo>
                      <a:pt x="1563" y="6785"/>
                      <a:pt x="1563" y="6785"/>
                      <a:pt x="1563" y="6785"/>
                    </a:cubicBezTo>
                    <a:cubicBezTo>
                      <a:pt x="3553" y="8154"/>
                      <a:pt x="7247" y="8777"/>
                      <a:pt x="10800" y="8777"/>
                    </a:cubicBezTo>
                    <a:cubicBezTo>
                      <a:pt x="14353" y="8777"/>
                      <a:pt x="18047" y="8154"/>
                      <a:pt x="20037" y="6785"/>
                    </a:cubicBezTo>
                    <a:lnTo>
                      <a:pt x="20037" y="9150"/>
                    </a:lnTo>
                    <a:close/>
                    <a:moveTo>
                      <a:pt x="10800" y="7407"/>
                    </a:moveTo>
                    <a:cubicBezTo>
                      <a:pt x="5684" y="7407"/>
                      <a:pt x="1563" y="6100"/>
                      <a:pt x="1563" y="4420"/>
                    </a:cubicBezTo>
                    <a:cubicBezTo>
                      <a:pt x="1563" y="2739"/>
                      <a:pt x="5684" y="1369"/>
                      <a:pt x="10800" y="1369"/>
                    </a:cubicBezTo>
                    <a:cubicBezTo>
                      <a:pt x="15916" y="1369"/>
                      <a:pt x="20037" y="2739"/>
                      <a:pt x="20037" y="4420"/>
                    </a:cubicBezTo>
                    <a:cubicBezTo>
                      <a:pt x="20037" y="6100"/>
                      <a:pt x="15916" y="7407"/>
                      <a:pt x="10800" y="740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Shape 3708">
                <a:extLst>
                  <a:ext uri="{FF2B5EF4-FFF2-40B4-BE49-F238E27FC236}">
                    <a16:creationId xmlns:a16="http://schemas.microsoft.com/office/drawing/2014/main" id="{82FD3818-3F87-4043-B771-C13F8372CEE1}"/>
                  </a:ext>
                </a:extLst>
              </p:cNvPr>
              <p:cNvSpPr/>
              <p:nvPr/>
            </p:nvSpPr>
            <p:spPr>
              <a:xfrm>
                <a:off x="275796" y="289572"/>
                <a:ext cx="25161" cy="25645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Shape 3709">
                <a:extLst>
                  <a:ext uri="{FF2B5EF4-FFF2-40B4-BE49-F238E27FC236}">
                    <a16:creationId xmlns:a16="http://schemas.microsoft.com/office/drawing/2014/main" id="{77850D57-FB95-4095-8974-A3CF705DAEE7}"/>
                  </a:ext>
                </a:extLst>
              </p:cNvPr>
              <p:cNvSpPr/>
              <p:nvPr/>
            </p:nvSpPr>
            <p:spPr>
              <a:xfrm>
                <a:off x="275796" y="214574"/>
                <a:ext cx="25161" cy="25645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Shape 3710">
                <a:extLst>
                  <a:ext uri="{FF2B5EF4-FFF2-40B4-BE49-F238E27FC236}">
                    <a16:creationId xmlns:a16="http://schemas.microsoft.com/office/drawing/2014/main" id="{0A6F9171-FF41-4674-9DD6-4FDC6ED54DB8}"/>
                  </a:ext>
                </a:extLst>
              </p:cNvPr>
              <p:cNvSpPr/>
              <p:nvPr/>
            </p:nvSpPr>
            <p:spPr>
              <a:xfrm>
                <a:off x="275796" y="140061"/>
                <a:ext cx="25161" cy="25161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3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  <p:bldP spid="7" grpId="0" animBg="1" advAuto="0"/>
      <p:bldP spid="8" grpId="0" animBg="1" advAuto="0"/>
      <p:bldP spid="9" grpId="0" animBg="1" advAuto="0"/>
      <p:bldP spid="10" grpId="0" animBg="1" advAuto="0"/>
      <p:bldP spid="11" grpId="0" animBg="1" advAuto="0"/>
      <p:bldP spid="12" grpId="0" animBg="1" advAuto="0"/>
      <p:bldP spid="17" grpId="0" animBg="1" advAuto="0"/>
      <p:bldP spid="20" grpId="0" animBg="1" advAuto="0"/>
      <p:bldP spid="23" grpId="0" animBg="1" advAuto="0"/>
      <p:bldP spid="26" grpId="0" animBg="1" advAuto="0"/>
      <p:bldP spid="33" grpId="0" animBg="1" advAuto="0"/>
      <p:bldP spid="38" grpId="0" animBg="1" advAuto="0"/>
      <p:bldP spid="54" grpId="0" animBg="1" advAuto="0"/>
      <p:bldP spid="5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A92D2-9C85-4C97-9097-1ABF71C9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710" y="445516"/>
            <a:ext cx="9946992" cy="54000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Мы берём на себя </a:t>
            </a:r>
            <a:r>
              <a:rPr lang="ru-RU" b="1" dirty="0">
                <a:solidFill>
                  <a:srgbClr val="FF0000"/>
                </a:solidFill>
                <a:latin typeface="Century Gothic" panose="020B0502020202020204" pitchFamily="34" charset="0"/>
              </a:rPr>
              <a:t>всё</a:t>
            </a:r>
            <a:r>
              <a:rPr lang="ru-RU" b="1" dirty="0">
                <a:latin typeface="Century Gothic" panose="020B0502020202020204" pitchFamily="34" charset="0"/>
              </a:rPr>
              <a:t>, что отнимает время и тормозит работу:</a:t>
            </a:r>
            <a:endParaRPr lang="ru-UA" b="1" dirty="0">
              <a:latin typeface="Century Gothic" panose="020B0502020202020204" pitchFamily="34" charset="0"/>
            </a:endParaRPr>
          </a:p>
        </p:txBody>
      </p:sp>
      <p:sp>
        <p:nvSpPr>
          <p:cNvPr id="39" name="Freeform 19">
            <a:extLst>
              <a:ext uri="{FF2B5EF4-FFF2-40B4-BE49-F238E27FC236}">
                <a16:creationId xmlns:a16="http://schemas.microsoft.com/office/drawing/2014/main" id="{8F3D0D70-36D7-4FAE-92F5-A23D143C5BCD}"/>
              </a:ext>
            </a:extLst>
          </p:cNvPr>
          <p:cNvSpPr>
            <a:spLocks noEditPoints="1"/>
          </p:cNvSpPr>
          <p:nvPr/>
        </p:nvSpPr>
        <p:spPr bwMode="auto">
          <a:xfrm>
            <a:off x="4275494" y="1940020"/>
            <a:ext cx="4682895" cy="4212490"/>
          </a:xfrm>
          <a:custGeom>
            <a:avLst/>
            <a:gdLst>
              <a:gd name="T0" fmla="*/ 233 w 747"/>
              <a:gd name="T1" fmla="*/ 0 h 672"/>
              <a:gd name="T2" fmla="*/ 306 w 747"/>
              <a:gd name="T3" fmla="*/ 37 h 672"/>
              <a:gd name="T4" fmla="*/ 374 w 747"/>
              <a:gd name="T5" fmla="*/ 66 h 672"/>
              <a:gd name="T6" fmla="*/ 444 w 747"/>
              <a:gd name="T7" fmla="*/ 33 h 672"/>
              <a:gd name="T8" fmla="*/ 514 w 747"/>
              <a:gd name="T9" fmla="*/ 0 h 672"/>
              <a:gd name="T10" fmla="*/ 606 w 747"/>
              <a:gd name="T11" fmla="*/ 92 h 672"/>
              <a:gd name="T12" fmla="*/ 601 w 747"/>
              <a:gd name="T13" fmla="*/ 122 h 672"/>
              <a:gd name="T14" fmla="*/ 594 w 747"/>
              <a:gd name="T15" fmla="*/ 154 h 672"/>
              <a:gd name="T16" fmla="*/ 643 w 747"/>
              <a:gd name="T17" fmla="*/ 237 h 672"/>
              <a:gd name="T18" fmla="*/ 681 w 747"/>
              <a:gd name="T19" fmla="*/ 248 h 672"/>
              <a:gd name="T20" fmla="*/ 747 w 747"/>
              <a:gd name="T21" fmla="*/ 336 h 672"/>
              <a:gd name="T22" fmla="*/ 679 w 747"/>
              <a:gd name="T23" fmla="*/ 424 h 672"/>
              <a:gd name="T24" fmla="*/ 644 w 747"/>
              <a:gd name="T25" fmla="*/ 434 h 672"/>
              <a:gd name="T26" fmla="*/ 594 w 747"/>
              <a:gd name="T27" fmla="*/ 517 h 672"/>
              <a:gd name="T28" fmla="*/ 602 w 747"/>
              <a:gd name="T29" fmla="*/ 552 h 672"/>
              <a:gd name="T30" fmla="*/ 606 w 747"/>
              <a:gd name="T31" fmla="*/ 580 h 672"/>
              <a:gd name="T32" fmla="*/ 514 w 747"/>
              <a:gd name="T33" fmla="*/ 672 h 672"/>
              <a:gd name="T34" fmla="*/ 449 w 747"/>
              <a:gd name="T35" fmla="*/ 644 h 672"/>
              <a:gd name="T36" fmla="*/ 422 w 747"/>
              <a:gd name="T37" fmla="*/ 620 h 672"/>
              <a:gd name="T38" fmla="*/ 373 w 747"/>
              <a:gd name="T39" fmla="*/ 606 h 672"/>
              <a:gd name="T40" fmla="*/ 323 w 747"/>
              <a:gd name="T41" fmla="*/ 621 h 672"/>
              <a:gd name="T42" fmla="*/ 284 w 747"/>
              <a:gd name="T43" fmla="*/ 655 h 672"/>
              <a:gd name="T44" fmla="*/ 233 w 747"/>
              <a:gd name="T45" fmla="*/ 672 h 672"/>
              <a:gd name="T46" fmla="*/ 141 w 747"/>
              <a:gd name="T47" fmla="*/ 580 h 672"/>
              <a:gd name="T48" fmla="*/ 146 w 747"/>
              <a:gd name="T49" fmla="*/ 551 h 672"/>
              <a:gd name="T50" fmla="*/ 152 w 747"/>
              <a:gd name="T51" fmla="*/ 528 h 672"/>
              <a:gd name="T52" fmla="*/ 153 w 747"/>
              <a:gd name="T53" fmla="*/ 519 h 672"/>
              <a:gd name="T54" fmla="*/ 69 w 747"/>
              <a:gd name="T55" fmla="*/ 425 h 672"/>
              <a:gd name="T56" fmla="*/ 0 w 747"/>
              <a:gd name="T57" fmla="*/ 336 h 672"/>
              <a:gd name="T58" fmla="*/ 74 w 747"/>
              <a:gd name="T59" fmla="*/ 246 h 672"/>
              <a:gd name="T60" fmla="*/ 153 w 747"/>
              <a:gd name="T61" fmla="*/ 153 h 672"/>
              <a:gd name="T62" fmla="*/ 147 w 747"/>
              <a:gd name="T63" fmla="*/ 124 h 672"/>
              <a:gd name="T64" fmla="*/ 141 w 747"/>
              <a:gd name="T65" fmla="*/ 92 h 672"/>
              <a:gd name="T66" fmla="*/ 233 w 747"/>
              <a:gd name="T67" fmla="*/ 0 h 672"/>
              <a:gd name="T68" fmla="*/ 180 w 747"/>
              <a:gd name="T69" fmla="*/ 310 h 672"/>
              <a:gd name="T70" fmla="*/ 184 w 747"/>
              <a:gd name="T71" fmla="*/ 336 h 672"/>
              <a:gd name="T72" fmla="*/ 180 w 747"/>
              <a:gd name="T73" fmla="*/ 364 h 672"/>
              <a:gd name="T74" fmla="*/ 220 w 747"/>
              <a:gd name="T75" fmla="*/ 482 h 672"/>
              <a:gd name="T76" fmla="*/ 247 w 747"/>
              <a:gd name="T77" fmla="*/ 490 h 672"/>
              <a:gd name="T78" fmla="*/ 278 w 747"/>
              <a:gd name="T79" fmla="*/ 500 h 672"/>
              <a:gd name="T80" fmla="*/ 304 w 747"/>
              <a:gd name="T81" fmla="*/ 524 h 672"/>
              <a:gd name="T82" fmla="*/ 319 w 747"/>
              <a:gd name="T83" fmla="*/ 538 h 672"/>
              <a:gd name="T84" fmla="*/ 373 w 747"/>
              <a:gd name="T85" fmla="*/ 555 h 672"/>
              <a:gd name="T86" fmla="*/ 429 w 747"/>
              <a:gd name="T87" fmla="*/ 537 h 672"/>
              <a:gd name="T88" fmla="*/ 445 w 747"/>
              <a:gd name="T89" fmla="*/ 521 h 672"/>
              <a:gd name="T90" fmla="*/ 470 w 747"/>
              <a:gd name="T91" fmla="*/ 500 h 672"/>
              <a:gd name="T92" fmla="*/ 503 w 747"/>
              <a:gd name="T93" fmla="*/ 490 h 672"/>
              <a:gd name="T94" fmla="*/ 523 w 747"/>
              <a:gd name="T95" fmla="*/ 484 h 672"/>
              <a:gd name="T96" fmla="*/ 576 w 747"/>
              <a:gd name="T97" fmla="*/ 398 h 672"/>
              <a:gd name="T98" fmla="*/ 569 w 747"/>
              <a:gd name="T99" fmla="*/ 368 h 672"/>
              <a:gd name="T100" fmla="*/ 563 w 747"/>
              <a:gd name="T101" fmla="*/ 336 h 672"/>
              <a:gd name="T102" fmla="*/ 569 w 747"/>
              <a:gd name="T103" fmla="*/ 304 h 672"/>
              <a:gd name="T104" fmla="*/ 575 w 747"/>
              <a:gd name="T105" fmla="*/ 274 h 672"/>
              <a:gd name="T106" fmla="*/ 524 w 747"/>
              <a:gd name="T107" fmla="*/ 190 h 672"/>
              <a:gd name="T108" fmla="*/ 500 w 747"/>
              <a:gd name="T109" fmla="*/ 182 h 672"/>
              <a:gd name="T110" fmla="*/ 472 w 747"/>
              <a:gd name="T111" fmla="*/ 173 h 672"/>
              <a:gd name="T112" fmla="*/ 445 w 747"/>
              <a:gd name="T113" fmla="*/ 152 h 672"/>
              <a:gd name="T114" fmla="*/ 374 w 747"/>
              <a:gd name="T115" fmla="*/ 119 h 672"/>
              <a:gd name="T116" fmla="*/ 302 w 747"/>
              <a:gd name="T117" fmla="*/ 152 h 672"/>
              <a:gd name="T118" fmla="*/ 253 w 747"/>
              <a:gd name="T119" fmla="*/ 182 h 672"/>
              <a:gd name="T120" fmla="*/ 173 w 747"/>
              <a:gd name="T121" fmla="*/ 275 h 672"/>
              <a:gd name="T122" fmla="*/ 180 w 747"/>
              <a:gd name="T123" fmla="*/ 31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47" h="672">
                <a:moveTo>
                  <a:pt x="233" y="0"/>
                </a:moveTo>
                <a:cubicBezTo>
                  <a:pt x="262" y="0"/>
                  <a:pt x="289" y="14"/>
                  <a:pt x="306" y="37"/>
                </a:cubicBezTo>
                <a:cubicBezTo>
                  <a:pt x="321" y="57"/>
                  <a:pt x="349" y="66"/>
                  <a:pt x="374" y="66"/>
                </a:cubicBezTo>
                <a:cubicBezTo>
                  <a:pt x="402" y="66"/>
                  <a:pt x="426" y="55"/>
                  <a:pt x="444" y="33"/>
                </a:cubicBezTo>
                <a:cubicBezTo>
                  <a:pt x="461" y="12"/>
                  <a:pt x="487" y="0"/>
                  <a:pt x="514" y="0"/>
                </a:cubicBezTo>
                <a:cubicBezTo>
                  <a:pt x="565" y="0"/>
                  <a:pt x="606" y="41"/>
                  <a:pt x="606" y="92"/>
                </a:cubicBezTo>
                <a:cubicBezTo>
                  <a:pt x="606" y="103"/>
                  <a:pt x="604" y="112"/>
                  <a:pt x="601" y="122"/>
                </a:cubicBezTo>
                <a:cubicBezTo>
                  <a:pt x="598" y="133"/>
                  <a:pt x="594" y="143"/>
                  <a:pt x="594" y="154"/>
                </a:cubicBezTo>
                <a:cubicBezTo>
                  <a:pt x="594" y="189"/>
                  <a:pt x="613" y="220"/>
                  <a:pt x="643" y="237"/>
                </a:cubicBezTo>
                <a:cubicBezTo>
                  <a:pt x="655" y="244"/>
                  <a:pt x="669" y="244"/>
                  <a:pt x="681" y="248"/>
                </a:cubicBezTo>
                <a:cubicBezTo>
                  <a:pt x="720" y="259"/>
                  <a:pt x="747" y="295"/>
                  <a:pt x="747" y="336"/>
                </a:cubicBezTo>
                <a:cubicBezTo>
                  <a:pt x="747" y="377"/>
                  <a:pt x="719" y="414"/>
                  <a:pt x="679" y="424"/>
                </a:cubicBezTo>
                <a:cubicBezTo>
                  <a:pt x="667" y="428"/>
                  <a:pt x="655" y="428"/>
                  <a:pt x="644" y="434"/>
                </a:cubicBezTo>
                <a:cubicBezTo>
                  <a:pt x="613" y="450"/>
                  <a:pt x="594" y="482"/>
                  <a:pt x="594" y="517"/>
                </a:cubicBezTo>
                <a:cubicBezTo>
                  <a:pt x="594" y="529"/>
                  <a:pt x="598" y="541"/>
                  <a:pt x="602" y="552"/>
                </a:cubicBezTo>
                <a:cubicBezTo>
                  <a:pt x="604" y="561"/>
                  <a:pt x="606" y="570"/>
                  <a:pt x="606" y="580"/>
                </a:cubicBezTo>
                <a:cubicBezTo>
                  <a:pt x="606" y="631"/>
                  <a:pt x="565" y="672"/>
                  <a:pt x="514" y="672"/>
                </a:cubicBezTo>
                <a:cubicBezTo>
                  <a:pt x="490" y="672"/>
                  <a:pt x="466" y="662"/>
                  <a:pt x="449" y="644"/>
                </a:cubicBezTo>
                <a:cubicBezTo>
                  <a:pt x="440" y="635"/>
                  <a:pt x="433" y="626"/>
                  <a:pt x="422" y="620"/>
                </a:cubicBezTo>
                <a:cubicBezTo>
                  <a:pt x="407" y="611"/>
                  <a:pt x="390" y="606"/>
                  <a:pt x="373" y="606"/>
                </a:cubicBezTo>
                <a:cubicBezTo>
                  <a:pt x="355" y="606"/>
                  <a:pt x="338" y="611"/>
                  <a:pt x="323" y="621"/>
                </a:cubicBezTo>
                <a:cubicBezTo>
                  <a:pt x="308" y="630"/>
                  <a:pt x="297" y="644"/>
                  <a:pt x="284" y="655"/>
                </a:cubicBezTo>
                <a:cubicBezTo>
                  <a:pt x="268" y="667"/>
                  <a:pt x="253" y="672"/>
                  <a:pt x="233" y="672"/>
                </a:cubicBezTo>
                <a:cubicBezTo>
                  <a:pt x="182" y="672"/>
                  <a:pt x="141" y="631"/>
                  <a:pt x="141" y="580"/>
                </a:cubicBezTo>
                <a:cubicBezTo>
                  <a:pt x="141" y="570"/>
                  <a:pt x="144" y="561"/>
                  <a:pt x="146" y="551"/>
                </a:cubicBezTo>
                <a:cubicBezTo>
                  <a:pt x="149" y="543"/>
                  <a:pt x="151" y="536"/>
                  <a:pt x="152" y="528"/>
                </a:cubicBezTo>
                <a:cubicBezTo>
                  <a:pt x="152" y="525"/>
                  <a:pt x="153" y="522"/>
                  <a:pt x="153" y="519"/>
                </a:cubicBezTo>
                <a:cubicBezTo>
                  <a:pt x="153" y="466"/>
                  <a:pt x="117" y="437"/>
                  <a:pt x="69" y="425"/>
                </a:cubicBezTo>
                <a:cubicBezTo>
                  <a:pt x="29" y="414"/>
                  <a:pt x="0" y="378"/>
                  <a:pt x="0" y="336"/>
                </a:cubicBezTo>
                <a:cubicBezTo>
                  <a:pt x="0" y="292"/>
                  <a:pt x="31" y="254"/>
                  <a:pt x="74" y="246"/>
                </a:cubicBezTo>
                <a:cubicBezTo>
                  <a:pt x="120" y="236"/>
                  <a:pt x="153" y="201"/>
                  <a:pt x="153" y="153"/>
                </a:cubicBezTo>
                <a:cubicBezTo>
                  <a:pt x="153" y="142"/>
                  <a:pt x="150" y="134"/>
                  <a:pt x="147" y="124"/>
                </a:cubicBezTo>
                <a:cubicBezTo>
                  <a:pt x="143" y="113"/>
                  <a:pt x="141" y="103"/>
                  <a:pt x="141" y="92"/>
                </a:cubicBezTo>
                <a:cubicBezTo>
                  <a:pt x="141" y="41"/>
                  <a:pt x="182" y="0"/>
                  <a:pt x="233" y="0"/>
                </a:cubicBezTo>
                <a:close/>
                <a:moveTo>
                  <a:pt x="180" y="310"/>
                </a:moveTo>
                <a:cubicBezTo>
                  <a:pt x="183" y="318"/>
                  <a:pt x="184" y="327"/>
                  <a:pt x="184" y="336"/>
                </a:cubicBezTo>
                <a:cubicBezTo>
                  <a:pt x="184" y="345"/>
                  <a:pt x="183" y="355"/>
                  <a:pt x="180" y="364"/>
                </a:cubicBezTo>
                <a:cubicBezTo>
                  <a:pt x="165" y="409"/>
                  <a:pt x="176" y="458"/>
                  <a:pt x="220" y="482"/>
                </a:cubicBezTo>
                <a:cubicBezTo>
                  <a:pt x="228" y="486"/>
                  <a:pt x="238" y="488"/>
                  <a:pt x="247" y="490"/>
                </a:cubicBezTo>
                <a:cubicBezTo>
                  <a:pt x="258" y="492"/>
                  <a:pt x="268" y="495"/>
                  <a:pt x="278" y="500"/>
                </a:cubicBezTo>
                <a:cubicBezTo>
                  <a:pt x="289" y="506"/>
                  <a:pt x="296" y="514"/>
                  <a:pt x="304" y="524"/>
                </a:cubicBezTo>
                <a:cubicBezTo>
                  <a:pt x="309" y="529"/>
                  <a:pt x="313" y="534"/>
                  <a:pt x="319" y="538"/>
                </a:cubicBezTo>
                <a:cubicBezTo>
                  <a:pt x="335" y="549"/>
                  <a:pt x="354" y="555"/>
                  <a:pt x="373" y="555"/>
                </a:cubicBezTo>
                <a:cubicBezTo>
                  <a:pt x="393" y="555"/>
                  <a:pt x="412" y="549"/>
                  <a:pt x="429" y="537"/>
                </a:cubicBezTo>
                <a:cubicBezTo>
                  <a:pt x="435" y="533"/>
                  <a:pt x="440" y="527"/>
                  <a:pt x="445" y="521"/>
                </a:cubicBezTo>
                <a:cubicBezTo>
                  <a:pt x="453" y="513"/>
                  <a:pt x="460" y="506"/>
                  <a:pt x="470" y="500"/>
                </a:cubicBezTo>
                <a:cubicBezTo>
                  <a:pt x="480" y="494"/>
                  <a:pt x="491" y="492"/>
                  <a:pt x="503" y="490"/>
                </a:cubicBezTo>
                <a:cubicBezTo>
                  <a:pt x="509" y="489"/>
                  <a:pt x="516" y="487"/>
                  <a:pt x="523" y="484"/>
                </a:cubicBezTo>
                <a:cubicBezTo>
                  <a:pt x="555" y="468"/>
                  <a:pt x="576" y="435"/>
                  <a:pt x="576" y="398"/>
                </a:cubicBezTo>
                <a:cubicBezTo>
                  <a:pt x="576" y="388"/>
                  <a:pt x="573" y="378"/>
                  <a:pt x="569" y="368"/>
                </a:cubicBezTo>
                <a:cubicBezTo>
                  <a:pt x="566" y="357"/>
                  <a:pt x="563" y="347"/>
                  <a:pt x="563" y="336"/>
                </a:cubicBezTo>
                <a:cubicBezTo>
                  <a:pt x="563" y="325"/>
                  <a:pt x="566" y="315"/>
                  <a:pt x="569" y="304"/>
                </a:cubicBezTo>
                <a:cubicBezTo>
                  <a:pt x="572" y="295"/>
                  <a:pt x="575" y="285"/>
                  <a:pt x="575" y="274"/>
                </a:cubicBezTo>
                <a:cubicBezTo>
                  <a:pt x="575" y="239"/>
                  <a:pt x="555" y="206"/>
                  <a:pt x="524" y="190"/>
                </a:cubicBezTo>
                <a:cubicBezTo>
                  <a:pt x="516" y="186"/>
                  <a:pt x="508" y="184"/>
                  <a:pt x="500" y="182"/>
                </a:cubicBezTo>
                <a:cubicBezTo>
                  <a:pt x="490" y="180"/>
                  <a:pt x="481" y="178"/>
                  <a:pt x="472" y="173"/>
                </a:cubicBezTo>
                <a:cubicBezTo>
                  <a:pt x="462" y="168"/>
                  <a:pt x="453" y="161"/>
                  <a:pt x="445" y="152"/>
                </a:cubicBezTo>
                <a:cubicBezTo>
                  <a:pt x="426" y="130"/>
                  <a:pt x="402" y="119"/>
                  <a:pt x="374" y="119"/>
                </a:cubicBezTo>
                <a:cubicBezTo>
                  <a:pt x="345" y="119"/>
                  <a:pt x="321" y="131"/>
                  <a:pt x="302" y="152"/>
                </a:cubicBezTo>
                <a:cubicBezTo>
                  <a:pt x="289" y="167"/>
                  <a:pt x="272" y="177"/>
                  <a:pt x="253" y="182"/>
                </a:cubicBezTo>
                <a:cubicBezTo>
                  <a:pt x="206" y="192"/>
                  <a:pt x="173" y="225"/>
                  <a:pt x="173" y="275"/>
                </a:cubicBezTo>
                <a:cubicBezTo>
                  <a:pt x="173" y="288"/>
                  <a:pt x="177" y="298"/>
                  <a:pt x="180" y="310"/>
                </a:cubicBezTo>
                <a:close/>
              </a:path>
            </a:pathLst>
          </a:custGeom>
          <a:solidFill>
            <a:schemeClr val="bg1">
              <a:lumMod val="85000"/>
              <a:alpha val="65000"/>
            </a:schemeClr>
          </a:solidFill>
          <a:ln w="317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46800" rtlCol="0" anchor="ctr"/>
          <a:lstStyle/>
          <a:p>
            <a:pPr algn="ctr"/>
            <a:endParaRPr lang="zh-CN" altLang="en-US">
              <a:solidFill>
                <a:srgbClr val="3F7EE5"/>
              </a:solidFill>
              <a:cs typeface="+mn-ea"/>
              <a:sym typeface="+mn-lt"/>
            </a:endParaRPr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8F22DAEB-AD47-4B8C-BABF-928BF1A0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896" y="2074401"/>
            <a:ext cx="881384" cy="878736"/>
          </a:xfrm>
          <a:prstGeom prst="ellipse">
            <a:avLst/>
          </a:prstGeom>
          <a:solidFill>
            <a:srgbClr val="7269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7E81268F-258A-461F-9E36-7A0BB8A5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311" y="2074401"/>
            <a:ext cx="884031" cy="878736"/>
          </a:xfrm>
          <a:prstGeom prst="ellipse">
            <a:avLst/>
          </a:prstGeom>
          <a:solidFill>
            <a:srgbClr val="58B6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D2EBBE72-9449-4041-809E-BD852ABA0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340" y="3601603"/>
            <a:ext cx="886678" cy="884030"/>
          </a:xfrm>
          <a:prstGeom prst="ellipse">
            <a:avLst/>
          </a:prstGeom>
          <a:solidFill>
            <a:srgbClr val="7269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FFCDE437-6F40-4B8D-BE8F-8341186AB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6866" y="3601603"/>
            <a:ext cx="884031" cy="884030"/>
          </a:xfrm>
          <a:prstGeom prst="ellipse">
            <a:avLst/>
          </a:prstGeom>
          <a:solidFill>
            <a:srgbClr val="58B6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F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Oval 10">
            <a:extLst>
              <a:ext uri="{FF2B5EF4-FFF2-40B4-BE49-F238E27FC236}">
                <a16:creationId xmlns:a16="http://schemas.microsoft.com/office/drawing/2014/main" id="{7E63ADA6-68A8-4DB4-AE4B-FA5D59E9B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896" y="5139391"/>
            <a:ext cx="881384" cy="884030"/>
          </a:xfrm>
          <a:prstGeom prst="ellipse">
            <a:avLst/>
          </a:prstGeom>
          <a:solidFill>
            <a:srgbClr val="7269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cs typeface="+mn-ea"/>
                <a:sym typeface="+mn-lt"/>
              </a:rPr>
              <a:t>E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5" name="Oval 11">
            <a:extLst>
              <a:ext uri="{FF2B5EF4-FFF2-40B4-BE49-F238E27FC236}">
                <a16:creationId xmlns:a16="http://schemas.microsoft.com/office/drawing/2014/main" id="{C9490C26-A0AC-4663-84BA-841D04894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311" y="5139391"/>
            <a:ext cx="884031" cy="884030"/>
          </a:xfrm>
          <a:prstGeom prst="ellipse">
            <a:avLst/>
          </a:prstGeom>
          <a:solidFill>
            <a:srgbClr val="58B6C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endParaRPr lang="zh-CN" altLang="en-US" sz="2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TextBox 11">
            <a:extLst>
              <a:ext uri="{FF2B5EF4-FFF2-40B4-BE49-F238E27FC236}">
                <a16:creationId xmlns:a16="http://schemas.microsoft.com/office/drawing/2014/main" id="{3934F63A-F271-4C96-9BFE-3DD72EF0686B}"/>
              </a:ext>
            </a:extLst>
          </p:cNvPr>
          <p:cNvSpPr txBox="1"/>
          <p:nvPr/>
        </p:nvSpPr>
        <p:spPr>
          <a:xfrm>
            <a:off x="2273493" y="1797144"/>
            <a:ext cx="26528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Автоматическая обработка писем, заявок и входящих запросов</a:t>
            </a:r>
            <a:r>
              <a:rPr lang="en-US" altLang="zh-CN" sz="1600" b="1" dirty="0">
                <a:solidFill>
                  <a:srgbClr val="594682"/>
                </a:solidFill>
                <a:latin typeface="Century Gothic" panose="020B0502020202020204" pitchFamily="34" charset="0"/>
                <a:cs typeface="+mn-ea"/>
                <a:sym typeface="+mn-lt"/>
              </a:rPr>
              <a:t>.</a:t>
            </a:r>
            <a:endParaRPr lang="zh-CN" altLang="en-US" sz="1600" b="1" dirty="0">
              <a:solidFill>
                <a:srgbClr val="594682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052233-2C5A-4023-8841-41ABDEEBA24F}"/>
              </a:ext>
            </a:extLst>
          </p:cNvPr>
          <p:cNvSpPr txBox="1"/>
          <p:nvPr/>
        </p:nvSpPr>
        <p:spPr>
          <a:xfrm>
            <a:off x="8249269" y="1797144"/>
            <a:ext cx="2685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Интеграция между таблицами, CRM-системами, мессенджерами и почтой</a:t>
            </a:r>
            <a:r>
              <a:rPr lang="en-US" altLang="zh-CN" sz="1600" dirty="0">
                <a:solidFill>
                  <a:schemeClr val="accent1"/>
                </a:solidFill>
                <a:cs typeface="+mn-ea"/>
                <a:sym typeface="+mn-lt"/>
              </a:rPr>
              <a:t>.</a:t>
            </a:r>
            <a:endParaRPr lang="zh-CN" altLang="en-US" sz="16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8" name="TextBox 11">
            <a:extLst>
              <a:ext uri="{FF2B5EF4-FFF2-40B4-BE49-F238E27FC236}">
                <a16:creationId xmlns:a16="http://schemas.microsoft.com/office/drawing/2014/main" id="{0DF7A516-70FB-4A4F-9A69-185EE8A41DC8}"/>
              </a:ext>
            </a:extLst>
          </p:cNvPr>
          <p:cNvSpPr txBox="1"/>
          <p:nvPr/>
        </p:nvSpPr>
        <p:spPr>
          <a:xfrm>
            <a:off x="1202266" y="3334326"/>
            <a:ext cx="2849587" cy="129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Централизация данных: единая точка правды вместо 10 файлов и чатов</a:t>
            </a:r>
            <a:r>
              <a:rPr lang="en-US" altLang="zh-CN" sz="1600" dirty="0">
                <a:cs typeface="+mn-ea"/>
                <a:sym typeface="+mn-lt"/>
              </a:rPr>
              <a:t>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49" name="TextBox 11">
            <a:extLst>
              <a:ext uri="{FF2B5EF4-FFF2-40B4-BE49-F238E27FC236}">
                <a16:creationId xmlns:a16="http://schemas.microsoft.com/office/drawing/2014/main" id="{65DC2646-B7C7-451A-A1E2-F3A9A13BB904}"/>
              </a:ext>
            </a:extLst>
          </p:cNvPr>
          <p:cNvSpPr txBox="1"/>
          <p:nvPr/>
        </p:nvSpPr>
        <p:spPr>
          <a:xfrm>
            <a:off x="9182028" y="3456412"/>
            <a:ext cx="2685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Трекинг эффективности сотрудников и процессов в реальном времени</a:t>
            </a:r>
            <a:r>
              <a:rPr lang="en-US" altLang="zh-CN" sz="1600" b="1" dirty="0">
                <a:solidFill>
                  <a:srgbClr val="594682"/>
                </a:solidFill>
                <a:latin typeface="Century Gothic" panose="020B0502020202020204" pitchFamily="34" charset="0"/>
                <a:cs typeface="+mn-ea"/>
                <a:sym typeface="+mn-lt"/>
              </a:rPr>
              <a:t>.</a:t>
            </a:r>
            <a:endParaRPr lang="zh-CN" altLang="en-US" sz="1600" b="1" dirty="0">
              <a:solidFill>
                <a:srgbClr val="594682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50" name="TextBox 11">
            <a:extLst>
              <a:ext uri="{FF2B5EF4-FFF2-40B4-BE49-F238E27FC236}">
                <a16:creationId xmlns:a16="http://schemas.microsoft.com/office/drawing/2014/main" id="{83D2273F-77DA-45AD-A015-73C66B0DFCA0}"/>
              </a:ext>
            </a:extLst>
          </p:cNvPr>
          <p:cNvSpPr txBox="1"/>
          <p:nvPr/>
        </p:nvSpPr>
        <p:spPr>
          <a:xfrm>
            <a:off x="1947333" y="4991223"/>
            <a:ext cx="29789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dirty="0">
                <a:solidFill>
                  <a:srgbClr val="594682"/>
                </a:solidFill>
                <a:latin typeface="Century Gothic" panose="020B0502020202020204" pitchFamily="34" charset="0"/>
              </a:rPr>
              <a:t>Построение системы напоминаний и автоматических уведомлений</a:t>
            </a:r>
            <a:r>
              <a:rPr lang="en-US" altLang="zh-CN" sz="1600" b="1" dirty="0">
                <a:solidFill>
                  <a:srgbClr val="594682"/>
                </a:solidFill>
                <a:latin typeface="Century Gothic" panose="020B0502020202020204" pitchFamily="34" charset="0"/>
                <a:cs typeface="+mn-ea"/>
                <a:sym typeface="+mn-lt"/>
              </a:rPr>
              <a:t>.</a:t>
            </a:r>
            <a:endParaRPr lang="zh-CN" altLang="en-US" sz="1600" b="1" dirty="0">
              <a:solidFill>
                <a:srgbClr val="594682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51" name="TextBox 11">
            <a:extLst>
              <a:ext uri="{FF2B5EF4-FFF2-40B4-BE49-F238E27FC236}">
                <a16:creationId xmlns:a16="http://schemas.microsoft.com/office/drawing/2014/main" id="{24AE5232-E1D0-4B6B-8ED0-DC2AD0A06181}"/>
              </a:ext>
            </a:extLst>
          </p:cNvPr>
          <p:cNvSpPr txBox="1"/>
          <p:nvPr/>
        </p:nvSpPr>
        <p:spPr>
          <a:xfrm>
            <a:off x="8249269" y="5260871"/>
            <a:ext cx="2685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Оптимизация и усиление воронки продаж</a:t>
            </a:r>
            <a:r>
              <a:rPr lang="en-US" altLang="zh-CN" sz="1600" b="1" dirty="0">
                <a:solidFill>
                  <a:schemeClr val="accent1"/>
                </a:solidFill>
                <a:latin typeface="Century Gothic" panose="020B0502020202020204" pitchFamily="34" charset="0"/>
                <a:cs typeface="+mn-ea"/>
                <a:sym typeface="+mn-lt"/>
              </a:rPr>
              <a:t>.</a:t>
            </a:r>
            <a:endParaRPr lang="zh-CN" altLang="en-US" sz="1600" b="1" dirty="0">
              <a:solidFill>
                <a:schemeClr val="accent1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  <p:sp>
        <p:nvSpPr>
          <p:cNvPr id="52" name="椭圆 16">
            <a:extLst>
              <a:ext uri="{FF2B5EF4-FFF2-40B4-BE49-F238E27FC236}">
                <a16:creationId xmlns:a16="http://schemas.microsoft.com/office/drawing/2014/main" id="{8C952A5B-4E05-49EA-99EA-B0B873812788}"/>
              </a:ext>
            </a:extLst>
          </p:cNvPr>
          <p:cNvSpPr/>
          <p:nvPr/>
        </p:nvSpPr>
        <p:spPr>
          <a:xfrm>
            <a:off x="5514537" y="2906212"/>
            <a:ext cx="2202164" cy="2104090"/>
          </a:xfrm>
          <a:prstGeom prst="ellipse">
            <a:avLst/>
          </a:prstGeom>
          <a:solidFill>
            <a:srgbClr val="755AA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ru-RU" altLang="zh-CN" sz="1600" b="1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  <a:sym typeface="+mn-lt"/>
              </a:rPr>
              <a:t>Примеры задач которые мы решаем: </a:t>
            </a:r>
            <a:endParaRPr lang="zh-CN" altLang="en-US" sz="1600" b="1" dirty="0">
              <a:solidFill>
                <a:schemeClr val="bg1"/>
              </a:solidFill>
              <a:latin typeface="Century Gothic" panose="020B0502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9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059D5-4759-4014-B1A6-BE12AFED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Как мы работаем:  </a:t>
            </a:r>
            <a:endParaRPr lang="ru-UA" b="1" dirty="0">
              <a:latin typeface="Century Gothic" panose="020B0502020202020204" pitchFamily="34" charset="0"/>
            </a:endParaRPr>
          </a:p>
        </p:txBody>
      </p:sp>
      <p:grpSp>
        <p:nvGrpSpPr>
          <p:cNvPr id="4" name="PA-2042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87F3DDB-D441-44DF-8E03-F867206DD89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87578" y="1629939"/>
            <a:ext cx="11159663" cy="4745205"/>
            <a:chOff x="587578" y="1246481"/>
            <a:chExt cx="11159663" cy="4745205"/>
          </a:xfrm>
        </p:grpSpPr>
        <p:grpSp>
          <p:nvGrpSpPr>
            <p:cNvPr id="5" name="ïṥļîḍè">
              <a:extLst>
                <a:ext uri="{FF2B5EF4-FFF2-40B4-BE49-F238E27FC236}">
                  <a16:creationId xmlns:a16="http://schemas.microsoft.com/office/drawing/2014/main" id="{0C39C4B2-CA5D-4486-ADA7-FF01F6F8B672}"/>
                </a:ext>
              </a:extLst>
            </p:cNvPr>
            <p:cNvGrpSpPr/>
            <p:nvPr/>
          </p:nvGrpSpPr>
          <p:grpSpPr>
            <a:xfrm>
              <a:off x="587578" y="2047875"/>
              <a:ext cx="10456557" cy="3125414"/>
              <a:chOff x="814660" y="1276350"/>
              <a:chExt cx="10254845" cy="3065123"/>
            </a:xfrm>
          </p:grpSpPr>
          <p:sp>
            <p:nvSpPr>
              <p:cNvPr id="21" name="PA-îşḻïḓê">
                <a:extLst>
                  <a:ext uri="{FF2B5EF4-FFF2-40B4-BE49-F238E27FC236}">
                    <a16:creationId xmlns:a16="http://schemas.microsoft.com/office/drawing/2014/main" id="{6B9DA68F-D21D-464B-878B-0D9CD2F58C0A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814660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203" y="120000"/>
                    </a:moveTo>
                    <a:cubicBezTo>
                      <a:pt x="46191" y="120000"/>
                      <a:pt x="46191" y="120000"/>
                      <a:pt x="46191" y="120000"/>
                    </a:cubicBezTo>
                    <a:cubicBezTo>
                      <a:pt x="40570" y="120000"/>
                      <a:pt x="34949" y="114640"/>
                      <a:pt x="33727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376" y="0"/>
                      <a:pt x="0" y="0"/>
                    </a:cubicBezTo>
                    <a:cubicBezTo>
                      <a:pt x="19796" y="0"/>
                      <a:pt x="19796" y="0"/>
                      <a:pt x="19796" y="0"/>
                    </a:cubicBezTo>
                    <a:cubicBezTo>
                      <a:pt x="73808" y="0"/>
                      <a:pt x="73808" y="0"/>
                      <a:pt x="73808" y="0"/>
                    </a:cubicBezTo>
                    <a:cubicBezTo>
                      <a:pt x="79429" y="0"/>
                      <a:pt x="85050" y="5359"/>
                      <a:pt x="86272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9002" y="114640"/>
                      <a:pt x="114623" y="120000"/>
                      <a:pt x="120000" y="120000"/>
                    </a:cubicBezTo>
                    <a:lnTo>
                      <a:pt x="100203" y="1200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PA-isľïde">
                <a:extLst>
                  <a:ext uri="{FF2B5EF4-FFF2-40B4-BE49-F238E27FC236}">
                    <a16:creationId xmlns:a16="http://schemas.microsoft.com/office/drawing/2014/main" id="{C0DB98A0-F994-4788-8C25-CF3CEEA11B20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726157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203" y="120000"/>
                    </a:moveTo>
                    <a:cubicBezTo>
                      <a:pt x="46191" y="120000"/>
                      <a:pt x="46191" y="120000"/>
                      <a:pt x="46191" y="120000"/>
                    </a:cubicBezTo>
                    <a:cubicBezTo>
                      <a:pt x="40570" y="120000"/>
                      <a:pt x="34949" y="114640"/>
                      <a:pt x="33482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376" y="0"/>
                      <a:pt x="0" y="0"/>
                    </a:cubicBezTo>
                    <a:cubicBezTo>
                      <a:pt x="19796" y="0"/>
                      <a:pt x="19796" y="0"/>
                      <a:pt x="19796" y="0"/>
                    </a:cubicBezTo>
                    <a:cubicBezTo>
                      <a:pt x="73808" y="0"/>
                      <a:pt x="73808" y="0"/>
                      <a:pt x="73808" y="0"/>
                    </a:cubicBezTo>
                    <a:cubicBezTo>
                      <a:pt x="79429" y="0"/>
                      <a:pt x="84806" y="5359"/>
                      <a:pt x="86272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9002" y="114640"/>
                      <a:pt x="114623" y="120000"/>
                      <a:pt x="120000" y="120000"/>
                    </a:cubicBezTo>
                    <a:lnTo>
                      <a:pt x="100203" y="1200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PA-íṣľîḓe">
                <a:extLst>
                  <a:ext uri="{FF2B5EF4-FFF2-40B4-BE49-F238E27FC236}">
                    <a16:creationId xmlns:a16="http://schemas.microsoft.com/office/drawing/2014/main" id="{5B147442-2E63-414B-93CF-A31425BB015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5991676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203" y="120000"/>
                    </a:moveTo>
                    <a:cubicBezTo>
                      <a:pt x="45947" y="120000"/>
                      <a:pt x="45947" y="120000"/>
                      <a:pt x="45947" y="120000"/>
                    </a:cubicBezTo>
                    <a:cubicBezTo>
                      <a:pt x="40570" y="120000"/>
                      <a:pt x="34949" y="114640"/>
                      <a:pt x="33482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376" y="0"/>
                      <a:pt x="0" y="0"/>
                    </a:cubicBezTo>
                    <a:cubicBezTo>
                      <a:pt x="19551" y="0"/>
                      <a:pt x="19551" y="0"/>
                      <a:pt x="19551" y="0"/>
                    </a:cubicBezTo>
                    <a:cubicBezTo>
                      <a:pt x="73808" y="0"/>
                      <a:pt x="73808" y="0"/>
                      <a:pt x="73808" y="0"/>
                    </a:cubicBezTo>
                    <a:cubicBezTo>
                      <a:pt x="79185" y="0"/>
                      <a:pt x="84806" y="5359"/>
                      <a:pt x="86272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8757" y="114640"/>
                      <a:pt x="114378" y="120000"/>
                      <a:pt x="120000" y="120000"/>
                    </a:cubicBezTo>
                    <a:lnTo>
                      <a:pt x="100203" y="1200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PA-îşľíḑè">
                <a:extLst>
                  <a:ext uri="{FF2B5EF4-FFF2-40B4-BE49-F238E27FC236}">
                    <a16:creationId xmlns:a16="http://schemas.microsoft.com/office/drawing/2014/main" id="{80B94A91-434B-45C9-98AF-C89ECC20B3DB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4254571" y="2983103"/>
                <a:ext cx="2256662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448" y="120000"/>
                    </a:moveTo>
                    <a:cubicBezTo>
                      <a:pt x="46191" y="120000"/>
                      <a:pt x="46191" y="120000"/>
                      <a:pt x="46191" y="120000"/>
                    </a:cubicBezTo>
                    <a:cubicBezTo>
                      <a:pt x="40814" y="120000"/>
                      <a:pt x="35193" y="114640"/>
                      <a:pt x="33727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621" y="0"/>
                      <a:pt x="0" y="0"/>
                    </a:cubicBezTo>
                    <a:cubicBezTo>
                      <a:pt x="19796" y="0"/>
                      <a:pt x="19796" y="0"/>
                      <a:pt x="19796" y="0"/>
                    </a:cubicBezTo>
                    <a:cubicBezTo>
                      <a:pt x="74052" y="0"/>
                      <a:pt x="74052" y="0"/>
                      <a:pt x="74052" y="0"/>
                    </a:cubicBezTo>
                    <a:cubicBezTo>
                      <a:pt x="79429" y="0"/>
                      <a:pt x="85050" y="5359"/>
                      <a:pt x="86517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9002" y="114640"/>
                      <a:pt x="114623" y="120000"/>
                      <a:pt x="120000" y="120000"/>
                    </a:cubicBezTo>
                    <a:lnTo>
                      <a:pt x="100448" y="1200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PA-ïś1ïḋe">
                <a:extLst>
                  <a:ext uri="{FF2B5EF4-FFF2-40B4-BE49-F238E27FC236}">
                    <a16:creationId xmlns:a16="http://schemas.microsoft.com/office/drawing/2014/main" id="{3FE97D97-36F7-48BE-9D4A-64111219A3D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2520091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203" y="120000"/>
                    </a:moveTo>
                    <a:cubicBezTo>
                      <a:pt x="46191" y="120000"/>
                      <a:pt x="46191" y="120000"/>
                      <a:pt x="46191" y="120000"/>
                    </a:cubicBezTo>
                    <a:cubicBezTo>
                      <a:pt x="40570" y="120000"/>
                      <a:pt x="34949" y="114640"/>
                      <a:pt x="33727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376" y="0"/>
                      <a:pt x="0" y="0"/>
                    </a:cubicBezTo>
                    <a:cubicBezTo>
                      <a:pt x="19796" y="0"/>
                      <a:pt x="19796" y="0"/>
                      <a:pt x="19796" y="0"/>
                    </a:cubicBezTo>
                    <a:cubicBezTo>
                      <a:pt x="73808" y="0"/>
                      <a:pt x="73808" y="0"/>
                      <a:pt x="73808" y="0"/>
                    </a:cubicBezTo>
                    <a:cubicBezTo>
                      <a:pt x="79429" y="0"/>
                      <a:pt x="85050" y="5359"/>
                      <a:pt x="86272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9002" y="114640"/>
                      <a:pt x="114623" y="120000"/>
                      <a:pt x="120000" y="120000"/>
                    </a:cubicBezTo>
                    <a:lnTo>
                      <a:pt x="100203" y="12000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PA-ïṡḻíďé">
                <a:extLst>
                  <a:ext uri="{FF2B5EF4-FFF2-40B4-BE49-F238E27FC236}">
                    <a16:creationId xmlns:a16="http://schemas.microsoft.com/office/drawing/2014/main" id="{D9FFCF64-6EE1-4B6D-A52D-9DD4317F0496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1651537" y="2983103"/>
                <a:ext cx="2256662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796" y="120000"/>
                    </a:moveTo>
                    <a:cubicBezTo>
                      <a:pt x="74052" y="120000"/>
                      <a:pt x="74052" y="120000"/>
                      <a:pt x="74052" y="120000"/>
                    </a:cubicBezTo>
                    <a:cubicBezTo>
                      <a:pt x="79429" y="120000"/>
                      <a:pt x="85050" y="114640"/>
                      <a:pt x="86517" y="108089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9002" y="5359"/>
                      <a:pt x="114623" y="0"/>
                      <a:pt x="120000" y="0"/>
                    </a:cubicBezTo>
                    <a:cubicBezTo>
                      <a:pt x="100448" y="0"/>
                      <a:pt x="100448" y="0"/>
                      <a:pt x="100448" y="0"/>
                    </a:cubicBezTo>
                    <a:cubicBezTo>
                      <a:pt x="46191" y="0"/>
                      <a:pt x="46191" y="0"/>
                      <a:pt x="46191" y="0"/>
                    </a:cubicBezTo>
                    <a:cubicBezTo>
                      <a:pt x="40814" y="0"/>
                      <a:pt x="35193" y="5359"/>
                      <a:pt x="33727" y="11910"/>
                    </a:cubicBezTo>
                    <a:cubicBezTo>
                      <a:pt x="12464" y="108089"/>
                      <a:pt x="12464" y="108089"/>
                      <a:pt x="12464" y="108089"/>
                    </a:cubicBezTo>
                    <a:cubicBezTo>
                      <a:pt x="10997" y="114640"/>
                      <a:pt x="5621" y="120000"/>
                      <a:pt x="0" y="120000"/>
                    </a:cubicBezTo>
                    <a:lnTo>
                      <a:pt x="19796" y="12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PA-iśḷíḋé">
                <a:extLst>
                  <a:ext uri="{FF2B5EF4-FFF2-40B4-BE49-F238E27FC236}">
                    <a16:creationId xmlns:a16="http://schemas.microsoft.com/office/drawing/2014/main" id="{F0C946C1-2E43-454F-B4D8-8F1805BEEE75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3388641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551" y="120000"/>
                    </a:moveTo>
                    <a:cubicBezTo>
                      <a:pt x="73808" y="120000"/>
                      <a:pt x="73808" y="120000"/>
                      <a:pt x="73808" y="120000"/>
                    </a:cubicBezTo>
                    <a:cubicBezTo>
                      <a:pt x="79185" y="120000"/>
                      <a:pt x="84806" y="114640"/>
                      <a:pt x="86272" y="108089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8757" y="5359"/>
                      <a:pt x="114378" y="0"/>
                      <a:pt x="120000" y="0"/>
                    </a:cubicBezTo>
                    <a:cubicBezTo>
                      <a:pt x="100203" y="0"/>
                      <a:pt x="100203" y="0"/>
                      <a:pt x="100203" y="0"/>
                    </a:cubicBezTo>
                    <a:cubicBezTo>
                      <a:pt x="45947" y="0"/>
                      <a:pt x="45947" y="0"/>
                      <a:pt x="45947" y="0"/>
                    </a:cubicBezTo>
                    <a:cubicBezTo>
                      <a:pt x="40570" y="0"/>
                      <a:pt x="34949" y="5359"/>
                      <a:pt x="33482" y="11910"/>
                    </a:cubicBezTo>
                    <a:cubicBezTo>
                      <a:pt x="12464" y="108089"/>
                      <a:pt x="12464" y="108089"/>
                      <a:pt x="12464" y="108089"/>
                    </a:cubicBezTo>
                    <a:cubicBezTo>
                      <a:pt x="10997" y="114640"/>
                      <a:pt x="5376" y="120000"/>
                      <a:pt x="0" y="120000"/>
                    </a:cubicBezTo>
                    <a:lnTo>
                      <a:pt x="19551" y="120000"/>
                    </a:lnTo>
                    <a:close/>
                  </a:path>
                </a:pathLst>
              </a:custGeom>
              <a:solidFill>
                <a:srgbClr val="58B6C0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PA-ïṧ1îḑè">
                <a:extLst>
                  <a:ext uri="{FF2B5EF4-FFF2-40B4-BE49-F238E27FC236}">
                    <a16:creationId xmlns:a16="http://schemas.microsoft.com/office/drawing/2014/main" id="{E3100493-5F12-4D99-BD3D-38E470A7FF1A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5123123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796" y="120000"/>
                    </a:moveTo>
                    <a:cubicBezTo>
                      <a:pt x="73808" y="120000"/>
                      <a:pt x="73808" y="120000"/>
                      <a:pt x="73808" y="120000"/>
                    </a:cubicBezTo>
                    <a:cubicBezTo>
                      <a:pt x="79429" y="120000"/>
                      <a:pt x="84806" y="114640"/>
                      <a:pt x="86272" y="108089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9002" y="5359"/>
                      <a:pt x="114623" y="0"/>
                      <a:pt x="120000" y="0"/>
                    </a:cubicBezTo>
                    <a:cubicBezTo>
                      <a:pt x="100203" y="0"/>
                      <a:pt x="100203" y="0"/>
                      <a:pt x="100203" y="0"/>
                    </a:cubicBezTo>
                    <a:cubicBezTo>
                      <a:pt x="46191" y="0"/>
                      <a:pt x="46191" y="0"/>
                      <a:pt x="46191" y="0"/>
                    </a:cubicBezTo>
                    <a:cubicBezTo>
                      <a:pt x="40570" y="0"/>
                      <a:pt x="34949" y="5359"/>
                      <a:pt x="33482" y="11910"/>
                    </a:cubicBezTo>
                    <a:cubicBezTo>
                      <a:pt x="12464" y="108089"/>
                      <a:pt x="12464" y="108089"/>
                      <a:pt x="12464" y="108089"/>
                    </a:cubicBezTo>
                    <a:cubicBezTo>
                      <a:pt x="10997" y="114640"/>
                      <a:pt x="5376" y="120000"/>
                      <a:pt x="0" y="120000"/>
                    </a:cubicBezTo>
                    <a:lnTo>
                      <a:pt x="19796" y="12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PA-işľïďè">
                <a:extLst>
                  <a:ext uri="{FF2B5EF4-FFF2-40B4-BE49-F238E27FC236}">
                    <a16:creationId xmlns:a16="http://schemas.microsoft.com/office/drawing/2014/main" id="{F22D3CC8-01E1-47D7-A350-FE37218CBED1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6857603" y="2983103"/>
                <a:ext cx="2256662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796" y="120000"/>
                    </a:moveTo>
                    <a:cubicBezTo>
                      <a:pt x="74052" y="120000"/>
                      <a:pt x="74052" y="120000"/>
                      <a:pt x="74052" y="120000"/>
                    </a:cubicBezTo>
                    <a:cubicBezTo>
                      <a:pt x="79429" y="120000"/>
                      <a:pt x="85050" y="114640"/>
                      <a:pt x="86517" y="108089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9002" y="5359"/>
                      <a:pt x="114623" y="0"/>
                      <a:pt x="120000" y="0"/>
                    </a:cubicBezTo>
                    <a:cubicBezTo>
                      <a:pt x="100448" y="0"/>
                      <a:pt x="100448" y="0"/>
                      <a:pt x="100448" y="0"/>
                    </a:cubicBezTo>
                    <a:cubicBezTo>
                      <a:pt x="46191" y="0"/>
                      <a:pt x="46191" y="0"/>
                      <a:pt x="46191" y="0"/>
                    </a:cubicBezTo>
                    <a:cubicBezTo>
                      <a:pt x="40814" y="0"/>
                      <a:pt x="35193" y="5359"/>
                      <a:pt x="33727" y="11910"/>
                    </a:cubicBezTo>
                    <a:cubicBezTo>
                      <a:pt x="12464" y="108089"/>
                      <a:pt x="12464" y="108089"/>
                      <a:pt x="12464" y="108089"/>
                    </a:cubicBezTo>
                    <a:cubicBezTo>
                      <a:pt x="10997" y="114640"/>
                      <a:pt x="5621" y="120000"/>
                      <a:pt x="0" y="120000"/>
                    </a:cubicBezTo>
                    <a:lnTo>
                      <a:pt x="19796" y="12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PA-îśľíďé">
                <a:extLst>
                  <a:ext uri="{FF2B5EF4-FFF2-40B4-BE49-F238E27FC236}">
                    <a16:creationId xmlns:a16="http://schemas.microsoft.com/office/drawing/2014/main" id="{CBF45341-4522-449F-8295-A2B94E2CC446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5983885" y="3414297"/>
                <a:ext cx="537763" cy="495983"/>
              </a:xfrm>
              <a:custGeom>
                <a:avLst/>
                <a:gdLst>
                  <a:gd name="connsiteX0" fmla="*/ 176147 w 578111"/>
                  <a:gd name="connsiteY0" fmla="*/ 221031 h 533197"/>
                  <a:gd name="connsiteX1" fmla="*/ 212154 w 578111"/>
                  <a:gd name="connsiteY1" fmla="*/ 256947 h 533197"/>
                  <a:gd name="connsiteX2" fmla="*/ 212154 w 578111"/>
                  <a:gd name="connsiteY2" fmla="*/ 348118 h 533197"/>
                  <a:gd name="connsiteX3" fmla="*/ 176147 w 578111"/>
                  <a:gd name="connsiteY3" fmla="*/ 384955 h 533197"/>
                  <a:gd name="connsiteX4" fmla="*/ 139217 w 578111"/>
                  <a:gd name="connsiteY4" fmla="*/ 348118 h 533197"/>
                  <a:gd name="connsiteX5" fmla="*/ 139217 w 578111"/>
                  <a:gd name="connsiteY5" fmla="*/ 256947 h 533197"/>
                  <a:gd name="connsiteX6" fmla="*/ 176147 w 578111"/>
                  <a:gd name="connsiteY6" fmla="*/ 221031 h 533197"/>
                  <a:gd name="connsiteX7" fmla="*/ 267503 w 578111"/>
                  <a:gd name="connsiteY7" fmla="*/ 184193 h 533197"/>
                  <a:gd name="connsiteX8" fmla="*/ 303437 w 578111"/>
                  <a:gd name="connsiteY8" fmla="*/ 221030 h 533197"/>
                  <a:gd name="connsiteX9" fmla="*/ 303437 w 578111"/>
                  <a:gd name="connsiteY9" fmla="*/ 348119 h 533197"/>
                  <a:gd name="connsiteX10" fmla="*/ 267503 w 578111"/>
                  <a:gd name="connsiteY10" fmla="*/ 384956 h 533197"/>
                  <a:gd name="connsiteX11" fmla="*/ 230648 w 578111"/>
                  <a:gd name="connsiteY11" fmla="*/ 348119 h 533197"/>
                  <a:gd name="connsiteX12" fmla="*/ 230648 w 578111"/>
                  <a:gd name="connsiteY12" fmla="*/ 221030 h 533197"/>
                  <a:gd name="connsiteX13" fmla="*/ 267503 w 578111"/>
                  <a:gd name="connsiteY13" fmla="*/ 184193 h 533197"/>
                  <a:gd name="connsiteX14" fmla="*/ 357937 w 578111"/>
                  <a:gd name="connsiteY14" fmla="*/ 148390 h 533197"/>
                  <a:gd name="connsiteX15" fmla="*/ 394867 w 578111"/>
                  <a:gd name="connsiteY15" fmla="*/ 184289 h 533197"/>
                  <a:gd name="connsiteX16" fmla="*/ 394867 w 578111"/>
                  <a:gd name="connsiteY16" fmla="*/ 348136 h 533197"/>
                  <a:gd name="connsiteX17" fmla="*/ 357937 w 578111"/>
                  <a:gd name="connsiteY17" fmla="*/ 384955 h 533197"/>
                  <a:gd name="connsiteX18" fmla="*/ 321930 w 578111"/>
                  <a:gd name="connsiteY18" fmla="*/ 348136 h 533197"/>
                  <a:gd name="connsiteX19" fmla="*/ 321930 w 578111"/>
                  <a:gd name="connsiteY19" fmla="*/ 184289 h 533197"/>
                  <a:gd name="connsiteX20" fmla="*/ 357937 w 578111"/>
                  <a:gd name="connsiteY20" fmla="*/ 148390 h 533197"/>
                  <a:gd name="connsiteX21" fmla="*/ 267469 w 578111"/>
                  <a:gd name="connsiteY21" fmla="*/ 0 h 533197"/>
                  <a:gd name="connsiteX22" fmla="*/ 529404 w 578111"/>
                  <a:gd name="connsiteY22" fmla="*/ 218252 h 533197"/>
                  <a:gd name="connsiteX23" fmla="*/ 566296 w 578111"/>
                  <a:gd name="connsiteY23" fmla="*/ 218252 h 533197"/>
                  <a:gd name="connsiteX24" fmla="*/ 576441 w 578111"/>
                  <a:gd name="connsiteY24" fmla="*/ 224698 h 533197"/>
                  <a:gd name="connsiteX25" fmla="*/ 575519 w 578111"/>
                  <a:gd name="connsiteY25" fmla="*/ 237590 h 533197"/>
                  <a:gd name="connsiteX26" fmla="*/ 514647 w 578111"/>
                  <a:gd name="connsiteY26" fmla="*/ 310341 h 533197"/>
                  <a:gd name="connsiteX27" fmla="*/ 505424 w 578111"/>
                  <a:gd name="connsiteY27" fmla="*/ 314945 h 533197"/>
                  <a:gd name="connsiteX28" fmla="*/ 496201 w 578111"/>
                  <a:gd name="connsiteY28" fmla="*/ 310341 h 533197"/>
                  <a:gd name="connsiteX29" fmla="*/ 435328 w 578111"/>
                  <a:gd name="connsiteY29" fmla="*/ 237590 h 533197"/>
                  <a:gd name="connsiteX30" fmla="*/ 433484 w 578111"/>
                  <a:gd name="connsiteY30" fmla="*/ 224698 h 533197"/>
                  <a:gd name="connsiteX31" fmla="*/ 444551 w 578111"/>
                  <a:gd name="connsiteY31" fmla="*/ 218252 h 533197"/>
                  <a:gd name="connsiteX32" fmla="*/ 480521 w 578111"/>
                  <a:gd name="connsiteY32" fmla="*/ 218252 h 533197"/>
                  <a:gd name="connsiteX33" fmla="*/ 267469 w 578111"/>
                  <a:gd name="connsiteY33" fmla="*/ 47886 h 533197"/>
                  <a:gd name="connsiteX34" fmla="*/ 48882 w 578111"/>
                  <a:gd name="connsiteY34" fmla="*/ 266138 h 533197"/>
                  <a:gd name="connsiteX35" fmla="*/ 267469 w 578111"/>
                  <a:gd name="connsiteY35" fmla="*/ 484390 h 533197"/>
                  <a:gd name="connsiteX36" fmla="*/ 456541 w 578111"/>
                  <a:gd name="connsiteY36" fmla="*/ 375724 h 533197"/>
                  <a:gd name="connsiteX37" fmla="*/ 489744 w 578111"/>
                  <a:gd name="connsiteY37" fmla="*/ 366515 h 533197"/>
                  <a:gd name="connsiteX38" fmla="*/ 498967 w 578111"/>
                  <a:gd name="connsiteY38" fmla="*/ 399668 h 533197"/>
                  <a:gd name="connsiteX39" fmla="*/ 267469 w 578111"/>
                  <a:gd name="connsiteY39" fmla="*/ 533197 h 533197"/>
                  <a:gd name="connsiteX40" fmla="*/ 0 w 578111"/>
                  <a:gd name="connsiteY40" fmla="*/ 266138 h 533197"/>
                  <a:gd name="connsiteX41" fmla="*/ 267469 w 578111"/>
                  <a:gd name="connsiteY41" fmla="*/ 0 h 53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78111" h="533197">
                    <a:moveTo>
                      <a:pt x="176147" y="221031"/>
                    </a:moveTo>
                    <a:cubicBezTo>
                      <a:pt x="196459" y="221031"/>
                      <a:pt x="212154" y="237608"/>
                      <a:pt x="212154" y="256947"/>
                    </a:cubicBezTo>
                    <a:lnTo>
                      <a:pt x="212154" y="348118"/>
                    </a:lnTo>
                    <a:cubicBezTo>
                      <a:pt x="212154" y="368378"/>
                      <a:pt x="196459" y="384955"/>
                      <a:pt x="176147" y="384955"/>
                    </a:cubicBezTo>
                    <a:cubicBezTo>
                      <a:pt x="155836" y="384955"/>
                      <a:pt x="139217" y="368378"/>
                      <a:pt x="139217" y="348118"/>
                    </a:cubicBezTo>
                    <a:lnTo>
                      <a:pt x="139217" y="256947"/>
                    </a:lnTo>
                    <a:cubicBezTo>
                      <a:pt x="139217" y="237608"/>
                      <a:pt x="155836" y="221031"/>
                      <a:pt x="176147" y="221031"/>
                    </a:cubicBezTo>
                    <a:close/>
                    <a:moveTo>
                      <a:pt x="267503" y="184193"/>
                    </a:moveTo>
                    <a:cubicBezTo>
                      <a:pt x="286852" y="184193"/>
                      <a:pt x="303437" y="200770"/>
                      <a:pt x="303437" y="221030"/>
                    </a:cubicBezTo>
                    <a:lnTo>
                      <a:pt x="303437" y="348119"/>
                    </a:lnTo>
                    <a:cubicBezTo>
                      <a:pt x="303437" y="368379"/>
                      <a:pt x="287774" y="384956"/>
                      <a:pt x="267503" y="384956"/>
                    </a:cubicBezTo>
                    <a:cubicBezTo>
                      <a:pt x="247233" y="384956"/>
                      <a:pt x="230648" y="368379"/>
                      <a:pt x="230648" y="348119"/>
                    </a:cubicBezTo>
                    <a:lnTo>
                      <a:pt x="230648" y="221030"/>
                    </a:lnTo>
                    <a:cubicBezTo>
                      <a:pt x="230648" y="200770"/>
                      <a:pt x="247233" y="184193"/>
                      <a:pt x="267503" y="184193"/>
                    </a:cubicBezTo>
                    <a:close/>
                    <a:moveTo>
                      <a:pt x="357937" y="148390"/>
                    </a:moveTo>
                    <a:cubicBezTo>
                      <a:pt x="378249" y="148390"/>
                      <a:pt x="394867" y="164959"/>
                      <a:pt x="394867" y="184289"/>
                    </a:cubicBezTo>
                    <a:lnTo>
                      <a:pt x="394867" y="348136"/>
                    </a:lnTo>
                    <a:cubicBezTo>
                      <a:pt x="394867" y="368386"/>
                      <a:pt x="378249" y="384955"/>
                      <a:pt x="357937" y="384955"/>
                    </a:cubicBezTo>
                    <a:cubicBezTo>
                      <a:pt x="338549" y="384955"/>
                      <a:pt x="321930" y="368386"/>
                      <a:pt x="321930" y="348136"/>
                    </a:cubicBezTo>
                    <a:lnTo>
                      <a:pt x="321930" y="184289"/>
                    </a:lnTo>
                    <a:cubicBezTo>
                      <a:pt x="321930" y="164959"/>
                      <a:pt x="338549" y="148390"/>
                      <a:pt x="357937" y="148390"/>
                    </a:cubicBezTo>
                    <a:close/>
                    <a:moveTo>
                      <a:pt x="267469" y="0"/>
                    </a:moveTo>
                    <a:cubicBezTo>
                      <a:pt x="397514" y="0"/>
                      <a:pt x="507268" y="93931"/>
                      <a:pt x="529404" y="218252"/>
                    </a:cubicBezTo>
                    <a:lnTo>
                      <a:pt x="566296" y="218252"/>
                    </a:lnTo>
                    <a:cubicBezTo>
                      <a:pt x="570907" y="218252"/>
                      <a:pt x="574597" y="221014"/>
                      <a:pt x="576441" y="224698"/>
                    </a:cubicBezTo>
                    <a:cubicBezTo>
                      <a:pt x="579208" y="229302"/>
                      <a:pt x="578286" y="233907"/>
                      <a:pt x="575519" y="237590"/>
                    </a:cubicBezTo>
                    <a:lnTo>
                      <a:pt x="514647" y="310341"/>
                    </a:lnTo>
                    <a:cubicBezTo>
                      <a:pt x="511880" y="313104"/>
                      <a:pt x="509113" y="314945"/>
                      <a:pt x="505424" y="314945"/>
                    </a:cubicBezTo>
                    <a:cubicBezTo>
                      <a:pt x="501734" y="314945"/>
                      <a:pt x="498045" y="313104"/>
                      <a:pt x="496201" y="310341"/>
                    </a:cubicBezTo>
                    <a:lnTo>
                      <a:pt x="435328" y="237590"/>
                    </a:lnTo>
                    <a:cubicBezTo>
                      <a:pt x="431639" y="233907"/>
                      <a:pt x="431639" y="229302"/>
                      <a:pt x="433484" y="224698"/>
                    </a:cubicBezTo>
                    <a:cubicBezTo>
                      <a:pt x="435328" y="221014"/>
                      <a:pt x="439940" y="218252"/>
                      <a:pt x="444551" y="218252"/>
                    </a:cubicBezTo>
                    <a:lnTo>
                      <a:pt x="480521" y="218252"/>
                    </a:lnTo>
                    <a:cubicBezTo>
                      <a:pt x="458386" y="120637"/>
                      <a:pt x="370767" y="47886"/>
                      <a:pt x="267469" y="47886"/>
                    </a:cubicBezTo>
                    <a:cubicBezTo>
                      <a:pt x="146647" y="47886"/>
                      <a:pt x="48882" y="146422"/>
                      <a:pt x="48882" y="266138"/>
                    </a:cubicBezTo>
                    <a:cubicBezTo>
                      <a:pt x="48882" y="386775"/>
                      <a:pt x="146647" y="484390"/>
                      <a:pt x="267469" y="484390"/>
                    </a:cubicBezTo>
                    <a:cubicBezTo>
                      <a:pt x="344942" y="484390"/>
                      <a:pt x="417805" y="442949"/>
                      <a:pt x="456541" y="375724"/>
                    </a:cubicBezTo>
                    <a:cubicBezTo>
                      <a:pt x="462998" y="363753"/>
                      <a:pt x="477754" y="360069"/>
                      <a:pt x="489744" y="366515"/>
                    </a:cubicBezTo>
                    <a:cubicBezTo>
                      <a:pt x="501734" y="373883"/>
                      <a:pt x="505424" y="388617"/>
                      <a:pt x="498967" y="399668"/>
                    </a:cubicBezTo>
                    <a:cubicBezTo>
                      <a:pt x="451008" y="482548"/>
                      <a:pt x="362466" y="533197"/>
                      <a:pt x="267469" y="533197"/>
                    </a:cubicBezTo>
                    <a:cubicBezTo>
                      <a:pt x="119900" y="533197"/>
                      <a:pt x="0" y="413481"/>
                      <a:pt x="0" y="266138"/>
                    </a:cubicBezTo>
                    <a:cubicBezTo>
                      <a:pt x="0" y="119716"/>
                      <a:pt x="119900" y="0"/>
                      <a:pt x="2674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PA-ïśḷídé">
                <a:extLst>
                  <a:ext uri="{FF2B5EF4-FFF2-40B4-BE49-F238E27FC236}">
                    <a16:creationId xmlns:a16="http://schemas.microsoft.com/office/drawing/2014/main" id="{13A2B151-EBB9-4D34-A65B-A0075FDF7CAF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 bwMode="auto">
              <a:xfrm>
                <a:off x="2512653" y="3393407"/>
                <a:ext cx="534431" cy="537763"/>
              </a:xfrm>
              <a:custGeom>
                <a:avLst/>
                <a:gdLst>
                  <a:gd name="connsiteX0" fmla="*/ 71397 w 599947"/>
                  <a:gd name="connsiteY0" fmla="*/ 336103 h 603687"/>
                  <a:gd name="connsiteX1" fmla="*/ 299914 w 599947"/>
                  <a:gd name="connsiteY1" fmla="*/ 451272 h 603687"/>
                  <a:gd name="connsiteX2" fmla="*/ 528432 w 599947"/>
                  <a:gd name="connsiteY2" fmla="*/ 336103 h 603687"/>
                  <a:gd name="connsiteX3" fmla="*/ 599947 w 599947"/>
                  <a:gd name="connsiteY3" fmla="*/ 431289 h 603687"/>
                  <a:gd name="connsiteX4" fmla="*/ 299914 w 599947"/>
                  <a:gd name="connsiteY4" fmla="*/ 603687 h 603687"/>
                  <a:gd name="connsiteX5" fmla="*/ 0 w 599947"/>
                  <a:gd name="connsiteY5" fmla="*/ 431289 h 603687"/>
                  <a:gd name="connsiteX6" fmla="*/ 175572 w 599947"/>
                  <a:gd name="connsiteY6" fmla="*/ 181494 h 603687"/>
                  <a:gd name="connsiteX7" fmla="*/ 299879 w 599947"/>
                  <a:gd name="connsiteY7" fmla="*/ 238829 h 603687"/>
                  <a:gd name="connsiteX8" fmla="*/ 424187 w 599947"/>
                  <a:gd name="connsiteY8" fmla="*/ 181494 h 603687"/>
                  <a:gd name="connsiteX9" fmla="*/ 507295 w 599947"/>
                  <a:gd name="connsiteY9" fmla="*/ 292263 h 603687"/>
                  <a:gd name="connsiteX10" fmla="*/ 299879 w 599947"/>
                  <a:gd name="connsiteY10" fmla="*/ 396648 h 603687"/>
                  <a:gd name="connsiteX11" fmla="*/ 92582 w 599947"/>
                  <a:gd name="connsiteY11" fmla="*/ 292263 h 603687"/>
                  <a:gd name="connsiteX12" fmla="*/ 299903 w 599947"/>
                  <a:gd name="connsiteY12" fmla="*/ 0 h 603687"/>
                  <a:gd name="connsiteX13" fmla="*/ 403846 w 599947"/>
                  <a:gd name="connsiteY13" fmla="*/ 138571 h 603687"/>
                  <a:gd name="connsiteX14" fmla="*/ 299903 w 599947"/>
                  <a:gd name="connsiteY14" fmla="*/ 186575 h 603687"/>
                  <a:gd name="connsiteX15" fmla="*/ 195960 w 599947"/>
                  <a:gd name="connsiteY15" fmla="*/ 138571 h 60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99947" h="603687">
                    <a:moveTo>
                      <a:pt x="71397" y="336103"/>
                    </a:moveTo>
                    <a:lnTo>
                      <a:pt x="299914" y="451272"/>
                    </a:lnTo>
                    <a:lnTo>
                      <a:pt x="528432" y="336103"/>
                    </a:lnTo>
                    <a:lnTo>
                      <a:pt x="599947" y="431289"/>
                    </a:lnTo>
                    <a:lnTo>
                      <a:pt x="299914" y="603687"/>
                    </a:lnTo>
                    <a:lnTo>
                      <a:pt x="0" y="431289"/>
                    </a:lnTo>
                    <a:close/>
                    <a:moveTo>
                      <a:pt x="175572" y="181494"/>
                    </a:moveTo>
                    <a:lnTo>
                      <a:pt x="299879" y="238829"/>
                    </a:lnTo>
                    <a:lnTo>
                      <a:pt x="424187" y="181494"/>
                    </a:lnTo>
                    <a:lnTo>
                      <a:pt x="507295" y="292263"/>
                    </a:lnTo>
                    <a:lnTo>
                      <a:pt x="299879" y="396648"/>
                    </a:lnTo>
                    <a:lnTo>
                      <a:pt x="92582" y="292263"/>
                    </a:lnTo>
                    <a:close/>
                    <a:moveTo>
                      <a:pt x="299903" y="0"/>
                    </a:moveTo>
                    <a:lnTo>
                      <a:pt x="403846" y="138571"/>
                    </a:lnTo>
                    <a:lnTo>
                      <a:pt x="299903" y="186575"/>
                    </a:lnTo>
                    <a:lnTo>
                      <a:pt x="195960" y="1385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PA-işḷïḍé">
                <a:extLst>
                  <a:ext uri="{FF2B5EF4-FFF2-40B4-BE49-F238E27FC236}">
                    <a16:creationId xmlns:a16="http://schemas.microsoft.com/office/drawing/2014/main" id="{5D05B1B4-5B05-4FBA-8FFA-C65DFF80C75E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 bwMode="auto">
              <a:xfrm>
                <a:off x="4250243" y="3393407"/>
                <a:ext cx="536082" cy="537763"/>
              </a:xfrm>
              <a:custGeom>
                <a:avLst/>
                <a:gdLst>
                  <a:gd name="connsiteX0" fmla="*/ 274005 w 606795"/>
                  <a:gd name="connsiteY0" fmla="*/ 200265 h 608697"/>
                  <a:gd name="connsiteX1" fmla="*/ 331102 w 606795"/>
                  <a:gd name="connsiteY1" fmla="*/ 212914 h 608697"/>
                  <a:gd name="connsiteX2" fmla="*/ 329998 w 606795"/>
                  <a:gd name="connsiteY2" fmla="*/ 214016 h 608697"/>
                  <a:gd name="connsiteX3" fmla="*/ 279379 w 606795"/>
                  <a:gd name="connsiteY3" fmla="*/ 264565 h 608697"/>
                  <a:gd name="connsiteX4" fmla="*/ 274005 w 606795"/>
                  <a:gd name="connsiteY4" fmla="*/ 264373 h 608697"/>
                  <a:gd name="connsiteX5" fmla="*/ 203186 w 606795"/>
                  <a:gd name="connsiteY5" fmla="*/ 335093 h 608697"/>
                  <a:gd name="connsiteX6" fmla="*/ 273957 w 606795"/>
                  <a:gd name="connsiteY6" fmla="*/ 405813 h 608697"/>
                  <a:gd name="connsiteX7" fmla="*/ 344776 w 606795"/>
                  <a:gd name="connsiteY7" fmla="*/ 335093 h 608697"/>
                  <a:gd name="connsiteX8" fmla="*/ 344584 w 606795"/>
                  <a:gd name="connsiteY8" fmla="*/ 329727 h 608697"/>
                  <a:gd name="connsiteX9" fmla="*/ 395204 w 606795"/>
                  <a:gd name="connsiteY9" fmla="*/ 279178 h 608697"/>
                  <a:gd name="connsiteX10" fmla="*/ 396259 w 606795"/>
                  <a:gd name="connsiteY10" fmla="*/ 278076 h 608697"/>
                  <a:gd name="connsiteX11" fmla="*/ 408926 w 606795"/>
                  <a:gd name="connsiteY11" fmla="*/ 335093 h 608697"/>
                  <a:gd name="connsiteX12" fmla="*/ 274005 w 606795"/>
                  <a:gd name="connsiteY12" fmla="*/ 469825 h 608697"/>
                  <a:gd name="connsiteX13" fmla="*/ 139084 w 606795"/>
                  <a:gd name="connsiteY13" fmla="*/ 334997 h 608697"/>
                  <a:gd name="connsiteX14" fmla="*/ 274005 w 606795"/>
                  <a:gd name="connsiteY14" fmla="*/ 200265 h 608697"/>
                  <a:gd name="connsiteX15" fmla="*/ 273958 w 606795"/>
                  <a:gd name="connsiteY15" fmla="*/ 61462 h 608697"/>
                  <a:gd name="connsiteX16" fmla="*/ 399831 w 606795"/>
                  <a:gd name="connsiteY16" fmla="*/ 91976 h 608697"/>
                  <a:gd name="connsiteX17" fmla="*/ 399687 w 606795"/>
                  <a:gd name="connsiteY17" fmla="*/ 101508 h 608697"/>
                  <a:gd name="connsiteX18" fmla="*/ 402757 w 606795"/>
                  <a:gd name="connsiteY18" fmla="*/ 141411 h 608697"/>
                  <a:gd name="connsiteX19" fmla="*/ 380068 w 606795"/>
                  <a:gd name="connsiteY19" fmla="*/ 164069 h 608697"/>
                  <a:gd name="connsiteX20" fmla="*/ 274006 w 606795"/>
                  <a:gd name="connsiteY20" fmla="*/ 133938 h 608697"/>
                  <a:gd name="connsiteX21" fmla="*/ 72627 w 606795"/>
                  <a:gd name="connsiteY21" fmla="*/ 335079 h 608697"/>
                  <a:gd name="connsiteX22" fmla="*/ 274101 w 606795"/>
                  <a:gd name="connsiteY22" fmla="*/ 536173 h 608697"/>
                  <a:gd name="connsiteX23" fmla="*/ 475480 w 606795"/>
                  <a:gd name="connsiteY23" fmla="*/ 335079 h 608697"/>
                  <a:gd name="connsiteX24" fmla="*/ 445307 w 606795"/>
                  <a:gd name="connsiteY24" fmla="*/ 229168 h 608697"/>
                  <a:gd name="connsiteX25" fmla="*/ 470395 w 606795"/>
                  <a:gd name="connsiteY25" fmla="*/ 204115 h 608697"/>
                  <a:gd name="connsiteX26" fmla="*/ 505222 w 606795"/>
                  <a:gd name="connsiteY26" fmla="*/ 206797 h 608697"/>
                  <a:gd name="connsiteX27" fmla="*/ 509203 w 606795"/>
                  <a:gd name="connsiteY27" fmla="*/ 206941 h 608697"/>
                  <a:gd name="connsiteX28" fmla="*/ 515967 w 606795"/>
                  <a:gd name="connsiteY28" fmla="*/ 206510 h 608697"/>
                  <a:gd name="connsiteX29" fmla="*/ 548011 w 606795"/>
                  <a:gd name="connsiteY29" fmla="*/ 335079 h 608697"/>
                  <a:gd name="connsiteX30" fmla="*/ 274006 w 606795"/>
                  <a:gd name="connsiteY30" fmla="*/ 608697 h 608697"/>
                  <a:gd name="connsiteX31" fmla="*/ 0 w 606795"/>
                  <a:gd name="connsiteY31" fmla="*/ 335079 h 608697"/>
                  <a:gd name="connsiteX32" fmla="*/ 273958 w 606795"/>
                  <a:gd name="connsiteY32" fmla="*/ 61462 h 608697"/>
                  <a:gd name="connsiteX33" fmla="*/ 505808 w 606795"/>
                  <a:gd name="connsiteY33" fmla="*/ 0 h 608697"/>
                  <a:gd name="connsiteX34" fmla="*/ 512237 w 606795"/>
                  <a:gd name="connsiteY34" fmla="*/ 5893 h 608697"/>
                  <a:gd name="connsiteX35" fmla="*/ 516075 w 606795"/>
                  <a:gd name="connsiteY35" fmla="*/ 55382 h 608697"/>
                  <a:gd name="connsiteX36" fmla="*/ 534691 w 606795"/>
                  <a:gd name="connsiteY36" fmla="*/ 36794 h 608697"/>
                  <a:gd name="connsiteX37" fmla="*/ 548028 w 606795"/>
                  <a:gd name="connsiteY37" fmla="*/ 31236 h 608697"/>
                  <a:gd name="connsiteX38" fmla="*/ 561414 w 606795"/>
                  <a:gd name="connsiteY38" fmla="*/ 36794 h 608697"/>
                  <a:gd name="connsiteX39" fmla="*/ 572689 w 606795"/>
                  <a:gd name="connsiteY39" fmla="*/ 48100 h 608697"/>
                  <a:gd name="connsiteX40" fmla="*/ 572689 w 606795"/>
                  <a:gd name="connsiteY40" fmla="*/ 74881 h 608697"/>
                  <a:gd name="connsiteX41" fmla="*/ 556424 w 606795"/>
                  <a:gd name="connsiteY41" fmla="*/ 91074 h 608697"/>
                  <a:gd name="connsiteX42" fmla="*/ 600900 w 606795"/>
                  <a:gd name="connsiteY42" fmla="*/ 94523 h 608697"/>
                  <a:gd name="connsiteX43" fmla="*/ 604930 w 606795"/>
                  <a:gd name="connsiteY43" fmla="*/ 105398 h 608697"/>
                  <a:gd name="connsiteX44" fmla="*/ 531716 w 606795"/>
                  <a:gd name="connsiteY44" fmla="*/ 178458 h 608697"/>
                  <a:gd name="connsiteX45" fmla="*/ 509070 w 606795"/>
                  <a:gd name="connsiteY45" fmla="*/ 187800 h 608697"/>
                  <a:gd name="connsiteX46" fmla="*/ 506672 w 606795"/>
                  <a:gd name="connsiteY46" fmla="*/ 187752 h 608697"/>
                  <a:gd name="connsiteX47" fmla="*/ 504800 w 606795"/>
                  <a:gd name="connsiteY47" fmla="*/ 187609 h 608697"/>
                  <a:gd name="connsiteX48" fmla="*/ 462964 w 606795"/>
                  <a:gd name="connsiteY48" fmla="*/ 184399 h 608697"/>
                  <a:gd name="connsiteX49" fmla="*/ 434177 w 606795"/>
                  <a:gd name="connsiteY49" fmla="*/ 213144 h 608697"/>
                  <a:gd name="connsiteX50" fmla="*/ 386536 w 606795"/>
                  <a:gd name="connsiteY50" fmla="*/ 260765 h 608697"/>
                  <a:gd name="connsiteX51" fmla="*/ 385432 w 606795"/>
                  <a:gd name="connsiteY51" fmla="*/ 261819 h 608697"/>
                  <a:gd name="connsiteX52" fmla="*/ 339326 w 606795"/>
                  <a:gd name="connsiteY52" fmla="*/ 307906 h 608697"/>
                  <a:gd name="connsiteX53" fmla="*/ 319031 w 606795"/>
                  <a:gd name="connsiteY53" fmla="*/ 328124 h 608697"/>
                  <a:gd name="connsiteX54" fmla="*/ 308524 w 606795"/>
                  <a:gd name="connsiteY54" fmla="*/ 332819 h 608697"/>
                  <a:gd name="connsiteX55" fmla="*/ 291588 w 606795"/>
                  <a:gd name="connsiteY55" fmla="*/ 333633 h 608697"/>
                  <a:gd name="connsiteX56" fmla="*/ 290772 w 606795"/>
                  <a:gd name="connsiteY56" fmla="*/ 333633 h 608697"/>
                  <a:gd name="connsiteX57" fmla="*/ 274844 w 606795"/>
                  <a:gd name="connsiteY57" fmla="*/ 316386 h 608697"/>
                  <a:gd name="connsiteX58" fmla="*/ 276091 w 606795"/>
                  <a:gd name="connsiteY58" fmla="*/ 300337 h 608697"/>
                  <a:gd name="connsiteX59" fmla="*/ 280697 w 606795"/>
                  <a:gd name="connsiteY59" fmla="*/ 290324 h 608697"/>
                  <a:gd name="connsiteX60" fmla="*/ 301183 w 606795"/>
                  <a:gd name="connsiteY60" fmla="*/ 269867 h 608697"/>
                  <a:gd name="connsiteX61" fmla="*/ 347290 w 606795"/>
                  <a:gd name="connsiteY61" fmla="*/ 223827 h 608697"/>
                  <a:gd name="connsiteX62" fmla="*/ 348393 w 606795"/>
                  <a:gd name="connsiteY62" fmla="*/ 222725 h 608697"/>
                  <a:gd name="connsiteX63" fmla="*/ 396035 w 606795"/>
                  <a:gd name="connsiteY63" fmla="*/ 175153 h 608697"/>
                  <a:gd name="connsiteX64" fmla="*/ 422519 w 606795"/>
                  <a:gd name="connsiteY64" fmla="*/ 148707 h 608697"/>
                  <a:gd name="connsiteX65" fmla="*/ 419016 w 606795"/>
                  <a:gd name="connsiteY65" fmla="*/ 102907 h 608697"/>
                  <a:gd name="connsiteX66" fmla="*/ 418825 w 606795"/>
                  <a:gd name="connsiteY66" fmla="*/ 100032 h 608697"/>
                  <a:gd name="connsiteX67" fmla="*/ 428084 w 606795"/>
                  <a:gd name="connsiteY67" fmla="*/ 74976 h 608697"/>
                  <a:gd name="connsiteX68" fmla="*/ 501346 w 606795"/>
                  <a:gd name="connsiteY68" fmla="*/ 1868 h 608697"/>
                  <a:gd name="connsiteX69" fmla="*/ 505808 w 606795"/>
                  <a:gd name="connsiteY69" fmla="*/ 0 h 60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606795" h="608697">
                    <a:moveTo>
                      <a:pt x="274005" y="200265"/>
                    </a:moveTo>
                    <a:cubicBezTo>
                      <a:pt x="294445" y="200265"/>
                      <a:pt x="313733" y="204817"/>
                      <a:pt x="331102" y="212914"/>
                    </a:cubicBezTo>
                    <a:lnTo>
                      <a:pt x="329998" y="214016"/>
                    </a:lnTo>
                    <a:lnTo>
                      <a:pt x="279379" y="264565"/>
                    </a:lnTo>
                    <a:cubicBezTo>
                      <a:pt x="277604" y="264421"/>
                      <a:pt x="275828" y="264373"/>
                      <a:pt x="274005" y="264373"/>
                    </a:cubicBezTo>
                    <a:cubicBezTo>
                      <a:pt x="234949" y="264373"/>
                      <a:pt x="203186" y="296044"/>
                      <a:pt x="203186" y="335093"/>
                    </a:cubicBezTo>
                    <a:cubicBezTo>
                      <a:pt x="203186" y="374094"/>
                      <a:pt x="234805" y="405813"/>
                      <a:pt x="273957" y="405813"/>
                    </a:cubicBezTo>
                    <a:cubicBezTo>
                      <a:pt x="313109" y="405813"/>
                      <a:pt x="344776" y="374094"/>
                      <a:pt x="344776" y="335093"/>
                    </a:cubicBezTo>
                    <a:cubicBezTo>
                      <a:pt x="344776" y="333272"/>
                      <a:pt x="344728" y="331499"/>
                      <a:pt x="344584" y="329727"/>
                    </a:cubicBezTo>
                    <a:lnTo>
                      <a:pt x="395204" y="279178"/>
                    </a:lnTo>
                    <a:lnTo>
                      <a:pt x="396259" y="278076"/>
                    </a:lnTo>
                    <a:cubicBezTo>
                      <a:pt x="404368" y="295421"/>
                      <a:pt x="408926" y="314682"/>
                      <a:pt x="408926" y="335093"/>
                    </a:cubicBezTo>
                    <a:cubicBezTo>
                      <a:pt x="408926" y="409502"/>
                      <a:pt x="348567" y="469825"/>
                      <a:pt x="274005" y="469825"/>
                    </a:cubicBezTo>
                    <a:cubicBezTo>
                      <a:pt x="199491" y="469825"/>
                      <a:pt x="139084" y="409454"/>
                      <a:pt x="139084" y="334997"/>
                    </a:cubicBezTo>
                    <a:cubicBezTo>
                      <a:pt x="139084" y="260588"/>
                      <a:pt x="199491" y="200265"/>
                      <a:pt x="274005" y="200265"/>
                    </a:cubicBezTo>
                    <a:close/>
                    <a:moveTo>
                      <a:pt x="273958" y="61462"/>
                    </a:moveTo>
                    <a:cubicBezTo>
                      <a:pt x="319385" y="61462"/>
                      <a:pt x="362127" y="72480"/>
                      <a:pt x="399831" y="91976"/>
                    </a:cubicBezTo>
                    <a:cubicBezTo>
                      <a:pt x="399495" y="95089"/>
                      <a:pt x="399447" y="98299"/>
                      <a:pt x="399687" y="101508"/>
                    </a:cubicBezTo>
                    <a:lnTo>
                      <a:pt x="402757" y="141411"/>
                    </a:lnTo>
                    <a:lnTo>
                      <a:pt x="380068" y="164069"/>
                    </a:lnTo>
                    <a:cubicBezTo>
                      <a:pt x="349319" y="145003"/>
                      <a:pt x="312957" y="133938"/>
                      <a:pt x="274006" y="133938"/>
                    </a:cubicBezTo>
                    <a:cubicBezTo>
                      <a:pt x="162811" y="133938"/>
                      <a:pt x="72627" y="223994"/>
                      <a:pt x="72627" y="335079"/>
                    </a:cubicBezTo>
                    <a:cubicBezTo>
                      <a:pt x="72627" y="446117"/>
                      <a:pt x="162859" y="536173"/>
                      <a:pt x="274101" y="536173"/>
                    </a:cubicBezTo>
                    <a:cubicBezTo>
                      <a:pt x="385296" y="536173"/>
                      <a:pt x="475480" y="446117"/>
                      <a:pt x="475480" y="335079"/>
                    </a:cubicBezTo>
                    <a:cubicBezTo>
                      <a:pt x="475480" y="296231"/>
                      <a:pt x="464447" y="259969"/>
                      <a:pt x="445307" y="229168"/>
                    </a:cubicBezTo>
                    <a:lnTo>
                      <a:pt x="470395" y="204115"/>
                    </a:lnTo>
                    <a:lnTo>
                      <a:pt x="505222" y="206797"/>
                    </a:lnTo>
                    <a:cubicBezTo>
                      <a:pt x="506565" y="206893"/>
                      <a:pt x="507908" y="206941"/>
                      <a:pt x="509203" y="206941"/>
                    </a:cubicBezTo>
                    <a:cubicBezTo>
                      <a:pt x="511458" y="206941"/>
                      <a:pt x="513760" y="206797"/>
                      <a:pt x="515967" y="206510"/>
                    </a:cubicBezTo>
                    <a:cubicBezTo>
                      <a:pt x="536450" y="244832"/>
                      <a:pt x="548011" y="288566"/>
                      <a:pt x="548011" y="335079"/>
                    </a:cubicBezTo>
                    <a:cubicBezTo>
                      <a:pt x="548011" y="486163"/>
                      <a:pt x="425351" y="608697"/>
                      <a:pt x="274006" y="608697"/>
                    </a:cubicBezTo>
                    <a:cubicBezTo>
                      <a:pt x="122708" y="608697"/>
                      <a:pt x="0" y="486163"/>
                      <a:pt x="0" y="335079"/>
                    </a:cubicBezTo>
                    <a:cubicBezTo>
                      <a:pt x="0" y="183948"/>
                      <a:pt x="122708" y="61462"/>
                      <a:pt x="273958" y="61462"/>
                    </a:cubicBezTo>
                    <a:close/>
                    <a:moveTo>
                      <a:pt x="505808" y="0"/>
                    </a:moveTo>
                    <a:cubicBezTo>
                      <a:pt x="508927" y="0"/>
                      <a:pt x="511949" y="2252"/>
                      <a:pt x="512237" y="5893"/>
                    </a:cubicBezTo>
                    <a:lnTo>
                      <a:pt x="516075" y="55382"/>
                    </a:lnTo>
                    <a:lnTo>
                      <a:pt x="534691" y="36794"/>
                    </a:lnTo>
                    <a:cubicBezTo>
                      <a:pt x="538337" y="33105"/>
                      <a:pt x="543231" y="31236"/>
                      <a:pt x="548028" y="31236"/>
                    </a:cubicBezTo>
                    <a:cubicBezTo>
                      <a:pt x="552826" y="31236"/>
                      <a:pt x="557720" y="33105"/>
                      <a:pt x="561414" y="36794"/>
                    </a:cubicBezTo>
                    <a:lnTo>
                      <a:pt x="572689" y="48100"/>
                    </a:lnTo>
                    <a:cubicBezTo>
                      <a:pt x="580077" y="55526"/>
                      <a:pt x="580077" y="67455"/>
                      <a:pt x="572689" y="74881"/>
                    </a:cubicBezTo>
                    <a:lnTo>
                      <a:pt x="556424" y="91074"/>
                    </a:lnTo>
                    <a:lnTo>
                      <a:pt x="600900" y="94523"/>
                    </a:lnTo>
                    <a:cubicBezTo>
                      <a:pt x="606321" y="94906"/>
                      <a:pt x="608768" y="101565"/>
                      <a:pt x="604930" y="105398"/>
                    </a:cubicBezTo>
                    <a:lnTo>
                      <a:pt x="531716" y="178458"/>
                    </a:lnTo>
                    <a:cubicBezTo>
                      <a:pt x="525671" y="184495"/>
                      <a:pt x="517515" y="187800"/>
                      <a:pt x="509070" y="187800"/>
                    </a:cubicBezTo>
                    <a:cubicBezTo>
                      <a:pt x="508303" y="187800"/>
                      <a:pt x="507487" y="187800"/>
                      <a:pt x="506672" y="187752"/>
                    </a:cubicBezTo>
                    <a:lnTo>
                      <a:pt x="504800" y="187609"/>
                    </a:lnTo>
                    <a:lnTo>
                      <a:pt x="462964" y="184399"/>
                    </a:lnTo>
                    <a:lnTo>
                      <a:pt x="434177" y="213144"/>
                    </a:lnTo>
                    <a:lnTo>
                      <a:pt x="386536" y="260765"/>
                    </a:lnTo>
                    <a:lnTo>
                      <a:pt x="385432" y="261819"/>
                    </a:lnTo>
                    <a:lnTo>
                      <a:pt x="339326" y="307906"/>
                    </a:lnTo>
                    <a:lnTo>
                      <a:pt x="319031" y="328124"/>
                    </a:lnTo>
                    <a:cubicBezTo>
                      <a:pt x="316296" y="330950"/>
                      <a:pt x="312506" y="332627"/>
                      <a:pt x="308524" y="332819"/>
                    </a:cubicBezTo>
                    <a:lnTo>
                      <a:pt x="291588" y="333633"/>
                    </a:lnTo>
                    <a:lnTo>
                      <a:pt x="290772" y="333633"/>
                    </a:lnTo>
                    <a:cubicBezTo>
                      <a:pt x="281465" y="333633"/>
                      <a:pt x="274076" y="325728"/>
                      <a:pt x="274844" y="316386"/>
                    </a:cubicBezTo>
                    <a:lnTo>
                      <a:pt x="276091" y="300337"/>
                    </a:lnTo>
                    <a:cubicBezTo>
                      <a:pt x="276379" y="296600"/>
                      <a:pt x="278010" y="293007"/>
                      <a:pt x="280697" y="290324"/>
                    </a:cubicBezTo>
                    <a:lnTo>
                      <a:pt x="301183" y="269867"/>
                    </a:lnTo>
                    <a:lnTo>
                      <a:pt x="347290" y="223827"/>
                    </a:lnTo>
                    <a:lnTo>
                      <a:pt x="348393" y="222725"/>
                    </a:lnTo>
                    <a:lnTo>
                      <a:pt x="396035" y="175153"/>
                    </a:lnTo>
                    <a:lnTo>
                      <a:pt x="422519" y="148707"/>
                    </a:lnTo>
                    <a:lnTo>
                      <a:pt x="419016" y="102907"/>
                    </a:lnTo>
                    <a:lnTo>
                      <a:pt x="418825" y="100032"/>
                    </a:lnTo>
                    <a:cubicBezTo>
                      <a:pt x="418105" y="90690"/>
                      <a:pt x="421511" y="81588"/>
                      <a:pt x="428084" y="74976"/>
                    </a:cubicBezTo>
                    <a:lnTo>
                      <a:pt x="501346" y="1868"/>
                    </a:lnTo>
                    <a:cubicBezTo>
                      <a:pt x="502641" y="575"/>
                      <a:pt x="504225" y="0"/>
                      <a:pt x="5058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PA-í$ļïḑê">
                <a:extLst>
                  <a:ext uri="{FF2B5EF4-FFF2-40B4-BE49-F238E27FC236}">
                    <a16:creationId xmlns:a16="http://schemas.microsoft.com/office/drawing/2014/main" id="{19BCF70A-B2B7-4BC9-B025-9873170586E5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 bwMode="auto">
              <a:xfrm>
                <a:off x="7717053" y="3411566"/>
                <a:ext cx="537763" cy="501445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PA-í$ļîḓè">
                <a:extLst>
                  <a:ext uri="{FF2B5EF4-FFF2-40B4-BE49-F238E27FC236}">
                    <a16:creationId xmlns:a16="http://schemas.microsoft.com/office/drawing/2014/main" id="{F391FDA6-0ECF-45B3-9D72-AD5B6F112F34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8747242" y="1276350"/>
                <a:ext cx="2322263" cy="30651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cubicBezTo>
                      <a:pt x="17821" y="120000"/>
                      <a:pt x="17821" y="120000"/>
                      <a:pt x="17821" y="120000"/>
                    </a:cubicBezTo>
                    <a:cubicBezTo>
                      <a:pt x="66772" y="120000"/>
                      <a:pt x="66772" y="120000"/>
                      <a:pt x="66772" y="120000"/>
                    </a:cubicBezTo>
                    <a:cubicBezTo>
                      <a:pt x="71762" y="120000"/>
                      <a:pt x="76990" y="116243"/>
                      <a:pt x="78178" y="111823"/>
                    </a:cubicBezTo>
                    <a:cubicBezTo>
                      <a:pt x="95524" y="51712"/>
                      <a:pt x="95524" y="51712"/>
                      <a:pt x="95524" y="51712"/>
                    </a:cubicBezTo>
                    <a:cubicBezTo>
                      <a:pt x="113584" y="51712"/>
                      <a:pt x="113584" y="51712"/>
                      <a:pt x="113584" y="51712"/>
                    </a:cubicBezTo>
                    <a:cubicBezTo>
                      <a:pt x="118336" y="51712"/>
                      <a:pt x="120000" y="48618"/>
                      <a:pt x="117148" y="44861"/>
                    </a:cubicBezTo>
                    <a:cubicBezTo>
                      <a:pt x="85306" y="4419"/>
                      <a:pt x="85306" y="4419"/>
                      <a:pt x="85306" y="4419"/>
                    </a:cubicBezTo>
                    <a:cubicBezTo>
                      <a:pt x="82455" y="883"/>
                      <a:pt x="76752" y="0"/>
                      <a:pt x="72950" y="2872"/>
                    </a:cubicBezTo>
                    <a:cubicBezTo>
                      <a:pt x="13544" y="46629"/>
                      <a:pt x="13544" y="46629"/>
                      <a:pt x="13544" y="46629"/>
                    </a:cubicBezTo>
                    <a:cubicBezTo>
                      <a:pt x="9742" y="49281"/>
                      <a:pt x="10455" y="51712"/>
                      <a:pt x="15445" y="51712"/>
                    </a:cubicBezTo>
                    <a:cubicBezTo>
                      <a:pt x="28752" y="51712"/>
                      <a:pt x="28752" y="51712"/>
                      <a:pt x="28752" y="51712"/>
                    </a:cubicBezTo>
                    <a:cubicBezTo>
                      <a:pt x="11405" y="111823"/>
                      <a:pt x="11405" y="111823"/>
                      <a:pt x="11405" y="111823"/>
                    </a:cubicBezTo>
                    <a:cubicBezTo>
                      <a:pt x="11405" y="111823"/>
                      <a:pt x="11405" y="111823"/>
                      <a:pt x="11405" y="111823"/>
                    </a:cubicBezTo>
                    <a:cubicBezTo>
                      <a:pt x="9980" y="116243"/>
                      <a:pt x="4990" y="120000"/>
                      <a:pt x="0" y="120000"/>
                    </a:cubicBezTo>
                    <a:close/>
                  </a:path>
                </a:pathLst>
              </a:custGeom>
              <a:solidFill>
                <a:srgbClr val="7269AC"/>
              </a:solidFill>
              <a:ln w="9525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íś1îde">
              <a:extLst>
                <a:ext uri="{FF2B5EF4-FFF2-40B4-BE49-F238E27FC236}">
                  <a16:creationId xmlns:a16="http://schemas.microsoft.com/office/drawing/2014/main" id="{660B9A34-9153-44B7-9385-FA5E43700F40}"/>
                </a:ext>
              </a:extLst>
            </p:cNvPr>
            <p:cNvGrpSpPr/>
            <p:nvPr/>
          </p:nvGrpSpPr>
          <p:grpSpPr>
            <a:xfrm>
              <a:off x="8593494" y="1246481"/>
              <a:ext cx="3153747" cy="861684"/>
              <a:chOff x="674853" y="4807940"/>
              <a:chExt cx="2929272" cy="861684"/>
            </a:xfrm>
          </p:grpSpPr>
          <p:sp>
            <p:nvSpPr>
              <p:cNvPr id="19" name="PA-îšľîḓé">
                <a:extLst>
                  <a:ext uri="{FF2B5EF4-FFF2-40B4-BE49-F238E27FC236}">
                    <a16:creationId xmlns:a16="http://schemas.microsoft.com/office/drawing/2014/main" id="{391FEBF6-770B-432B-9C5E-F04A362726C7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74853" y="5085148"/>
                <a:ext cx="2929272" cy="5844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fontScale="40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ru-RU" sz="4000" b="1" kern="100" dirty="0">
                    <a:solidFill>
                      <a:srgbClr val="594682"/>
                    </a:solidFill>
                    <a:effectLst/>
                    <a:latin typeface="Century Gothic" panose="020B0502020202020204" pitchFamily="34" charset="0"/>
                    <a:ea typeface="Aptos"/>
                    <a:cs typeface="Times New Roman" panose="02020603050405020304" pitchFamily="18" charset="0"/>
                  </a:rPr>
                  <a:t>Поддерживаем по необходимости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PA-iŝľíḑê">
                <a:extLst>
                  <a:ext uri="{FF2B5EF4-FFF2-40B4-BE49-F238E27FC236}">
                    <a16:creationId xmlns:a16="http://schemas.microsoft.com/office/drawing/2014/main" id="{436AEE0B-74AB-4DC6-92C0-74BFAB979251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819303" y="4807940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algn="ctr"/>
                <a:r>
                  <a:rPr lang="ru-RU" altLang="zh-CN" sz="2000" b="1" dirty="0">
                    <a:solidFill>
                      <a:srgbClr val="FF0000"/>
                    </a:solidFill>
                    <a:cs typeface="+mn-ea"/>
                    <a:sym typeface="+mn-lt"/>
                  </a:rPr>
                  <a:t>А так же:</a:t>
                </a:r>
                <a:endParaRPr lang="zh-CN" altLang="en-US" sz="2000" b="1" dirty="0">
                  <a:solidFill>
                    <a:srgbClr val="FF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íṩḻïḑé">
              <a:extLst>
                <a:ext uri="{FF2B5EF4-FFF2-40B4-BE49-F238E27FC236}">
                  <a16:creationId xmlns:a16="http://schemas.microsoft.com/office/drawing/2014/main" id="{AAF37C54-F84D-48B7-8F2F-EFB223CF0A1E}"/>
                </a:ext>
              </a:extLst>
            </p:cNvPr>
            <p:cNvGrpSpPr/>
            <p:nvPr/>
          </p:nvGrpSpPr>
          <p:grpSpPr>
            <a:xfrm>
              <a:off x="1469951" y="2632716"/>
              <a:ext cx="3036286" cy="972422"/>
              <a:chOff x="751665" y="4691759"/>
              <a:chExt cx="2820172" cy="972422"/>
            </a:xfrm>
          </p:grpSpPr>
          <p:sp>
            <p:nvSpPr>
              <p:cNvPr id="17" name="PA-îṣḷíḑé">
                <a:extLst>
                  <a:ext uri="{FF2B5EF4-FFF2-40B4-BE49-F238E27FC236}">
                    <a16:creationId xmlns:a16="http://schemas.microsoft.com/office/drawing/2014/main" id="{74C09728-45A9-42DF-9415-43AEAD4C1654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931466" y="5079705"/>
                <a:ext cx="2640371" cy="5844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ru-RU" sz="2000" b="1" kern="100" dirty="0">
                    <a:solidFill>
                      <a:schemeClr val="accent2"/>
                    </a:solidFill>
                    <a:effectLst/>
                    <a:latin typeface="Century Gothic" panose="020B0502020202020204" pitchFamily="34" charset="0"/>
                    <a:ea typeface="Aptos"/>
                    <a:cs typeface="Times New Roman" panose="02020603050405020304" pitchFamily="18" charset="0"/>
                  </a:rPr>
                  <a:t>Назначаем встречу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PA-îṡļïḑé">
                <a:extLst>
                  <a:ext uri="{FF2B5EF4-FFF2-40B4-BE49-F238E27FC236}">
                    <a16:creationId xmlns:a16="http://schemas.microsoft.com/office/drawing/2014/main" id="{DF89E632-FA29-4498-93C9-8CD358D8AF62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51665" y="4691759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algn="ctr"/>
                <a:r>
                  <a:rPr lang="ru-RU" altLang="zh-CN" sz="2000" b="1" dirty="0">
                    <a:solidFill>
                      <a:schemeClr val="accent2"/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 Шаг 1</a:t>
                </a:r>
                <a:endParaRPr lang="zh-CN" altLang="en-US" sz="2000" b="1" dirty="0">
                  <a:solidFill>
                    <a:schemeClr val="accent2"/>
                  </a:solidFill>
                  <a:latin typeface="Century Gothic" panose="020B0502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isľïḑe">
              <a:extLst>
                <a:ext uri="{FF2B5EF4-FFF2-40B4-BE49-F238E27FC236}">
                  <a16:creationId xmlns:a16="http://schemas.microsoft.com/office/drawing/2014/main" id="{7DE36690-1AEC-4A6C-8CAE-9569B0BEEA77}"/>
                </a:ext>
              </a:extLst>
            </p:cNvPr>
            <p:cNvGrpSpPr/>
            <p:nvPr/>
          </p:nvGrpSpPr>
          <p:grpSpPr>
            <a:xfrm>
              <a:off x="2423979" y="5156235"/>
              <a:ext cx="3321100" cy="802851"/>
              <a:chOff x="529494" y="4691759"/>
              <a:chExt cx="3084713" cy="802851"/>
            </a:xfrm>
          </p:grpSpPr>
          <p:sp>
            <p:nvSpPr>
              <p:cNvPr id="15" name="PA-îŝḷîdé">
                <a:extLst>
                  <a:ext uri="{FF2B5EF4-FFF2-40B4-BE49-F238E27FC236}">
                    <a16:creationId xmlns:a16="http://schemas.microsoft.com/office/drawing/2014/main" id="{5B2CC5AA-FB9F-4C14-ADA4-D251EEC01577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29494" y="4910134"/>
                <a:ext cx="3084713" cy="5844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lvl="0" algn="ctr"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ru-RU" sz="2000" b="1" kern="100" dirty="0">
                    <a:solidFill>
                      <a:schemeClr val="accent1"/>
                    </a:solidFill>
                    <a:effectLst/>
                    <a:latin typeface="Century Gothic" panose="020B0502020202020204" pitchFamily="34" charset="0"/>
                    <a:ea typeface="Aptos"/>
                    <a:cs typeface="Times New Roman" panose="02020603050405020304" pitchFamily="18" charset="0"/>
                  </a:rPr>
                  <a:t>Проводим аудит процессов</a:t>
                </a:r>
              </a:p>
            </p:txBody>
          </p:sp>
          <p:sp>
            <p:nvSpPr>
              <p:cNvPr id="16" name="PA-ïsļíḑe">
                <a:extLst>
                  <a:ext uri="{FF2B5EF4-FFF2-40B4-BE49-F238E27FC236}">
                    <a16:creationId xmlns:a16="http://schemas.microsoft.com/office/drawing/2014/main" id="{B45B8A6A-3FE2-4526-8373-DCB0E316E166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51665" y="4691759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algn="ctr"/>
                <a:r>
                  <a:rPr lang="ru-RU" altLang="zh-CN" sz="2000" b="1" dirty="0">
                    <a:solidFill>
                      <a:schemeClr val="accent1"/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Шаг 2 </a:t>
                </a:r>
                <a:endParaRPr lang="zh-CN" altLang="en-US" sz="2000" b="1" dirty="0">
                  <a:solidFill>
                    <a:schemeClr val="accent1"/>
                  </a:solidFill>
                  <a:latin typeface="Century Gothic" panose="020B0502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išḻíḑé">
              <a:extLst>
                <a:ext uri="{FF2B5EF4-FFF2-40B4-BE49-F238E27FC236}">
                  <a16:creationId xmlns:a16="http://schemas.microsoft.com/office/drawing/2014/main" id="{2AA0DB1B-ACBF-4F0D-9376-A9254DCB23BB}"/>
                </a:ext>
              </a:extLst>
            </p:cNvPr>
            <p:cNvGrpSpPr/>
            <p:nvPr/>
          </p:nvGrpSpPr>
          <p:grpSpPr>
            <a:xfrm>
              <a:off x="5880483" y="5156235"/>
              <a:ext cx="3509081" cy="835451"/>
              <a:chOff x="447714" y="4691759"/>
              <a:chExt cx="3259315" cy="835451"/>
            </a:xfrm>
          </p:grpSpPr>
          <p:sp>
            <p:nvSpPr>
              <p:cNvPr id="13" name="PA-iṥliḑé">
                <a:extLst>
                  <a:ext uri="{FF2B5EF4-FFF2-40B4-BE49-F238E27FC236}">
                    <a16:creationId xmlns:a16="http://schemas.microsoft.com/office/drawing/2014/main" id="{6E806982-5CA4-474F-9C5B-F4216AE0DF6A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47714" y="4942734"/>
                <a:ext cx="3259315" cy="5844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lvl="0" algn="ctr"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ru-RU" sz="2000" b="1" kern="100" dirty="0">
                    <a:solidFill>
                      <a:srgbClr val="7A8C8E"/>
                    </a:solidFill>
                    <a:effectLst/>
                    <a:latin typeface="Century Gothic" panose="020B0502020202020204" pitchFamily="34" charset="0"/>
                    <a:ea typeface="Aptos"/>
                    <a:cs typeface="Times New Roman" panose="02020603050405020304" pitchFamily="18" charset="0"/>
                  </a:rPr>
                  <a:t>Внедряем и настраиваем</a:t>
                </a:r>
              </a:p>
            </p:txBody>
          </p:sp>
          <p:sp>
            <p:nvSpPr>
              <p:cNvPr id="14" name="PA-iSļîḋê">
                <a:extLst>
                  <a:ext uri="{FF2B5EF4-FFF2-40B4-BE49-F238E27FC236}">
                    <a16:creationId xmlns:a16="http://schemas.microsoft.com/office/drawing/2014/main" id="{01239DD5-6458-41EA-9544-6D54C28C402D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51665" y="4691759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algn="ctr"/>
                <a:r>
                  <a:rPr lang="ru-RU" altLang="zh-CN" sz="2000" b="1" dirty="0">
                    <a:solidFill>
                      <a:srgbClr val="7A8C8E"/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Шаг 4</a:t>
                </a:r>
                <a:endParaRPr lang="zh-CN" altLang="en-US" sz="2000" b="1" dirty="0">
                  <a:solidFill>
                    <a:srgbClr val="7A8C8E"/>
                  </a:solidFill>
                  <a:latin typeface="Century Gothic" panose="020B0502020202020204" pitchFamily="34" charset="0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ïṥḷiḋe">
              <a:extLst>
                <a:ext uri="{FF2B5EF4-FFF2-40B4-BE49-F238E27FC236}">
                  <a16:creationId xmlns:a16="http://schemas.microsoft.com/office/drawing/2014/main" id="{FB5879BF-DE95-45F2-816B-1B11AD922828}"/>
                </a:ext>
              </a:extLst>
            </p:cNvPr>
            <p:cNvGrpSpPr/>
            <p:nvPr/>
          </p:nvGrpSpPr>
          <p:grpSpPr>
            <a:xfrm>
              <a:off x="4886444" y="2632715"/>
              <a:ext cx="3215961" cy="802588"/>
              <a:chOff x="578322" y="4691758"/>
              <a:chExt cx="2987058" cy="802588"/>
            </a:xfrm>
          </p:grpSpPr>
          <p:sp>
            <p:nvSpPr>
              <p:cNvPr id="11" name="PA-işļidè">
                <a:extLst>
                  <a:ext uri="{FF2B5EF4-FFF2-40B4-BE49-F238E27FC236}">
                    <a16:creationId xmlns:a16="http://schemas.microsoft.com/office/drawing/2014/main" id="{C1B5F597-6E5E-4F03-B969-D2BBA3083985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78322" y="4909870"/>
                <a:ext cx="2987058" cy="58447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Autofit/>
              </a:bodyPr>
              <a:lstStyle/>
              <a:p>
                <a:pPr lvl="0" algn="ctr">
                  <a:lnSpc>
                    <a:spcPct val="115000"/>
                  </a:lnSpc>
                  <a:spcAft>
                    <a:spcPts val="800"/>
                  </a:spcAft>
                  <a:tabLst>
                    <a:tab pos="457200" algn="l"/>
                  </a:tabLst>
                </a:pPr>
                <a:r>
                  <a:rPr lang="ru-RU" sz="2000" b="1" kern="100" dirty="0">
                    <a:solidFill>
                      <a:srgbClr val="7269AC"/>
                    </a:solidFill>
                    <a:effectLst/>
                    <a:latin typeface="Century Gothic" panose="020B0502020202020204" pitchFamily="34" charset="0"/>
                    <a:ea typeface="Aptos"/>
                    <a:cs typeface="Times New Roman" panose="02020603050405020304" pitchFamily="18" charset="0"/>
                  </a:rPr>
                  <a:t>Предлагаем архитектуру решений</a:t>
                </a:r>
              </a:p>
            </p:txBody>
          </p:sp>
          <p:sp>
            <p:nvSpPr>
              <p:cNvPr id="12" name="PA-ïšlîḓe">
                <a:extLst>
                  <a:ext uri="{FF2B5EF4-FFF2-40B4-BE49-F238E27FC236}">
                    <a16:creationId xmlns:a16="http://schemas.microsoft.com/office/drawing/2014/main" id="{1B57B4AD-4AF5-4ECC-9ABF-B99CE1C438FC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51666" y="4691758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 lnSpcReduction="10000"/>
              </a:bodyPr>
              <a:lstStyle/>
              <a:p>
                <a:pPr algn="ctr"/>
                <a:r>
                  <a:rPr lang="ru-RU" altLang="zh-CN" sz="2000" b="1" dirty="0">
                    <a:solidFill>
                      <a:srgbClr val="7269AC"/>
                    </a:solidFill>
                    <a:latin typeface="Century Gothic" panose="020B0502020202020204" pitchFamily="34" charset="0"/>
                    <a:cs typeface="+mn-ea"/>
                    <a:sym typeface="+mn-lt"/>
                  </a:rPr>
                  <a:t>Шаг 3</a:t>
                </a:r>
                <a:endParaRPr lang="zh-CN" altLang="en-US" sz="2000" b="1" dirty="0">
                  <a:solidFill>
                    <a:srgbClr val="7269AC"/>
                  </a:solidFill>
                  <a:latin typeface="Century Gothic" panose="020B0502020202020204" pitchFamily="34" charset="0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81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B439B-E1F0-42A8-A147-6FA55FDF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ПОЧЕМУ МЫ ? </a:t>
            </a:r>
            <a:endParaRPr lang="ru-UA" b="1" dirty="0">
              <a:latin typeface="Century Gothic" panose="020B0502020202020204" pitchFamily="34" charset="0"/>
            </a:endParaRPr>
          </a:p>
        </p:txBody>
      </p:sp>
      <p:grpSp>
        <p:nvGrpSpPr>
          <p:cNvPr id="46" name="组合 8">
            <a:extLst>
              <a:ext uri="{FF2B5EF4-FFF2-40B4-BE49-F238E27FC236}">
                <a16:creationId xmlns:a16="http://schemas.microsoft.com/office/drawing/2014/main" id="{EA2755E6-CE34-448F-8277-B8FBC8F912A0}"/>
              </a:ext>
            </a:extLst>
          </p:cNvPr>
          <p:cNvGrpSpPr/>
          <p:nvPr/>
        </p:nvGrpSpPr>
        <p:grpSpPr>
          <a:xfrm>
            <a:off x="363894" y="1736594"/>
            <a:ext cx="5219294" cy="1392074"/>
            <a:chOff x="1040198" y="1769314"/>
            <a:chExt cx="4786351" cy="1356625"/>
          </a:xfrm>
        </p:grpSpPr>
        <p:sp>
          <p:nvSpPr>
            <p:cNvPr id="47" name="isḷïdé">
              <a:extLst>
                <a:ext uri="{FF2B5EF4-FFF2-40B4-BE49-F238E27FC236}">
                  <a16:creationId xmlns:a16="http://schemas.microsoft.com/office/drawing/2014/main" id="{E1387F66-835D-4A9C-B6E0-76BE4528F3A4}"/>
                </a:ext>
              </a:extLst>
            </p:cNvPr>
            <p:cNvSpPr/>
            <p:nvPr/>
          </p:nvSpPr>
          <p:spPr>
            <a:xfrm>
              <a:off x="1040198" y="1769314"/>
              <a:ext cx="4786351" cy="1356625"/>
            </a:xfrm>
            <a:prstGeom prst="roundRect">
              <a:avLst>
                <a:gd name="adj" fmla="val 50000"/>
              </a:avLst>
            </a:prstGeom>
            <a:solidFill>
              <a:srgbClr val="58B6C0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254000" dist="127000" algn="ctr" rotWithShape="0">
                <a:schemeClr val="bg1">
                  <a:lumMod val="65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rgbClr val="1B477F"/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10">
              <a:extLst>
                <a:ext uri="{FF2B5EF4-FFF2-40B4-BE49-F238E27FC236}">
                  <a16:creationId xmlns:a16="http://schemas.microsoft.com/office/drawing/2014/main" id="{F5DEA065-58D4-43FA-B5C8-58DBD88024B4}"/>
                </a:ext>
              </a:extLst>
            </p:cNvPr>
            <p:cNvGrpSpPr/>
            <p:nvPr/>
          </p:nvGrpSpPr>
          <p:grpSpPr>
            <a:xfrm>
              <a:off x="1217058" y="1939884"/>
              <a:ext cx="4609491" cy="1004795"/>
              <a:chOff x="1217058" y="1934865"/>
              <a:chExt cx="4609491" cy="1004795"/>
            </a:xfrm>
          </p:grpSpPr>
          <p:sp>
            <p:nvSpPr>
              <p:cNvPr id="49" name="矩形 13">
                <a:extLst>
                  <a:ext uri="{FF2B5EF4-FFF2-40B4-BE49-F238E27FC236}">
                    <a16:creationId xmlns:a16="http://schemas.microsoft.com/office/drawing/2014/main" id="{B9D034B0-8A91-4F89-A893-094C0B20614F}"/>
                  </a:ext>
                </a:extLst>
              </p:cNvPr>
              <p:cNvSpPr/>
              <p:nvPr/>
            </p:nvSpPr>
            <p:spPr>
              <a:xfrm>
                <a:off x="1976233" y="1934865"/>
                <a:ext cx="3850316" cy="1004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defRPr/>
                </a:pPr>
                <a:r>
                  <a:rPr lang="ru-RU" sz="16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Глубокое погружение</a:t>
                </a:r>
              </a:p>
              <a:p>
                <a:pPr lvl="0" defTabSz="457200">
                  <a:defRPr/>
                </a:pPr>
                <a:r>
                  <a:rPr lang="ru-RU" sz="15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Мы не ставим шаблонные решения — мы вникаем в суть бизнеса, разбираем процессы под микроскопом.</a:t>
                </a:r>
                <a:endParaRPr lang="en-US" altLang="zh-CN" sz="1500" kern="0" dirty="0">
                  <a:solidFill>
                    <a:schemeClr val="bg1"/>
                  </a:solidFill>
                  <a:latin typeface="Century Gothic" panose="020B0502020202020204" pitchFamily="34" charset="0"/>
                  <a:cs typeface="+mn-ea"/>
                  <a:sym typeface="+mn-lt"/>
                </a:endParaRPr>
              </a:p>
            </p:txBody>
          </p:sp>
          <p:grpSp>
            <p:nvGrpSpPr>
              <p:cNvPr id="50" name="组合 14">
                <a:extLst>
                  <a:ext uri="{FF2B5EF4-FFF2-40B4-BE49-F238E27FC236}">
                    <a16:creationId xmlns:a16="http://schemas.microsoft.com/office/drawing/2014/main" id="{800E0904-5B7B-4086-B0A5-699AD57DAE0D}"/>
                  </a:ext>
                </a:extLst>
              </p:cNvPr>
              <p:cNvGrpSpPr/>
              <p:nvPr/>
            </p:nvGrpSpPr>
            <p:grpSpPr>
              <a:xfrm>
                <a:off x="1217058" y="2072526"/>
                <a:ext cx="684488" cy="684485"/>
                <a:chOff x="5692805" y="3478191"/>
                <a:chExt cx="849604" cy="849600"/>
              </a:xfrm>
            </p:grpSpPr>
            <p:sp>
              <p:nvSpPr>
                <p:cNvPr id="51" name="ïsḷíḍè">
                  <a:extLst>
                    <a:ext uri="{FF2B5EF4-FFF2-40B4-BE49-F238E27FC236}">
                      <a16:creationId xmlns:a16="http://schemas.microsoft.com/office/drawing/2014/main" id="{90D05E7A-E1DD-434E-B5A6-5E595070E29F}"/>
                    </a:ext>
                  </a:extLst>
                </p:cNvPr>
                <p:cNvSpPr/>
                <p:nvPr/>
              </p:nvSpPr>
              <p:spPr>
                <a:xfrm>
                  <a:off x="5692805" y="3478191"/>
                  <a:ext cx="849604" cy="849600"/>
                </a:xfrm>
                <a:prstGeom prst="ellipse">
                  <a:avLst/>
                </a:prstGeom>
                <a:solidFill>
                  <a:schemeClr val="bg1"/>
                </a:solidFill>
                <a:ln w="12700" cap="rnd" cmpd="sng" algn="ctr">
                  <a:noFill/>
                  <a:prstDash val="solid"/>
                  <a:round/>
                </a:ln>
                <a:effectLst>
                  <a:outerShdw blurRad="254000" dist="127000" algn="ctr" rotWithShape="0">
                    <a:srgbClr val="1B477F">
                      <a:alpha val="15000"/>
                    </a:srgbClr>
                  </a:outerShdw>
                </a:effectLst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íŝḷíḋé">
                  <a:extLst>
                    <a:ext uri="{FF2B5EF4-FFF2-40B4-BE49-F238E27FC236}">
                      <a16:creationId xmlns:a16="http://schemas.microsoft.com/office/drawing/2014/main" id="{6C1FC10C-CCEC-458F-8D6C-26C2A0A69256}"/>
                    </a:ext>
                  </a:extLst>
                </p:cNvPr>
                <p:cNvSpPr/>
                <p:nvPr/>
              </p:nvSpPr>
              <p:spPr bwMode="auto">
                <a:xfrm>
                  <a:off x="5921032" y="3723972"/>
                  <a:ext cx="393149" cy="358045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57821 h 485775"/>
                    <a:gd name="connsiteX10" fmla="*/ 506329 w 533400"/>
                    <a:gd name="connsiteY10" fmla="*/ 486396 h 485775"/>
                    <a:gd name="connsiteX11" fmla="*/ 30079 w 533400"/>
                    <a:gd name="connsiteY11" fmla="*/ 486396 h 485775"/>
                    <a:gd name="connsiteX12" fmla="*/ 1504 w 533400"/>
                    <a:gd name="connsiteY12" fmla="*/ 457821 h 485775"/>
                    <a:gd name="connsiteX13" fmla="*/ 1504 w 533400"/>
                    <a:gd name="connsiteY13" fmla="*/ 229221 h 485775"/>
                    <a:gd name="connsiteX14" fmla="*/ 125329 w 533400"/>
                    <a:gd name="connsiteY14" fmla="*/ 229221 h 485775"/>
                    <a:gd name="connsiteX15" fmla="*/ 372979 w 533400"/>
                    <a:gd name="connsiteY15" fmla="*/ 621 h 485775"/>
                    <a:gd name="connsiteX16" fmla="*/ 411079 w 533400"/>
                    <a:gd name="connsiteY16" fmla="*/ 36816 h 485775"/>
                    <a:gd name="connsiteX17" fmla="*/ 411079 w 533400"/>
                    <a:gd name="connsiteY17" fmla="*/ 38721 h 485775"/>
                    <a:gd name="connsiteX18" fmla="*/ 411079 w 533400"/>
                    <a:gd name="connsiteY18" fmla="*/ 114921 h 485775"/>
                    <a:gd name="connsiteX19" fmla="*/ 506329 w 533400"/>
                    <a:gd name="connsiteY19" fmla="*/ 114921 h 485775"/>
                    <a:gd name="connsiteX20" fmla="*/ 534904 w 533400"/>
                    <a:gd name="connsiteY20" fmla="*/ 143496 h 485775"/>
                    <a:gd name="connsiteX21" fmla="*/ 534904 w 533400"/>
                    <a:gd name="connsiteY21" fmla="*/ 210171 h 485775"/>
                    <a:gd name="connsiteX22" fmla="*/ 1504 w 533400"/>
                    <a:gd name="connsiteY22" fmla="*/ 210171 h 485775"/>
                    <a:gd name="connsiteX23" fmla="*/ 1504 w 533400"/>
                    <a:gd name="connsiteY23" fmla="*/ 143496 h 485775"/>
                    <a:gd name="connsiteX24" fmla="*/ 30079 w 533400"/>
                    <a:gd name="connsiteY24" fmla="*/ 114921 h 485775"/>
                    <a:gd name="connsiteX25" fmla="*/ 125329 w 533400"/>
                    <a:gd name="connsiteY25" fmla="*/ 114921 h 485775"/>
                    <a:gd name="connsiteX26" fmla="*/ 125329 w 533400"/>
                    <a:gd name="connsiteY26" fmla="*/ 38721 h 485775"/>
                    <a:gd name="connsiteX27" fmla="*/ 161524 w 533400"/>
                    <a:gd name="connsiteY27" fmla="*/ 621 h 485775"/>
                    <a:gd name="connsiteX28" fmla="*/ 163429 w 533400"/>
                    <a:gd name="connsiteY28" fmla="*/ 621 h 485775"/>
                    <a:gd name="connsiteX29" fmla="*/ 372979 w 533400"/>
                    <a:gd name="connsiteY29" fmla="*/ 621 h 485775"/>
                    <a:gd name="connsiteX30" fmla="*/ 372979 w 533400"/>
                    <a:gd name="connsiteY30" fmla="*/ 19671 h 485775"/>
                    <a:gd name="connsiteX31" fmla="*/ 163429 w 533400"/>
                    <a:gd name="connsiteY31" fmla="*/ 19671 h 485775"/>
                    <a:gd name="connsiteX32" fmla="*/ 144474 w 533400"/>
                    <a:gd name="connsiteY32" fmla="*/ 37292 h 485775"/>
                    <a:gd name="connsiteX33" fmla="*/ 144379 w 533400"/>
                    <a:gd name="connsiteY33" fmla="*/ 38721 h 485775"/>
                    <a:gd name="connsiteX34" fmla="*/ 144379 w 533400"/>
                    <a:gd name="connsiteY34" fmla="*/ 114921 h 485775"/>
                    <a:gd name="connsiteX35" fmla="*/ 392029 w 533400"/>
                    <a:gd name="connsiteY35" fmla="*/ 114921 h 485775"/>
                    <a:gd name="connsiteX36" fmla="*/ 392029 w 533400"/>
                    <a:gd name="connsiteY36" fmla="*/ 38721 h 485775"/>
                    <a:gd name="connsiteX37" fmla="*/ 375836 w 533400"/>
                    <a:gd name="connsiteY37" fmla="*/ 19862 h 485775"/>
                    <a:gd name="connsiteX38" fmla="*/ 374408 w 533400"/>
                    <a:gd name="connsiteY38" fmla="*/ 19671 h 485775"/>
                    <a:gd name="connsiteX39" fmla="*/ 372979 w 533400"/>
                    <a:gd name="connsiteY39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400" h="485775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57821"/>
                      </a:lnTo>
                      <a:cubicBezTo>
                        <a:pt x="534904" y="473632"/>
                        <a:pt x="522141" y="486396"/>
                        <a:pt x="506329" y="486396"/>
                      </a:cubicBezTo>
                      <a:lnTo>
                        <a:pt x="30079" y="486396"/>
                      </a:lnTo>
                      <a:cubicBezTo>
                        <a:pt x="14267" y="486396"/>
                        <a:pt x="1504" y="473632"/>
                        <a:pt x="1504" y="457821"/>
                      </a:cubicBez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372979" y="621"/>
                      </a:moveTo>
                      <a:cubicBezTo>
                        <a:pt x="393363" y="621"/>
                        <a:pt x="410031" y="16623"/>
                        <a:pt x="411079" y="36816"/>
                      </a:cubicBezTo>
                      <a:lnTo>
                        <a:pt x="411079" y="38721"/>
                      </a:lnTo>
                      <a:lnTo>
                        <a:pt x="411079" y="114921"/>
                      </a:lnTo>
                      <a:lnTo>
                        <a:pt x="506329" y="114921"/>
                      </a:lnTo>
                      <a:cubicBezTo>
                        <a:pt x="522141" y="114921"/>
                        <a:pt x="534904" y="127685"/>
                        <a:pt x="534904" y="143496"/>
                      </a:cubicBez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43496"/>
                      </a:lnTo>
                      <a:cubicBezTo>
                        <a:pt x="1504" y="127685"/>
                        <a:pt x="14267" y="114921"/>
                        <a:pt x="30079" y="114921"/>
                      </a:cubicBezTo>
                      <a:lnTo>
                        <a:pt x="125329" y="114921"/>
                      </a:lnTo>
                      <a:lnTo>
                        <a:pt x="125329" y="38721"/>
                      </a:lnTo>
                      <a:cubicBezTo>
                        <a:pt x="125329" y="18337"/>
                        <a:pt x="141331" y="1669"/>
                        <a:pt x="161524" y="621"/>
                      </a:cubicBezTo>
                      <a:lnTo>
                        <a:pt x="163429" y="621"/>
                      </a:lnTo>
                      <a:lnTo>
                        <a:pt x="372979" y="621"/>
                      </a:lnTo>
                      <a:close/>
                      <a:moveTo>
                        <a:pt x="372979" y="19671"/>
                      </a:moveTo>
                      <a:lnTo>
                        <a:pt x="163429" y="19671"/>
                      </a:lnTo>
                      <a:cubicBezTo>
                        <a:pt x="153428" y="19671"/>
                        <a:pt x="145141" y="27482"/>
                        <a:pt x="144474" y="37292"/>
                      </a:cubicBezTo>
                      <a:lnTo>
                        <a:pt x="144379" y="3872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38721"/>
                      </a:lnTo>
                      <a:cubicBezTo>
                        <a:pt x="392029" y="29196"/>
                        <a:pt x="384981" y="21290"/>
                        <a:pt x="375836" y="19862"/>
                      </a:cubicBezTo>
                      <a:lnTo>
                        <a:pt x="374408" y="19671"/>
                      </a:lnTo>
                      <a:lnTo>
                        <a:pt x="372979" y="19671"/>
                      </a:lnTo>
                      <a:close/>
                    </a:path>
                  </a:pathLst>
                </a:custGeom>
                <a:solidFill>
                  <a:srgbClr val="58B6C0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3" name="组合 17">
            <a:extLst>
              <a:ext uri="{FF2B5EF4-FFF2-40B4-BE49-F238E27FC236}">
                <a16:creationId xmlns:a16="http://schemas.microsoft.com/office/drawing/2014/main" id="{EF7A07C8-11B0-4382-90E6-09D9BC8D5E2D}"/>
              </a:ext>
            </a:extLst>
          </p:cNvPr>
          <p:cNvGrpSpPr/>
          <p:nvPr/>
        </p:nvGrpSpPr>
        <p:grpSpPr>
          <a:xfrm>
            <a:off x="359471" y="3284657"/>
            <a:ext cx="5223717" cy="1392074"/>
            <a:chOff x="1008114" y="3091694"/>
            <a:chExt cx="4911423" cy="1392074"/>
          </a:xfrm>
        </p:grpSpPr>
        <p:sp>
          <p:nvSpPr>
            <p:cNvPr id="54" name="isḷïdé">
              <a:extLst>
                <a:ext uri="{FF2B5EF4-FFF2-40B4-BE49-F238E27FC236}">
                  <a16:creationId xmlns:a16="http://schemas.microsoft.com/office/drawing/2014/main" id="{468E60FC-DA2C-4DEA-98F8-5F4FFBBC368D}"/>
                </a:ext>
              </a:extLst>
            </p:cNvPr>
            <p:cNvSpPr/>
            <p:nvPr/>
          </p:nvSpPr>
          <p:spPr>
            <a:xfrm>
              <a:off x="1008114" y="3091694"/>
              <a:ext cx="4911423" cy="1392074"/>
            </a:xfrm>
            <a:prstGeom prst="roundRect">
              <a:avLst>
                <a:gd name="adj" fmla="val 50000"/>
              </a:avLst>
            </a:prstGeom>
            <a:solidFill>
              <a:srgbClr val="7269AC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rgbClr val="1B477F"/>
                </a:solidFill>
                <a:cs typeface="+mn-ea"/>
                <a:sym typeface="+mn-lt"/>
              </a:endParaRPr>
            </a:p>
          </p:txBody>
        </p:sp>
        <p:grpSp>
          <p:nvGrpSpPr>
            <p:cNvPr id="55" name="组合 19">
              <a:extLst>
                <a:ext uri="{FF2B5EF4-FFF2-40B4-BE49-F238E27FC236}">
                  <a16:creationId xmlns:a16="http://schemas.microsoft.com/office/drawing/2014/main" id="{F9FEAE75-9190-4D22-8E87-391EE5847B00}"/>
                </a:ext>
              </a:extLst>
            </p:cNvPr>
            <p:cNvGrpSpPr/>
            <p:nvPr/>
          </p:nvGrpSpPr>
          <p:grpSpPr>
            <a:xfrm>
              <a:off x="1189596" y="3249123"/>
              <a:ext cx="4596874" cy="1031051"/>
              <a:chOff x="1217058" y="1917717"/>
              <a:chExt cx="4479812" cy="1004796"/>
            </a:xfrm>
          </p:grpSpPr>
          <p:sp>
            <p:nvSpPr>
              <p:cNvPr id="57" name="矩形 21">
                <a:extLst>
                  <a:ext uri="{FF2B5EF4-FFF2-40B4-BE49-F238E27FC236}">
                    <a16:creationId xmlns:a16="http://schemas.microsoft.com/office/drawing/2014/main" id="{E94C95D4-0FEA-4091-8351-1C4C705201D2}"/>
                  </a:ext>
                </a:extLst>
              </p:cNvPr>
              <p:cNvSpPr/>
              <p:nvPr/>
            </p:nvSpPr>
            <p:spPr>
              <a:xfrm>
                <a:off x="2006691" y="1917717"/>
                <a:ext cx="3690179" cy="100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457200">
                  <a:defRPr/>
                </a:pPr>
                <a:r>
                  <a:rPr lang="ru-RU" sz="16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Поиск нестандартных решений</a:t>
                </a:r>
              </a:p>
              <a:p>
                <a:pPr lvl="0" defTabSz="457200">
                  <a:defRPr/>
                </a:pPr>
                <a:r>
                  <a:rPr lang="ru-RU" sz="15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Находим неочевидные "узкие места" и устраняем их — с пользой, а не просто ради автоматизации.</a:t>
                </a:r>
              </a:p>
            </p:txBody>
          </p:sp>
          <p:sp>
            <p:nvSpPr>
              <p:cNvPr id="58" name="ïsḷíḍè">
                <a:extLst>
                  <a:ext uri="{FF2B5EF4-FFF2-40B4-BE49-F238E27FC236}">
                    <a16:creationId xmlns:a16="http://schemas.microsoft.com/office/drawing/2014/main" id="{55B79630-51B0-44EF-B6C3-7DD58248D703}"/>
                  </a:ext>
                </a:extLst>
              </p:cNvPr>
              <p:cNvSpPr/>
              <p:nvPr/>
            </p:nvSpPr>
            <p:spPr>
              <a:xfrm>
                <a:off x="1217058" y="2072526"/>
                <a:ext cx="684488" cy="684485"/>
              </a:xfrm>
              <a:prstGeom prst="ellipse">
                <a:avLst/>
              </a:prstGeom>
              <a:solidFill>
                <a:schemeClr val="bg1"/>
              </a:solidFill>
              <a:ln w="12700" cap="rnd" cmpd="sng" algn="ctr">
                <a:noFill/>
                <a:prstDash val="solid"/>
                <a:round/>
              </a:ln>
              <a:effectLst>
                <a:outerShdw blurRad="254000" dist="127000" algn="ctr" rotWithShape="0">
                  <a:srgbClr val="1B477F">
                    <a:alpha val="15000"/>
                  </a:srgbClr>
                </a:outerShdw>
              </a:effectLst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6" name="Shape">
              <a:extLst>
                <a:ext uri="{FF2B5EF4-FFF2-40B4-BE49-F238E27FC236}">
                  <a16:creationId xmlns:a16="http://schemas.microsoft.com/office/drawing/2014/main" id="{5C807311-1E48-4D0D-85FC-2A2E0A25E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20737" y="3563567"/>
              <a:ext cx="433864" cy="382792"/>
            </a:xfrm>
            <a:custGeom>
              <a:avLst/>
              <a:gdLst>
                <a:gd name="connsiteX0" fmla="*/ 95981 w 485775"/>
                <a:gd name="connsiteY0" fmla="*/ 272754 h 428592"/>
                <a:gd name="connsiteX1" fmla="*/ 153950 w 485775"/>
                <a:gd name="connsiteY1" fmla="*/ 272754 h 428592"/>
                <a:gd name="connsiteX2" fmla="*/ 172956 w 485775"/>
                <a:gd name="connsiteY2" fmla="*/ 291760 h 428592"/>
                <a:gd name="connsiteX3" fmla="*/ 153950 w 485775"/>
                <a:gd name="connsiteY3" fmla="*/ 310766 h 428592"/>
                <a:gd name="connsiteX4" fmla="*/ 95981 w 485775"/>
                <a:gd name="connsiteY4" fmla="*/ 310766 h 428592"/>
                <a:gd name="connsiteX5" fmla="*/ 76975 w 485775"/>
                <a:gd name="connsiteY5" fmla="*/ 291760 h 428592"/>
                <a:gd name="connsiteX6" fmla="*/ 95981 w 485775"/>
                <a:gd name="connsiteY6" fmla="*/ 272754 h 428592"/>
                <a:gd name="connsiteX7" fmla="*/ 95982 w 485775"/>
                <a:gd name="connsiteY7" fmla="*/ 196728 h 428592"/>
                <a:gd name="connsiteX8" fmla="*/ 234728 w 485775"/>
                <a:gd name="connsiteY8" fmla="*/ 196728 h 428592"/>
                <a:gd name="connsiteX9" fmla="*/ 253734 w 485775"/>
                <a:gd name="connsiteY9" fmla="*/ 215734 h 428592"/>
                <a:gd name="connsiteX10" fmla="*/ 234728 w 485775"/>
                <a:gd name="connsiteY10" fmla="*/ 234740 h 428592"/>
                <a:gd name="connsiteX11" fmla="*/ 95982 w 485775"/>
                <a:gd name="connsiteY11" fmla="*/ 234740 h 428592"/>
                <a:gd name="connsiteX12" fmla="*/ 76976 w 485775"/>
                <a:gd name="connsiteY12" fmla="*/ 215734 h 428592"/>
                <a:gd name="connsiteX13" fmla="*/ 95982 w 485775"/>
                <a:gd name="connsiteY13" fmla="*/ 196728 h 428592"/>
                <a:gd name="connsiteX14" fmla="*/ 95982 w 485775"/>
                <a:gd name="connsiteY14" fmla="*/ 120703 h 428592"/>
                <a:gd name="connsiteX15" fmla="*/ 230821 w 485775"/>
                <a:gd name="connsiteY15" fmla="*/ 120703 h 428592"/>
                <a:gd name="connsiteX16" fmla="*/ 234728 w 485775"/>
                <a:gd name="connsiteY16" fmla="*/ 120703 h 428592"/>
                <a:gd name="connsiteX17" fmla="*/ 253735 w 485775"/>
                <a:gd name="connsiteY17" fmla="*/ 139709 h 428592"/>
                <a:gd name="connsiteX18" fmla="*/ 234729 w 485775"/>
                <a:gd name="connsiteY18" fmla="*/ 158715 h 428592"/>
                <a:gd name="connsiteX19" fmla="*/ 230822 w 485775"/>
                <a:gd name="connsiteY19" fmla="*/ 158715 h 428592"/>
                <a:gd name="connsiteX20" fmla="*/ 95982 w 485775"/>
                <a:gd name="connsiteY20" fmla="*/ 158715 h 428592"/>
                <a:gd name="connsiteX21" fmla="*/ 76976 w 485775"/>
                <a:gd name="connsiteY21" fmla="*/ 139709 h 428592"/>
                <a:gd name="connsiteX22" fmla="*/ 95982 w 485775"/>
                <a:gd name="connsiteY22" fmla="*/ 120703 h 428592"/>
                <a:gd name="connsiteX23" fmla="*/ 76026 w 485775"/>
                <a:gd name="connsiteY23" fmla="*/ 38961 h 428592"/>
                <a:gd name="connsiteX24" fmla="*/ 38013 w 485775"/>
                <a:gd name="connsiteY24" fmla="*/ 76974 h 428592"/>
                <a:gd name="connsiteX25" fmla="*/ 38013 w 485775"/>
                <a:gd name="connsiteY25" fmla="*/ 352566 h 428592"/>
                <a:gd name="connsiteX26" fmla="*/ 49150 w 485775"/>
                <a:gd name="connsiteY26" fmla="*/ 379447 h 428592"/>
                <a:gd name="connsiteX27" fmla="*/ 76026 w 485775"/>
                <a:gd name="connsiteY27" fmla="*/ 390579 h 428592"/>
                <a:gd name="connsiteX28" fmla="*/ 76034 w 485775"/>
                <a:gd name="connsiteY28" fmla="*/ 390579 h 428592"/>
                <a:gd name="connsiteX29" fmla="*/ 254693 w 485775"/>
                <a:gd name="connsiteY29" fmla="*/ 390537 h 428592"/>
                <a:gd name="connsiteX30" fmla="*/ 292697 w 485775"/>
                <a:gd name="connsiteY30" fmla="*/ 352524 h 428592"/>
                <a:gd name="connsiteX31" fmla="*/ 292697 w 485775"/>
                <a:gd name="connsiteY31" fmla="*/ 76975 h 428592"/>
                <a:gd name="connsiteX32" fmla="*/ 254686 w 485775"/>
                <a:gd name="connsiteY32" fmla="*/ 38961 h 428592"/>
                <a:gd name="connsiteX33" fmla="*/ 428755 w 485775"/>
                <a:gd name="connsiteY33" fmla="*/ 38011 h 428592"/>
                <a:gd name="connsiteX34" fmla="*/ 409749 w 485775"/>
                <a:gd name="connsiteY34" fmla="*/ 57017 h 428592"/>
                <a:gd name="connsiteX35" fmla="*/ 409744 w 485775"/>
                <a:gd name="connsiteY35" fmla="*/ 65570 h 428592"/>
                <a:gd name="connsiteX36" fmla="*/ 447758 w 485775"/>
                <a:gd name="connsiteY36" fmla="*/ 65570 h 428592"/>
                <a:gd name="connsiteX37" fmla="*/ 447761 w 485775"/>
                <a:gd name="connsiteY37" fmla="*/ 57009 h 428592"/>
                <a:gd name="connsiteX38" fmla="*/ 428755 w 485775"/>
                <a:gd name="connsiteY38" fmla="*/ 38011 h 428592"/>
                <a:gd name="connsiteX39" fmla="*/ 76026 w 485775"/>
                <a:gd name="connsiteY39" fmla="*/ 949 h 428592"/>
                <a:gd name="connsiteX40" fmla="*/ 254685 w 485775"/>
                <a:gd name="connsiteY40" fmla="*/ 949 h 428592"/>
                <a:gd name="connsiteX41" fmla="*/ 330711 w 485775"/>
                <a:gd name="connsiteY41" fmla="*/ 76975 h 428592"/>
                <a:gd name="connsiteX42" fmla="*/ 330711 w 485775"/>
                <a:gd name="connsiteY42" fmla="*/ 352524 h 428592"/>
                <a:gd name="connsiteX43" fmla="*/ 254705 w 485775"/>
                <a:gd name="connsiteY43" fmla="*/ 428550 h 428592"/>
                <a:gd name="connsiteX44" fmla="*/ 76045 w 485775"/>
                <a:gd name="connsiteY44" fmla="*/ 428592 h 428592"/>
                <a:gd name="connsiteX45" fmla="*/ 76026 w 485775"/>
                <a:gd name="connsiteY45" fmla="*/ 428592 h 428592"/>
                <a:gd name="connsiteX46" fmla="*/ 22274 w 485775"/>
                <a:gd name="connsiteY46" fmla="*/ 406331 h 428592"/>
                <a:gd name="connsiteX47" fmla="*/ 0 w 485775"/>
                <a:gd name="connsiteY47" fmla="*/ 352567 h 428592"/>
                <a:gd name="connsiteX48" fmla="*/ 0 w 485775"/>
                <a:gd name="connsiteY48" fmla="*/ 76975 h 428592"/>
                <a:gd name="connsiteX49" fmla="*/ 76026 w 485775"/>
                <a:gd name="connsiteY49" fmla="*/ 949 h 428592"/>
                <a:gd name="connsiteX50" fmla="*/ 428756 w 485775"/>
                <a:gd name="connsiteY50" fmla="*/ 0 h 428592"/>
                <a:gd name="connsiteX51" fmla="*/ 485775 w 485775"/>
                <a:gd name="connsiteY51" fmla="*/ 57019 h 428592"/>
                <a:gd name="connsiteX52" fmla="*/ 485701 w 485775"/>
                <a:gd name="connsiteY52" fmla="*/ 257543 h 428592"/>
                <a:gd name="connsiteX53" fmla="*/ 466695 w 485775"/>
                <a:gd name="connsiteY53" fmla="*/ 276542 h 428592"/>
                <a:gd name="connsiteX54" fmla="*/ 466688 w 485775"/>
                <a:gd name="connsiteY54" fmla="*/ 276542 h 428592"/>
                <a:gd name="connsiteX55" fmla="*/ 447689 w 485775"/>
                <a:gd name="connsiteY55" fmla="*/ 257527 h 428592"/>
                <a:gd name="connsiteX56" fmla="*/ 447746 w 485775"/>
                <a:gd name="connsiteY56" fmla="*/ 103584 h 428592"/>
                <a:gd name="connsiteX57" fmla="*/ 409724 w 485775"/>
                <a:gd name="connsiteY57" fmla="*/ 103584 h 428592"/>
                <a:gd name="connsiteX58" fmla="*/ 409590 w 485775"/>
                <a:gd name="connsiteY58" fmla="*/ 348049 h 428592"/>
                <a:gd name="connsiteX59" fmla="*/ 427861 w 485775"/>
                <a:gd name="connsiteY59" fmla="*/ 375337 h 428592"/>
                <a:gd name="connsiteX60" fmla="*/ 451126 w 485775"/>
                <a:gd name="connsiteY60" fmla="*/ 342525 h 428592"/>
                <a:gd name="connsiteX61" fmla="*/ 477624 w 485775"/>
                <a:gd name="connsiteY61" fmla="*/ 338012 h 428592"/>
                <a:gd name="connsiteX62" fmla="*/ 482135 w 485775"/>
                <a:gd name="connsiteY62" fmla="*/ 364510 h 428592"/>
                <a:gd name="connsiteX63" fmla="*/ 442917 w 485775"/>
                <a:gd name="connsiteY63" fmla="*/ 419823 h 428592"/>
                <a:gd name="connsiteX64" fmla="*/ 427414 w 485775"/>
                <a:gd name="connsiteY64" fmla="*/ 427837 h 428592"/>
                <a:gd name="connsiteX65" fmla="*/ 427159 w 485775"/>
                <a:gd name="connsiteY65" fmla="*/ 427835 h 428592"/>
                <a:gd name="connsiteX66" fmla="*/ 411620 w 485775"/>
                <a:gd name="connsiteY66" fmla="*/ 419405 h 428592"/>
                <a:gd name="connsiteX67" fmla="*/ 374788 w 485775"/>
                <a:gd name="connsiteY67" fmla="*/ 364394 h 428592"/>
                <a:gd name="connsiteX68" fmla="*/ 371574 w 485775"/>
                <a:gd name="connsiteY68" fmla="*/ 353809 h 428592"/>
                <a:gd name="connsiteX69" fmla="*/ 371737 w 485775"/>
                <a:gd name="connsiteY69" fmla="*/ 57008 h 428592"/>
                <a:gd name="connsiteX70" fmla="*/ 428756 w 485775"/>
                <a:gd name="connsiteY70" fmla="*/ 0 h 42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5775" h="428592">
                  <a:moveTo>
                    <a:pt x="95981" y="272754"/>
                  </a:moveTo>
                  <a:lnTo>
                    <a:pt x="153950" y="272754"/>
                  </a:lnTo>
                  <a:cubicBezTo>
                    <a:pt x="164448" y="272754"/>
                    <a:pt x="172957" y="281263"/>
                    <a:pt x="172956" y="291760"/>
                  </a:cubicBezTo>
                  <a:cubicBezTo>
                    <a:pt x="172956" y="302256"/>
                    <a:pt x="164448" y="310766"/>
                    <a:pt x="153950" y="310766"/>
                  </a:cubicBezTo>
                  <a:lnTo>
                    <a:pt x="95981" y="310766"/>
                  </a:lnTo>
                  <a:cubicBezTo>
                    <a:pt x="85485" y="310766"/>
                    <a:pt x="76975" y="302257"/>
                    <a:pt x="76975" y="291760"/>
                  </a:cubicBezTo>
                  <a:cubicBezTo>
                    <a:pt x="76975" y="281264"/>
                    <a:pt x="85484" y="272754"/>
                    <a:pt x="95981" y="272754"/>
                  </a:cubicBezTo>
                  <a:close/>
                  <a:moveTo>
                    <a:pt x="95982" y="196728"/>
                  </a:moveTo>
                  <a:lnTo>
                    <a:pt x="234728" y="196728"/>
                  </a:lnTo>
                  <a:cubicBezTo>
                    <a:pt x="245225" y="196728"/>
                    <a:pt x="253734" y="205238"/>
                    <a:pt x="253734" y="215734"/>
                  </a:cubicBezTo>
                  <a:cubicBezTo>
                    <a:pt x="253734" y="226230"/>
                    <a:pt x="245225" y="234740"/>
                    <a:pt x="234728" y="234740"/>
                  </a:cubicBezTo>
                  <a:lnTo>
                    <a:pt x="95982" y="234740"/>
                  </a:lnTo>
                  <a:cubicBezTo>
                    <a:pt x="85486" y="234740"/>
                    <a:pt x="76976" y="226231"/>
                    <a:pt x="76976" y="215734"/>
                  </a:cubicBezTo>
                  <a:cubicBezTo>
                    <a:pt x="76976" y="205238"/>
                    <a:pt x="85485" y="196728"/>
                    <a:pt x="95982" y="196728"/>
                  </a:cubicBezTo>
                  <a:close/>
                  <a:moveTo>
                    <a:pt x="95982" y="120703"/>
                  </a:moveTo>
                  <a:lnTo>
                    <a:pt x="230821" y="120703"/>
                  </a:lnTo>
                  <a:lnTo>
                    <a:pt x="234728" y="120703"/>
                  </a:lnTo>
                  <a:cubicBezTo>
                    <a:pt x="245225" y="120703"/>
                    <a:pt x="253735" y="129213"/>
                    <a:pt x="253735" y="139709"/>
                  </a:cubicBezTo>
                  <a:cubicBezTo>
                    <a:pt x="253735" y="150205"/>
                    <a:pt x="245226" y="158715"/>
                    <a:pt x="234729" y="158715"/>
                  </a:cubicBezTo>
                  <a:lnTo>
                    <a:pt x="230822" y="158715"/>
                  </a:lnTo>
                  <a:lnTo>
                    <a:pt x="95982" y="158715"/>
                  </a:lnTo>
                  <a:cubicBezTo>
                    <a:pt x="85486" y="158715"/>
                    <a:pt x="76976" y="150205"/>
                    <a:pt x="76976" y="139709"/>
                  </a:cubicBezTo>
                  <a:cubicBezTo>
                    <a:pt x="76976" y="129213"/>
                    <a:pt x="85485" y="120703"/>
                    <a:pt x="95982" y="120703"/>
                  </a:cubicBezTo>
                  <a:close/>
                  <a:moveTo>
                    <a:pt x="76026" y="38961"/>
                  </a:moveTo>
                  <a:cubicBezTo>
                    <a:pt x="55065" y="38961"/>
                    <a:pt x="38013" y="56013"/>
                    <a:pt x="38013" y="76974"/>
                  </a:cubicBezTo>
                  <a:lnTo>
                    <a:pt x="38013" y="352566"/>
                  </a:lnTo>
                  <a:cubicBezTo>
                    <a:pt x="38013" y="362722"/>
                    <a:pt x="41968" y="372268"/>
                    <a:pt x="49150" y="379447"/>
                  </a:cubicBezTo>
                  <a:cubicBezTo>
                    <a:pt x="56329" y="386626"/>
                    <a:pt x="65874" y="390579"/>
                    <a:pt x="76026" y="390579"/>
                  </a:cubicBezTo>
                  <a:cubicBezTo>
                    <a:pt x="76029" y="390579"/>
                    <a:pt x="76031" y="390579"/>
                    <a:pt x="76034" y="390579"/>
                  </a:cubicBezTo>
                  <a:lnTo>
                    <a:pt x="254693" y="390537"/>
                  </a:lnTo>
                  <a:cubicBezTo>
                    <a:pt x="275649" y="390532"/>
                    <a:pt x="292697" y="373480"/>
                    <a:pt x="292697" y="352524"/>
                  </a:cubicBezTo>
                  <a:lnTo>
                    <a:pt x="292697" y="76975"/>
                  </a:lnTo>
                  <a:cubicBezTo>
                    <a:pt x="292697" y="56014"/>
                    <a:pt x="275645" y="38962"/>
                    <a:pt x="254686" y="38961"/>
                  </a:cubicBezTo>
                  <a:close/>
                  <a:moveTo>
                    <a:pt x="428755" y="38011"/>
                  </a:moveTo>
                  <a:cubicBezTo>
                    <a:pt x="418276" y="38011"/>
                    <a:pt x="409749" y="46537"/>
                    <a:pt x="409749" y="57017"/>
                  </a:cubicBezTo>
                  <a:lnTo>
                    <a:pt x="409744" y="65570"/>
                  </a:lnTo>
                  <a:lnTo>
                    <a:pt x="447758" y="65570"/>
                  </a:lnTo>
                  <a:lnTo>
                    <a:pt x="447761" y="57009"/>
                  </a:lnTo>
                  <a:cubicBezTo>
                    <a:pt x="447761" y="46537"/>
                    <a:pt x="439235" y="38011"/>
                    <a:pt x="428755" y="38011"/>
                  </a:cubicBezTo>
                  <a:close/>
                  <a:moveTo>
                    <a:pt x="76026" y="949"/>
                  </a:moveTo>
                  <a:lnTo>
                    <a:pt x="254685" y="949"/>
                  </a:lnTo>
                  <a:cubicBezTo>
                    <a:pt x="296606" y="949"/>
                    <a:pt x="330710" y="35054"/>
                    <a:pt x="330711" y="76975"/>
                  </a:cubicBezTo>
                  <a:lnTo>
                    <a:pt x="330711" y="352524"/>
                  </a:lnTo>
                  <a:cubicBezTo>
                    <a:pt x="330711" y="394435"/>
                    <a:pt x="296614" y="428539"/>
                    <a:pt x="254705" y="428550"/>
                  </a:cubicBezTo>
                  <a:lnTo>
                    <a:pt x="76045" y="428592"/>
                  </a:lnTo>
                  <a:cubicBezTo>
                    <a:pt x="76040" y="428592"/>
                    <a:pt x="76031" y="428592"/>
                    <a:pt x="76026" y="428592"/>
                  </a:cubicBezTo>
                  <a:cubicBezTo>
                    <a:pt x="55720" y="428592"/>
                    <a:pt x="36633" y="420688"/>
                    <a:pt x="22274" y="406331"/>
                  </a:cubicBezTo>
                  <a:cubicBezTo>
                    <a:pt x="7910" y="391971"/>
                    <a:pt x="0" y="372877"/>
                    <a:pt x="0" y="352567"/>
                  </a:cubicBezTo>
                  <a:lnTo>
                    <a:pt x="0" y="76975"/>
                  </a:lnTo>
                  <a:cubicBezTo>
                    <a:pt x="0" y="35054"/>
                    <a:pt x="34105" y="949"/>
                    <a:pt x="76026" y="949"/>
                  </a:cubicBezTo>
                  <a:close/>
                  <a:moveTo>
                    <a:pt x="428756" y="0"/>
                  </a:moveTo>
                  <a:cubicBezTo>
                    <a:pt x="460196" y="0"/>
                    <a:pt x="485775" y="25578"/>
                    <a:pt x="485775" y="57019"/>
                  </a:cubicBezTo>
                  <a:lnTo>
                    <a:pt x="485701" y="257543"/>
                  </a:lnTo>
                  <a:cubicBezTo>
                    <a:pt x="485697" y="268037"/>
                    <a:pt x="477188" y="276542"/>
                    <a:pt x="466695" y="276542"/>
                  </a:cubicBezTo>
                  <a:cubicBezTo>
                    <a:pt x="466693" y="276542"/>
                    <a:pt x="466690" y="276542"/>
                    <a:pt x="466688" y="276542"/>
                  </a:cubicBezTo>
                  <a:cubicBezTo>
                    <a:pt x="456192" y="276537"/>
                    <a:pt x="447685" y="268024"/>
                    <a:pt x="447689" y="257527"/>
                  </a:cubicBezTo>
                  <a:lnTo>
                    <a:pt x="447746" y="103584"/>
                  </a:lnTo>
                  <a:lnTo>
                    <a:pt x="409724" y="103584"/>
                  </a:lnTo>
                  <a:lnTo>
                    <a:pt x="409590" y="348049"/>
                  </a:lnTo>
                  <a:lnTo>
                    <a:pt x="427861" y="375337"/>
                  </a:lnTo>
                  <a:lnTo>
                    <a:pt x="451126" y="342525"/>
                  </a:lnTo>
                  <a:cubicBezTo>
                    <a:pt x="457199" y="333960"/>
                    <a:pt x="469061" y="331941"/>
                    <a:pt x="477624" y="338012"/>
                  </a:cubicBezTo>
                  <a:cubicBezTo>
                    <a:pt x="486187" y="344083"/>
                    <a:pt x="488206" y="355947"/>
                    <a:pt x="482135" y="364510"/>
                  </a:cubicBezTo>
                  <a:lnTo>
                    <a:pt x="442917" y="419823"/>
                  </a:lnTo>
                  <a:cubicBezTo>
                    <a:pt x="439351" y="424854"/>
                    <a:pt x="433569" y="427837"/>
                    <a:pt x="427414" y="427837"/>
                  </a:cubicBezTo>
                  <a:cubicBezTo>
                    <a:pt x="427330" y="427837"/>
                    <a:pt x="427245" y="427836"/>
                    <a:pt x="427159" y="427835"/>
                  </a:cubicBezTo>
                  <a:cubicBezTo>
                    <a:pt x="420908" y="427751"/>
                    <a:pt x="415098" y="424601"/>
                    <a:pt x="411620" y="419405"/>
                  </a:cubicBezTo>
                  <a:lnTo>
                    <a:pt x="374788" y="364394"/>
                  </a:lnTo>
                  <a:cubicBezTo>
                    <a:pt x="372690" y="361263"/>
                    <a:pt x="371572" y="357578"/>
                    <a:pt x="371574" y="353809"/>
                  </a:cubicBezTo>
                  <a:lnTo>
                    <a:pt x="371737" y="57008"/>
                  </a:lnTo>
                  <a:cubicBezTo>
                    <a:pt x="371737" y="25579"/>
                    <a:pt x="397315" y="0"/>
                    <a:pt x="428756" y="0"/>
                  </a:cubicBezTo>
                  <a:close/>
                </a:path>
              </a:pathLst>
            </a:custGeom>
            <a:solidFill>
              <a:srgbClr val="7269AC"/>
            </a:solidFill>
            <a:ln w="9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1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799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9" name="组合 23">
            <a:extLst>
              <a:ext uri="{FF2B5EF4-FFF2-40B4-BE49-F238E27FC236}">
                <a16:creationId xmlns:a16="http://schemas.microsoft.com/office/drawing/2014/main" id="{2D2A84C2-0E56-4E14-AAB0-7C1EA16AB5DE}"/>
              </a:ext>
            </a:extLst>
          </p:cNvPr>
          <p:cNvGrpSpPr/>
          <p:nvPr/>
        </p:nvGrpSpPr>
        <p:grpSpPr>
          <a:xfrm>
            <a:off x="359471" y="4832321"/>
            <a:ext cx="5223717" cy="1392074"/>
            <a:chOff x="1008114" y="4639757"/>
            <a:chExt cx="4911423" cy="1392074"/>
          </a:xfrm>
        </p:grpSpPr>
        <p:sp>
          <p:nvSpPr>
            <p:cNvPr id="60" name="isḷïdé">
              <a:extLst>
                <a:ext uri="{FF2B5EF4-FFF2-40B4-BE49-F238E27FC236}">
                  <a16:creationId xmlns:a16="http://schemas.microsoft.com/office/drawing/2014/main" id="{902B8C14-2818-4EF6-AEA4-EB3E1912FAB0}"/>
                </a:ext>
              </a:extLst>
            </p:cNvPr>
            <p:cNvSpPr/>
            <p:nvPr/>
          </p:nvSpPr>
          <p:spPr>
            <a:xfrm>
              <a:off x="1008114" y="4639757"/>
              <a:ext cx="4911423" cy="1392074"/>
            </a:xfrm>
            <a:prstGeom prst="roundRect">
              <a:avLst>
                <a:gd name="adj" fmla="val 50000"/>
              </a:avLst>
            </a:prstGeom>
            <a:solidFill>
              <a:srgbClr val="3494BA"/>
            </a:solidFill>
            <a:ln w="12700" cap="rnd">
              <a:noFill/>
              <a:prstDash val="solid"/>
              <a:round/>
              <a:headEnd/>
              <a:tailEnd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dirty="0">
                <a:solidFill>
                  <a:srgbClr val="1B477F"/>
                </a:solidFill>
                <a:cs typeface="+mn-ea"/>
                <a:sym typeface="+mn-lt"/>
              </a:endParaRPr>
            </a:p>
          </p:txBody>
        </p:sp>
        <p:sp>
          <p:nvSpPr>
            <p:cNvPr id="61" name="矩形 25">
              <a:extLst>
                <a:ext uri="{FF2B5EF4-FFF2-40B4-BE49-F238E27FC236}">
                  <a16:creationId xmlns:a16="http://schemas.microsoft.com/office/drawing/2014/main" id="{910F9477-25FB-4BD6-814A-DE319C50B583}"/>
                </a:ext>
              </a:extLst>
            </p:cNvPr>
            <p:cNvSpPr/>
            <p:nvPr/>
          </p:nvSpPr>
          <p:spPr>
            <a:xfrm>
              <a:off x="2055582" y="4797185"/>
              <a:ext cx="3563872" cy="103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457200">
                <a:defRPr/>
              </a:pPr>
              <a:r>
                <a:rPr lang="ru-RU" sz="1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Инструменты под ключ</a:t>
              </a:r>
              <a:br>
                <a:rPr lang="ru-RU" sz="1600" dirty="0"/>
              </a:br>
              <a:r>
                <a:rPr lang="ru-RU" sz="15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Проектируем и внедряем решения, которые реально работают: от CRM и </a:t>
              </a:r>
              <a:r>
                <a:rPr lang="ru-RU" sz="15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трекеров</a:t>
              </a:r>
              <a:r>
                <a:rPr lang="ru-RU" sz="15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до скриптов и ботов.</a:t>
              </a:r>
              <a:endParaRPr lang="en-US" altLang="zh-CN" sz="1500" kern="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  <a:sym typeface="+mn-lt"/>
              </a:endParaRPr>
            </a:p>
          </p:txBody>
        </p:sp>
        <p:sp>
          <p:nvSpPr>
            <p:cNvPr id="62" name="ïsḷíḍè">
              <a:extLst>
                <a:ext uri="{FF2B5EF4-FFF2-40B4-BE49-F238E27FC236}">
                  <a16:creationId xmlns:a16="http://schemas.microsoft.com/office/drawing/2014/main" id="{764B8038-3E01-4C99-ABD8-C84A75F48202}"/>
                </a:ext>
              </a:extLst>
            </p:cNvPr>
            <p:cNvSpPr/>
            <p:nvPr/>
          </p:nvSpPr>
          <p:spPr>
            <a:xfrm>
              <a:off x="1189593" y="4956042"/>
              <a:ext cx="702374" cy="702371"/>
            </a:xfrm>
            <a:prstGeom prst="ellipse">
              <a:avLst/>
            </a:prstGeom>
            <a:solidFill>
              <a:schemeClr val="bg1"/>
            </a:solidFill>
            <a:ln w="12700" cap="rnd" cmpd="sng" algn="ctr">
              <a:noFill/>
              <a:prstDash val="solid"/>
              <a:round/>
            </a:ln>
            <a:effectLst>
              <a:outerShdw blurRad="254000" dist="127000" algn="ctr" rotWithShape="0">
                <a:srgbClr val="1B477F">
                  <a:alpha val="15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Shape">
              <a:extLst>
                <a:ext uri="{FF2B5EF4-FFF2-40B4-BE49-F238E27FC236}">
                  <a16:creationId xmlns:a16="http://schemas.microsoft.com/office/drawing/2014/main" id="{BF770B67-AFEE-44B5-8A09-2AC454EE4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2843" y="5101389"/>
              <a:ext cx="381130" cy="381130"/>
            </a:xfrm>
            <a:custGeom>
              <a:avLst/>
              <a:gdLst>
                <a:gd name="connsiteX0" fmla="*/ 485775 w 485775"/>
                <a:gd name="connsiteY0" fmla="*/ 333970 h 485775"/>
                <a:gd name="connsiteX1" fmla="*/ 409873 w 485775"/>
                <a:gd name="connsiteY1" fmla="*/ 409873 h 485775"/>
                <a:gd name="connsiteX2" fmla="*/ 347253 w 485775"/>
                <a:gd name="connsiteY2" fmla="*/ 409873 h 485775"/>
                <a:gd name="connsiteX3" fmla="*/ 347253 w 485775"/>
                <a:gd name="connsiteY3" fmla="*/ 447824 h 485775"/>
                <a:gd name="connsiteX4" fmla="*/ 385204 w 485775"/>
                <a:gd name="connsiteY4" fmla="*/ 447824 h 485775"/>
                <a:gd name="connsiteX5" fmla="*/ 404180 w 485775"/>
                <a:gd name="connsiteY5" fmla="*/ 466799 h 485775"/>
                <a:gd name="connsiteX6" fmla="*/ 385204 w 485775"/>
                <a:gd name="connsiteY6" fmla="*/ 485775 h 485775"/>
                <a:gd name="connsiteX7" fmla="*/ 271351 w 485775"/>
                <a:gd name="connsiteY7" fmla="*/ 485775 h 485775"/>
                <a:gd name="connsiteX8" fmla="*/ 252375 w 485775"/>
                <a:gd name="connsiteY8" fmla="*/ 466799 h 485775"/>
                <a:gd name="connsiteX9" fmla="*/ 271351 w 485775"/>
                <a:gd name="connsiteY9" fmla="*/ 447824 h 485775"/>
                <a:gd name="connsiteX10" fmla="*/ 309302 w 485775"/>
                <a:gd name="connsiteY10" fmla="*/ 447824 h 485775"/>
                <a:gd name="connsiteX11" fmla="*/ 309302 w 485775"/>
                <a:gd name="connsiteY11" fmla="*/ 409873 h 485775"/>
                <a:gd name="connsiteX12" fmla="*/ 271351 w 485775"/>
                <a:gd name="connsiteY12" fmla="*/ 409873 h 485775"/>
                <a:gd name="connsiteX13" fmla="*/ 252375 w 485775"/>
                <a:gd name="connsiteY13" fmla="*/ 390897 h 485775"/>
                <a:gd name="connsiteX14" fmla="*/ 271351 w 485775"/>
                <a:gd name="connsiteY14" fmla="*/ 371922 h 485775"/>
                <a:gd name="connsiteX15" fmla="*/ 409873 w 485775"/>
                <a:gd name="connsiteY15" fmla="*/ 371922 h 485775"/>
                <a:gd name="connsiteX16" fmla="*/ 447824 w 485775"/>
                <a:gd name="connsiteY16" fmla="*/ 333970 h 485775"/>
                <a:gd name="connsiteX17" fmla="*/ 466799 w 485775"/>
                <a:gd name="connsiteY17" fmla="*/ 314995 h 485775"/>
                <a:gd name="connsiteX18" fmla="*/ 485775 w 485775"/>
                <a:gd name="connsiteY18" fmla="*/ 333970 h 485775"/>
                <a:gd name="connsiteX19" fmla="*/ 409873 w 485775"/>
                <a:gd name="connsiteY19" fmla="*/ 87288 h 485775"/>
                <a:gd name="connsiteX20" fmla="*/ 271351 w 485775"/>
                <a:gd name="connsiteY20" fmla="*/ 87288 h 485775"/>
                <a:gd name="connsiteX21" fmla="*/ 252375 w 485775"/>
                <a:gd name="connsiteY21" fmla="*/ 106263 h 485775"/>
                <a:gd name="connsiteX22" fmla="*/ 271351 w 485775"/>
                <a:gd name="connsiteY22" fmla="*/ 125239 h 485775"/>
                <a:gd name="connsiteX23" fmla="*/ 409873 w 485775"/>
                <a:gd name="connsiteY23" fmla="*/ 125239 h 485775"/>
                <a:gd name="connsiteX24" fmla="*/ 447824 w 485775"/>
                <a:gd name="connsiteY24" fmla="*/ 163190 h 485775"/>
                <a:gd name="connsiteX25" fmla="*/ 447824 w 485775"/>
                <a:gd name="connsiteY25" fmla="*/ 239092 h 485775"/>
                <a:gd name="connsiteX26" fmla="*/ 466799 w 485775"/>
                <a:gd name="connsiteY26" fmla="*/ 258068 h 485775"/>
                <a:gd name="connsiteX27" fmla="*/ 485775 w 485775"/>
                <a:gd name="connsiteY27" fmla="*/ 239092 h 485775"/>
                <a:gd name="connsiteX28" fmla="*/ 485775 w 485775"/>
                <a:gd name="connsiteY28" fmla="*/ 163190 h 485775"/>
                <a:gd name="connsiteX29" fmla="*/ 409873 w 485775"/>
                <a:gd name="connsiteY29" fmla="*/ 87288 h 485775"/>
                <a:gd name="connsiteX30" fmla="*/ 214424 w 485775"/>
                <a:gd name="connsiteY30" fmla="*/ 56927 h 485775"/>
                <a:gd name="connsiteX31" fmla="*/ 214424 w 485775"/>
                <a:gd name="connsiteY31" fmla="*/ 428848 h 485775"/>
                <a:gd name="connsiteX32" fmla="*/ 157497 w 485775"/>
                <a:gd name="connsiteY32" fmla="*/ 485775 h 485775"/>
                <a:gd name="connsiteX33" fmla="*/ 56927 w 485775"/>
                <a:gd name="connsiteY33" fmla="*/ 485775 h 485775"/>
                <a:gd name="connsiteX34" fmla="*/ 0 w 485775"/>
                <a:gd name="connsiteY34" fmla="*/ 428848 h 485775"/>
                <a:gd name="connsiteX35" fmla="*/ 0 w 485775"/>
                <a:gd name="connsiteY35" fmla="*/ 56927 h 485775"/>
                <a:gd name="connsiteX36" fmla="*/ 56927 w 485775"/>
                <a:gd name="connsiteY36" fmla="*/ 0 h 485775"/>
                <a:gd name="connsiteX37" fmla="*/ 157497 w 485775"/>
                <a:gd name="connsiteY37" fmla="*/ 0 h 485775"/>
                <a:gd name="connsiteX38" fmla="*/ 214424 w 485775"/>
                <a:gd name="connsiteY38" fmla="*/ 56927 h 485775"/>
                <a:gd name="connsiteX39" fmla="*/ 176473 w 485775"/>
                <a:gd name="connsiteY39" fmla="*/ 56927 h 485775"/>
                <a:gd name="connsiteX40" fmla="*/ 157497 w 485775"/>
                <a:gd name="connsiteY40" fmla="*/ 37951 h 485775"/>
                <a:gd name="connsiteX41" fmla="*/ 56927 w 485775"/>
                <a:gd name="connsiteY41" fmla="*/ 37951 h 485775"/>
                <a:gd name="connsiteX42" fmla="*/ 37951 w 485775"/>
                <a:gd name="connsiteY42" fmla="*/ 56927 h 485775"/>
                <a:gd name="connsiteX43" fmla="*/ 37951 w 485775"/>
                <a:gd name="connsiteY43" fmla="*/ 428848 h 485775"/>
                <a:gd name="connsiteX44" fmla="*/ 56927 w 485775"/>
                <a:gd name="connsiteY44" fmla="*/ 447824 h 485775"/>
                <a:gd name="connsiteX45" fmla="*/ 157497 w 485775"/>
                <a:gd name="connsiteY45" fmla="*/ 447824 h 485775"/>
                <a:gd name="connsiteX46" fmla="*/ 176473 w 485775"/>
                <a:gd name="connsiteY46" fmla="*/ 428848 h 485775"/>
                <a:gd name="connsiteX47" fmla="*/ 129034 w 485775"/>
                <a:gd name="connsiteY47" fmla="*/ 248580 h 485775"/>
                <a:gd name="connsiteX48" fmla="*/ 85390 w 485775"/>
                <a:gd name="connsiteY48" fmla="*/ 248580 h 485775"/>
                <a:gd name="connsiteX49" fmla="*/ 66415 w 485775"/>
                <a:gd name="connsiteY49" fmla="*/ 267556 h 485775"/>
                <a:gd name="connsiteX50" fmla="*/ 85390 w 485775"/>
                <a:gd name="connsiteY50" fmla="*/ 286531 h 485775"/>
                <a:gd name="connsiteX51" fmla="*/ 129034 w 485775"/>
                <a:gd name="connsiteY51" fmla="*/ 286531 h 485775"/>
                <a:gd name="connsiteX52" fmla="*/ 148010 w 485775"/>
                <a:gd name="connsiteY52" fmla="*/ 267556 h 485775"/>
                <a:gd name="connsiteX53" fmla="*/ 129034 w 485775"/>
                <a:gd name="connsiteY53" fmla="*/ 248580 h 485775"/>
                <a:gd name="connsiteX54" fmla="*/ 129034 w 485775"/>
                <a:gd name="connsiteY54" fmla="*/ 75902 h 485775"/>
                <a:gd name="connsiteX55" fmla="*/ 85390 w 485775"/>
                <a:gd name="connsiteY55" fmla="*/ 75902 h 485775"/>
                <a:gd name="connsiteX56" fmla="*/ 66415 w 485775"/>
                <a:gd name="connsiteY56" fmla="*/ 94878 h 485775"/>
                <a:gd name="connsiteX57" fmla="*/ 85390 w 485775"/>
                <a:gd name="connsiteY57" fmla="*/ 113854 h 485775"/>
                <a:gd name="connsiteX58" fmla="*/ 129034 w 485775"/>
                <a:gd name="connsiteY58" fmla="*/ 113854 h 485775"/>
                <a:gd name="connsiteX59" fmla="*/ 148010 w 485775"/>
                <a:gd name="connsiteY59" fmla="*/ 94878 h 485775"/>
                <a:gd name="connsiteX60" fmla="*/ 129034 w 485775"/>
                <a:gd name="connsiteY60" fmla="*/ 75902 h 485775"/>
                <a:gd name="connsiteX61" fmla="*/ 129034 w 485775"/>
                <a:gd name="connsiteY61" fmla="*/ 314995 h 485775"/>
                <a:gd name="connsiteX62" fmla="*/ 85390 w 485775"/>
                <a:gd name="connsiteY62" fmla="*/ 314995 h 485775"/>
                <a:gd name="connsiteX63" fmla="*/ 66415 w 485775"/>
                <a:gd name="connsiteY63" fmla="*/ 333970 h 485775"/>
                <a:gd name="connsiteX64" fmla="*/ 85390 w 485775"/>
                <a:gd name="connsiteY64" fmla="*/ 352946 h 485775"/>
                <a:gd name="connsiteX65" fmla="*/ 129034 w 485775"/>
                <a:gd name="connsiteY65" fmla="*/ 352946 h 485775"/>
                <a:gd name="connsiteX66" fmla="*/ 148010 w 485775"/>
                <a:gd name="connsiteY66" fmla="*/ 333970 h 485775"/>
                <a:gd name="connsiteX67" fmla="*/ 129034 w 485775"/>
                <a:gd name="connsiteY67" fmla="*/ 314995 h 485775"/>
                <a:gd name="connsiteX68" fmla="*/ 109110 w 485775"/>
                <a:gd name="connsiteY68" fmla="*/ 381409 h 485775"/>
                <a:gd name="connsiteX69" fmla="*/ 90134 w 485775"/>
                <a:gd name="connsiteY69" fmla="*/ 400385 h 485775"/>
                <a:gd name="connsiteX70" fmla="*/ 109110 w 485775"/>
                <a:gd name="connsiteY70" fmla="*/ 419360 h 485775"/>
                <a:gd name="connsiteX71" fmla="*/ 128085 w 485775"/>
                <a:gd name="connsiteY71" fmla="*/ 400385 h 485775"/>
                <a:gd name="connsiteX72" fmla="*/ 109110 w 485775"/>
                <a:gd name="connsiteY72" fmla="*/ 381409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485775" h="485775">
                  <a:moveTo>
                    <a:pt x="485775" y="333970"/>
                  </a:moveTo>
                  <a:cubicBezTo>
                    <a:pt x="485775" y="375824"/>
                    <a:pt x="451726" y="409873"/>
                    <a:pt x="409873" y="409873"/>
                  </a:cubicBezTo>
                  <a:lnTo>
                    <a:pt x="347253" y="409873"/>
                  </a:lnTo>
                  <a:lnTo>
                    <a:pt x="347253" y="447824"/>
                  </a:lnTo>
                  <a:lnTo>
                    <a:pt x="385204" y="447824"/>
                  </a:lnTo>
                  <a:cubicBezTo>
                    <a:pt x="395685" y="447824"/>
                    <a:pt x="404180" y="456318"/>
                    <a:pt x="404180" y="466799"/>
                  </a:cubicBezTo>
                  <a:cubicBezTo>
                    <a:pt x="404180" y="477280"/>
                    <a:pt x="395685" y="485775"/>
                    <a:pt x="385204" y="485775"/>
                  </a:cubicBezTo>
                  <a:lnTo>
                    <a:pt x="271351" y="485775"/>
                  </a:lnTo>
                  <a:cubicBezTo>
                    <a:pt x="260870" y="485775"/>
                    <a:pt x="252375" y="477280"/>
                    <a:pt x="252375" y="466799"/>
                  </a:cubicBezTo>
                  <a:cubicBezTo>
                    <a:pt x="252375" y="456318"/>
                    <a:pt x="260870" y="447824"/>
                    <a:pt x="271351" y="447824"/>
                  </a:cubicBezTo>
                  <a:lnTo>
                    <a:pt x="309302" y="447824"/>
                  </a:lnTo>
                  <a:lnTo>
                    <a:pt x="309302" y="409873"/>
                  </a:lnTo>
                  <a:lnTo>
                    <a:pt x="271351" y="409873"/>
                  </a:lnTo>
                  <a:cubicBezTo>
                    <a:pt x="260870" y="409873"/>
                    <a:pt x="252375" y="401378"/>
                    <a:pt x="252375" y="390897"/>
                  </a:cubicBezTo>
                  <a:cubicBezTo>
                    <a:pt x="252375" y="380416"/>
                    <a:pt x="260870" y="371922"/>
                    <a:pt x="271351" y="371922"/>
                  </a:cubicBezTo>
                  <a:lnTo>
                    <a:pt x="409873" y="371922"/>
                  </a:lnTo>
                  <a:cubicBezTo>
                    <a:pt x="430798" y="371922"/>
                    <a:pt x="447824" y="354895"/>
                    <a:pt x="447824" y="333970"/>
                  </a:cubicBezTo>
                  <a:cubicBezTo>
                    <a:pt x="447824" y="323489"/>
                    <a:pt x="456318" y="314995"/>
                    <a:pt x="466799" y="314995"/>
                  </a:cubicBezTo>
                  <a:cubicBezTo>
                    <a:pt x="477280" y="314995"/>
                    <a:pt x="485775" y="323489"/>
                    <a:pt x="485775" y="333970"/>
                  </a:cubicBezTo>
                  <a:close/>
                  <a:moveTo>
                    <a:pt x="409873" y="87288"/>
                  </a:moveTo>
                  <a:lnTo>
                    <a:pt x="271351" y="87288"/>
                  </a:lnTo>
                  <a:cubicBezTo>
                    <a:pt x="260870" y="87288"/>
                    <a:pt x="252375" y="95782"/>
                    <a:pt x="252375" y="106263"/>
                  </a:cubicBezTo>
                  <a:cubicBezTo>
                    <a:pt x="252375" y="116744"/>
                    <a:pt x="260870" y="125239"/>
                    <a:pt x="271351" y="125239"/>
                  </a:cubicBezTo>
                  <a:lnTo>
                    <a:pt x="409873" y="125239"/>
                  </a:lnTo>
                  <a:cubicBezTo>
                    <a:pt x="430798" y="125239"/>
                    <a:pt x="447824" y="142265"/>
                    <a:pt x="447824" y="163190"/>
                  </a:cubicBezTo>
                  <a:lnTo>
                    <a:pt x="447824" y="239092"/>
                  </a:lnTo>
                  <a:cubicBezTo>
                    <a:pt x="447824" y="249573"/>
                    <a:pt x="456318" y="258068"/>
                    <a:pt x="466799" y="258068"/>
                  </a:cubicBezTo>
                  <a:cubicBezTo>
                    <a:pt x="477280" y="258068"/>
                    <a:pt x="485775" y="249573"/>
                    <a:pt x="485775" y="239092"/>
                  </a:cubicBezTo>
                  <a:lnTo>
                    <a:pt x="485775" y="163190"/>
                  </a:lnTo>
                  <a:cubicBezTo>
                    <a:pt x="485775" y="121336"/>
                    <a:pt x="451726" y="87288"/>
                    <a:pt x="409873" y="87288"/>
                  </a:cubicBezTo>
                  <a:close/>
                  <a:moveTo>
                    <a:pt x="214424" y="56927"/>
                  </a:moveTo>
                  <a:lnTo>
                    <a:pt x="214424" y="428848"/>
                  </a:lnTo>
                  <a:cubicBezTo>
                    <a:pt x="214424" y="460240"/>
                    <a:pt x="188889" y="485775"/>
                    <a:pt x="157497" y="485775"/>
                  </a:cubicBezTo>
                  <a:lnTo>
                    <a:pt x="56927" y="485775"/>
                  </a:lnTo>
                  <a:cubicBezTo>
                    <a:pt x="25536" y="485775"/>
                    <a:pt x="0" y="460240"/>
                    <a:pt x="0" y="428848"/>
                  </a:cubicBezTo>
                  <a:lnTo>
                    <a:pt x="0" y="56927"/>
                  </a:lnTo>
                  <a:cubicBezTo>
                    <a:pt x="0" y="25536"/>
                    <a:pt x="25536" y="0"/>
                    <a:pt x="56927" y="0"/>
                  </a:cubicBezTo>
                  <a:lnTo>
                    <a:pt x="157497" y="0"/>
                  </a:lnTo>
                  <a:cubicBezTo>
                    <a:pt x="188889" y="0"/>
                    <a:pt x="214424" y="25536"/>
                    <a:pt x="214424" y="56927"/>
                  </a:cubicBezTo>
                  <a:close/>
                  <a:moveTo>
                    <a:pt x="176473" y="56927"/>
                  </a:moveTo>
                  <a:cubicBezTo>
                    <a:pt x="176473" y="46464"/>
                    <a:pt x="167960" y="37951"/>
                    <a:pt x="157497" y="37951"/>
                  </a:cubicBezTo>
                  <a:lnTo>
                    <a:pt x="56927" y="37951"/>
                  </a:lnTo>
                  <a:cubicBezTo>
                    <a:pt x="46464" y="37951"/>
                    <a:pt x="37951" y="46464"/>
                    <a:pt x="37951" y="56927"/>
                  </a:cubicBezTo>
                  <a:lnTo>
                    <a:pt x="37951" y="428848"/>
                  </a:lnTo>
                  <a:cubicBezTo>
                    <a:pt x="37951" y="439311"/>
                    <a:pt x="46464" y="447824"/>
                    <a:pt x="56927" y="447824"/>
                  </a:cubicBezTo>
                  <a:lnTo>
                    <a:pt x="157497" y="447824"/>
                  </a:lnTo>
                  <a:cubicBezTo>
                    <a:pt x="167960" y="447824"/>
                    <a:pt x="176473" y="439311"/>
                    <a:pt x="176473" y="428848"/>
                  </a:cubicBezTo>
                  <a:close/>
                  <a:moveTo>
                    <a:pt x="129034" y="248580"/>
                  </a:moveTo>
                  <a:lnTo>
                    <a:pt x="85390" y="248580"/>
                  </a:lnTo>
                  <a:cubicBezTo>
                    <a:pt x="74909" y="248580"/>
                    <a:pt x="66415" y="257075"/>
                    <a:pt x="66415" y="267556"/>
                  </a:cubicBezTo>
                  <a:cubicBezTo>
                    <a:pt x="66415" y="278037"/>
                    <a:pt x="74909" y="286531"/>
                    <a:pt x="85390" y="286531"/>
                  </a:cubicBezTo>
                  <a:lnTo>
                    <a:pt x="129034" y="286531"/>
                  </a:lnTo>
                  <a:cubicBezTo>
                    <a:pt x="139515" y="286531"/>
                    <a:pt x="148010" y="278037"/>
                    <a:pt x="148010" y="267556"/>
                  </a:cubicBezTo>
                  <a:cubicBezTo>
                    <a:pt x="148010" y="257075"/>
                    <a:pt x="139515" y="248580"/>
                    <a:pt x="129034" y="248580"/>
                  </a:cubicBezTo>
                  <a:close/>
                  <a:moveTo>
                    <a:pt x="129034" y="75902"/>
                  </a:moveTo>
                  <a:lnTo>
                    <a:pt x="85390" y="75902"/>
                  </a:lnTo>
                  <a:cubicBezTo>
                    <a:pt x="74909" y="75902"/>
                    <a:pt x="66415" y="84397"/>
                    <a:pt x="66415" y="94878"/>
                  </a:cubicBezTo>
                  <a:cubicBezTo>
                    <a:pt x="66415" y="105359"/>
                    <a:pt x="74909" y="113854"/>
                    <a:pt x="85390" y="113854"/>
                  </a:cubicBezTo>
                  <a:lnTo>
                    <a:pt x="129034" y="113854"/>
                  </a:lnTo>
                  <a:cubicBezTo>
                    <a:pt x="139515" y="113854"/>
                    <a:pt x="148010" y="105359"/>
                    <a:pt x="148010" y="94878"/>
                  </a:cubicBezTo>
                  <a:cubicBezTo>
                    <a:pt x="148010" y="84397"/>
                    <a:pt x="139515" y="75902"/>
                    <a:pt x="129034" y="75902"/>
                  </a:cubicBezTo>
                  <a:close/>
                  <a:moveTo>
                    <a:pt x="129034" y="314995"/>
                  </a:moveTo>
                  <a:lnTo>
                    <a:pt x="85390" y="314995"/>
                  </a:lnTo>
                  <a:cubicBezTo>
                    <a:pt x="74909" y="314995"/>
                    <a:pt x="66415" y="323489"/>
                    <a:pt x="66415" y="333970"/>
                  </a:cubicBezTo>
                  <a:cubicBezTo>
                    <a:pt x="66415" y="344451"/>
                    <a:pt x="74909" y="352946"/>
                    <a:pt x="85390" y="352946"/>
                  </a:cubicBezTo>
                  <a:lnTo>
                    <a:pt x="129034" y="352946"/>
                  </a:lnTo>
                  <a:cubicBezTo>
                    <a:pt x="139515" y="352946"/>
                    <a:pt x="148010" y="344451"/>
                    <a:pt x="148010" y="333970"/>
                  </a:cubicBezTo>
                  <a:cubicBezTo>
                    <a:pt x="148010" y="323489"/>
                    <a:pt x="139515" y="314995"/>
                    <a:pt x="129034" y="314995"/>
                  </a:cubicBezTo>
                  <a:close/>
                  <a:moveTo>
                    <a:pt x="109110" y="381409"/>
                  </a:moveTo>
                  <a:cubicBezTo>
                    <a:pt x="98629" y="381409"/>
                    <a:pt x="90134" y="389904"/>
                    <a:pt x="90134" y="400385"/>
                  </a:cubicBezTo>
                  <a:cubicBezTo>
                    <a:pt x="90134" y="410866"/>
                    <a:pt x="98629" y="419360"/>
                    <a:pt x="109110" y="419360"/>
                  </a:cubicBezTo>
                  <a:cubicBezTo>
                    <a:pt x="119591" y="419360"/>
                    <a:pt x="128085" y="410866"/>
                    <a:pt x="128085" y="400385"/>
                  </a:cubicBezTo>
                  <a:cubicBezTo>
                    <a:pt x="128085" y="389904"/>
                    <a:pt x="119591" y="381409"/>
                    <a:pt x="109110" y="381409"/>
                  </a:cubicBezTo>
                  <a:close/>
                </a:path>
              </a:pathLst>
            </a:custGeom>
            <a:solidFill>
              <a:srgbClr val="3494BA"/>
            </a:solidFill>
            <a:ln w="94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1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799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4" name="组合 28">
            <a:extLst>
              <a:ext uri="{FF2B5EF4-FFF2-40B4-BE49-F238E27FC236}">
                <a16:creationId xmlns:a16="http://schemas.microsoft.com/office/drawing/2014/main" id="{7F44F984-00C7-47FA-9681-361CB4F4BC85}"/>
              </a:ext>
            </a:extLst>
          </p:cNvPr>
          <p:cNvGrpSpPr/>
          <p:nvPr/>
        </p:nvGrpSpPr>
        <p:grpSpPr>
          <a:xfrm>
            <a:off x="5879108" y="1796278"/>
            <a:ext cx="2796446" cy="4574129"/>
            <a:chOff x="353494" y="1504499"/>
            <a:chExt cx="2657840" cy="4347411"/>
          </a:xfrm>
        </p:grpSpPr>
        <p:sp>
          <p:nvSpPr>
            <p:cNvPr id="65" name="Rounded Rectangle 27">
              <a:extLst>
                <a:ext uri="{FF2B5EF4-FFF2-40B4-BE49-F238E27FC236}">
                  <a16:creationId xmlns:a16="http://schemas.microsoft.com/office/drawing/2014/main" id="{22EDB0A2-DBB9-4B7C-9641-40B20A15AAB4}"/>
                </a:ext>
              </a:extLst>
            </p:cNvPr>
            <p:cNvSpPr/>
            <p:nvPr/>
          </p:nvSpPr>
          <p:spPr>
            <a:xfrm>
              <a:off x="353494" y="1504499"/>
              <a:ext cx="2571255" cy="434741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762000" sx="90000" sy="9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56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66" name="图片占位符 45">
              <a:extLst>
                <a:ext uri="{FF2B5EF4-FFF2-40B4-BE49-F238E27FC236}">
                  <a16:creationId xmlns:a16="http://schemas.microsoft.com/office/drawing/2014/main" id="{60234960-936C-42BA-8474-E4C202D88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7909" y="1680954"/>
              <a:ext cx="1563330" cy="1561281"/>
            </a:xfrm>
            <a:custGeom>
              <a:avLst/>
              <a:gdLst>
                <a:gd name="connsiteX0" fmla="*/ 781665 w 1563330"/>
                <a:gd name="connsiteY0" fmla="*/ 0 h 1563330"/>
                <a:gd name="connsiteX1" fmla="*/ 1563330 w 1563330"/>
                <a:gd name="connsiteY1" fmla="*/ 781665 h 1563330"/>
                <a:gd name="connsiteX2" fmla="*/ 781665 w 1563330"/>
                <a:gd name="connsiteY2" fmla="*/ 1563330 h 1563330"/>
                <a:gd name="connsiteX3" fmla="*/ 0 w 1563330"/>
                <a:gd name="connsiteY3" fmla="*/ 781665 h 1563330"/>
                <a:gd name="connsiteX4" fmla="*/ 781665 w 1563330"/>
                <a:gd name="connsiteY4" fmla="*/ 0 h 156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3330" h="1563330">
                  <a:moveTo>
                    <a:pt x="781665" y="0"/>
                  </a:moveTo>
                  <a:cubicBezTo>
                    <a:pt x="1213367" y="0"/>
                    <a:pt x="1563330" y="349963"/>
                    <a:pt x="1563330" y="781665"/>
                  </a:cubicBezTo>
                  <a:cubicBezTo>
                    <a:pt x="1563330" y="1213367"/>
                    <a:pt x="1213367" y="1563330"/>
                    <a:pt x="781665" y="1563330"/>
                  </a:cubicBezTo>
                  <a:cubicBezTo>
                    <a:pt x="349963" y="1563330"/>
                    <a:pt x="0" y="1213367"/>
                    <a:pt x="0" y="781665"/>
                  </a:cubicBezTo>
                  <a:cubicBezTo>
                    <a:pt x="0" y="349963"/>
                    <a:pt x="349963" y="0"/>
                    <a:pt x="781665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  <a:alpha val="24000"/>
              </a:sysClr>
            </a:solidFill>
            <a:ln w="28575">
              <a:noFill/>
            </a:ln>
            <a:effectLst>
              <a:outerShdw blurRad="762000" dist="101600" dir="5400000" sx="98000" sy="98000" algn="t" rotWithShape="0">
                <a:prstClr val="black">
                  <a:alpha val="15000"/>
                </a:prstClr>
              </a:outerShdw>
            </a:effectLst>
          </p:spPr>
        </p:pic>
        <p:grpSp>
          <p:nvGrpSpPr>
            <p:cNvPr id="67" name="Group 69">
              <a:extLst>
                <a:ext uri="{FF2B5EF4-FFF2-40B4-BE49-F238E27FC236}">
                  <a16:creationId xmlns:a16="http://schemas.microsoft.com/office/drawing/2014/main" id="{B0FDA941-F4E0-48E0-99C5-850F89855BD5}"/>
                </a:ext>
              </a:extLst>
            </p:cNvPr>
            <p:cNvGrpSpPr/>
            <p:nvPr/>
          </p:nvGrpSpPr>
          <p:grpSpPr>
            <a:xfrm>
              <a:off x="373948" y="3447314"/>
              <a:ext cx="2637386" cy="983864"/>
              <a:chOff x="5877152" y="4328103"/>
              <a:chExt cx="2236507" cy="983864"/>
            </a:xfrm>
          </p:grpSpPr>
          <p:sp>
            <p:nvSpPr>
              <p:cNvPr id="68" name="TextBox 70">
                <a:extLst>
                  <a:ext uri="{FF2B5EF4-FFF2-40B4-BE49-F238E27FC236}">
                    <a16:creationId xmlns:a16="http://schemas.microsoft.com/office/drawing/2014/main" id="{863B34C9-3118-483A-A307-8CE8988C6D87}"/>
                  </a:ext>
                </a:extLst>
              </p:cNvPr>
              <p:cNvSpPr txBox="1"/>
              <p:nvPr/>
            </p:nvSpPr>
            <p:spPr>
              <a:xfrm>
                <a:off x="5969638" y="4909506"/>
                <a:ext cx="1899920" cy="402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9" name="TextBox 71">
                <a:extLst>
                  <a:ext uri="{FF2B5EF4-FFF2-40B4-BE49-F238E27FC236}">
                    <a16:creationId xmlns:a16="http://schemas.microsoft.com/office/drawing/2014/main" id="{2A3312CD-47BD-42DD-B1F7-DCC741D86BD7}"/>
                  </a:ext>
                </a:extLst>
              </p:cNvPr>
              <p:cNvSpPr txBox="1"/>
              <p:nvPr/>
            </p:nvSpPr>
            <p:spPr>
              <a:xfrm>
                <a:off x="5877152" y="4328103"/>
                <a:ext cx="2236507" cy="55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ru-RU" sz="1600" b="1" kern="100" dirty="0">
                    <a:effectLst/>
                    <a:latin typeface="Century Gothic" panose="020B0502020202020204" pitchFamily="34" charset="0"/>
                    <a:ea typeface="Aptos"/>
                    <a:cs typeface="Times New Roman" panose="02020603050405020304" pitchFamily="18" charset="0"/>
                  </a:rPr>
                  <a:t>Аналитик и архитектор процессов</a:t>
                </a:r>
                <a:endParaRPr lang="ru-RU" sz="1600" kern="100" dirty="0">
                  <a:effectLst/>
                  <a:latin typeface="Century Gothic" panose="020B0502020202020204" pitchFamily="34" charset="0"/>
                  <a:ea typeface="Aptos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" name="组合 34">
            <a:extLst>
              <a:ext uri="{FF2B5EF4-FFF2-40B4-BE49-F238E27FC236}">
                <a16:creationId xmlns:a16="http://schemas.microsoft.com/office/drawing/2014/main" id="{A6124A5D-E96C-459E-AF20-C9AC22645C51}"/>
              </a:ext>
            </a:extLst>
          </p:cNvPr>
          <p:cNvGrpSpPr/>
          <p:nvPr/>
        </p:nvGrpSpPr>
        <p:grpSpPr>
          <a:xfrm>
            <a:off x="8884367" y="1727069"/>
            <a:ext cx="2705346" cy="4574129"/>
            <a:chOff x="373947" y="1475873"/>
            <a:chExt cx="2571255" cy="4347411"/>
          </a:xfrm>
        </p:grpSpPr>
        <p:sp>
          <p:nvSpPr>
            <p:cNvPr id="71" name="Rounded Rectangle 27">
              <a:extLst>
                <a:ext uri="{FF2B5EF4-FFF2-40B4-BE49-F238E27FC236}">
                  <a16:creationId xmlns:a16="http://schemas.microsoft.com/office/drawing/2014/main" id="{DD997150-9501-4397-98FE-DC6F360549B6}"/>
                </a:ext>
              </a:extLst>
            </p:cNvPr>
            <p:cNvSpPr/>
            <p:nvPr/>
          </p:nvSpPr>
          <p:spPr>
            <a:xfrm>
              <a:off x="373947" y="1475873"/>
              <a:ext cx="2571255" cy="4347411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762000" sx="90000" sy="90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556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pic>
          <p:nvPicPr>
            <p:cNvPr id="72" name="图片占位符 45">
              <a:extLst>
                <a:ext uri="{FF2B5EF4-FFF2-40B4-BE49-F238E27FC236}">
                  <a16:creationId xmlns:a16="http://schemas.microsoft.com/office/drawing/2014/main" id="{B87D691D-5BED-4739-8798-E550E9BA9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77909" y="1679929"/>
              <a:ext cx="1563330" cy="1563330"/>
            </a:xfrm>
            <a:custGeom>
              <a:avLst/>
              <a:gdLst>
                <a:gd name="connsiteX0" fmla="*/ 781665 w 1563330"/>
                <a:gd name="connsiteY0" fmla="*/ 0 h 1563330"/>
                <a:gd name="connsiteX1" fmla="*/ 1563330 w 1563330"/>
                <a:gd name="connsiteY1" fmla="*/ 781665 h 1563330"/>
                <a:gd name="connsiteX2" fmla="*/ 781665 w 1563330"/>
                <a:gd name="connsiteY2" fmla="*/ 1563330 h 1563330"/>
                <a:gd name="connsiteX3" fmla="*/ 0 w 1563330"/>
                <a:gd name="connsiteY3" fmla="*/ 781665 h 1563330"/>
                <a:gd name="connsiteX4" fmla="*/ 781665 w 1563330"/>
                <a:gd name="connsiteY4" fmla="*/ 0 h 1563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3330" h="1563330">
                  <a:moveTo>
                    <a:pt x="781665" y="0"/>
                  </a:moveTo>
                  <a:cubicBezTo>
                    <a:pt x="1213367" y="0"/>
                    <a:pt x="1563330" y="349963"/>
                    <a:pt x="1563330" y="781665"/>
                  </a:cubicBezTo>
                  <a:cubicBezTo>
                    <a:pt x="1563330" y="1213367"/>
                    <a:pt x="1213367" y="1563330"/>
                    <a:pt x="781665" y="1563330"/>
                  </a:cubicBezTo>
                  <a:cubicBezTo>
                    <a:pt x="349963" y="1563330"/>
                    <a:pt x="0" y="1213367"/>
                    <a:pt x="0" y="781665"/>
                  </a:cubicBezTo>
                  <a:cubicBezTo>
                    <a:pt x="0" y="349963"/>
                    <a:pt x="349963" y="0"/>
                    <a:pt x="781665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  <a:alpha val="24000"/>
              </a:sysClr>
            </a:solidFill>
            <a:ln w="28575">
              <a:noFill/>
            </a:ln>
            <a:effectLst>
              <a:outerShdw blurRad="762000" dist="101600" dir="5400000" sx="98000" sy="98000" algn="t" rotWithShape="0">
                <a:prstClr val="black">
                  <a:alpha val="15000"/>
                </a:prstClr>
              </a:outerShdw>
            </a:effectLst>
          </p:spPr>
        </p:pic>
        <p:grpSp>
          <p:nvGrpSpPr>
            <p:cNvPr id="73" name="Group 69">
              <a:extLst>
                <a:ext uri="{FF2B5EF4-FFF2-40B4-BE49-F238E27FC236}">
                  <a16:creationId xmlns:a16="http://schemas.microsoft.com/office/drawing/2014/main" id="{966F70FD-2863-4FB0-8797-22D2062C9B71}"/>
                </a:ext>
              </a:extLst>
            </p:cNvPr>
            <p:cNvGrpSpPr/>
            <p:nvPr/>
          </p:nvGrpSpPr>
          <p:grpSpPr>
            <a:xfrm>
              <a:off x="539339" y="3447314"/>
              <a:ext cx="2240468" cy="1662342"/>
              <a:chOff x="6017404" y="4328103"/>
              <a:chExt cx="1899920" cy="1662342"/>
            </a:xfrm>
          </p:grpSpPr>
          <p:sp>
            <p:nvSpPr>
              <p:cNvPr id="74" name="TextBox 70">
                <a:extLst>
                  <a:ext uri="{FF2B5EF4-FFF2-40B4-BE49-F238E27FC236}">
                    <a16:creationId xmlns:a16="http://schemas.microsoft.com/office/drawing/2014/main" id="{4F549C8B-9151-45C5-BB7B-BE3DA3E61E5B}"/>
                  </a:ext>
                </a:extLst>
              </p:cNvPr>
              <p:cNvSpPr txBox="1"/>
              <p:nvPr/>
            </p:nvSpPr>
            <p:spPr>
              <a:xfrm>
                <a:off x="6017404" y="4966620"/>
                <a:ext cx="1899920" cy="1023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1600" dirty="0">
                    <a:latin typeface="Century Gothic" panose="020B0502020202020204" pitchFamily="34" charset="0"/>
                  </a:rPr>
                  <a:t>Связывает бизнес-цели и решения, чтобы автоматизация приносила рост.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entury Gothic" panose="020B0502020202020204" pitchFamily="34" charset="0"/>
                    <a:cs typeface="+mn-ea"/>
                    <a:sym typeface="+mn-lt"/>
                  </a:rPr>
                  <a:t> </a:t>
                </a:r>
              </a:p>
            </p:txBody>
          </p:sp>
          <p:sp>
            <p:nvSpPr>
              <p:cNvPr id="75" name="TextBox 71">
                <a:extLst>
                  <a:ext uri="{FF2B5EF4-FFF2-40B4-BE49-F238E27FC236}">
                    <a16:creationId xmlns:a16="http://schemas.microsoft.com/office/drawing/2014/main" id="{981E9E32-E1AC-44D2-ADED-2CBEF00A4EC0}"/>
                  </a:ext>
                </a:extLst>
              </p:cNvPr>
              <p:cNvSpPr txBox="1"/>
              <p:nvPr/>
            </p:nvSpPr>
            <p:spPr>
              <a:xfrm>
                <a:off x="6185699" y="4328103"/>
                <a:ext cx="1563331" cy="321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ru-RU" sz="1600" b="1" dirty="0">
                    <a:latin typeface="Century Gothic" panose="020B0502020202020204" pitchFamily="34" charset="0"/>
                  </a:rPr>
                  <a:t>Стратег</a:t>
                </a:r>
                <a:endParaRPr lang="en-US" sz="1600" b="1" dirty="0">
                  <a:latin typeface="Century Gothic" panose="020B0502020202020204" pitchFamily="34" charset="0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A607EB6-4457-4F53-AC5B-BCEA9B458410}"/>
              </a:ext>
            </a:extLst>
          </p:cNvPr>
          <p:cNvSpPr txBox="1"/>
          <p:nvPr/>
        </p:nvSpPr>
        <p:spPr>
          <a:xfrm>
            <a:off x="6204175" y="4555289"/>
            <a:ext cx="216783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ru-RU" sz="1600" dirty="0">
                <a:latin typeface="Century Gothic" panose="020B0502020202020204" pitchFamily="34" charset="0"/>
              </a:rPr>
              <a:t>Разбирает бизнес по частям, выстраивает логичную и рабочую систему</a:t>
            </a:r>
            <a:r>
              <a:rPr lang="ru-RU" dirty="0"/>
              <a:t>.</a:t>
            </a:r>
            <a:endParaRPr lang="ru-RU" sz="1800" kern="100" dirty="0">
              <a:effectLst/>
              <a:latin typeface="Century Gothic" panose="020B0502020202020204" pitchFamily="34" charset="0"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8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>
            <a:extLst>
              <a:ext uri="{FF2B5EF4-FFF2-40B4-BE49-F238E27FC236}">
                <a16:creationId xmlns:a16="http://schemas.microsoft.com/office/drawing/2014/main" id="{0124016D-52B2-0E13-D591-B7CD3F6FA262}"/>
              </a:ext>
            </a:extLst>
          </p:cNvPr>
          <p:cNvGrpSpPr/>
          <p:nvPr/>
        </p:nvGrpSpPr>
        <p:grpSpPr>
          <a:xfrm>
            <a:off x="4988754" y="2657699"/>
            <a:ext cx="2444148" cy="2367934"/>
            <a:chOff x="4988754" y="2657699"/>
            <a:chExt cx="2444148" cy="2367934"/>
          </a:xfrm>
          <a:solidFill>
            <a:srgbClr val="565CA8"/>
          </a:solidFill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10890A49-A380-57EE-3587-49F16D373025}"/>
                </a:ext>
              </a:extLst>
            </p:cNvPr>
            <p:cNvGrpSpPr/>
            <p:nvPr/>
          </p:nvGrpSpPr>
          <p:grpSpPr>
            <a:xfrm>
              <a:off x="5378711" y="2975848"/>
              <a:ext cx="1650833" cy="2049785"/>
              <a:chOff x="5066448" y="3037148"/>
              <a:chExt cx="1834398" cy="2277715"/>
            </a:xfrm>
            <a:grpFill/>
          </p:grpSpPr>
          <p:sp>
            <p:nvSpPr>
              <p:cNvPr id="28" name="Freeform 132">
                <a:extLst>
                  <a:ext uri="{FF2B5EF4-FFF2-40B4-BE49-F238E27FC236}">
                    <a16:creationId xmlns:a16="http://schemas.microsoft.com/office/drawing/2014/main" id="{2C515E8D-E962-45B0-B013-959BF4078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444" y="4713587"/>
                <a:ext cx="25478" cy="295542"/>
              </a:xfrm>
              <a:custGeom>
                <a:avLst/>
                <a:gdLst>
                  <a:gd name="T0" fmla="*/ 10 w 10"/>
                  <a:gd name="T1" fmla="*/ 4 h 116"/>
                  <a:gd name="T2" fmla="*/ 10 w 10"/>
                  <a:gd name="T3" fmla="*/ 4 h 116"/>
                  <a:gd name="T4" fmla="*/ 4 w 10"/>
                  <a:gd name="T5" fmla="*/ 2 h 116"/>
                  <a:gd name="T6" fmla="*/ 0 w 10"/>
                  <a:gd name="T7" fmla="*/ 0 h 116"/>
                  <a:gd name="T8" fmla="*/ 0 w 10"/>
                  <a:gd name="T9" fmla="*/ 116 h 116"/>
                  <a:gd name="T10" fmla="*/ 0 w 10"/>
                  <a:gd name="T11" fmla="*/ 116 h 116"/>
                  <a:gd name="T12" fmla="*/ 4 w 10"/>
                  <a:gd name="T13" fmla="*/ 114 h 116"/>
                  <a:gd name="T14" fmla="*/ 10 w 10"/>
                  <a:gd name="T15" fmla="*/ 112 h 116"/>
                  <a:gd name="T16" fmla="*/ 10 w 10"/>
                  <a:gd name="T17" fmla="*/ 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116">
                    <a:moveTo>
                      <a:pt x="10" y="4"/>
                    </a:moveTo>
                    <a:lnTo>
                      <a:pt x="10" y="4"/>
                    </a:lnTo>
                    <a:lnTo>
                      <a:pt x="4" y="2"/>
                    </a:lnTo>
                    <a:lnTo>
                      <a:pt x="0" y="0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4" y="114"/>
                    </a:lnTo>
                    <a:lnTo>
                      <a:pt x="10" y="112"/>
                    </a:lnTo>
                    <a:lnTo>
                      <a:pt x="1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29" name="Freeform 133">
                <a:extLst>
                  <a:ext uri="{FF2B5EF4-FFF2-40B4-BE49-F238E27FC236}">
                    <a16:creationId xmlns:a16="http://schemas.microsoft.com/office/drawing/2014/main" id="{5B144A13-CF5B-9288-72DC-4A297C7BA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659" y="4718682"/>
                <a:ext cx="30573" cy="285351"/>
              </a:xfrm>
              <a:custGeom>
                <a:avLst/>
                <a:gdLst>
                  <a:gd name="T0" fmla="*/ 0 w 12"/>
                  <a:gd name="T1" fmla="*/ 4 h 112"/>
                  <a:gd name="T2" fmla="*/ 0 w 12"/>
                  <a:gd name="T3" fmla="*/ 104 h 112"/>
                  <a:gd name="T4" fmla="*/ 0 w 12"/>
                  <a:gd name="T5" fmla="*/ 104 h 112"/>
                  <a:gd name="T6" fmla="*/ 6 w 12"/>
                  <a:gd name="T7" fmla="*/ 108 h 112"/>
                  <a:gd name="T8" fmla="*/ 12 w 12"/>
                  <a:gd name="T9" fmla="*/ 112 h 112"/>
                  <a:gd name="T10" fmla="*/ 12 w 12"/>
                  <a:gd name="T11" fmla="*/ 0 h 112"/>
                  <a:gd name="T12" fmla="*/ 12 w 12"/>
                  <a:gd name="T13" fmla="*/ 0 h 112"/>
                  <a:gd name="T14" fmla="*/ 6 w 12"/>
                  <a:gd name="T15" fmla="*/ 4 h 112"/>
                  <a:gd name="T16" fmla="*/ 0 w 12"/>
                  <a:gd name="T17" fmla="*/ 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12">
                    <a:moveTo>
                      <a:pt x="0" y="4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6" y="108"/>
                    </a:lnTo>
                    <a:lnTo>
                      <a:pt x="12" y="11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30" name="Freeform 134">
                <a:extLst>
                  <a:ext uri="{FF2B5EF4-FFF2-40B4-BE49-F238E27FC236}">
                    <a16:creationId xmlns:a16="http://schemas.microsoft.com/office/drawing/2014/main" id="{15A9F64B-293D-3754-8FC5-E04B5DC90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659" y="4718682"/>
                <a:ext cx="30573" cy="285351"/>
              </a:xfrm>
              <a:custGeom>
                <a:avLst/>
                <a:gdLst>
                  <a:gd name="T0" fmla="*/ 0 w 12"/>
                  <a:gd name="T1" fmla="*/ 4 h 112"/>
                  <a:gd name="T2" fmla="*/ 0 w 12"/>
                  <a:gd name="T3" fmla="*/ 104 h 112"/>
                  <a:gd name="T4" fmla="*/ 0 w 12"/>
                  <a:gd name="T5" fmla="*/ 104 h 112"/>
                  <a:gd name="T6" fmla="*/ 6 w 12"/>
                  <a:gd name="T7" fmla="*/ 108 h 112"/>
                  <a:gd name="T8" fmla="*/ 12 w 12"/>
                  <a:gd name="T9" fmla="*/ 112 h 112"/>
                  <a:gd name="T10" fmla="*/ 12 w 12"/>
                  <a:gd name="T11" fmla="*/ 0 h 112"/>
                  <a:gd name="T12" fmla="*/ 12 w 12"/>
                  <a:gd name="T13" fmla="*/ 0 h 112"/>
                  <a:gd name="T14" fmla="*/ 6 w 12"/>
                  <a:gd name="T15" fmla="*/ 4 h 112"/>
                  <a:gd name="T16" fmla="*/ 0 w 12"/>
                  <a:gd name="T17" fmla="*/ 4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112">
                    <a:moveTo>
                      <a:pt x="0" y="4"/>
                    </a:moveTo>
                    <a:lnTo>
                      <a:pt x="0" y="104"/>
                    </a:lnTo>
                    <a:lnTo>
                      <a:pt x="0" y="104"/>
                    </a:lnTo>
                    <a:lnTo>
                      <a:pt x="6" y="108"/>
                    </a:lnTo>
                    <a:lnTo>
                      <a:pt x="12" y="11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4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grpSp>
            <p:nvGrpSpPr>
              <p:cNvPr id="31" name="Group 5">
                <a:extLst>
                  <a:ext uri="{FF2B5EF4-FFF2-40B4-BE49-F238E27FC236}">
                    <a16:creationId xmlns:a16="http://schemas.microsoft.com/office/drawing/2014/main" id="{2A372C55-36FB-0F68-BE90-7940FB4E8C88}"/>
                  </a:ext>
                </a:extLst>
              </p:cNvPr>
              <p:cNvGrpSpPr/>
              <p:nvPr/>
            </p:nvGrpSpPr>
            <p:grpSpPr>
              <a:xfrm>
                <a:off x="5066448" y="3037148"/>
                <a:ext cx="1834398" cy="2277715"/>
                <a:chOff x="5066448" y="3037148"/>
                <a:chExt cx="1834398" cy="2277715"/>
              </a:xfrm>
              <a:grpFill/>
            </p:grpSpPr>
            <p:sp>
              <p:nvSpPr>
                <p:cNvPr id="32" name="Freeform 116">
                  <a:extLst>
                    <a:ext uri="{FF2B5EF4-FFF2-40B4-BE49-F238E27FC236}">
                      <a16:creationId xmlns:a16="http://schemas.microsoft.com/office/drawing/2014/main" id="{9F5F0F68-0E3B-2922-57CC-712C07036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3455" y="4397662"/>
                  <a:ext cx="173249" cy="917201"/>
                </a:xfrm>
                <a:custGeom>
                  <a:avLst/>
                  <a:gdLst>
                    <a:gd name="T0" fmla="*/ 0 w 68"/>
                    <a:gd name="T1" fmla="*/ 0 h 360"/>
                    <a:gd name="T2" fmla="*/ 0 w 68"/>
                    <a:gd name="T3" fmla="*/ 326 h 360"/>
                    <a:gd name="T4" fmla="*/ 0 w 68"/>
                    <a:gd name="T5" fmla="*/ 326 h 360"/>
                    <a:gd name="T6" fmla="*/ 0 w 68"/>
                    <a:gd name="T7" fmla="*/ 332 h 360"/>
                    <a:gd name="T8" fmla="*/ 2 w 68"/>
                    <a:gd name="T9" fmla="*/ 340 h 360"/>
                    <a:gd name="T10" fmla="*/ 6 w 68"/>
                    <a:gd name="T11" fmla="*/ 346 h 360"/>
                    <a:gd name="T12" fmla="*/ 10 w 68"/>
                    <a:gd name="T13" fmla="*/ 350 h 360"/>
                    <a:gd name="T14" fmla="*/ 14 w 68"/>
                    <a:gd name="T15" fmla="*/ 354 h 360"/>
                    <a:gd name="T16" fmla="*/ 20 w 68"/>
                    <a:gd name="T17" fmla="*/ 358 h 360"/>
                    <a:gd name="T18" fmla="*/ 28 w 68"/>
                    <a:gd name="T19" fmla="*/ 360 h 360"/>
                    <a:gd name="T20" fmla="*/ 34 w 68"/>
                    <a:gd name="T21" fmla="*/ 360 h 360"/>
                    <a:gd name="T22" fmla="*/ 34 w 68"/>
                    <a:gd name="T23" fmla="*/ 360 h 360"/>
                    <a:gd name="T24" fmla="*/ 40 w 68"/>
                    <a:gd name="T25" fmla="*/ 360 h 360"/>
                    <a:gd name="T26" fmla="*/ 48 w 68"/>
                    <a:gd name="T27" fmla="*/ 358 h 360"/>
                    <a:gd name="T28" fmla="*/ 52 w 68"/>
                    <a:gd name="T29" fmla="*/ 354 h 360"/>
                    <a:gd name="T30" fmla="*/ 58 w 68"/>
                    <a:gd name="T31" fmla="*/ 350 h 360"/>
                    <a:gd name="T32" fmla="*/ 62 w 68"/>
                    <a:gd name="T33" fmla="*/ 346 h 360"/>
                    <a:gd name="T34" fmla="*/ 66 w 68"/>
                    <a:gd name="T35" fmla="*/ 340 h 360"/>
                    <a:gd name="T36" fmla="*/ 68 w 68"/>
                    <a:gd name="T37" fmla="*/ 332 h 360"/>
                    <a:gd name="T38" fmla="*/ 68 w 68"/>
                    <a:gd name="T39" fmla="*/ 326 h 360"/>
                    <a:gd name="T40" fmla="*/ 68 w 68"/>
                    <a:gd name="T41" fmla="*/ 0 h 360"/>
                    <a:gd name="T42" fmla="*/ 64 w 68"/>
                    <a:gd name="T43" fmla="*/ 0 h 360"/>
                    <a:gd name="T44" fmla="*/ 0 w 68"/>
                    <a:gd name="T45" fmla="*/ 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68" h="360">
                      <a:moveTo>
                        <a:pt x="0" y="0"/>
                      </a:moveTo>
                      <a:lnTo>
                        <a:pt x="0" y="326"/>
                      </a:lnTo>
                      <a:lnTo>
                        <a:pt x="0" y="326"/>
                      </a:lnTo>
                      <a:lnTo>
                        <a:pt x="0" y="332"/>
                      </a:lnTo>
                      <a:lnTo>
                        <a:pt x="2" y="340"/>
                      </a:lnTo>
                      <a:lnTo>
                        <a:pt x="6" y="346"/>
                      </a:lnTo>
                      <a:lnTo>
                        <a:pt x="10" y="350"/>
                      </a:lnTo>
                      <a:lnTo>
                        <a:pt x="14" y="354"/>
                      </a:lnTo>
                      <a:lnTo>
                        <a:pt x="20" y="358"/>
                      </a:lnTo>
                      <a:lnTo>
                        <a:pt x="28" y="360"/>
                      </a:lnTo>
                      <a:lnTo>
                        <a:pt x="34" y="360"/>
                      </a:lnTo>
                      <a:lnTo>
                        <a:pt x="34" y="360"/>
                      </a:lnTo>
                      <a:lnTo>
                        <a:pt x="40" y="360"/>
                      </a:lnTo>
                      <a:lnTo>
                        <a:pt x="48" y="358"/>
                      </a:lnTo>
                      <a:lnTo>
                        <a:pt x="52" y="354"/>
                      </a:lnTo>
                      <a:lnTo>
                        <a:pt x="58" y="350"/>
                      </a:lnTo>
                      <a:lnTo>
                        <a:pt x="62" y="346"/>
                      </a:lnTo>
                      <a:lnTo>
                        <a:pt x="66" y="340"/>
                      </a:lnTo>
                      <a:lnTo>
                        <a:pt x="68" y="332"/>
                      </a:lnTo>
                      <a:lnTo>
                        <a:pt x="68" y="326"/>
                      </a:lnTo>
                      <a:lnTo>
                        <a:pt x="68" y="0"/>
                      </a:lnTo>
                      <a:lnTo>
                        <a:pt x="6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4690" tIns="62346" rIns="124690" bIns="6234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54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117">
                  <a:extLst>
                    <a:ext uri="{FF2B5EF4-FFF2-40B4-BE49-F238E27FC236}">
                      <a16:creationId xmlns:a16="http://schemas.microsoft.com/office/drawing/2014/main" id="{61333F76-7E23-9FCF-3A39-F7F899EB14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6448" y="4219318"/>
                  <a:ext cx="361784" cy="178345"/>
                </a:xfrm>
                <a:custGeom>
                  <a:avLst/>
                  <a:gdLst>
                    <a:gd name="T0" fmla="*/ 142 w 142"/>
                    <a:gd name="T1" fmla="*/ 36 h 70"/>
                    <a:gd name="T2" fmla="*/ 142 w 142"/>
                    <a:gd name="T3" fmla="*/ 36 h 70"/>
                    <a:gd name="T4" fmla="*/ 142 w 142"/>
                    <a:gd name="T5" fmla="*/ 28 h 70"/>
                    <a:gd name="T6" fmla="*/ 140 w 142"/>
                    <a:gd name="T7" fmla="*/ 22 h 70"/>
                    <a:gd name="T8" fmla="*/ 136 w 142"/>
                    <a:gd name="T9" fmla="*/ 16 h 70"/>
                    <a:gd name="T10" fmla="*/ 132 w 142"/>
                    <a:gd name="T11" fmla="*/ 10 h 70"/>
                    <a:gd name="T12" fmla="*/ 126 w 142"/>
                    <a:gd name="T13" fmla="*/ 6 h 70"/>
                    <a:gd name="T14" fmla="*/ 120 w 142"/>
                    <a:gd name="T15" fmla="*/ 2 h 70"/>
                    <a:gd name="T16" fmla="*/ 114 w 142"/>
                    <a:gd name="T17" fmla="*/ 0 h 70"/>
                    <a:gd name="T18" fmla="*/ 106 w 142"/>
                    <a:gd name="T19" fmla="*/ 0 h 70"/>
                    <a:gd name="T20" fmla="*/ 36 w 142"/>
                    <a:gd name="T21" fmla="*/ 0 h 70"/>
                    <a:gd name="T22" fmla="*/ 36 w 142"/>
                    <a:gd name="T23" fmla="*/ 0 h 70"/>
                    <a:gd name="T24" fmla="*/ 28 w 142"/>
                    <a:gd name="T25" fmla="*/ 0 h 70"/>
                    <a:gd name="T26" fmla="*/ 22 w 142"/>
                    <a:gd name="T27" fmla="*/ 2 h 70"/>
                    <a:gd name="T28" fmla="*/ 16 w 142"/>
                    <a:gd name="T29" fmla="*/ 6 h 70"/>
                    <a:gd name="T30" fmla="*/ 10 w 142"/>
                    <a:gd name="T31" fmla="*/ 10 h 70"/>
                    <a:gd name="T32" fmla="*/ 6 w 142"/>
                    <a:gd name="T33" fmla="*/ 16 h 70"/>
                    <a:gd name="T34" fmla="*/ 2 w 142"/>
                    <a:gd name="T35" fmla="*/ 22 h 70"/>
                    <a:gd name="T36" fmla="*/ 0 w 142"/>
                    <a:gd name="T37" fmla="*/ 28 h 70"/>
                    <a:gd name="T38" fmla="*/ 0 w 142"/>
                    <a:gd name="T39" fmla="*/ 36 h 70"/>
                    <a:gd name="T40" fmla="*/ 0 w 142"/>
                    <a:gd name="T41" fmla="*/ 36 h 70"/>
                    <a:gd name="T42" fmla="*/ 0 w 142"/>
                    <a:gd name="T43" fmla="*/ 44 h 70"/>
                    <a:gd name="T44" fmla="*/ 2 w 142"/>
                    <a:gd name="T45" fmla="*/ 50 h 70"/>
                    <a:gd name="T46" fmla="*/ 6 w 142"/>
                    <a:gd name="T47" fmla="*/ 56 h 70"/>
                    <a:gd name="T48" fmla="*/ 10 w 142"/>
                    <a:gd name="T49" fmla="*/ 60 h 70"/>
                    <a:gd name="T50" fmla="*/ 16 w 142"/>
                    <a:gd name="T51" fmla="*/ 64 h 70"/>
                    <a:gd name="T52" fmla="*/ 22 w 142"/>
                    <a:gd name="T53" fmla="*/ 68 h 70"/>
                    <a:gd name="T54" fmla="*/ 28 w 142"/>
                    <a:gd name="T55" fmla="*/ 70 h 70"/>
                    <a:gd name="T56" fmla="*/ 36 w 142"/>
                    <a:gd name="T57" fmla="*/ 70 h 70"/>
                    <a:gd name="T58" fmla="*/ 42 w 142"/>
                    <a:gd name="T59" fmla="*/ 70 h 70"/>
                    <a:gd name="T60" fmla="*/ 106 w 142"/>
                    <a:gd name="T61" fmla="*/ 70 h 70"/>
                    <a:gd name="T62" fmla="*/ 110 w 142"/>
                    <a:gd name="T63" fmla="*/ 70 h 70"/>
                    <a:gd name="T64" fmla="*/ 110 w 142"/>
                    <a:gd name="T65" fmla="*/ 70 h 70"/>
                    <a:gd name="T66" fmla="*/ 116 w 142"/>
                    <a:gd name="T67" fmla="*/ 70 h 70"/>
                    <a:gd name="T68" fmla="*/ 124 w 142"/>
                    <a:gd name="T69" fmla="*/ 68 h 70"/>
                    <a:gd name="T70" fmla="*/ 128 w 142"/>
                    <a:gd name="T71" fmla="*/ 64 h 70"/>
                    <a:gd name="T72" fmla="*/ 134 w 142"/>
                    <a:gd name="T73" fmla="*/ 60 h 70"/>
                    <a:gd name="T74" fmla="*/ 140 w 142"/>
                    <a:gd name="T75" fmla="*/ 48 h 70"/>
                    <a:gd name="T76" fmla="*/ 142 w 142"/>
                    <a:gd name="T77" fmla="*/ 3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42" h="70">
                      <a:moveTo>
                        <a:pt x="142" y="36"/>
                      </a:moveTo>
                      <a:lnTo>
                        <a:pt x="142" y="36"/>
                      </a:lnTo>
                      <a:lnTo>
                        <a:pt x="142" y="28"/>
                      </a:lnTo>
                      <a:lnTo>
                        <a:pt x="140" y="22"/>
                      </a:lnTo>
                      <a:lnTo>
                        <a:pt x="136" y="16"/>
                      </a:lnTo>
                      <a:lnTo>
                        <a:pt x="132" y="10"/>
                      </a:lnTo>
                      <a:lnTo>
                        <a:pt x="126" y="6"/>
                      </a:lnTo>
                      <a:lnTo>
                        <a:pt x="120" y="2"/>
                      </a:lnTo>
                      <a:lnTo>
                        <a:pt x="114" y="0"/>
                      </a:lnTo>
                      <a:lnTo>
                        <a:pt x="106" y="0"/>
                      </a:ln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28" y="0"/>
                      </a:lnTo>
                      <a:lnTo>
                        <a:pt x="22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28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0" y="44"/>
                      </a:lnTo>
                      <a:lnTo>
                        <a:pt x="2" y="50"/>
                      </a:lnTo>
                      <a:lnTo>
                        <a:pt x="6" y="56"/>
                      </a:lnTo>
                      <a:lnTo>
                        <a:pt x="10" y="60"/>
                      </a:lnTo>
                      <a:lnTo>
                        <a:pt x="16" y="64"/>
                      </a:lnTo>
                      <a:lnTo>
                        <a:pt x="22" y="68"/>
                      </a:lnTo>
                      <a:lnTo>
                        <a:pt x="28" y="70"/>
                      </a:lnTo>
                      <a:lnTo>
                        <a:pt x="36" y="70"/>
                      </a:lnTo>
                      <a:lnTo>
                        <a:pt x="42" y="70"/>
                      </a:lnTo>
                      <a:lnTo>
                        <a:pt x="106" y="70"/>
                      </a:lnTo>
                      <a:lnTo>
                        <a:pt x="110" y="70"/>
                      </a:lnTo>
                      <a:lnTo>
                        <a:pt x="110" y="70"/>
                      </a:lnTo>
                      <a:lnTo>
                        <a:pt x="116" y="70"/>
                      </a:lnTo>
                      <a:lnTo>
                        <a:pt x="124" y="68"/>
                      </a:lnTo>
                      <a:lnTo>
                        <a:pt x="128" y="64"/>
                      </a:lnTo>
                      <a:lnTo>
                        <a:pt x="134" y="60"/>
                      </a:lnTo>
                      <a:lnTo>
                        <a:pt x="140" y="48"/>
                      </a:lnTo>
                      <a:lnTo>
                        <a:pt x="142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4690" tIns="62346" rIns="124690" bIns="6234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54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119">
                  <a:extLst>
                    <a:ext uri="{FF2B5EF4-FFF2-40B4-BE49-F238E27FC236}">
                      <a16:creationId xmlns:a16="http://schemas.microsoft.com/office/drawing/2014/main" id="{0A63AB94-4BC4-B20E-D626-6A9531197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35877" y="4402758"/>
                  <a:ext cx="173249" cy="912105"/>
                </a:xfrm>
                <a:custGeom>
                  <a:avLst/>
                  <a:gdLst>
                    <a:gd name="T0" fmla="*/ 0 w 68"/>
                    <a:gd name="T1" fmla="*/ 324 h 358"/>
                    <a:gd name="T2" fmla="*/ 0 w 68"/>
                    <a:gd name="T3" fmla="*/ 324 h 358"/>
                    <a:gd name="T4" fmla="*/ 0 w 68"/>
                    <a:gd name="T5" fmla="*/ 330 h 358"/>
                    <a:gd name="T6" fmla="*/ 2 w 68"/>
                    <a:gd name="T7" fmla="*/ 338 h 358"/>
                    <a:gd name="T8" fmla="*/ 6 w 68"/>
                    <a:gd name="T9" fmla="*/ 344 h 358"/>
                    <a:gd name="T10" fmla="*/ 10 w 68"/>
                    <a:gd name="T11" fmla="*/ 348 h 358"/>
                    <a:gd name="T12" fmla="*/ 14 w 68"/>
                    <a:gd name="T13" fmla="*/ 352 h 358"/>
                    <a:gd name="T14" fmla="*/ 20 w 68"/>
                    <a:gd name="T15" fmla="*/ 356 h 358"/>
                    <a:gd name="T16" fmla="*/ 26 w 68"/>
                    <a:gd name="T17" fmla="*/ 358 h 358"/>
                    <a:gd name="T18" fmla="*/ 34 w 68"/>
                    <a:gd name="T19" fmla="*/ 358 h 358"/>
                    <a:gd name="T20" fmla="*/ 34 w 68"/>
                    <a:gd name="T21" fmla="*/ 358 h 358"/>
                    <a:gd name="T22" fmla="*/ 40 w 68"/>
                    <a:gd name="T23" fmla="*/ 358 h 358"/>
                    <a:gd name="T24" fmla="*/ 48 w 68"/>
                    <a:gd name="T25" fmla="*/ 356 h 358"/>
                    <a:gd name="T26" fmla="*/ 52 w 68"/>
                    <a:gd name="T27" fmla="*/ 352 h 358"/>
                    <a:gd name="T28" fmla="*/ 58 w 68"/>
                    <a:gd name="T29" fmla="*/ 348 h 358"/>
                    <a:gd name="T30" fmla="*/ 62 w 68"/>
                    <a:gd name="T31" fmla="*/ 344 h 358"/>
                    <a:gd name="T32" fmla="*/ 66 w 68"/>
                    <a:gd name="T33" fmla="*/ 338 h 358"/>
                    <a:gd name="T34" fmla="*/ 68 w 68"/>
                    <a:gd name="T35" fmla="*/ 330 h 358"/>
                    <a:gd name="T36" fmla="*/ 68 w 68"/>
                    <a:gd name="T37" fmla="*/ 324 h 358"/>
                    <a:gd name="T38" fmla="*/ 68 w 68"/>
                    <a:gd name="T39" fmla="*/ 0 h 358"/>
                    <a:gd name="T40" fmla="*/ 0 w 68"/>
                    <a:gd name="T41" fmla="*/ 0 h 358"/>
                    <a:gd name="T42" fmla="*/ 0 w 68"/>
                    <a:gd name="T43" fmla="*/ 324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8" h="358">
                      <a:moveTo>
                        <a:pt x="0" y="324"/>
                      </a:moveTo>
                      <a:lnTo>
                        <a:pt x="0" y="324"/>
                      </a:lnTo>
                      <a:lnTo>
                        <a:pt x="0" y="330"/>
                      </a:lnTo>
                      <a:lnTo>
                        <a:pt x="2" y="338"/>
                      </a:lnTo>
                      <a:lnTo>
                        <a:pt x="6" y="344"/>
                      </a:lnTo>
                      <a:lnTo>
                        <a:pt x="10" y="348"/>
                      </a:lnTo>
                      <a:lnTo>
                        <a:pt x="14" y="352"/>
                      </a:lnTo>
                      <a:lnTo>
                        <a:pt x="20" y="356"/>
                      </a:lnTo>
                      <a:lnTo>
                        <a:pt x="26" y="358"/>
                      </a:lnTo>
                      <a:lnTo>
                        <a:pt x="34" y="358"/>
                      </a:lnTo>
                      <a:lnTo>
                        <a:pt x="34" y="358"/>
                      </a:lnTo>
                      <a:lnTo>
                        <a:pt x="40" y="358"/>
                      </a:lnTo>
                      <a:lnTo>
                        <a:pt x="48" y="356"/>
                      </a:lnTo>
                      <a:lnTo>
                        <a:pt x="52" y="352"/>
                      </a:lnTo>
                      <a:lnTo>
                        <a:pt x="58" y="348"/>
                      </a:lnTo>
                      <a:lnTo>
                        <a:pt x="62" y="344"/>
                      </a:lnTo>
                      <a:lnTo>
                        <a:pt x="66" y="338"/>
                      </a:lnTo>
                      <a:lnTo>
                        <a:pt x="68" y="330"/>
                      </a:lnTo>
                      <a:lnTo>
                        <a:pt x="68" y="324"/>
                      </a:lnTo>
                      <a:lnTo>
                        <a:pt x="68" y="0"/>
                      </a:lnTo>
                      <a:lnTo>
                        <a:pt x="0" y="0"/>
                      </a:lnTo>
                      <a:lnTo>
                        <a:pt x="0" y="3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4690" tIns="62346" rIns="124690" bIns="6234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54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120">
                  <a:extLst>
                    <a:ext uri="{FF2B5EF4-FFF2-40B4-BE49-F238E27FC236}">
                      <a16:creationId xmlns:a16="http://schemas.microsoft.com/office/drawing/2014/main" id="{D3166AB6-2D79-295D-ACD4-CB12C9047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39062" y="4219318"/>
                  <a:ext cx="361784" cy="178345"/>
                </a:xfrm>
                <a:custGeom>
                  <a:avLst/>
                  <a:gdLst>
                    <a:gd name="T0" fmla="*/ 106 w 142"/>
                    <a:gd name="T1" fmla="*/ 0 h 70"/>
                    <a:gd name="T2" fmla="*/ 36 w 142"/>
                    <a:gd name="T3" fmla="*/ 0 h 70"/>
                    <a:gd name="T4" fmla="*/ 36 w 142"/>
                    <a:gd name="T5" fmla="*/ 0 h 70"/>
                    <a:gd name="T6" fmla="*/ 30 w 142"/>
                    <a:gd name="T7" fmla="*/ 0 h 70"/>
                    <a:gd name="T8" fmla="*/ 24 w 142"/>
                    <a:gd name="T9" fmla="*/ 2 h 70"/>
                    <a:gd name="T10" fmla="*/ 18 w 142"/>
                    <a:gd name="T11" fmla="*/ 6 h 70"/>
                    <a:gd name="T12" fmla="*/ 12 w 142"/>
                    <a:gd name="T13" fmla="*/ 10 h 70"/>
                    <a:gd name="T14" fmla="*/ 8 w 142"/>
                    <a:gd name="T15" fmla="*/ 16 h 70"/>
                    <a:gd name="T16" fmla="*/ 4 w 142"/>
                    <a:gd name="T17" fmla="*/ 22 h 70"/>
                    <a:gd name="T18" fmla="*/ 2 w 142"/>
                    <a:gd name="T19" fmla="*/ 28 h 70"/>
                    <a:gd name="T20" fmla="*/ 0 w 142"/>
                    <a:gd name="T21" fmla="*/ 36 h 70"/>
                    <a:gd name="T22" fmla="*/ 0 w 142"/>
                    <a:gd name="T23" fmla="*/ 36 h 70"/>
                    <a:gd name="T24" fmla="*/ 2 w 142"/>
                    <a:gd name="T25" fmla="*/ 44 h 70"/>
                    <a:gd name="T26" fmla="*/ 4 w 142"/>
                    <a:gd name="T27" fmla="*/ 50 h 70"/>
                    <a:gd name="T28" fmla="*/ 8 w 142"/>
                    <a:gd name="T29" fmla="*/ 56 h 70"/>
                    <a:gd name="T30" fmla="*/ 12 w 142"/>
                    <a:gd name="T31" fmla="*/ 60 h 70"/>
                    <a:gd name="T32" fmla="*/ 18 w 142"/>
                    <a:gd name="T33" fmla="*/ 64 h 70"/>
                    <a:gd name="T34" fmla="*/ 24 w 142"/>
                    <a:gd name="T35" fmla="*/ 68 h 70"/>
                    <a:gd name="T36" fmla="*/ 30 w 142"/>
                    <a:gd name="T37" fmla="*/ 70 h 70"/>
                    <a:gd name="T38" fmla="*/ 36 w 142"/>
                    <a:gd name="T39" fmla="*/ 70 h 70"/>
                    <a:gd name="T40" fmla="*/ 38 w 142"/>
                    <a:gd name="T41" fmla="*/ 70 h 70"/>
                    <a:gd name="T42" fmla="*/ 106 w 142"/>
                    <a:gd name="T43" fmla="*/ 70 h 70"/>
                    <a:gd name="T44" fmla="*/ 106 w 142"/>
                    <a:gd name="T45" fmla="*/ 70 h 70"/>
                    <a:gd name="T46" fmla="*/ 114 w 142"/>
                    <a:gd name="T47" fmla="*/ 70 h 70"/>
                    <a:gd name="T48" fmla="*/ 120 w 142"/>
                    <a:gd name="T49" fmla="*/ 68 h 70"/>
                    <a:gd name="T50" fmla="*/ 126 w 142"/>
                    <a:gd name="T51" fmla="*/ 64 h 70"/>
                    <a:gd name="T52" fmla="*/ 132 w 142"/>
                    <a:gd name="T53" fmla="*/ 60 h 70"/>
                    <a:gd name="T54" fmla="*/ 136 w 142"/>
                    <a:gd name="T55" fmla="*/ 56 h 70"/>
                    <a:gd name="T56" fmla="*/ 138 w 142"/>
                    <a:gd name="T57" fmla="*/ 50 h 70"/>
                    <a:gd name="T58" fmla="*/ 142 w 142"/>
                    <a:gd name="T59" fmla="*/ 44 h 70"/>
                    <a:gd name="T60" fmla="*/ 142 w 142"/>
                    <a:gd name="T61" fmla="*/ 36 h 70"/>
                    <a:gd name="T62" fmla="*/ 142 w 142"/>
                    <a:gd name="T63" fmla="*/ 36 h 70"/>
                    <a:gd name="T64" fmla="*/ 142 w 142"/>
                    <a:gd name="T65" fmla="*/ 28 h 70"/>
                    <a:gd name="T66" fmla="*/ 138 w 142"/>
                    <a:gd name="T67" fmla="*/ 22 h 70"/>
                    <a:gd name="T68" fmla="*/ 136 w 142"/>
                    <a:gd name="T69" fmla="*/ 16 h 70"/>
                    <a:gd name="T70" fmla="*/ 132 w 142"/>
                    <a:gd name="T71" fmla="*/ 10 h 70"/>
                    <a:gd name="T72" fmla="*/ 126 w 142"/>
                    <a:gd name="T73" fmla="*/ 6 h 70"/>
                    <a:gd name="T74" fmla="*/ 120 w 142"/>
                    <a:gd name="T75" fmla="*/ 2 h 70"/>
                    <a:gd name="T76" fmla="*/ 114 w 142"/>
                    <a:gd name="T77" fmla="*/ 0 h 70"/>
                    <a:gd name="T78" fmla="*/ 106 w 142"/>
                    <a:gd name="T7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2" h="70">
                      <a:moveTo>
                        <a:pt x="106" y="0"/>
                      </a:moveTo>
                      <a:lnTo>
                        <a:pt x="36" y="0"/>
                      </a:lnTo>
                      <a:lnTo>
                        <a:pt x="36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8" y="16"/>
                      </a:lnTo>
                      <a:lnTo>
                        <a:pt x="4" y="22"/>
                      </a:lnTo>
                      <a:lnTo>
                        <a:pt x="2" y="28"/>
                      </a:lnTo>
                      <a:lnTo>
                        <a:pt x="0" y="36"/>
                      </a:lnTo>
                      <a:lnTo>
                        <a:pt x="0" y="36"/>
                      </a:lnTo>
                      <a:lnTo>
                        <a:pt x="2" y="44"/>
                      </a:lnTo>
                      <a:lnTo>
                        <a:pt x="4" y="50"/>
                      </a:lnTo>
                      <a:lnTo>
                        <a:pt x="8" y="56"/>
                      </a:lnTo>
                      <a:lnTo>
                        <a:pt x="12" y="60"/>
                      </a:lnTo>
                      <a:lnTo>
                        <a:pt x="18" y="64"/>
                      </a:lnTo>
                      <a:lnTo>
                        <a:pt x="24" y="68"/>
                      </a:lnTo>
                      <a:lnTo>
                        <a:pt x="30" y="70"/>
                      </a:lnTo>
                      <a:lnTo>
                        <a:pt x="36" y="70"/>
                      </a:lnTo>
                      <a:lnTo>
                        <a:pt x="38" y="70"/>
                      </a:lnTo>
                      <a:lnTo>
                        <a:pt x="106" y="70"/>
                      </a:lnTo>
                      <a:lnTo>
                        <a:pt x="106" y="70"/>
                      </a:lnTo>
                      <a:lnTo>
                        <a:pt x="114" y="70"/>
                      </a:lnTo>
                      <a:lnTo>
                        <a:pt x="120" y="68"/>
                      </a:lnTo>
                      <a:lnTo>
                        <a:pt x="126" y="64"/>
                      </a:lnTo>
                      <a:lnTo>
                        <a:pt x="132" y="60"/>
                      </a:lnTo>
                      <a:lnTo>
                        <a:pt x="136" y="56"/>
                      </a:lnTo>
                      <a:lnTo>
                        <a:pt x="138" y="50"/>
                      </a:lnTo>
                      <a:lnTo>
                        <a:pt x="142" y="44"/>
                      </a:lnTo>
                      <a:lnTo>
                        <a:pt x="142" y="36"/>
                      </a:lnTo>
                      <a:lnTo>
                        <a:pt x="142" y="36"/>
                      </a:lnTo>
                      <a:lnTo>
                        <a:pt x="142" y="28"/>
                      </a:lnTo>
                      <a:lnTo>
                        <a:pt x="138" y="22"/>
                      </a:lnTo>
                      <a:lnTo>
                        <a:pt x="136" y="16"/>
                      </a:lnTo>
                      <a:lnTo>
                        <a:pt x="132" y="10"/>
                      </a:lnTo>
                      <a:lnTo>
                        <a:pt x="126" y="6"/>
                      </a:lnTo>
                      <a:lnTo>
                        <a:pt x="120" y="2"/>
                      </a:lnTo>
                      <a:lnTo>
                        <a:pt x="114" y="0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4690" tIns="62346" rIns="124690" bIns="6234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54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122">
                  <a:extLst>
                    <a:ext uri="{FF2B5EF4-FFF2-40B4-BE49-F238E27FC236}">
                      <a16:creationId xmlns:a16="http://schemas.microsoft.com/office/drawing/2014/main" id="{84B49CA1-5E0A-E014-B44B-099471108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1673" y="3786195"/>
                  <a:ext cx="244586" cy="886627"/>
                </a:xfrm>
                <a:custGeom>
                  <a:avLst/>
                  <a:gdLst>
                    <a:gd name="T0" fmla="*/ 48 w 96"/>
                    <a:gd name="T1" fmla="*/ 70 h 348"/>
                    <a:gd name="T2" fmla="*/ 48 w 96"/>
                    <a:gd name="T3" fmla="*/ 70 h 348"/>
                    <a:gd name="T4" fmla="*/ 44 w 96"/>
                    <a:gd name="T5" fmla="*/ 66 h 348"/>
                    <a:gd name="T6" fmla="*/ 42 w 96"/>
                    <a:gd name="T7" fmla="*/ 60 h 348"/>
                    <a:gd name="T8" fmla="*/ 0 w 96"/>
                    <a:gd name="T9" fmla="*/ 0 h 348"/>
                    <a:gd name="T10" fmla="*/ 0 w 96"/>
                    <a:gd name="T11" fmla="*/ 280 h 348"/>
                    <a:gd name="T12" fmla="*/ 0 w 96"/>
                    <a:gd name="T13" fmla="*/ 280 h 348"/>
                    <a:gd name="T14" fmla="*/ 12 w 96"/>
                    <a:gd name="T15" fmla="*/ 282 h 348"/>
                    <a:gd name="T16" fmla="*/ 22 w 96"/>
                    <a:gd name="T17" fmla="*/ 288 h 348"/>
                    <a:gd name="T18" fmla="*/ 32 w 96"/>
                    <a:gd name="T19" fmla="*/ 294 h 348"/>
                    <a:gd name="T20" fmla="*/ 40 w 96"/>
                    <a:gd name="T21" fmla="*/ 302 h 348"/>
                    <a:gd name="T22" fmla="*/ 46 w 96"/>
                    <a:gd name="T23" fmla="*/ 310 h 348"/>
                    <a:gd name="T24" fmla="*/ 52 w 96"/>
                    <a:gd name="T25" fmla="*/ 322 h 348"/>
                    <a:gd name="T26" fmla="*/ 56 w 96"/>
                    <a:gd name="T27" fmla="*/ 332 h 348"/>
                    <a:gd name="T28" fmla="*/ 58 w 96"/>
                    <a:gd name="T29" fmla="*/ 344 h 348"/>
                    <a:gd name="T30" fmla="*/ 58 w 96"/>
                    <a:gd name="T31" fmla="*/ 344 h 348"/>
                    <a:gd name="T32" fmla="*/ 68 w 96"/>
                    <a:gd name="T33" fmla="*/ 348 h 348"/>
                    <a:gd name="T34" fmla="*/ 68 w 96"/>
                    <a:gd name="T35" fmla="*/ 258 h 348"/>
                    <a:gd name="T36" fmla="*/ 68 w 96"/>
                    <a:gd name="T37" fmla="*/ 258 h 348"/>
                    <a:gd name="T38" fmla="*/ 60 w 96"/>
                    <a:gd name="T39" fmla="*/ 254 h 348"/>
                    <a:gd name="T40" fmla="*/ 54 w 96"/>
                    <a:gd name="T41" fmla="*/ 250 h 348"/>
                    <a:gd name="T42" fmla="*/ 46 w 96"/>
                    <a:gd name="T43" fmla="*/ 244 h 348"/>
                    <a:gd name="T44" fmla="*/ 42 w 96"/>
                    <a:gd name="T45" fmla="*/ 238 h 348"/>
                    <a:gd name="T46" fmla="*/ 38 w 96"/>
                    <a:gd name="T47" fmla="*/ 232 h 348"/>
                    <a:gd name="T48" fmla="*/ 34 w 96"/>
                    <a:gd name="T49" fmla="*/ 224 h 348"/>
                    <a:gd name="T50" fmla="*/ 32 w 96"/>
                    <a:gd name="T51" fmla="*/ 216 h 348"/>
                    <a:gd name="T52" fmla="*/ 32 w 96"/>
                    <a:gd name="T53" fmla="*/ 206 h 348"/>
                    <a:gd name="T54" fmla="*/ 32 w 96"/>
                    <a:gd name="T55" fmla="*/ 206 h 348"/>
                    <a:gd name="T56" fmla="*/ 32 w 96"/>
                    <a:gd name="T57" fmla="*/ 194 h 348"/>
                    <a:gd name="T58" fmla="*/ 36 w 96"/>
                    <a:gd name="T59" fmla="*/ 184 h 348"/>
                    <a:gd name="T60" fmla="*/ 40 w 96"/>
                    <a:gd name="T61" fmla="*/ 174 h 348"/>
                    <a:gd name="T62" fmla="*/ 48 w 96"/>
                    <a:gd name="T63" fmla="*/ 166 h 348"/>
                    <a:gd name="T64" fmla="*/ 56 w 96"/>
                    <a:gd name="T65" fmla="*/ 160 h 348"/>
                    <a:gd name="T66" fmla="*/ 64 w 96"/>
                    <a:gd name="T67" fmla="*/ 154 h 348"/>
                    <a:gd name="T68" fmla="*/ 76 w 96"/>
                    <a:gd name="T69" fmla="*/ 150 h 348"/>
                    <a:gd name="T70" fmla="*/ 86 w 96"/>
                    <a:gd name="T71" fmla="*/ 150 h 348"/>
                    <a:gd name="T72" fmla="*/ 96 w 96"/>
                    <a:gd name="T73" fmla="*/ 150 h 348"/>
                    <a:gd name="T74" fmla="*/ 96 w 96"/>
                    <a:gd name="T75" fmla="*/ 98 h 348"/>
                    <a:gd name="T76" fmla="*/ 96 w 96"/>
                    <a:gd name="T77" fmla="*/ 98 h 348"/>
                    <a:gd name="T78" fmla="*/ 82 w 96"/>
                    <a:gd name="T79" fmla="*/ 94 h 348"/>
                    <a:gd name="T80" fmla="*/ 70 w 96"/>
                    <a:gd name="T81" fmla="*/ 90 h 348"/>
                    <a:gd name="T82" fmla="*/ 58 w 96"/>
                    <a:gd name="T83" fmla="*/ 82 h 348"/>
                    <a:gd name="T84" fmla="*/ 48 w 96"/>
                    <a:gd name="T85" fmla="*/ 70 h 3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96" h="348">
                      <a:moveTo>
                        <a:pt x="48" y="70"/>
                      </a:moveTo>
                      <a:lnTo>
                        <a:pt x="48" y="70"/>
                      </a:lnTo>
                      <a:lnTo>
                        <a:pt x="44" y="66"/>
                      </a:lnTo>
                      <a:lnTo>
                        <a:pt x="42" y="60"/>
                      </a:lnTo>
                      <a:lnTo>
                        <a:pt x="0" y="0"/>
                      </a:lnTo>
                      <a:lnTo>
                        <a:pt x="0" y="280"/>
                      </a:lnTo>
                      <a:lnTo>
                        <a:pt x="0" y="280"/>
                      </a:lnTo>
                      <a:lnTo>
                        <a:pt x="12" y="282"/>
                      </a:lnTo>
                      <a:lnTo>
                        <a:pt x="22" y="288"/>
                      </a:lnTo>
                      <a:lnTo>
                        <a:pt x="32" y="294"/>
                      </a:lnTo>
                      <a:lnTo>
                        <a:pt x="40" y="302"/>
                      </a:lnTo>
                      <a:lnTo>
                        <a:pt x="46" y="310"/>
                      </a:lnTo>
                      <a:lnTo>
                        <a:pt x="52" y="322"/>
                      </a:lnTo>
                      <a:lnTo>
                        <a:pt x="56" y="332"/>
                      </a:lnTo>
                      <a:lnTo>
                        <a:pt x="58" y="344"/>
                      </a:lnTo>
                      <a:lnTo>
                        <a:pt x="58" y="344"/>
                      </a:lnTo>
                      <a:lnTo>
                        <a:pt x="68" y="348"/>
                      </a:lnTo>
                      <a:lnTo>
                        <a:pt x="68" y="258"/>
                      </a:lnTo>
                      <a:lnTo>
                        <a:pt x="68" y="258"/>
                      </a:lnTo>
                      <a:lnTo>
                        <a:pt x="60" y="254"/>
                      </a:lnTo>
                      <a:lnTo>
                        <a:pt x="54" y="250"/>
                      </a:lnTo>
                      <a:lnTo>
                        <a:pt x="46" y="244"/>
                      </a:lnTo>
                      <a:lnTo>
                        <a:pt x="42" y="238"/>
                      </a:lnTo>
                      <a:lnTo>
                        <a:pt x="38" y="232"/>
                      </a:lnTo>
                      <a:lnTo>
                        <a:pt x="34" y="224"/>
                      </a:lnTo>
                      <a:lnTo>
                        <a:pt x="32" y="216"/>
                      </a:lnTo>
                      <a:lnTo>
                        <a:pt x="32" y="206"/>
                      </a:lnTo>
                      <a:lnTo>
                        <a:pt x="32" y="206"/>
                      </a:lnTo>
                      <a:lnTo>
                        <a:pt x="32" y="194"/>
                      </a:lnTo>
                      <a:lnTo>
                        <a:pt x="36" y="184"/>
                      </a:lnTo>
                      <a:lnTo>
                        <a:pt x="40" y="174"/>
                      </a:lnTo>
                      <a:lnTo>
                        <a:pt x="48" y="166"/>
                      </a:lnTo>
                      <a:lnTo>
                        <a:pt x="56" y="160"/>
                      </a:lnTo>
                      <a:lnTo>
                        <a:pt x="64" y="154"/>
                      </a:lnTo>
                      <a:lnTo>
                        <a:pt x="76" y="150"/>
                      </a:lnTo>
                      <a:lnTo>
                        <a:pt x="86" y="150"/>
                      </a:lnTo>
                      <a:lnTo>
                        <a:pt x="96" y="150"/>
                      </a:lnTo>
                      <a:lnTo>
                        <a:pt x="96" y="98"/>
                      </a:lnTo>
                      <a:lnTo>
                        <a:pt x="96" y="98"/>
                      </a:lnTo>
                      <a:lnTo>
                        <a:pt x="82" y="94"/>
                      </a:lnTo>
                      <a:lnTo>
                        <a:pt x="70" y="90"/>
                      </a:lnTo>
                      <a:lnTo>
                        <a:pt x="58" y="82"/>
                      </a:lnTo>
                      <a:lnTo>
                        <a:pt x="48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4690" tIns="62346" rIns="124690" bIns="6234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54"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 124">
                  <a:extLst>
                    <a:ext uri="{FF2B5EF4-FFF2-40B4-BE49-F238E27FC236}">
                      <a16:creationId xmlns:a16="http://schemas.microsoft.com/office/drawing/2014/main" id="{37418AD9-93A4-CEAD-589F-97BF42FD14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6703" y="3801482"/>
                  <a:ext cx="229300" cy="871341"/>
                </a:xfrm>
                <a:custGeom>
                  <a:avLst/>
                  <a:gdLst>
                    <a:gd name="T0" fmla="*/ 90 w 90"/>
                    <a:gd name="T1" fmla="*/ 274 h 342"/>
                    <a:gd name="T2" fmla="*/ 90 w 90"/>
                    <a:gd name="T3" fmla="*/ 0 h 342"/>
                    <a:gd name="T4" fmla="*/ 54 w 90"/>
                    <a:gd name="T5" fmla="*/ 54 h 342"/>
                    <a:gd name="T6" fmla="*/ 54 w 90"/>
                    <a:gd name="T7" fmla="*/ 54 h 342"/>
                    <a:gd name="T8" fmla="*/ 50 w 90"/>
                    <a:gd name="T9" fmla="*/ 60 h 342"/>
                    <a:gd name="T10" fmla="*/ 48 w 90"/>
                    <a:gd name="T11" fmla="*/ 64 h 342"/>
                    <a:gd name="T12" fmla="*/ 48 w 90"/>
                    <a:gd name="T13" fmla="*/ 64 h 342"/>
                    <a:gd name="T14" fmla="*/ 38 w 90"/>
                    <a:gd name="T15" fmla="*/ 76 h 342"/>
                    <a:gd name="T16" fmla="*/ 26 w 90"/>
                    <a:gd name="T17" fmla="*/ 84 h 342"/>
                    <a:gd name="T18" fmla="*/ 14 w 90"/>
                    <a:gd name="T19" fmla="*/ 88 h 342"/>
                    <a:gd name="T20" fmla="*/ 0 w 90"/>
                    <a:gd name="T21" fmla="*/ 92 h 342"/>
                    <a:gd name="T22" fmla="*/ 0 w 90"/>
                    <a:gd name="T23" fmla="*/ 146 h 342"/>
                    <a:gd name="T24" fmla="*/ 0 w 90"/>
                    <a:gd name="T25" fmla="*/ 146 h 342"/>
                    <a:gd name="T26" fmla="*/ 10 w 90"/>
                    <a:gd name="T27" fmla="*/ 148 h 342"/>
                    <a:gd name="T28" fmla="*/ 20 w 90"/>
                    <a:gd name="T29" fmla="*/ 152 h 342"/>
                    <a:gd name="T30" fmla="*/ 30 w 90"/>
                    <a:gd name="T31" fmla="*/ 158 h 342"/>
                    <a:gd name="T32" fmla="*/ 38 w 90"/>
                    <a:gd name="T33" fmla="*/ 164 h 342"/>
                    <a:gd name="T34" fmla="*/ 44 w 90"/>
                    <a:gd name="T35" fmla="*/ 172 h 342"/>
                    <a:gd name="T36" fmla="*/ 48 w 90"/>
                    <a:gd name="T37" fmla="*/ 180 h 342"/>
                    <a:gd name="T38" fmla="*/ 50 w 90"/>
                    <a:gd name="T39" fmla="*/ 190 h 342"/>
                    <a:gd name="T40" fmla="*/ 52 w 90"/>
                    <a:gd name="T41" fmla="*/ 200 h 342"/>
                    <a:gd name="T42" fmla="*/ 52 w 90"/>
                    <a:gd name="T43" fmla="*/ 200 h 342"/>
                    <a:gd name="T44" fmla="*/ 52 w 90"/>
                    <a:gd name="T45" fmla="*/ 210 h 342"/>
                    <a:gd name="T46" fmla="*/ 50 w 90"/>
                    <a:gd name="T47" fmla="*/ 218 h 342"/>
                    <a:gd name="T48" fmla="*/ 46 w 90"/>
                    <a:gd name="T49" fmla="*/ 226 h 342"/>
                    <a:gd name="T50" fmla="*/ 44 w 90"/>
                    <a:gd name="T51" fmla="*/ 232 h 342"/>
                    <a:gd name="T52" fmla="*/ 32 w 90"/>
                    <a:gd name="T53" fmla="*/ 244 h 342"/>
                    <a:gd name="T54" fmla="*/ 18 w 90"/>
                    <a:gd name="T55" fmla="*/ 252 h 342"/>
                    <a:gd name="T56" fmla="*/ 18 w 90"/>
                    <a:gd name="T57" fmla="*/ 342 h 342"/>
                    <a:gd name="T58" fmla="*/ 18 w 90"/>
                    <a:gd name="T59" fmla="*/ 342 h 342"/>
                    <a:gd name="T60" fmla="*/ 26 w 90"/>
                    <a:gd name="T61" fmla="*/ 340 h 342"/>
                    <a:gd name="T62" fmla="*/ 32 w 90"/>
                    <a:gd name="T63" fmla="*/ 338 h 342"/>
                    <a:gd name="T64" fmla="*/ 32 w 90"/>
                    <a:gd name="T65" fmla="*/ 338 h 342"/>
                    <a:gd name="T66" fmla="*/ 34 w 90"/>
                    <a:gd name="T67" fmla="*/ 326 h 342"/>
                    <a:gd name="T68" fmla="*/ 38 w 90"/>
                    <a:gd name="T69" fmla="*/ 314 h 342"/>
                    <a:gd name="T70" fmla="*/ 44 w 90"/>
                    <a:gd name="T71" fmla="*/ 304 h 342"/>
                    <a:gd name="T72" fmla="*/ 50 w 90"/>
                    <a:gd name="T73" fmla="*/ 296 h 342"/>
                    <a:gd name="T74" fmla="*/ 58 w 90"/>
                    <a:gd name="T75" fmla="*/ 288 h 342"/>
                    <a:gd name="T76" fmla="*/ 68 w 90"/>
                    <a:gd name="T77" fmla="*/ 282 h 342"/>
                    <a:gd name="T78" fmla="*/ 78 w 90"/>
                    <a:gd name="T79" fmla="*/ 276 h 342"/>
                    <a:gd name="T80" fmla="*/ 90 w 90"/>
                    <a:gd name="T81" fmla="*/ 274 h 3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90" h="342">
                      <a:moveTo>
                        <a:pt x="90" y="274"/>
                      </a:moveTo>
                      <a:lnTo>
                        <a:pt x="90" y="0"/>
                      </a:lnTo>
                      <a:lnTo>
                        <a:pt x="54" y="54"/>
                      </a:lnTo>
                      <a:lnTo>
                        <a:pt x="54" y="54"/>
                      </a:lnTo>
                      <a:lnTo>
                        <a:pt x="50" y="60"/>
                      </a:lnTo>
                      <a:lnTo>
                        <a:pt x="48" y="64"/>
                      </a:lnTo>
                      <a:lnTo>
                        <a:pt x="48" y="64"/>
                      </a:lnTo>
                      <a:lnTo>
                        <a:pt x="38" y="76"/>
                      </a:lnTo>
                      <a:lnTo>
                        <a:pt x="26" y="84"/>
                      </a:lnTo>
                      <a:lnTo>
                        <a:pt x="14" y="88"/>
                      </a:lnTo>
                      <a:lnTo>
                        <a:pt x="0" y="92"/>
                      </a:lnTo>
                      <a:lnTo>
                        <a:pt x="0" y="146"/>
                      </a:lnTo>
                      <a:lnTo>
                        <a:pt x="0" y="146"/>
                      </a:lnTo>
                      <a:lnTo>
                        <a:pt x="10" y="148"/>
                      </a:lnTo>
                      <a:lnTo>
                        <a:pt x="20" y="152"/>
                      </a:lnTo>
                      <a:lnTo>
                        <a:pt x="30" y="158"/>
                      </a:lnTo>
                      <a:lnTo>
                        <a:pt x="38" y="164"/>
                      </a:lnTo>
                      <a:lnTo>
                        <a:pt x="44" y="172"/>
                      </a:lnTo>
                      <a:lnTo>
                        <a:pt x="48" y="180"/>
                      </a:lnTo>
                      <a:lnTo>
                        <a:pt x="50" y="190"/>
                      </a:lnTo>
                      <a:lnTo>
                        <a:pt x="52" y="200"/>
                      </a:lnTo>
                      <a:lnTo>
                        <a:pt x="52" y="200"/>
                      </a:lnTo>
                      <a:lnTo>
                        <a:pt x="52" y="210"/>
                      </a:lnTo>
                      <a:lnTo>
                        <a:pt x="50" y="218"/>
                      </a:lnTo>
                      <a:lnTo>
                        <a:pt x="46" y="226"/>
                      </a:lnTo>
                      <a:lnTo>
                        <a:pt x="44" y="232"/>
                      </a:lnTo>
                      <a:lnTo>
                        <a:pt x="32" y="244"/>
                      </a:lnTo>
                      <a:lnTo>
                        <a:pt x="18" y="252"/>
                      </a:lnTo>
                      <a:lnTo>
                        <a:pt x="18" y="342"/>
                      </a:lnTo>
                      <a:lnTo>
                        <a:pt x="18" y="342"/>
                      </a:lnTo>
                      <a:lnTo>
                        <a:pt x="26" y="340"/>
                      </a:lnTo>
                      <a:lnTo>
                        <a:pt x="32" y="338"/>
                      </a:lnTo>
                      <a:lnTo>
                        <a:pt x="32" y="338"/>
                      </a:lnTo>
                      <a:lnTo>
                        <a:pt x="34" y="326"/>
                      </a:lnTo>
                      <a:lnTo>
                        <a:pt x="38" y="314"/>
                      </a:lnTo>
                      <a:lnTo>
                        <a:pt x="44" y="304"/>
                      </a:lnTo>
                      <a:lnTo>
                        <a:pt x="50" y="296"/>
                      </a:lnTo>
                      <a:lnTo>
                        <a:pt x="58" y="288"/>
                      </a:lnTo>
                      <a:lnTo>
                        <a:pt x="68" y="282"/>
                      </a:lnTo>
                      <a:lnTo>
                        <a:pt x="78" y="276"/>
                      </a:lnTo>
                      <a:lnTo>
                        <a:pt x="90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4690" tIns="62346" rIns="124690" bIns="6234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54"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 126">
                  <a:extLst>
                    <a:ext uri="{FF2B5EF4-FFF2-40B4-BE49-F238E27FC236}">
                      <a16:creationId xmlns:a16="http://schemas.microsoft.com/office/drawing/2014/main" id="{C9E1DFB7-E0D0-C0DB-6CD7-D47FE2B3CF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46703" y="3037148"/>
                  <a:ext cx="458599" cy="509556"/>
                </a:xfrm>
                <a:custGeom>
                  <a:avLst/>
                  <a:gdLst>
                    <a:gd name="T0" fmla="*/ 90 w 180"/>
                    <a:gd name="T1" fmla="*/ 74 h 200"/>
                    <a:gd name="T2" fmla="*/ 180 w 180"/>
                    <a:gd name="T3" fmla="*/ 74 h 200"/>
                    <a:gd name="T4" fmla="*/ 180 w 180"/>
                    <a:gd name="T5" fmla="*/ 74 h 200"/>
                    <a:gd name="T6" fmla="*/ 162 w 180"/>
                    <a:gd name="T7" fmla="*/ 60 h 200"/>
                    <a:gd name="T8" fmla="*/ 148 w 180"/>
                    <a:gd name="T9" fmla="*/ 42 h 200"/>
                    <a:gd name="T10" fmla="*/ 136 w 180"/>
                    <a:gd name="T11" fmla="*/ 22 h 200"/>
                    <a:gd name="T12" fmla="*/ 128 w 180"/>
                    <a:gd name="T13" fmla="*/ 0 h 200"/>
                    <a:gd name="T14" fmla="*/ 78 w 180"/>
                    <a:gd name="T15" fmla="*/ 0 h 200"/>
                    <a:gd name="T16" fmla="*/ 78 w 180"/>
                    <a:gd name="T17" fmla="*/ 0 h 200"/>
                    <a:gd name="T18" fmla="*/ 64 w 180"/>
                    <a:gd name="T19" fmla="*/ 2 h 200"/>
                    <a:gd name="T20" fmla="*/ 48 w 180"/>
                    <a:gd name="T21" fmla="*/ 6 h 200"/>
                    <a:gd name="T22" fmla="*/ 36 w 180"/>
                    <a:gd name="T23" fmla="*/ 14 h 200"/>
                    <a:gd name="T24" fmla="*/ 24 w 180"/>
                    <a:gd name="T25" fmla="*/ 24 h 200"/>
                    <a:gd name="T26" fmla="*/ 14 w 180"/>
                    <a:gd name="T27" fmla="*/ 36 h 200"/>
                    <a:gd name="T28" fmla="*/ 6 w 180"/>
                    <a:gd name="T29" fmla="*/ 50 h 200"/>
                    <a:gd name="T30" fmla="*/ 2 w 180"/>
                    <a:gd name="T31" fmla="*/ 64 h 200"/>
                    <a:gd name="T32" fmla="*/ 0 w 180"/>
                    <a:gd name="T33" fmla="*/ 80 h 200"/>
                    <a:gd name="T34" fmla="*/ 0 w 180"/>
                    <a:gd name="T35" fmla="*/ 200 h 200"/>
                    <a:gd name="T36" fmla="*/ 68 w 180"/>
                    <a:gd name="T37" fmla="*/ 104 h 200"/>
                    <a:gd name="T38" fmla="*/ 68 w 180"/>
                    <a:gd name="T39" fmla="*/ 104 h 200"/>
                    <a:gd name="T40" fmla="*/ 78 w 180"/>
                    <a:gd name="T41" fmla="*/ 88 h 200"/>
                    <a:gd name="T42" fmla="*/ 84 w 180"/>
                    <a:gd name="T43" fmla="*/ 80 h 200"/>
                    <a:gd name="T44" fmla="*/ 90 w 180"/>
                    <a:gd name="T45" fmla="*/ 74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0" h="200">
                      <a:moveTo>
                        <a:pt x="90" y="74"/>
                      </a:moveTo>
                      <a:lnTo>
                        <a:pt x="180" y="74"/>
                      </a:lnTo>
                      <a:lnTo>
                        <a:pt x="180" y="74"/>
                      </a:lnTo>
                      <a:lnTo>
                        <a:pt x="162" y="60"/>
                      </a:lnTo>
                      <a:lnTo>
                        <a:pt x="148" y="42"/>
                      </a:lnTo>
                      <a:lnTo>
                        <a:pt x="136" y="22"/>
                      </a:lnTo>
                      <a:lnTo>
                        <a:pt x="128" y="0"/>
                      </a:lnTo>
                      <a:lnTo>
                        <a:pt x="78" y="0"/>
                      </a:lnTo>
                      <a:lnTo>
                        <a:pt x="78" y="0"/>
                      </a:lnTo>
                      <a:lnTo>
                        <a:pt x="64" y="2"/>
                      </a:lnTo>
                      <a:lnTo>
                        <a:pt x="48" y="6"/>
                      </a:lnTo>
                      <a:lnTo>
                        <a:pt x="36" y="14"/>
                      </a:lnTo>
                      <a:lnTo>
                        <a:pt x="24" y="24"/>
                      </a:lnTo>
                      <a:lnTo>
                        <a:pt x="14" y="36"/>
                      </a:lnTo>
                      <a:lnTo>
                        <a:pt x="6" y="50"/>
                      </a:lnTo>
                      <a:lnTo>
                        <a:pt x="2" y="64"/>
                      </a:lnTo>
                      <a:lnTo>
                        <a:pt x="0" y="80"/>
                      </a:lnTo>
                      <a:lnTo>
                        <a:pt x="0" y="200"/>
                      </a:lnTo>
                      <a:lnTo>
                        <a:pt x="68" y="104"/>
                      </a:lnTo>
                      <a:lnTo>
                        <a:pt x="68" y="104"/>
                      </a:lnTo>
                      <a:lnTo>
                        <a:pt x="78" y="88"/>
                      </a:lnTo>
                      <a:lnTo>
                        <a:pt x="84" y="80"/>
                      </a:lnTo>
                      <a:lnTo>
                        <a:pt x="90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4690" tIns="62346" rIns="124690" bIns="6234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54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128">
                  <a:extLst>
                    <a:ext uri="{FF2B5EF4-FFF2-40B4-BE49-F238E27FC236}">
                      <a16:creationId xmlns:a16="http://schemas.microsoft.com/office/drawing/2014/main" id="{46E8C70C-C52A-5269-0543-E455737F8D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2373" y="3037148"/>
                  <a:ext cx="473886" cy="509556"/>
                </a:xfrm>
                <a:custGeom>
                  <a:avLst/>
                  <a:gdLst>
                    <a:gd name="T0" fmla="*/ 0 w 186"/>
                    <a:gd name="T1" fmla="*/ 74 h 200"/>
                    <a:gd name="T2" fmla="*/ 90 w 186"/>
                    <a:gd name="T3" fmla="*/ 74 h 200"/>
                    <a:gd name="T4" fmla="*/ 90 w 186"/>
                    <a:gd name="T5" fmla="*/ 74 h 200"/>
                    <a:gd name="T6" fmla="*/ 98 w 186"/>
                    <a:gd name="T7" fmla="*/ 80 h 200"/>
                    <a:gd name="T8" fmla="*/ 104 w 186"/>
                    <a:gd name="T9" fmla="*/ 86 h 200"/>
                    <a:gd name="T10" fmla="*/ 112 w 186"/>
                    <a:gd name="T11" fmla="*/ 94 h 200"/>
                    <a:gd name="T12" fmla="*/ 116 w 186"/>
                    <a:gd name="T13" fmla="*/ 104 h 200"/>
                    <a:gd name="T14" fmla="*/ 186 w 186"/>
                    <a:gd name="T15" fmla="*/ 200 h 200"/>
                    <a:gd name="T16" fmla="*/ 186 w 186"/>
                    <a:gd name="T17" fmla="*/ 80 h 200"/>
                    <a:gd name="T18" fmla="*/ 186 w 186"/>
                    <a:gd name="T19" fmla="*/ 80 h 200"/>
                    <a:gd name="T20" fmla="*/ 184 w 186"/>
                    <a:gd name="T21" fmla="*/ 64 h 200"/>
                    <a:gd name="T22" fmla="*/ 178 w 186"/>
                    <a:gd name="T23" fmla="*/ 50 h 200"/>
                    <a:gd name="T24" fmla="*/ 172 w 186"/>
                    <a:gd name="T25" fmla="*/ 36 h 200"/>
                    <a:gd name="T26" fmla="*/ 162 w 186"/>
                    <a:gd name="T27" fmla="*/ 24 h 200"/>
                    <a:gd name="T28" fmla="*/ 150 w 186"/>
                    <a:gd name="T29" fmla="*/ 14 h 200"/>
                    <a:gd name="T30" fmla="*/ 136 w 186"/>
                    <a:gd name="T31" fmla="*/ 6 h 200"/>
                    <a:gd name="T32" fmla="*/ 122 w 186"/>
                    <a:gd name="T33" fmla="*/ 2 h 200"/>
                    <a:gd name="T34" fmla="*/ 106 w 186"/>
                    <a:gd name="T35" fmla="*/ 0 h 200"/>
                    <a:gd name="T36" fmla="*/ 52 w 186"/>
                    <a:gd name="T37" fmla="*/ 0 h 200"/>
                    <a:gd name="T38" fmla="*/ 52 w 186"/>
                    <a:gd name="T39" fmla="*/ 0 h 200"/>
                    <a:gd name="T40" fmla="*/ 44 w 186"/>
                    <a:gd name="T41" fmla="*/ 22 h 200"/>
                    <a:gd name="T42" fmla="*/ 32 w 186"/>
                    <a:gd name="T43" fmla="*/ 42 h 200"/>
                    <a:gd name="T44" fmla="*/ 18 w 186"/>
                    <a:gd name="T45" fmla="*/ 60 h 200"/>
                    <a:gd name="T46" fmla="*/ 0 w 186"/>
                    <a:gd name="T47" fmla="*/ 74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86" h="200">
                      <a:moveTo>
                        <a:pt x="0" y="74"/>
                      </a:moveTo>
                      <a:lnTo>
                        <a:pt x="90" y="74"/>
                      </a:lnTo>
                      <a:lnTo>
                        <a:pt x="90" y="74"/>
                      </a:lnTo>
                      <a:lnTo>
                        <a:pt x="98" y="80"/>
                      </a:lnTo>
                      <a:lnTo>
                        <a:pt x="104" y="86"/>
                      </a:lnTo>
                      <a:lnTo>
                        <a:pt x="112" y="94"/>
                      </a:lnTo>
                      <a:lnTo>
                        <a:pt x="116" y="104"/>
                      </a:lnTo>
                      <a:lnTo>
                        <a:pt x="186" y="200"/>
                      </a:lnTo>
                      <a:lnTo>
                        <a:pt x="186" y="80"/>
                      </a:lnTo>
                      <a:lnTo>
                        <a:pt x="186" y="80"/>
                      </a:lnTo>
                      <a:lnTo>
                        <a:pt x="184" y="64"/>
                      </a:lnTo>
                      <a:lnTo>
                        <a:pt x="178" y="50"/>
                      </a:lnTo>
                      <a:lnTo>
                        <a:pt x="172" y="36"/>
                      </a:lnTo>
                      <a:lnTo>
                        <a:pt x="162" y="24"/>
                      </a:lnTo>
                      <a:lnTo>
                        <a:pt x="150" y="14"/>
                      </a:lnTo>
                      <a:lnTo>
                        <a:pt x="136" y="6"/>
                      </a:lnTo>
                      <a:lnTo>
                        <a:pt x="122" y="2"/>
                      </a:lnTo>
                      <a:lnTo>
                        <a:pt x="106" y="0"/>
                      </a:lnTo>
                      <a:lnTo>
                        <a:pt x="52" y="0"/>
                      </a:lnTo>
                      <a:lnTo>
                        <a:pt x="52" y="0"/>
                      </a:lnTo>
                      <a:lnTo>
                        <a:pt x="44" y="22"/>
                      </a:lnTo>
                      <a:lnTo>
                        <a:pt x="32" y="42"/>
                      </a:lnTo>
                      <a:lnTo>
                        <a:pt x="18" y="60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4690" tIns="62346" rIns="124690" bIns="6234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54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Rectangle 135">
                  <a:extLst>
                    <a:ext uri="{FF2B5EF4-FFF2-40B4-BE49-F238E27FC236}">
                      <a16:creationId xmlns:a16="http://schemas.microsoft.com/office/drawing/2014/main" id="{73733862-4BB4-C1C9-E7EE-F1B7D128BD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5685" y="4728874"/>
                  <a:ext cx="336306" cy="28025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124690" tIns="62346" rIns="124690" bIns="6234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54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083256CC-9C93-AB93-9540-93E1F46326BB}"/>
                </a:ext>
              </a:extLst>
            </p:cNvPr>
            <p:cNvGrpSpPr/>
            <p:nvPr/>
          </p:nvGrpSpPr>
          <p:grpSpPr>
            <a:xfrm>
              <a:off x="4988754" y="2657699"/>
              <a:ext cx="2444148" cy="2366195"/>
              <a:chOff x="4789552" y="2494352"/>
              <a:chExt cx="2715928" cy="2629309"/>
            </a:xfrm>
            <a:grpFill/>
          </p:grpSpPr>
          <p:sp>
            <p:nvSpPr>
              <p:cNvPr id="7" name="Freeform 110">
                <a:extLst>
                  <a:ext uri="{FF2B5EF4-FFF2-40B4-BE49-F238E27FC236}">
                    <a16:creationId xmlns:a16="http://schemas.microsoft.com/office/drawing/2014/main" id="{1A7D77A8-4B65-DD5E-C07B-6FED52162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4077" y="4364423"/>
                <a:ext cx="295542" cy="759238"/>
              </a:xfrm>
              <a:custGeom>
                <a:avLst/>
                <a:gdLst>
                  <a:gd name="T0" fmla="*/ 116 w 116"/>
                  <a:gd name="T1" fmla="*/ 248 h 298"/>
                  <a:gd name="T2" fmla="*/ 116 w 116"/>
                  <a:gd name="T3" fmla="*/ 248 h 298"/>
                  <a:gd name="T4" fmla="*/ 114 w 116"/>
                  <a:gd name="T5" fmla="*/ 258 h 298"/>
                  <a:gd name="T6" fmla="*/ 112 w 116"/>
                  <a:gd name="T7" fmla="*/ 268 h 298"/>
                  <a:gd name="T8" fmla="*/ 106 w 116"/>
                  <a:gd name="T9" fmla="*/ 276 h 298"/>
                  <a:gd name="T10" fmla="*/ 100 w 116"/>
                  <a:gd name="T11" fmla="*/ 284 h 298"/>
                  <a:gd name="T12" fmla="*/ 92 w 116"/>
                  <a:gd name="T13" fmla="*/ 290 h 298"/>
                  <a:gd name="T14" fmla="*/ 84 w 116"/>
                  <a:gd name="T15" fmla="*/ 294 h 298"/>
                  <a:gd name="T16" fmla="*/ 74 w 116"/>
                  <a:gd name="T17" fmla="*/ 298 h 298"/>
                  <a:gd name="T18" fmla="*/ 64 w 116"/>
                  <a:gd name="T19" fmla="*/ 298 h 298"/>
                  <a:gd name="T20" fmla="*/ 50 w 116"/>
                  <a:gd name="T21" fmla="*/ 298 h 298"/>
                  <a:gd name="T22" fmla="*/ 50 w 116"/>
                  <a:gd name="T23" fmla="*/ 298 h 298"/>
                  <a:gd name="T24" fmla="*/ 40 w 116"/>
                  <a:gd name="T25" fmla="*/ 298 h 298"/>
                  <a:gd name="T26" fmla="*/ 30 w 116"/>
                  <a:gd name="T27" fmla="*/ 294 h 298"/>
                  <a:gd name="T28" fmla="*/ 22 w 116"/>
                  <a:gd name="T29" fmla="*/ 290 h 298"/>
                  <a:gd name="T30" fmla="*/ 14 w 116"/>
                  <a:gd name="T31" fmla="*/ 284 h 298"/>
                  <a:gd name="T32" fmla="*/ 8 w 116"/>
                  <a:gd name="T33" fmla="*/ 276 h 298"/>
                  <a:gd name="T34" fmla="*/ 4 w 116"/>
                  <a:gd name="T35" fmla="*/ 268 h 298"/>
                  <a:gd name="T36" fmla="*/ 0 w 116"/>
                  <a:gd name="T37" fmla="*/ 258 h 298"/>
                  <a:gd name="T38" fmla="*/ 0 w 116"/>
                  <a:gd name="T39" fmla="*/ 248 h 298"/>
                  <a:gd name="T40" fmla="*/ 0 w 116"/>
                  <a:gd name="T41" fmla="*/ 50 h 298"/>
                  <a:gd name="T42" fmla="*/ 0 w 116"/>
                  <a:gd name="T43" fmla="*/ 50 h 298"/>
                  <a:gd name="T44" fmla="*/ 0 w 116"/>
                  <a:gd name="T45" fmla="*/ 40 h 298"/>
                  <a:gd name="T46" fmla="*/ 4 w 116"/>
                  <a:gd name="T47" fmla="*/ 30 h 298"/>
                  <a:gd name="T48" fmla="*/ 8 w 116"/>
                  <a:gd name="T49" fmla="*/ 22 h 298"/>
                  <a:gd name="T50" fmla="*/ 14 w 116"/>
                  <a:gd name="T51" fmla="*/ 14 h 298"/>
                  <a:gd name="T52" fmla="*/ 22 w 116"/>
                  <a:gd name="T53" fmla="*/ 8 h 298"/>
                  <a:gd name="T54" fmla="*/ 30 w 116"/>
                  <a:gd name="T55" fmla="*/ 4 h 298"/>
                  <a:gd name="T56" fmla="*/ 40 w 116"/>
                  <a:gd name="T57" fmla="*/ 0 h 298"/>
                  <a:gd name="T58" fmla="*/ 50 w 116"/>
                  <a:gd name="T59" fmla="*/ 0 h 298"/>
                  <a:gd name="T60" fmla="*/ 64 w 116"/>
                  <a:gd name="T61" fmla="*/ 0 h 298"/>
                  <a:gd name="T62" fmla="*/ 64 w 116"/>
                  <a:gd name="T63" fmla="*/ 0 h 298"/>
                  <a:gd name="T64" fmla="*/ 74 w 116"/>
                  <a:gd name="T65" fmla="*/ 0 h 298"/>
                  <a:gd name="T66" fmla="*/ 84 w 116"/>
                  <a:gd name="T67" fmla="*/ 4 h 298"/>
                  <a:gd name="T68" fmla="*/ 92 w 116"/>
                  <a:gd name="T69" fmla="*/ 8 h 298"/>
                  <a:gd name="T70" fmla="*/ 100 w 116"/>
                  <a:gd name="T71" fmla="*/ 14 h 298"/>
                  <a:gd name="T72" fmla="*/ 106 w 116"/>
                  <a:gd name="T73" fmla="*/ 22 h 298"/>
                  <a:gd name="T74" fmla="*/ 112 w 116"/>
                  <a:gd name="T75" fmla="*/ 30 h 298"/>
                  <a:gd name="T76" fmla="*/ 114 w 116"/>
                  <a:gd name="T77" fmla="*/ 40 h 298"/>
                  <a:gd name="T78" fmla="*/ 116 w 116"/>
                  <a:gd name="T79" fmla="*/ 50 h 298"/>
                  <a:gd name="T80" fmla="*/ 116 w 116"/>
                  <a:gd name="T81" fmla="*/ 24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" h="298">
                    <a:moveTo>
                      <a:pt x="116" y="248"/>
                    </a:moveTo>
                    <a:lnTo>
                      <a:pt x="116" y="248"/>
                    </a:lnTo>
                    <a:lnTo>
                      <a:pt x="114" y="258"/>
                    </a:lnTo>
                    <a:lnTo>
                      <a:pt x="112" y="268"/>
                    </a:lnTo>
                    <a:lnTo>
                      <a:pt x="106" y="276"/>
                    </a:lnTo>
                    <a:lnTo>
                      <a:pt x="100" y="284"/>
                    </a:lnTo>
                    <a:lnTo>
                      <a:pt x="92" y="290"/>
                    </a:lnTo>
                    <a:lnTo>
                      <a:pt x="84" y="294"/>
                    </a:lnTo>
                    <a:lnTo>
                      <a:pt x="74" y="298"/>
                    </a:lnTo>
                    <a:lnTo>
                      <a:pt x="64" y="298"/>
                    </a:lnTo>
                    <a:lnTo>
                      <a:pt x="50" y="298"/>
                    </a:lnTo>
                    <a:lnTo>
                      <a:pt x="50" y="298"/>
                    </a:lnTo>
                    <a:lnTo>
                      <a:pt x="40" y="298"/>
                    </a:lnTo>
                    <a:lnTo>
                      <a:pt x="30" y="294"/>
                    </a:lnTo>
                    <a:lnTo>
                      <a:pt x="22" y="290"/>
                    </a:lnTo>
                    <a:lnTo>
                      <a:pt x="14" y="284"/>
                    </a:lnTo>
                    <a:lnTo>
                      <a:pt x="8" y="276"/>
                    </a:lnTo>
                    <a:lnTo>
                      <a:pt x="4" y="268"/>
                    </a:lnTo>
                    <a:lnTo>
                      <a:pt x="0" y="258"/>
                    </a:lnTo>
                    <a:lnTo>
                      <a:pt x="0" y="248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40"/>
                    </a:lnTo>
                    <a:lnTo>
                      <a:pt x="4" y="30"/>
                    </a:lnTo>
                    <a:lnTo>
                      <a:pt x="8" y="22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4" y="0"/>
                    </a:lnTo>
                    <a:lnTo>
                      <a:pt x="84" y="4"/>
                    </a:lnTo>
                    <a:lnTo>
                      <a:pt x="92" y="8"/>
                    </a:lnTo>
                    <a:lnTo>
                      <a:pt x="100" y="14"/>
                    </a:lnTo>
                    <a:lnTo>
                      <a:pt x="106" y="22"/>
                    </a:lnTo>
                    <a:lnTo>
                      <a:pt x="112" y="30"/>
                    </a:lnTo>
                    <a:lnTo>
                      <a:pt x="114" y="40"/>
                    </a:lnTo>
                    <a:lnTo>
                      <a:pt x="116" y="50"/>
                    </a:lnTo>
                    <a:lnTo>
                      <a:pt x="116" y="2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8" name="Freeform 111">
                <a:extLst>
                  <a:ext uri="{FF2B5EF4-FFF2-40B4-BE49-F238E27FC236}">
                    <a16:creationId xmlns:a16="http://schemas.microsoft.com/office/drawing/2014/main" id="{1F0B1B50-C770-199E-210B-223E6887F3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5222" y="4364423"/>
                <a:ext cx="300637" cy="759238"/>
              </a:xfrm>
              <a:custGeom>
                <a:avLst/>
                <a:gdLst>
                  <a:gd name="T0" fmla="*/ 118 w 118"/>
                  <a:gd name="T1" fmla="*/ 248 h 298"/>
                  <a:gd name="T2" fmla="*/ 118 w 118"/>
                  <a:gd name="T3" fmla="*/ 248 h 298"/>
                  <a:gd name="T4" fmla="*/ 116 w 118"/>
                  <a:gd name="T5" fmla="*/ 258 h 298"/>
                  <a:gd name="T6" fmla="*/ 114 w 118"/>
                  <a:gd name="T7" fmla="*/ 268 h 298"/>
                  <a:gd name="T8" fmla="*/ 108 w 118"/>
                  <a:gd name="T9" fmla="*/ 276 h 298"/>
                  <a:gd name="T10" fmla="*/ 102 w 118"/>
                  <a:gd name="T11" fmla="*/ 284 h 298"/>
                  <a:gd name="T12" fmla="*/ 94 w 118"/>
                  <a:gd name="T13" fmla="*/ 290 h 298"/>
                  <a:gd name="T14" fmla="*/ 86 w 118"/>
                  <a:gd name="T15" fmla="*/ 294 h 298"/>
                  <a:gd name="T16" fmla="*/ 76 w 118"/>
                  <a:gd name="T17" fmla="*/ 298 h 298"/>
                  <a:gd name="T18" fmla="*/ 66 w 118"/>
                  <a:gd name="T19" fmla="*/ 298 h 298"/>
                  <a:gd name="T20" fmla="*/ 50 w 118"/>
                  <a:gd name="T21" fmla="*/ 298 h 298"/>
                  <a:gd name="T22" fmla="*/ 50 w 118"/>
                  <a:gd name="T23" fmla="*/ 298 h 298"/>
                  <a:gd name="T24" fmla="*/ 40 w 118"/>
                  <a:gd name="T25" fmla="*/ 298 h 298"/>
                  <a:gd name="T26" fmla="*/ 30 w 118"/>
                  <a:gd name="T27" fmla="*/ 294 h 298"/>
                  <a:gd name="T28" fmla="*/ 22 w 118"/>
                  <a:gd name="T29" fmla="*/ 290 h 298"/>
                  <a:gd name="T30" fmla="*/ 14 w 118"/>
                  <a:gd name="T31" fmla="*/ 284 h 298"/>
                  <a:gd name="T32" fmla="*/ 8 w 118"/>
                  <a:gd name="T33" fmla="*/ 276 h 298"/>
                  <a:gd name="T34" fmla="*/ 4 w 118"/>
                  <a:gd name="T35" fmla="*/ 268 h 298"/>
                  <a:gd name="T36" fmla="*/ 0 w 118"/>
                  <a:gd name="T37" fmla="*/ 258 h 298"/>
                  <a:gd name="T38" fmla="*/ 0 w 118"/>
                  <a:gd name="T39" fmla="*/ 248 h 298"/>
                  <a:gd name="T40" fmla="*/ 0 w 118"/>
                  <a:gd name="T41" fmla="*/ 50 h 298"/>
                  <a:gd name="T42" fmla="*/ 0 w 118"/>
                  <a:gd name="T43" fmla="*/ 50 h 298"/>
                  <a:gd name="T44" fmla="*/ 0 w 118"/>
                  <a:gd name="T45" fmla="*/ 40 h 298"/>
                  <a:gd name="T46" fmla="*/ 4 w 118"/>
                  <a:gd name="T47" fmla="*/ 30 h 298"/>
                  <a:gd name="T48" fmla="*/ 8 w 118"/>
                  <a:gd name="T49" fmla="*/ 22 h 298"/>
                  <a:gd name="T50" fmla="*/ 14 w 118"/>
                  <a:gd name="T51" fmla="*/ 14 h 298"/>
                  <a:gd name="T52" fmla="*/ 22 w 118"/>
                  <a:gd name="T53" fmla="*/ 8 h 298"/>
                  <a:gd name="T54" fmla="*/ 30 w 118"/>
                  <a:gd name="T55" fmla="*/ 4 h 298"/>
                  <a:gd name="T56" fmla="*/ 40 w 118"/>
                  <a:gd name="T57" fmla="*/ 0 h 298"/>
                  <a:gd name="T58" fmla="*/ 50 w 118"/>
                  <a:gd name="T59" fmla="*/ 0 h 298"/>
                  <a:gd name="T60" fmla="*/ 66 w 118"/>
                  <a:gd name="T61" fmla="*/ 0 h 298"/>
                  <a:gd name="T62" fmla="*/ 66 w 118"/>
                  <a:gd name="T63" fmla="*/ 0 h 298"/>
                  <a:gd name="T64" fmla="*/ 76 w 118"/>
                  <a:gd name="T65" fmla="*/ 0 h 298"/>
                  <a:gd name="T66" fmla="*/ 86 w 118"/>
                  <a:gd name="T67" fmla="*/ 4 h 298"/>
                  <a:gd name="T68" fmla="*/ 94 w 118"/>
                  <a:gd name="T69" fmla="*/ 8 h 298"/>
                  <a:gd name="T70" fmla="*/ 102 w 118"/>
                  <a:gd name="T71" fmla="*/ 14 h 298"/>
                  <a:gd name="T72" fmla="*/ 108 w 118"/>
                  <a:gd name="T73" fmla="*/ 22 h 298"/>
                  <a:gd name="T74" fmla="*/ 114 w 118"/>
                  <a:gd name="T75" fmla="*/ 30 h 298"/>
                  <a:gd name="T76" fmla="*/ 116 w 118"/>
                  <a:gd name="T77" fmla="*/ 40 h 298"/>
                  <a:gd name="T78" fmla="*/ 118 w 118"/>
                  <a:gd name="T79" fmla="*/ 50 h 298"/>
                  <a:gd name="T80" fmla="*/ 118 w 118"/>
                  <a:gd name="T81" fmla="*/ 24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8" h="298">
                    <a:moveTo>
                      <a:pt x="118" y="248"/>
                    </a:moveTo>
                    <a:lnTo>
                      <a:pt x="118" y="248"/>
                    </a:lnTo>
                    <a:lnTo>
                      <a:pt x="116" y="258"/>
                    </a:lnTo>
                    <a:lnTo>
                      <a:pt x="114" y="268"/>
                    </a:lnTo>
                    <a:lnTo>
                      <a:pt x="108" y="276"/>
                    </a:lnTo>
                    <a:lnTo>
                      <a:pt x="102" y="284"/>
                    </a:lnTo>
                    <a:lnTo>
                      <a:pt x="94" y="290"/>
                    </a:lnTo>
                    <a:lnTo>
                      <a:pt x="86" y="294"/>
                    </a:lnTo>
                    <a:lnTo>
                      <a:pt x="76" y="298"/>
                    </a:lnTo>
                    <a:lnTo>
                      <a:pt x="66" y="298"/>
                    </a:lnTo>
                    <a:lnTo>
                      <a:pt x="50" y="298"/>
                    </a:lnTo>
                    <a:lnTo>
                      <a:pt x="50" y="298"/>
                    </a:lnTo>
                    <a:lnTo>
                      <a:pt x="40" y="298"/>
                    </a:lnTo>
                    <a:lnTo>
                      <a:pt x="30" y="294"/>
                    </a:lnTo>
                    <a:lnTo>
                      <a:pt x="22" y="290"/>
                    </a:lnTo>
                    <a:lnTo>
                      <a:pt x="14" y="284"/>
                    </a:lnTo>
                    <a:lnTo>
                      <a:pt x="8" y="276"/>
                    </a:lnTo>
                    <a:lnTo>
                      <a:pt x="4" y="268"/>
                    </a:lnTo>
                    <a:lnTo>
                      <a:pt x="0" y="258"/>
                    </a:lnTo>
                    <a:lnTo>
                      <a:pt x="0" y="248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40"/>
                    </a:lnTo>
                    <a:lnTo>
                      <a:pt x="4" y="30"/>
                    </a:lnTo>
                    <a:lnTo>
                      <a:pt x="8" y="22"/>
                    </a:lnTo>
                    <a:lnTo>
                      <a:pt x="14" y="14"/>
                    </a:lnTo>
                    <a:lnTo>
                      <a:pt x="22" y="8"/>
                    </a:lnTo>
                    <a:lnTo>
                      <a:pt x="30" y="4"/>
                    </a:lnTo>
                    <a:lnTo>
                      <a:pt x="40" y="0"/>
                    </a:lnTo>
                    <a:lnTo>
                      <a:pt x="50" y="0"/>
                    </a:lnTo>
                    <a:lnTo>
                      <a:pt x="66" y="0"/>
                    </a:lnTo>
                    <a:lnTo>
                      <a:pt x="66" y="0"/>
                    </a:lnTo>
                    <a:lnTo>
                      <a:pt x="76" y="0"/>
                    </a:lnTo>
                    <a:lnTo>
                      <a:pt x="86" y="4"/>
                    </a:lnTo>
                    <a:lnTo>
                      <a:pt x="94" y="8"/>
                    </a:lnTo>
                    <a:lnTo>
                      <a:pt x="102" y="14"/>
                    </a:lnTo>
                    <a:lnTo>
                      <a:pt x="108" y="22"/>
                    </a:lnTo>
                    <a:lnTo>
                      <a:pt x="114" y="30"/>
                    </a:lnTo>
                    <a:lnTo>
                      <a:pt x="116" y="40"/>
                    </a:lnTo>
                    <a:lnTo>
                      <a:pt x="118" y="50"/>
                    </a:lnTo>
                    <a:lnTo>
                      <a:pt x="118" y="2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9" name="Freeform 112">
                <a:extLst>
                  <a:ext uri="{FF2B5EF4-FFF2-40B4-BE49-F238E27FC236}">
                    <a16:creationId xmlns:a16="http://schemas.microsoft.com/office/drawing/2014/main" id="{07160CFB-F412-AE4B-4E2E-3DB0B63E2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4713" y="2494352"/>
                <a:ext cx="560510" cy="555416"/>
              </a:xfrm>
              <a:custGeom>
                <a:avLst/>
                <a:gdLst>
                  <a:gd name="T0" fmla="*/ 220 w 220"/>
                  <a:gd name="T1" fmla="*/ 108 h 218"/>
                  <a:gd name="T2" fmla="*/ 220 w 220"/>
                  <a:gd name="T3" fmla="*/ 108 h 218"/>
                  <a:gd name="T4" fmla="*/ 216 w 220"/>
                  <a:gd name="T5" fmla="*/ 130 h 218"/>
                  <a:gd name="T6" fmla="*/ 210 w 220"/>
                  <a:gd name="T7" fmla="*/ 152 h 218"/>
                  <a:gd name="T8" fmla="*/ 200 w 220"/>
                  <a:gd name="T9" fmla="*/ 170 h 218"/>
                  <a:gd name="T10" fmla="*/ 186 w 220"/>
                  <a:gd name="T11" fmla="*/ 186 h 218"/>
                  <a:gd name="T12" fmla="*/ 170 w 220"/>
                  <a:gd name="T13" fmla="*/ 200 h 218"/>
                  <a:gd name="T14" fmla="*/ 152 w 220"/>
                  <a:gd name="T15" fmla="*/ 210 h 218"/>
                  <a:gd name="T16" fmla="*/ 130 w 220"/>
                  <a:gd name="T17" fmla="*/ 216 h 218"/>
                  <a:gd name="T18" fmla="*/ 108 w 220"/>
                  <a:gd name="T19" fmla="*/ 218 h 218"/>
                  <a:gd name="T20" fmla="*/ 108 w 220"/>
                  <a:gd name="T21" fmla="*/ 218 h 218"/>
                  <a:gd name="T22" fmla="*/ 86 w 220"/>
                  <a:gd name="T23" fmla="*/ 216 h 218"/>
                  <a:gd name="T24" fmla="*/ 66 w 220"/>
                  <a:gd name="T25" fmla="*/ 210 h 218"/>
                  <a:gd name="T26" fmla="*/ 48 w 220"/>
                  <a:gd name="T27" fmla="*/ 200 h 218"/>
                  <a:gd name="T28" fmla="*/ 32 w 220"/>
                  <a:gd name="T29" fmla="*/ 186 h 218"/>
                  <a:gd name="T30" fmla="*/ 18 w 220"/>
                  <a:gd name="T31" fmla="*/ 170 h 218"/>
                  <a:gd name="T32" fmla="*/ 8 w 220"/>
                  <a:gd name="T33" fmla="*/ 152 h 218"/>
                  <a:gd name="T34" fmla="*/ 2 w 220"/>
                  <a:gd name="T35" fmla="*/ 130 h 218"/>
                  <a:gd name="T36" fmla="*/ 0 w 220"/>
                  <a:gd name="T37" fmla="*/ 108 h 218"/>
                  <a:gd name="T38" fmla="*/ 0 w 220"/>
                  <a:gd name="T39" fmla="*/ 108 h 218"/>
                  <a:gd name="T40" fmla="*/ 2 w 220"/>
                  <a:gd name="T41" fmla="*/ 86 h 218"/>
                  <a:gd name="T42" fmla="*/ 8 w 220"/>
                  <a:gd name="T43" fmla="*/ 66 h 218"/>
                  <a:gd name="T44" fmla="*/ 18 w 220"/>
                  <a:gd name="T45" fmla="*/ 48 h 218"/>
                  <a:gd name="T46" fmla="*/ 32 w 220"/>
                  <a:gd name="T47" fmla="*/ 32 h 218"/>
                  <a:gd name="T48" fmla="*/ 48 w 220"/>
                  <a:gd name="T49" fmla="*/ 18 h 218"/>
                  <a:gd name="T50" fmla="*/ 66 w 220"/>
                  <a:gd name="T51" fmla="*/ 8 h 218"/>
                  <a:gd name="T52" fmla="*/ 86 w 220"/>
                  <a:gd name="T53" fmla="*/ 2 h 218"/>
                  <a:gd name="T54" fmla="*/ 108 w 220"/>
                  <a:gd name="T55" fmla="*/ 0 h 218"/>
                  <a:gd name="T56" fmla="*/ 108 w 220"/>
                  <a:gd name="T57" fmla="*/ 0 h 218"/>
                  <a:gd name="T58" fmla="*/ 130 w 220"/>
                  <a:gd name="T59" fmla="*/ 2 h 218"/>
                  <a:gd name="T60" fmla="*/ 152 w 220"/>
                  <a:gd name="T61" fmla="*/ 8 h 218"/>
                  <a:gd name="T62" fmla="*/ 170 w 220"/>
                  <a:gd name="T63" fmla="*/ 18 h 218"/>
                  <a:gd name="T64" fmla="*/ 186 w 220"/>
                  <a:gd name="T65" fmla="*/ 32 h 218"/>
                  <a:gd name="T66" fmla="*/ 200 w 220"/>
                  <a:gd name="T67" fmla="*/ 48 h 218"/>
                  <a:gd name="T68" fmla="*/ 210 w 220"/>
                  <a:gd name="T69" fmla="*/ 66 h 218"/>
                  <a:gd name="T70" fmla="*/ 216 w 220"/>
                  <a:gd name="T71" fmla="*/ 86 h 218"/>
                  <a:gd name="T72" fmla="*/ 220 w 220"/>
                  <a:gd name="T73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0" h="218">
                    <a:moveTo>
                      <a:pt x="220" y="108"/>
                    </a:moveTo>
                    <a:lnTo>
                      <a:pt x="220" y="108"/>
                    </a:lnTo>
                    <a:lnTo>
                      <a:pt x="216" y="130"/>
                    </a:lnTo>
                    <a:lnTo>
                      <a:pt x="210" y="152"/>
                    </a:lnTo>
                    <a:lnTo>
                      <a:pt x="200" y="170"/>
                    </a:lnTo>
                    <a:lnTo>
                      <a:pt x="186" y="186"/>
                    </a:lnTo>
                    <a:lnTo>
                      <a:pt x="170" y="200"/>
                    </a:lnTo>
                    <a:lnTo>
                      <a:pt x="152" y="210"/>
                    </a:lnTo>
                    <a:lnTo>
                      <a:pt x="130" y="216"/>
                    </a:lnTo>
                    <a:lnTo>
                      <a:pt x="108" y="218"/>
                    </a:lnTo>
                    <a:lnTo>
                      <a:pt x="108" y="218"/>
                    </a:lnTo>
                    <a:lnTo>
                      <a:pt x="86" y="216"/>
                    </a:lnTo>
                    <a:lnTo>
                      <a:pt x="66" y="210"/>
                    </a:lnTo>
                    <a:lnTo>
                      <a:pt x="48" y="200"/>
                    </a:lnTo>
                    <a:lnTo>
                      <a:pt x="32" y="186"/>
                    </a:lnTo>
                    <a:lnTo>
                      <a:pt x="18" y="170"/>
                    </a:lnTo>
                    <a:lnTo>
                      <a:pt x="8" y="152"/>
                    </a:lnTo>
                    <a:lnTo>
                      <a:pt x="2" y="13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2" y="32"/>
                    </a:lnTo>
                    <a:lnTo>
                      <a:pt x="48" y="18"/>
                    </a:lnTo>
                    <a:lnTo>
                      <a:pt x="66" y="8"/>
                    </a:lnTo>
                    <a:lnTo>
                      <a:pt x="86" y="2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30" y="2"/>
                    </a:lnTo>
                    <a:lnTo>
                      <a:pt x="152" y="8"/>
                    </a:lnTo>
                    <a:lnTo>
                      <a:pt x="170" y="18"/>
                    </a:lnTo>
                    <a:lnTo>
                      <a:pt x="186" y="32"/>
                    </a:lnTo>
                    <a:lnTo>
                      <a:pt x="200" y="48"/>
                    </a:lnTo>
                    <a:lnTo>
                      <a:pt x="210" y="66"/>
                    </a:lnTo>
                    <a:lnTo>
                      <a:pt x="216" y="86"/>
                    </a:lnTo>
                    <a:lnTo>
                      <a:pt x="220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10" name="Freeform 113">
                <a:extLst>
                  <a:ext uri="{FF2B5EF4-FFF2-40B4-BE49-F238E27FC236}">
                    <a16:creationId xmlns:a16="http://schemas.microsoft.com/office/drawing/2014/main" id="{9A5C902B-A90F-7738-5B4E-D53F741F5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4713" y="2494352"/>
                <a:ext cx="560510" cy="555416"/>
              </a:xfrm>
              <a:custGeom>
                <a:avLst/>
                <a:gdLst>
                  <a:gd name="T0" fmla="*/ 220 w 220"/>
                  <a:gd name="T1" fmla="*/ 108 h 218"/>
                  <a:gd name="T2" fmla="*/ 220 w 220"/>
                  <a:gd name="T3" fmla="*/ 108 h 218"/>
                  <a:gd name="T4" fmla="*/ 216 w 220"/>
                  <a:gd name="T5" fmla="*/ 130 h 218"/>
                  <a:gd name="T6" fmla="*/ 210 w 220"/>
                  <a:gd name="T7" fmla="*/ 152 h 218"/>
                  <a:gd name="T8" fmla="*/ 200 w 220"/>
                  <a:gd name="T9" fmla="*/ 170 h 218"/>
                  <a:gd name="T10" fmla="*/ 186 w 220"/>
                  <a:gd name="T11" fmla="*/ 186 h 218"/>
                  <a:gd name="T12" fmla="*/ 170 w 220"/>
                  <a:gd name="T13" fmla="*/ 200 h 218"/>
                  <a:gd name="T14" fmla="*/ 152 w 220"/>
                  <a:gd name="T15" fmla="*/ 210 h 218"/>
                  <a:gd name="T16" fmla="*/ 130 w 220"/>
                  <a:gd name="T17" fmla="*/ 216 h 218"/>
                  <a:gd name="T18" fmla="*/ 108 w 220"/>
                  <a:gd name="T19" fmla="*/ 218 h 218"/>
                  <a:gd name="T20" fmla="*/ 108 w 220"/>
                  <a:gd name="T21" fmla="*/ 218 h 218"/>
                  <a:gd name="T22" fmla="*/ 86 w 220"/>
                  <a:gd name="T23" fmla="*/ 216 h 218"/>
                  <a:gd name="T24" fmla="*/ 66 w 220"/>
                  <a:gd name="T25" fmla="*/ 210 h 218"/>
                  <a:gd name="T26" fmla="*/ 48 w 220"/>
                  <a:gd name="T27" fmla="*/ 200 h 218"/>
                  <a:gd name="T28" fmla="*/ 32 w 220"/>
                  <a:gd name="T29" fmla="*/ 186 h 218"/>
                  <a:gd name="T30" fmla="*/ 18 w 220"/>
                  <a:gd name="T31" fmla="*/ 170 h 218"/>
                  <a:gd name="T32" fmla="*/ 8 w 220"/>
                  <a:gd name="T33" fmla="*/ 152 h 218"/>
                  <a:gd name="T34" fmla="*/ 2 w 220"/>
                  <a:gd name="T35" fmla="*/ 130 h 218"/>
                  <a:gd name="T36" fmla="*/ 0 w 220"/>
                  <a:gd name="T37" fmla="*/ 108 h 218"/>
                  <a:gd name="T38" fmla="*/ 0 w 220"/>
                  <a:gd name="T39" fmla="*/ 108 h 218"/>
                  <a:gd name="T40" fmla="*/ 2 w 220"/>
                  <a:gd name="T41" fmla="*/ 86 h 218"/>
                  <a:gd name="T42" fmla="*/ 8 w 220"/>
                  <a:gd name="T43" fmla="*/ 66 h 218"/>
                  <a:gd name="T44" fmla="*/ 18 w 220"/>
                  <a:gd name="T45" fmla="*/ 48 h 218"/>
                  <a:gd name="T46" fmla="*/ 32 w 220"/>
                  <a:gd name="T47" fmla="*/ 32 h 218"/>
                  <a:gd name="T48" fmla="*/ 48 w 220"/>
                  <a:gd name="T49" fmla="*/ 18 h 218"/>
                  <a:gd name="T50" fmla="*/ 66 w 220"/>
                  <a:gd name="T51" fmla="*/ 8 h 218"/>
                  <a:gd name="T52" fmla="*/ 86 w 220"/>
                  <a:gd name="T53" fmla="*/ 2 h 218"/>
                  <a:gd name="T54" fmla="*/ 108 w 220"/>
                  <a:gd name="T55" fmla="*/ 0 h 218"/>
                  <a:gd name="T56" fmla="*/ 108 w 220"/>
                  <a:gd name="T57" fmla="*/ 0 h 218"/>
                  <a:gd name="T58" fmla="*/ 130 w 220"/>
                  <a:gd name="T59" fmla="*/ 2 h 218"/>
                  <a:gd name="T60" fmla="*/ 152 w 220"/>
                  <a:gd name="T61" fmla="*/ 8 h 218"/>
                  <a:gd name="T62" fmla="*/ 170 w 220"/>
                  <a:gd name="T63" fmla="*/ 18 h 218"/>
                  <a:gd name="T64" fmla="*/ 186 w 220"/>
                  <a:gd name="T65" fmla="*/ 32 h 218"/>
                  <a:gd name="T66" fmla="*/ 200 w 220"/>
                  <a:gd name="T67" fmla="*/ 48 h 218"/>
                  <a:gd name="T68" fmla="*/ 210 w 220"/>
                  <a:gd name="T69" fmla="*/ 66 h 218"/>
                  <a:gd name="T70" fmla="*/ 216 w 220"/>
                  <a:gd name="T71" fmla="*/ 86 h 218"/>
                  <a:gd name="T72" fmla="*/ 220 w 220"/>
                  <a:gd name="T73" fmla="*/ 10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20" h="218">
                    <a:moveTo>
                      <a:pt x="220" y="108"/>
                    </a:moveTo>
                    <a:lnTo>
                      <a:pt x="220" y="108"/>
                    </a:lnTo>
                    <a:lnTo>
                      <a:pt x="216" y="130"/>
                    </a:lnTo>
                    <a:lnTo>
                      <a:pt x="210" y="152"/>
                    </a:lnTo>
                    <a:lnTo>
                      <a:pt x="200" y="170"/>
                    </a:lnTo>
                    <a:lnTo>
                      <a:pt x="186" y="186"/>
                    </a:lnTo>
                    <a:lnTo>
                      <a:pt x="170" y="200"/>
                    </a:lnTo>
                    <a:lnTo>
                      <a:pt x="152" y="210"/>
                    </a:lnTo>
                    <a:lnTo>
                      <a:pt x="130" y="216"/>
                    </a:lnTo>
                    <a:lnTo>
                      <a:pt x="108" y="218"/>
                    </a:lnTo>
                    <a:lnTo>
                      <a:pt x="108" y="218"/>
                    </a:lnTo>
                    <a:lnTo>
                      <a:pt x="86" y="216"/>
                    </a:lnTo>
                    <a:lnTo>
                      <a:pt x="66" y="210"/>
                    </a:lnTo>
                    <a:lnTo>
                      <a:pt x="48" y="200"/>
                    </a:lnTo>
                    <a:lnTo>
                      <a:pt x="32" y="186"/>
                    </a:lnTo>
                    <a:lnTo>
                      <a:pt x="18" y="170"/>
                    </a:lnTo>
                    <a:lnTo>
                      <a:pt x="8" y="152"/>
                    </a:lnTo>
                    <a:lnTo>
                      <a:pt x="2" y="130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2" y="86"/>
                    </a:lnTo>
                    <a:lnTo>
                      <a:pt x="8" y="66"/>
                    </a:lnTo>
                    <a:lnTo>
                      <a:pt x="18" y="48"/>
                    </a:lnTo>
                    <a:lnTo>
                      <a:pt x="32" y="32"/>
                    </a:lnTo>
                    <a:lnTo>
                      <a:pt x="48" y="18"/>
                    </a:lnTo>
                    <a:lnTo>
                      <a:pt x="66" y="8"/>
                    </a:lnTo>
                    <a:lnTo>
                      <a:pt x="86" y="2"/>
                    </a:lnTo>
                    <a:lnTo>
                      <a:pt x="108" y="0"/>
                    </a:lnTo>
                    <a:lnTo>
                      <a:pt x="108" y="0"/>
                    </a:lnTo>
                    <a:lnTo>
                      <a:pt x="130" y="2"/>
                    </a:lnTo>
                    <a:lnTo>
                      <a:pt x="152" y="8"/>
                    </a:lnTo>
                    <a:lnTo>
                      <a:pt x="170" y="18"/>
                    </a:lnTo>
                    <a:lnTo>
                      <a:pt x="186" y="32"/>
                    </a:lnTo>
                    <a:lnTo>
                      <a:pt x="200" y="48"/>
                    </a:lnTo>
                    <a:lnTo>
                      <a:pt x="210" y="66"/>
                    </a:lnTo>
                    <a:lnTo>
                      <a:pt x="216" y="86"/>
                    </a:lnTo>
                    <a:lnTo>
                      <a:pt x="220" y="10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11" name="Freeform 114">
                <a:extLst>
                  <a:ext uri="{FF2B5EF4-FFF2-40B4-BE49-F238E27FC236}">
                    <a16:creationId xmlns:a16="http://schemas.microsoft.com/office/drawing/2014/main" id="{79973EFC-2B79-5311-BB48-7147DD6AF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8917" y="3192444"/>
                <a:ext cx="107007" cy="254778"/>
              </a:xfrm>
              <a:custGeom>
                <a:avLst/>
                <a:gdLst>
                  <a:gd name="T0" fmla="*/ 20 w 42"/>
                  <a:gd name="T1" fmla="*/ 0 h 100"/>
                  <a:gd name="T2" fmla="*/ 0 w 42"/>
                  <a:gd name="T3" fmla="*/ 20 h 100"/>
                  <a:gd name="T4" fmla="*/ 20 w 42"/>
                  <a:gd name="T5" fmla="*/ 100 h 100"/>
                  <a:gd name="T6" fmla="*/ 42 w 42"/>
                  <a:gd name="T7" fmla="*/ 20 h 100"/>
                  <a:gd name="T8" fmla="*/ 20 w 42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00">
                    <a:moveTo>
                      <a:pt x="20" y="0"/>
                    </a:moveTo>
                    <a:lnTo>
                      <a:pt x="0" y="20"/>
                    </a:lnTo>
                    <a:lnTo>
                      <a:pt x="20" y="100"/>
                    </a:lnTo>
                    <a:lnTo>
                      <a:pt x="42" y="20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12" name="Freeform 115">
                <a:extLst>
                  <a:ext uri="{FF2B5EF4-FFF2-40B4-BE49-F238E27FC236}">
                    <a16:creationId xmlns:a16="http://schemas.microsoft.com/office/drawing/2014/main" id="{28873D34-FAC8-D623-7AA9-194FA82B3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4013" y="3090533"/>
                <a:ext cx="91720" cy="101911"/>
              </a:xfrm>
              <a:custGeom>
                <a:avLst/>
                <a:gdLst>
                  <a:gd name="T0" fmla="*/ 16 w 36"/>
                  <a:gd name="T1" fmla="*/ 0 h 40"/>
                  <a:gd name="T2" fmla="*/ 0 w 36"/>
                  <a:gd name="T3" fmla="*/ 20 h 40"/>
                  <a:gd name="T4" fmla="*/ 16 w 36"/>
                  <a:gd name="T5" fmla="*/ 40 h 40"/>
                  <a:gd name="T6" fmla="*/ 36 w 36"/>
                  <a:gd name="T7" fmla="*/ 20 h 40"/>
                  <a:gd name="T8" fmla="*/ 16 w 36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0">
                    <a:moveTo>
                      <a:pt x="16" y="0"/>
                    </a:moveTo>
                    <a:lnTo>
                      <a:pt x="0" y="20"/>
                    </a:lnTo>
                    <a:lnTo>
                      <a:pt x="16" y="40"/>
                    </a:lnTo>
                    <a:lnTo>
                      <a:pt x="36" y="20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13" name="Freeform 130">
                <a:extLst>
                  <a:ext uri="{FF2B5EF4-FFF2-40B4-BE49-F238E27FC236}">
                    <a16:creationId xmlns:a16="http://schemas.microsoft.com/office/drawing/2014/main" id="{759B5CCF-7878-0413-ADFF-8E5713E7E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6115" y="3075246"/>
                <a:ext cx="30573" cy="35669"/>
              </a:xfrm>
              <a:custGeom>
                <a:avLst/>
                <a:gdLst>
                  <a:gd name="T0" fmla="*/ 10 w 12"/>
                  <a:gd name="T1" fmla="*/ 14 h 14"/>
                  <a:gd name="T2" fmla="*/ 12 w 12"/>
                  <a:gd name="T3" fmla="*/ 0 h 14"/>
                  <a:gd name="T4" fmla="*/ 12 w 12"/>
                  <a:gd name="T5" fmla="*/ 0 h 14"/>
                  <a:gd name="T6" fmla="*/ 8 w 12"/>
                  <a:gd name="T7" fmla="*/ 2 h 14"/>
                  <a:gd name="T8" fmla="*/ 0 w 12"/>
                  <a:gd name="T9" fmla="*/ 4 h 14"/>
                  <a:gd name="T10" fmla="*/ 10 w 12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4">
                    <a:moveTo>
                      <a:pt x="10" y="14"/>
                    </a:moveTo>
                    <a:lnTo>
                      <a:pt x="12" y="0"/>
                    </a:lnTo>
                    <a:lnTo>
                      <a:pt x="12" y="0"/>
                    </a:lnTo>
                    <a:lnTo>
                      <a:pt x="8" y="2"/>
                    </a:lnTo>
                    <a:lnTo>
                      <a:pt x="0" y="4"/>
                    </a:lnTo>
                    <a:lnTo>
                      <a:pt x="1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14" name="Freeform 131">
                <a:extLst>
                  <a:ext uri="{FF2B5EF4-FFF2-40B4-BE49-F238E27FC236}">
                    <a16:creationId xmlns:a16="http://schemas.microsoft.com/office/drawing/2014/main" id="{76DFD1CF-4789-AB33-1F15-9DDFA2309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771" y="3075246"/>
                <a:ext cx="35669" cy="35669"/>
              </a:xfrm>
              <a:custGeom>
                <a:avLst/>
                <a:gdLst>
                  <a:gd name="T0" fmla="*/ 6 w 14"/>
                  <a:gd name="T1" fmla="*/ 14 h 14"/>
                  <a:gd name="T2" fmla="*/ 14 w 14"/>
                  <a:gd name="T3" fmla="*/ 4 h 14"/>
                  <a:gd name="T4" fmla="*/ 14 w 14"/>
                  <a:gd name="T5" fmla="*/ 4 h 14"/>
                  <a:gd name="T6" fmla="*/ 8 w 14"/>
                  <a:gd name="T7" fmla="*/ 2 h 14"/>
                  <a:gd name="T8" fmla="*/ 0 w 14"/>
                  <a:gd name="T9" fmla="*/ 0 h 14"/>
                  <a:gd name="T10" fmla="*/ 6 w 14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6" y="14"/>
                    </a:moveTo>
                    <a:lnTo>
                      <a:pt x="14" y="4"/>
                    </a:lnTo>
                    <a:lnTo>
                      <a:pt x="14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6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15" name="Freeform 136">
                <a:extLst>
                  <a:ext uri="{FF2B5EF4-FFF2-40B4-BE49-F238E27FC236}">
                    <a16:creationId xmlns:a16="http://schemas.microsoft.com/office/drawing/2014/main" id="{1148CD2F-959A-6BC2-F53A-AA63A45A90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69807" y="3090533"/>
                <a:ext cx="2150322" cy="1401279"/>
              </a:xfrm>
              <a:custGeom>
                <a:avLst/>
                <a:gdLst>
                  <a:gd name="T0" fmla="*/ 596 w 844"/>
                  <a:gd name="T1" fmla="*/ 20 h 550"/>
                  <a:gd name="T2" fmla="*/ 574 w 844"/>
                  <a:gd name="T3" fmla="*/ 4 h 550"/>
                  <a:gd name="T4" fmla="*/ 480 w 844"/>
                  <a:gd name="T5" fmla="*/ 0 h 550"/>
                  <a:gd name="T6" fmla="*/ 276 w 844"/>
                  <a:gd name="T7" fmla="*/ 0 h 550"/>
                  <a:gd name="T8" fmla="*/ 262 w 844"/>
                  <a:gd name="T9" fmla="*/ 8 h 550"/>
                  <a:gd name="T10" fmla="*/ 60 w 844"/>
                  <a:gd name="T11" fmla="*/ 102 h 550"/>
                  <a:gd name="T12" fmla="*/ 126 w 844"/>
                  <a:gd name="T13" fmla="*/ 266 h 550"/>
                  <a:gd name="T14" fmla="*/ 132 w 844"/>
                  <a:gd name="T15" fmla="*/ 272 h 550"/>
                  <a:gd name="T16" fmla="*/ 160 w 844"/>
                  <a:gd name="T17" fmla="*/ 278 h 550"/>
                  <a:gd name="T18" fmla="*/ 190 w 844"/>
                  <a:gd name="T19" fmla="*/ 268 h 550"/>
                  <a:gd name="T20" fmla="*/ 204 w 844"/>
                  <a:gd name="T21" fmla="*/ 250 h 550"/>
                  <a:gd name="T22" fmla="*/ 280 w 844"/>
                  <a:gd name="T23" fmla="*/ 476 h 550"/>
                  <a:gd name="T24" fmla="*/ 308 w 844"/>
                  <a:gd name="T25" fmla="*/ 482 h 550"/>
                  <a:gd name="T26" fmla="*/ 340 w 844"/>
                  <a:gd name="T27" fmla="*/ 508 h 550"/>
                  <a:gd name="T28" fmla="*/ 350 w 844"/>
                  <a:gd name="T29" fmla="*/ 548 h 550"/>
                  <a:gd name="T30" fmla="*/ 484 w 844"/>
                  <a:gd name="T31" fmla="*/ 548 h 550"/>
                  <a:gd name="T32" fmla="*/ 490 w 844"/>
                  <a:gd name="T33" fmla="*/ 520 h 550"/>
                  <a:gd name="T34" fmla="*/ 516 w 844"/>
                  <a:gd name="T35" fmla="*/ 490 h 550"/>
                  <a:gd name="T36" fmla="*/ 554 w 844"/>
                  <a:gd name="T37" fmla="*/ 476 h 550"/>
                  <a:gd name="T38" fmla="*/ 642 w 844"/>
                  <a:gd name="T39" fmla="*/ 250 h 550"/>
                  <a:gd name="T40" fmla="*/ 648 w 844"/>
                  <a:gd name="T41" fmla="*/ 260 h 550"/>
                  <a:gd name="T42" fmla="*/ 666 w 844"/>
                  <a:gd name="T43" fmla="*/ 274 h 550"/>
                  <a:gd name="T44" fmla="*/ 688 w 844"/>
                  <a:gd name="T45" fmla="*/ 278 h 550"/>
                  <a:gd name="T46" fmla="*/ 712 w 844"/>
                  <a:gd name="T47" fmla="*/ 272 h 550"/>
                  <a:gd name="T48" fmla="*/ 786 w 844"/>
                  <a:gd name="T49" fmla="*/ 106 h 550"/>
                  <a:gd name="T50" fmla="*/ 60 w 844"/>
                  <a:gd name="T51" fmla="*/ 148 h 550"/>
                  <a:gd name="T52" fmla="*/ 48 w 844"/>
                  <a:gd name="T53" fmla="*/ 140 h 550"/>
                  <a:gd name="T54" fmla="*/ 48 w 844"/>
                  <a:gd name="T55" fmla="*/ 128 h 550"/>
                  <a:gd name="T56" fmla="*/ 60 w 844"/>
                  <a:gd name="T57" fmla="*/ 120 h 550"/>
                  <a:gd name="T58" fmla="*/ 72 w 844"/>
                  <a:gd name="T59" fmla="*/ 124 h 550"/>
                  <a:gd name="T60" fmla="*/ 76 w 844"/>
                  <a:gd name="T61" fmla="*/ 134 h 550"/>
                  <a:gd name="T62" fmla="*/ 66 w 844"/>
                  <a:gd name="T63" fmla="*/ 146 h 550"/>
                  <a:gd name="T64" fmla="*/ 416 w 844"/>
                  <a:gd name="T65" fmla="*/ 348 h 550"/>
                  <a:gd name="T66" fmla="*/ 400 w 844"/>
                  <a:gd name="T67" fmla="*/ 338 h 550"/>
                  <a:gd name="T68" fmla="*/ 400 w 844"/>
                  <a:gd name="T69" fmla="*/ 324 h 550"/>
                  <a:gd name="T70" fmla="*/ 416 w 844"/>
                  <a:gd name="T71" fmla="*/ 314 h 550"/>
                  <a:gd name="T72" fmla="*/ 428 w 844"/>
                  <a:gd name="T73" fmla="*/ 318 h 550"/>
                  <a:gd name="T74" fmla="*/ 434 w 844"/>
                  <a:gd name="T75" fmla="*/ 332 h 550"/>
                  <a:gd name="T76" fmla="*/ 424 w 844"/>
                  <a:gd name="T77" fmla="*/ 348 h 550"/>
                  <a:gd name="T78" fmla="*/ 416 w 844"/>
                  <a:gd name="T79" fmla="*/ 294 h 550"/>
                  <a:gd name="T80" fmla="*/ 400 w 844"/>
                  <a:gd name="T81" fmla="*/ 282 h 550"/>
                  <a:gd name="T82" fmla="*/ 400 w 844"/>
                  <a:gd name="T83" fmla="*/ 270 h 550"/>
                  <a:gd name="T84" fmla="*/ 416 w 844"/>
                  <a:gd name="T85" fmla="*/ 258 h 550"/>
                  <a:gd name="T86" fmla="*/ 428 w 844"/>
                  <a:gd name="T87" fmla="*/ 264 h 550"/>
                  <a:gd name="T88" fmla="*/ 434 w 844"/>
                  <a:gd name="T89" fmla="*/ 276 h 550"/>
                  <a:gd name="T90" fmla="*/ 424 w 844"/>
                  <a:gd name="T91" fmla="*/ 292 h 550"/>
                  <a:gd name="T92" fmla="*/ 416 w 844"/>
                  <a:gd name="T93" fmla="*/ 236 h 550"/>
                  <a:gd name="T94" fmla="*/ 400 w 844"/>
                  <a:gd name="T95" fmla="*/ 226 h 550"/>
                  <a:gd name="T96" fmla="*/ 400 w 844"/>
                  <a:gd name="T97" fmla="*/ 212 h 550"/>
                  <a:gd name="T98" fmla="*/ 416 w 844"/>
                  <a:gd name="T99" fmla="*/ 200 h 550"/>
                  <a:gd name="T100" fmla="*/ 428 w 844"/>
                  <a:gd name="T101" fmla="*/ 206 h 550"/>
                  <a:gd name="T102" fmla="*/ 434 w 844"/>
                  <a:gd name="T103" fmla="*/ 218 h 550"/>
                  <a:gd name="T104" fmla="*/ 424 w 844"/>
                  <a:gd name="T105" fmla="*/ 234 h 550"/>
                  <a:gd name="T106" fmla="*/ 784 w 844"/>
                  <a:gd name="T107" fmla="*/ 148 h 550"/>
                  <a:gd name="T108" fmla="*/ 768 w 844"/>
                  <a:gd name="T109" fmla="*/ 140 h 550"/>
                  <a:gd name="T110" fmla="*/ 768 w 844"/>
                  <a:gd name="T111" fmla="*/ 128 h 550"/>
                  <a:gd name="T112" fmla="*/ 784 w 844"/>
                  <a:gd name="T113" fmla="*/ 120 h 550"/>
                  <a:gd name="T114" fmla="*/ 792 w 844"/>
                  <a:gd name="T115" fmla="*/ 124 h 550"/>
                  <a:gd name="T116" fmla="*/ 796 w 844"/>
                  <a:gd name="T117" fmla="*/ 134 h 550"/>
                  <a:gd name="T118" fmla="*/ 788 w 844"/>
                  <a:gd name="T119" fmla="*/ 146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4" h="550">
                    <a:moveTo>
                      <a:pt x="700" y="168"/>
                    </a:moveTo>
                    <a:lnTo>
                      <a:pt x="596" y="20"/>
                    </a:lnTo>
                    <a:lnTo>
                      <a:pt x="596" y="20"/>
                    </a:lnTo>
                    <a:lnTo>
                      <a:pt x="590" y="12"/>
                    </a:lnTo>
                    <a:lnTo>
                      <a:pt x="582" y="8"/>
                    </a:lnTo>
                    <a:lnTo>
                      <a:pt x="574" y="4"/>
                    </a:lnTo>
                    <a:lnTo>
                      <a:pt x="566" y="2"/>
                    </a:lnTo>
                    <a:lnTo>
                      <a:pt x="566" y="0"/>
                    </a:lnTo>
                    <a:lnTo>
                      <a:pt x="480" y="0"/>
                    </a:lnTo>
                    <a:lnTo>
                      <a:pt x="420" y="176"/>
                    </a:lnTo>
                    <a:lnTo>
                      <a:pt x="360" y="0"/>
                    </a:lnTo>
                    <a:lnTo>
                      <a:pt x="276" y="0"/>
                    </a:lnTo>
                    <a:lnTo>
                      <a:pt x="276" y="2"/>
                    </a:lnTo>
                    <a:lnTo>
                      <a:pt x="276" y="2"/>
                    </a:lnTo>
                    <a:lnTo>
                      <a:pt x="262" y="8"/>
                    </a:lnTo>
                    <a:lnTo>
                      <a:pt x="250" y="20"/>
                    </a:lnTo>
                    <a:lnTo>
                      <a:pt x="148" y="168"/>
                    </a:lnTo>
                    <a:lnTo>
                      <a:pt x="60" y="102"/>
                    </a:lnTo>
                    <a:lnTo>
                      <a:pt x="0" y="174"/>
                    </a:lnTo>
                    <a:lnTo>
                      <a:pt x="126" y="266"/>
                    </a:lnTo>
                    <a:lnTo>
                      <a:pt x="126" y="266"/>
                    </a:lnTo>
                    <a:lnTo>
                      <a:pt x="130" y="268"/>
                    </a:lnTo>
                    <a:lnTo>
                      <a:pt x="132" y="272"/>
                    </a:lnTo>
                    <a:lnTo>
                      <a:pt x="132" y="272"/>
                    </a:lnTo>
                    <a:lnTo>
                      <a:pt x="146" y="276"/>
                    </a:lnTo>
                    <a:lnTo>
                      <a:pt x="160" y="278"/>
                    </a:lnTo>
                    <a:lnTo>
                      <a:pt x="160" y="278"/>
                    </a:lnTo>
                    <a:lnTo>
                      <a:pt x="170" y="278"/>
                    </a:lnTo>
                    <a:lnTo>
                      <a:pt x="180" y="274"/>
                    </a:lnTo>
                    <a:lnTo>
                      <a:pt x="190" y="268"/>
                    </a:lnTo>
                    <a:lnTo>
                      <a:pt x="198" y="260"/>
                    </a:lnTo>
                    <a:lnTo>
                      <a:pt x="198" y="260"/>
                    </a:lnTo>
                    <a:lnTo>
                      <a:pt x="204" y="250"/>
                    </a:lnTo>
                    <a:lnTo>
                      <a:pt x="276" y="144"/>
                    </a:lnTo>
                    <a:lnTo>
                      <a:pt x="276" y="476"/>
                    </a:lnTo>
                    <a:lnTo>
                      <a:pt x="280" y="476"/>
                    </a:lnTo>
                    <a:lnTo>
                      <a:pt x="280" y="476"/>
                    </a:lnTo>
                    <a:lnTo>
                      <a:pt x="294" y="478"/>
                    </a:lnTo>
                    <a:lnTo>
                      <a:pt x="308" y="482"/>
                    </a:lnTo>
                    <a:lnTo>
                      <a:pt x="320" y="490"/>
                    </a:lnTo>
                    <a:lnTo>
                      <a:pt x="330" y="498"/>
                    </a:lnTo>
                    <a:lnTo>
                      <a:pt x="340" y="508"/>
                    </a:lnTo>
                    <a:lnTo>
                      <a:pt x="346" y="520"/>
                    </a:lnTo>
                    <a:lnTo>
                      <a:pt x="350" y="534"/>
                    </a:lnTo>
                    <a:lnTo>
                      <a:pt x="350" y="548"/>
                    </a:lnTo>
                    <a:lnTo>
                      <a:pt x="350" y="550"/>
                    </a:lnTo>
                    <a:lnTo>
                      <a:pt x="484" y="550"/>
                    </a:lnTo>
                    <a:lnTo>
                      <a:pt x="484" y="548"/>
                    </a:lnTo>
                    <a:lnTo>
                      <a:pt x="484" y="548"/>
                    </a:lnTo>
                    <a:lnTo>
                      <a:pt x="486" y="534"/>
                    </a:lnTo>
                    <a:lnTo>
                      <a:pt x="490" y="520"/>
                    </a:lnTo>
                    <a:lnTo>
                      <a:pt x="496" y="508"/>
                    </a:lnTo>
                    <a:lnTo>
                      <a:pt x="506" y="498"/>
                    </a:lnTo>
                    <a:lnTo>
                      <a:pt x="516" y="490"/>
                    </a:lnTo>
                    <a:lnTo>
                      <a:pt x="528" y="482"/>
                    </a:lnTo>
                    <a:lnTo>
                      <a:pt x="540" y="478"/>
                    </a:lnTo>
                    <a:lnTo>
                      <a:pt x="554" y="476"/>
                    </a:lnTo>
                    <a:lnTo>
                      <a:pt x="566" y="476"/>
                    </a:lnTo>
                    <a:lnTo>
                      <a:pt x="566" y="136"/>
                    </a:lnTo>
                    <a:lnTo>
                      <a:pt x="642" y="250"/>
                    </a:lnTo>
                    <a:lnTo>
                      <a:pt x="642" y="250"/>
                    </a:lnTo>
                    <a:lnTo>
                      <a:pt x="646" y="256"/>
                    </a:lnTo>
                    <a:lnTo>
                      <a:pt x="648" y="260"/>
                    </a:lnTo>
                    <a:lnTo>
                      <a:pt x="648" y="260"/>
                    </a:lnTo>
                    <a:lnTo>
                      <a:pt x="656" y="268"/>
                    </a:lnTo>
                    <a:lnTo>
                      <a:pt x="666" y="274"/>
                    </a:lnTo>
                    <a:lnTo>
                      <a:pt x="676" y="278"/>
                    </a:lnTo>
                    <a:lnTo>
                      <a:pt x="688" y="278"/>
                    </a:lnTo>
                    <a:lnTo>
                      <a:pt x="688" y="278"/>
                    </a:lnTo>
                    <a:lnTo>
                      <a:pt x="700" y="276"/>
                    </a:lnTo>
                    <a:lnTo>
                      <a:pt x="712" y="272"/>
                    </a:lnTo>
                    <a:lnTo>
                      <a:pt x="712" y="272"/>
                    </a:lnTo>
                    <a:lnTo>
                      <a:pt x="720" y="266"/>
                    </a:lnTo>
                    <a:lnTo>
                      <a:pt x="844" y="176"/>
                    </a:lnTo>
                    <a:lnTo>
                      <a:pt x="786" y="106"/>
                    </a:lnTo>
                    <a:lnTo>
                      <a:pt x="700" y="168"/>
                    </a:lnTo>
                    <a:close/>
                    <a:moveTo>
                      <a:pt x="60" y="148"/>
                    </a:moveTo>
                    <a:lnTo>
                      <a:pt x="60" y="148"/>
                    </a:lnTo>
                    <a:lnTo>
                      <a:pt x="56" y="146"/>
                    </a:lnTo>
                    <a:lnTo>
                      <a:pt x="52" y="144"/>
                    </a:lnTo>
                    <a:lnTo>
                      <a:pt x="48" y="140"/>
                    </a:lnTo>
                    <a:lnTo>
                      <a:pt x="48" y="134"/>
                    </a:lnTo>
                    <a:lnTo>
                      <a:pt x="48" y="134"/>
                    </a:lnTo>
                    <a:lnTo>
                      <a:pt x="48" y="128"/>
                    </a:lnTo>
                    <a:lnTo>
                      <a:pt x="52" y="124"/>
                    </a:lnTo>
                    <a:lnTo>
                      <a:pt x="56" y="120"/>
                    </a:lnTo>
                    <a:lnTo>
                      <a:pt x="60" y="120"/>
                    </a:lnTo>
                    <a:lnTo>
                      <a:pt x="60" y="120"/>
                    </a:lnTo>
                    <a:lnTo>
                      <a:pt x="66" y="120"/>
                    </a:lnTo>
                    <a:lnTo>
                      <a:pt x="72" y="124"/>
                    </a:lnTo>
                    <a:lnTo>
                      <a:pt x="74" y="128"/>
                    </a:lnTo>
                    <a:lnTo>
                      <a:pt x="76" y="134"/>
                    </a:lnTo>
                    <a:lnTo>
                      <a:pt x="76" y="134"/>
                    </a:lnTo>
                    <a:lnTo>
                      <a:pt x="74" y="140"/>
                    </a:lnTo>
                    <a:lnTo>
                      <a:pt x="72" y="144"/>
                    </a:lnTo>
                    <a:lnTo>
                      <a:pt x="66" y="146"/>
                    </a:lnTo>
                    <a:lnTo>
                      <a:pt x="60" y="148"/>
                    </a:lnTo>
                    <a:close/>
                    <a:moveTo>
                      <a:pt x="416" y="348"/>
                    </a:moveTo>
                    <a:lnTo>
                      <a:pt x="416" y="348"/>
                    </a:lnTo>
                    <a:lnTo>
                      <a:pt x="410" y="348"/>
                    </a:lnTo>
                    <a:lnTo>
                      <a:pt x="404" y="344"/>
                    </a:lnTo>
                    <a:lnTo>
                      <a:pt x="400" y="338"/>
                    </a:lnTo>
                    <a:lnTo>
                      <a:pt x="400" y="332"/>
                    </a:lnTo>
                    <a:lnTo>
                      <a:pt x="400" y="332"/>
                    </a:lnTo>
                    <a:lnTo>
                      <a:pt x="400" y="324"/>
                    </a:lnTo>
                    <a:lnTo>
                      <a:pt x="404" y="318"/>
                    </a:lnTo>
                    <a:lnTo>
                      <a:pt x="410" y="314"/>
                    </a:lnTo>
                    <a:lnTo>
                      <a:pt x="416" y="314"/>
                    </a:lnTo>
                    <a:lnTo>
                      <a:pt x="416" y="314"/>
                    </a:lnTo>
                    <a:lnTo>
                      <a:pt x="424" y="314"/>
                    </a:lnTo>
                    <a:lnTo>
                      <a:pt x="428" y="318"/>
                    </a:lnTo>
                    <a:lnTo>
                      <a:pt x="432" y="324"/>
                    </a:lnTo>
                    <a:lnTo>
                      <a:pt x="434" y="332"/>
                    </a:lnTo>
                    <a:lnTo>
                      <a:pt x="434" y="332"/>
                    </a:lnTo>
                    <a:lnTo>
                      <a:pt x="432" y="338"/>
                    </a:lnTo>
                    <a:lnTo>
                      <a:pt x="428" y="344"/>
                    </a:lnTo>
                    <a:lnTo>
                      <a:pt x="424" y="348"/>
                    </a:lnTo>
                    <a:lnTo>
                      <a:pt x="416" y="348"/>
                    </a:lnTo>
                    <a:close/>
                    <a:moveTo>
                      <a:pt x="416" y="294"/>
                    </a:moveTo>
                    <a:lnTo>
                      <a:pt x="416" y="294"/>
                    </a:lnTo>
                    <a:lnTo>
                      <a:pt x="410" y="292"/>
                    </a:lnTo>
                    <a:lnTo>
                      <a:pt x="404" y="288"/>
                    </a:lnTo>
                    <a:lnTo>
                      <a:pt x="400" y="282"/>
                    </a:lnTo>
                    <a:lnTo>
                      <a:pt x="400" y="276"/>
                    </a:lnTo>
                    <a:lnTo>
                      <a:pt x="400" y="276"/>
                    </a:lnTo>
                    <a:lnTo>
                      <a:pt x="400" y="270"/>
                    </a:lnTo>
                    <a:lnTo>
                      <a:pt x="404" y="264"/>
                    </a:lnTo>
                    <a:lnTo>
                      <a:pt x="410" y="260"/>
                    </a:lnTo>
                    <a:lnTo>
                      <a:pt x="416" y="258"/>
                    </a:lnTo>
                    <a:lnTo>
                      <a:pt x="416" y="258"/>
                    </a:lnTo>
                    <a:lnTo>
                      <a:pt x="424" y="260"/>
                    </a:lnTo>
                    <a:lnTo>
                      <a:pt x="428" y="264"/>
                    </a:lnTo>
                    <a:lnTo>
                      <a:pt x="432" y="270"/>
                    </a:lnTo>
                    <a:lnTo>
                      <a:pt x="434" y="276"/>
                    </a:lnTo>
                    <a:lnTo>
                      <a:pt x="434" y="276"/>
                    </a:lnTo>
                    <a:lnTo>
                      <a:pt x="432" y="282"/>
                    </a:lnTo>
                    <a:lnTo>
                      <a:pt x="428" y="288"/>
                    </a:lnTo>
                    <a:lnTo>
                      <a:pt x="424" y="292"/>
                    </a:lnTo>
                    <a:lnTo>
                      <a:pt x="416" y="294"/>
                    </a:lnTo>
                    <a:close/>
                    <a:moveTo>
                      <a:pt x="416" y="236"/>
                    </a:moveTo>
                    <a:lnTo>
                      <a:pt x="416" y="236"/>
                    </a:lnTo>
                    <a:lnTo>
                      <a:pt x="410" y="234"/>
                    </a:lnTo>
                    <a:lnTo>
                      <a:pt x="404" y="232"/>
                    </a:lnTo>
                    <a:lnTo>
                      <a:pt x="400" y="226"/>
                    </a:lnTo>
                    <a:lnTo>
                      <a:pt x="400" y="218"/>
                    </a:lnTo>
                    <a:lnTo>
                      <a:pt x="400" y="218"/>
                    </a:lnTo>
                    <a:lnTo>
                      <a:pt x="400" y="212"/>
                    </a:lnTo>
                    <a:lnTo>
                      <a:pt x="404" y="206"/>
                    </a:lnTo>
                    <a:lnTo>
                      <a:pt x="410" y="202"/>
                    </a:lnTo>
                    <a:lnTo>
                      <a:pt x="416" y="200"/>
                    </a:lnTo>
                    <a:lnTo>
                      <a:pt x="416" y="200"/>
                    </a:lnTo>
                    <a:lnTo>
                      <a:pt x="424" y="202"/>
                    </a:lnTo>
                    <a:lnTo>
                      <a:pt x="428" y="206"/>
                    </a:lnTo>
                    <a:lnTo>
                      <a:pt x="432" y="212"/>
                    </a:lnTo>
                    <a:lnTo>
                      <a:pt x="434" y="218"/>
                    </a:lnTo>
                    <a:lnTo>
                      <a:pt x="434" y="218"/>
                    </a:lnTo>
                    <a:lnTo>
                      <a:pt x="432" y="226"/>
                    </a:lnTo>
                    <a:lnTo>
                      <a:pt x="428" y="232"/>
                    </a:lnTo>
                    <a:lnTo>
                      <a:pt x="424" y="234"/>
                    </a:lnTo>
                    <a:lnTo>
                      <a:pt x="416" y="236"/>
                    </a:lnTo>
                    <a:close/>
                    <a:moveTo>
                      <a:pt x="784" y="148"/>
                    </a:moveTo>
                    <a:lnTo>
                      <a:pt x="784" y="148"/>
                    </a:lnTo>
                    <a:lnTo>
                      <a:pt x="776" y="146"/>
                    </a:lnTo>
                    <a:lnTo>
                      <a:pt x="772" y="144"/>
                    </a:lnTo>
                    <a:lnTo>
                      <a:pt x="768" y="140"/>
                    </a:lnTo>
                    <a:lnTo>
                      <a:pt x="768" y="134"/>
                    </a:lnTo>
                    <a:lnTo>
                      <a:pt x="768" y="134"/>
                    </a:lnTo>
                    <a:lnTo>
                      <a:pt x="768" y="128"/>
                    </a:lnTo>
                    <a:lnTo>
                      <a:pt x="772" y="124"/>
                    </a:lnTo>
                    <a:lnTo>
                      <a:pt x="776" y="120"/>
                    </a:lnTo>
                    <a:lnTo>
                      <a:pt x="784" y="120"/>
                    </a:lnTo>
                    <a:lnTo>
                      <a:pt x="784" y="120"/>
                    </a:lnTo>
                    <a:lnTo>
                      <a:pt x="788" y="120"/>
                    </a:lnTo>
                    <a:lnTo>
                      <a:pt x="792" y="124"/>
                    </a:lnTo>
                    <a:lnTo>
                      <a:pt x="796" y="128"/>
                    </a:lnTo>
                    <a:lnTo>
                      <a:pt x="796" y="134"/>
                    </a:lnTo>
                    <a:lnTo>
                      <a:pt x="796" y="134"/>
                    </a:lnTo>
                    <a:lnTo>
                      <a:pt x="796" y="140"/>
                    </a:lnTo>
                    <a:lnTo>
                      <a:pt x="792" y="144"/>
                    </a:lnTo>
                    <a:lnTo>
                      <a:pt x="788" y="146"/>
                    </a:lnTo>
                    <a:lnTo>
                      <a:pt x="784" y="1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16" name="Freeform 137">
                <a:extLst>
                  <a:ext uri="{FF2B5EF4-FFF2-40B4-BE49-F238E27FC236}">
                    <a16:creationId xmlns:a16="http://schemas.microsoft.com/office/drawing/2014/main" id="{B444E10C-10DD-FC37-73D5-44C703259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807" y="3090533"/>
                <a:ext cx="2150322" cy="1401280"/>
              </a:xfrm>
              <a:custGeom>
                <a:avLst/>
                <a:gdLst>
                  <a:gd name="T0" fmla="*/ 596 w 844"/>
                  <a:gd name="T1" fmla="*/ 20 h 550"/>
                  <a:gd name="T2" fmla="*/ 590 w 844"/>
                  <a:gd name="T3" fmla="*/ 12 h 550"/>
                  <a:gd name="T4" fmla="*/ 574 w 844"/>
                  <a:gd name="T5" fmla="*/ 4 h 550"/>
                  <a:gd name="T6" fmla="*/ 566 w 844"/>
                  <a:gd name="T7" fmla="*/ 0 h 550"/>
                  <a:gd name="T8" fmla="*/ 420 w 844"/>
                  <a:gd name="T9" fmla="*/ 176 h 550"/>
                  <a:gd name="T10" fmla="*/ 276 w 844"/>
                  <a:gd name="T11" fmla="*/ 0 h 550"/>
                  <a:gd name="T12" fmla="*/ 276 w 844"/>
                  <a:gd name="T13" fmla="*/ 2 h 550"/>
                  <a:gd name="T14" fmla="*/ 250 w 844"/>
                  <a:gd name="T15" fmla="*/ 20 h 550"/>
                  <a:gd name="T16" fmla="*/ 60 w 844"/>
                  <a:gd name="T17" fmla="*/ 102 h 550"/>
                  <a:gd name="T18" fmla="*/ 126 w 844"/>
                  <a:gd name="T19" fmla="*/ 266 h 550"/>
                  <a:gd name="T20" fmla="*/ 130 w 844"/>
                  <a:gd name="T21" fmla="*/ 268 h 550"/>
                  <a:gd name="T22" fmla="*/ 132 w 844"/>
                  <a:gd name="T23" fmla="*/ 272 h 550"/>
                  <a:gd name="T24" fmla="*/ 160 w 844"/>
                  <a:gd name="T25" fmla="*/ 278 h 550"/>
                  <a:gd name="T26" fmla="*/ 170 w 844"/>
                  <a:gd name="T27" fmla="*/ 278 h 550"/>
                  <a:gd name="T28" fmla="*/ 190 w 844"/>
                  <a:gd name="T29" fmla="*/ 268 h 550"/>
                  <a:gd name="T30" fmla="*/ 198 w 844"/>
                  <a:gd name="T31" fmla="*/ 260 h 550"/>
                  <a:gd name="T32" fmla="*/ 276 w 844"/>
                  <a:gd name="T33" fmla="*/ 144 h 550"/>
                  <a:gd name="T34" fmla="*/ 280 w 844"/>
                  <a:gd name="T35" fmla="*/ 476 h 550"/>
                  <a:gd name="T36" fmla="*/ 294 w 844"/>
                  <a:gd name="T37" fmla="*/ 478 h 550"/>
                  <a:gd name="T38" fmla="*/ 320 w 844"/>
                  <a:gd name="T39" fmla="*/ 490 h 550"/>
                  <a:gd name="T40" fmla="*/ 340 w 844"/>
                  <a:gd name="T41" fmla="*/ 508 h 550"/>
                  <a:gd name="T42" fmla="*/ 350 w 844"/>
                  <a:gd name="T43" fmla="*/ 534 h 550"/>
                  <a:gd name="T44" fmla="*/ 350 w 844"/>
                  <a:gd name="T45" fmla="*/ 550 h 550"/>
                  <a:gd name="T46" fmla="*/ 484 w 844"/>
                  <a:gd name="T47" fmla="*/ 548 h 550"/>
                  <a:gd name="T48" fmla="*/ 486 w 844"/>
                  <a:gd name="T49" fmla="*/ 534 h 550"/>
                  <a:gd name="T50" fmla="*/ 496 w 844"/>
                  <a:gd name="T51" fmla="*/ 508 h 550"/>
                  <a:gd name="T52" fmla="*/ 516 w 844"/>
                  <a:gd name="T53" fmla="*/ 490 h 550"/>
                  <a:gd name="T54" fmla="*/ 540 w 844"/>
                  <a:gd name="T55" fmla="*/ 478 h 550"/>
                  <a:gd name="T56" fmla="*/ 566 w 844"/>
                  <a:gd name="T57" fmla="*/ 476 h 550"/>
                  <a:gd name="T58" fmla="*/ 642 w 844"/>
                  <a:gd name="T59" fmla="*/ 250 h 550"/>
                  <a:gd name="T60" fmla="*/ 646 w 844"/>
                  <a:gd name="T61" fmla="*/ 256 h 550"/>
                  <a:gd name="T62" fmla="*/ 648 w 844"/>
                  <a:gd name="T63" fmla="*/ 260 h 550"/>
                  <a:gd name="T64" fmla="*/ 666 w 844"/>
                  <a:gd name="T65" fmla="*/ 274 h 550"/>
                  <a:gd name="T66" fmla="*/ 688 w 844"/>
                  <a:gd name="T67" fmla="*/ 278 h 550"/>
                  <a:gd name="T68" fmla="*/ 700 w 844"/>
                  <a:gd name="T69" fmla="*/ 276 h 550"/>
                  <a:gd name="T70" fmla="*/ 712 w 844"/>
                  <a:gd name="T71" fmla="*/ 272 h 550"/>
                  <a:gd name="T72" fmla="*/ 844 w 844"/>
                  <a:gd name="T73" fmla="*/ 176 h 550"/>
                  <a:gd name="T74" fmla="*/ 700 w 844"/>
                  <a:gd name="T75" fmla="*/ 168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44" h="550">
                    <a:moveTo>
                      <a:pt x="700" y="168"/>
                    </a:moveTo>
                    <a:lnTo>
                      <a:pt x="596" y="20"/>
                    </a:lnTo>
                    <a:lnTo>
                      <a:pt x="596" y="20"/>
                    </a:lnTo>
                    <a:lnTo>
                      <a:pt x="590" y="12"/>
                    </a:lnTo>
                    <a:lnTo>
                      <a:pt x="582" y="8"/>
                    </a:lnTo>
                    <a:lnTo>
                      <a:pt x="574" y="4"/>
                    </a:lnTo>
                    <a:lnTo>
                      <a:pt x="566" y="2"/>
                    </a:lnTo>
                    <a:lnTo>
                      <a:pt x="566" y="0"/>
                    </a:lnTo>
                    <a:lnTo>
                      <a:pt x="480" y="0"/>
                    </a:lnTo>
                    <a:lnTo>
                      <a:pt x="420" y="176"/>
                    </a:lnTo>
                    <a:lnTo>
                      <a:pt x="360" y="0"/>
                    </a:lnTo>
                    <a:lnTo>
                      <a:pt x="276" y="0"/>
                    </a:lnTo>
                    <a:lnTo>
                      <a:pt x="276" y="2"/>
                    </a:lnTo>
                    <a:lnTo>
                      <a:pt x="276" y="2"/>
                    </a:lnTo>
                    <a:lnTo>
                      <a:pt x="262" y="8"/>
                    </a:lnTo>
                    <a:lnTo>
                      <a:pt x="250" y="20"/>
                    </a:lnTo>
                    <a:lnTo>
                      <a:pt x="148" y="168"/>
                    </a:lnTo>
                    <a:lnTo>
                      <a:pt x="60" y="102"/>
                    </a:lnTo>
                    <a:lnTo>
                      <a:pt x="0" y="174"/>
                    </a:lnTo>
                    <a:lnTo>
                      <a:pt x="126" y="266"/>
                    </a:lnTo>
                    <a:lnTo>
                      <a:pt x="126" y="266"/>
                    </a:lnTo>
                    <a:lnTo>
                      <a:pt x="130" y="268"/>
                    </a:lnTo>
                    <a:lnTo>
                      <a:pt x="132" y="272"/>
                    </a:lnTo>
                    <a:lnTo>
                      <a:pt x="132" y="272"/>
                    </a:lnTo>
                    <a:lnTo>
                      <a:pt x="146" y="276"/>
                    </a:lnTo>
                    <a:lnTo>
                      <a:pt x="160" y="278"/>
                    </a:lnTo>
                    <a:lnTo>
                      <a:pt x="160" y="278"/>
                    </a:lnTo>
                    <a:lnTo>
                      <a:pt x="170" y="278"/>
                    </a:lnTo>
                    <a:lnTo>
                      <a:pt x="180" y="274"/>
                    </a:lnTo>
                    <a:lnTo>
                      <a:pt x="190" y="268"/>
                    </a:lnTo>
                    <a:lnTo>
                      <a:pt x="198" y="260"/>
                    </a:lnTo>
                    <a:lnTo>
                      <a:pt x="198" y="260"/>
                    </a:lnTo>
                    <a:lnTo>
                      <a:pt x="204" y="250"/>
                    </a:lnTo>
                    <a:lnTo>
                      <a:pt x="276" y="144"/>
                    </a:lnTo>
                    <a:lnTo>
                      <a:pt x="276" y="476"/>
                    </a:lnTo>
                    <a:lnTo>
                      <a:pt x="280" y="476"/>
                    </a:lnTo>
                    <a:lnTo>
                      <a:pt x="280" y="476"/>
                    </a:lnTo>
                    <a:lnTo>
                      <a:pt x="294" y="478"/>
                    </a:lnTo>
                    <a:lnTo>
                      <a:pt x="308" y="482"/>
                    </a:lnTo>
                    <a:lnTo>
                      <a:pt x="320" y="490"/>
                    </a:lnTo>
                    <a:lnTo>
                      <a:pt x="330" y="498"/>
                    </a:lnTo>
                    <a:lnTo>
                      <a:pt x="340" y="508"/>
                    </a:lnTo>
                    <a:lnTo>
                      <a:pt x="346" y="520"/>
                    </a:lnTo>
                    <a:lnTo>
                      <a:pt x="350" y="534"/>
                    </a:lnTo>
                    <a:lnTo>
                      <a:pt x="350" y="548"/>
                    </a:lnTo>
                    <a:lnTo>
                      <a:pt x="350" y="550"/>
                    </a:lnTo>
                    <a:lnTo>
                      <a:pt x="484" y="550"/>
                    </a:lnTo>
                    <a:lnTo>
                      <a:pt x="484" y="548"/>
                    </a:lnTo>
                    <a:lnTo>
                      <a:pt x="484" y="548"/>
                    </a:lnTo>
                    <a:lnTo>
                      <a:pt x="486" y="534"/>
                    </a:lnTo>
                    <a:lnTo>
                      <a:pt x="490" y="520"/>
                    </a:lnTo>
                    <a:lnTo>
                      <a:pt x="496" y="508"/>
                    </a:lnTo>
                    <a:lnTo>
                      <a:pt x="506" y="498"/>
                    </a:lnTo>
                    <a:lnTo>
                      <a:pt x="516" y="490"/>
                    </a:lnTo>
                    <a:lnTo>
                      <a:pt x="528" y="482"/>
                    </a:lnTo>
                    <a:lnTo>
                      <a:pt x="540" y="478"/>
                    </a:lnTo>
                    <a:lnTo>
                      <a:pt x="554" y="476"/>
                    </a:lnTo>
                    <a:lnTo>
                      <a:pt x="566" y="476"/>
                    </a:lnTo>
                    <a:lnTo>
                      <a:pt x="566" y="136"/>
                    </a:lnTo>
                    <a:lnTo>
                      <a:pt x="642" y="250"/>
                    </a:lnTo>
                    <a:lnTo>
                      <a:pt x="642" y="250"/>
                    </a:lnTo>
                    <a:lnTo>
                      <a:pt x="646" y="256"/>
                    </a:lnTo>
                    <a:lnTo>
                      <a:pt x="648" y="260"/>
                    </a:lnTo>
                    <a:lnTo>
                      <a:pt x="648" y="260"/>
                    </a:lnTo>
                    <a:lnTo>
                      <a:pt x="656" y="268"/>
                    </a:lnTo>
                    <a:lnTo>
                      <a:pt x="666" y="274"/>
                    </a:lnTo>
                    <a:lnTo>
                      <a:pt x="676" y="278"/>
                    </a:lnTo>
                    <a:lnTo>
                      <a:pt x="688" y="278"/>
                    </a:lnTo>
                    <a:lnTo>
                      <a:pt x="688" y="278"/>
                    </a:lnTo>
                    <a:lnTo>
                      <a:pt x="700" y="276"/>
                    </a:lnTo>
                    <a:lnTo>
                      <a:pt x="712" y="272"/>
                    </a:lnTo>
                    <a:lnTo>
                      <a:pt x="712" y="272"/>
                    </a:lnTo>
                    <a:lnTo>
                      <a:pt x="720" y="266"/>
                    </a:lnTo>
                    <a:lnTo>
                      <a:pt x="844" y="176"/>
                    </a:lnTo>
                    <a:lnTo>
                      <a:pt x="786" y="106"/>
                    </a:lnTo>
                    <a:lnTo>
                      <a:pt x="700" y="16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 dirty="0">
                  <a:cs typeface="+mn-ea"/>
                  <a:sym typeface="+mn-lt"/>
                </a:endParaRPr>
              </a:p>
            </p:txBody>
          </p:sp>
          <p:sp>
            <p:nvSpPr>
              <p:cNvPr id="17" name="Freeform 138">
                <a:extLst>
                  <a:ext uri="{FF2B5EF4-FFF2-40B4-BE49-F238E27FC236}">
                    <a16:creationId xmlns:a16="http://schemas.microsoft.com/office/drawing/2014/main" id="{49849B25-8E06-A63C-F4EC-9C8463571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2100" y="3396266"/>
                <a:ext cx="71338" cy="71338"/>
              </a:xfrm>
              <a:custGeom>
                <a:avLst/>
                <a:gdLst>
                  <a:gd name="T0" fmla="*/ 12 w 28"/>
                  <a:gd name="T1" fmla="*/ 28 h 28"/>
                  <a:gd name="T2" fmla="*/ 12 w 28"/>
                  <a:gd name="T3" fmla="*/ 28 h 28"/>
                  <a:gd name="T4" fmla="*/ 8 w 28"/>
                  <a:gd name="T5" fmla="*/ 26 h 28"/>
                  <a:gd name="T6" fmla="*/ 4 w 28"/>
                  <a:gd name="T7" fmla="*/ 24 h 28"/>
                  <a:gd name="T8" fmla="*/ 0 w 28"/>
                  <a:gd name="T9" fmla="*/ 20 h 28"/>
                  <a:gd name="T10" fmla="*/ 0 w 28"/>
                  <a:gd name="T11" fmla="*/ 14 h 28"/>
                  <a:gd name="T12" fmla="*/ 0 w 28"/>
                  <a:gd name="T13" fmla="*/ 14 h 28"/>
                  <a:gd name="T14" fmla="*/ 0 w 28"/>
                  <a:gd name="T15" fmla="*/ 8 h 28"/>
                  <a:gd name="T16" fmla="*/ 4 w 28"/>
                  <a:gd name="T17" fmla="*/ 4 h 28"/>
                  <a:gd name="T18" fmla="*/ 8 w 28"/>
                  <a:gd name="T19" fmla="*/ 0 h 28"/>
                  <a:gd name="T20" fmla="*/ 12 w 28"/>
                  <a:gd name="T21" fmla="*/ 0 h 28"/>
                  <a:gd name="T22" fmla="*/ 12 w 28"/>
                  <a:gd name="T23" fmla="*/ 0 h 28"/>
                  <a:gd name="T24" fmla="*/ 18 w 28"/>
                  <a:gd name="T25" fmla="*/ 0 h 28"/>
                  <a:gd name="T26" fmla="*/ 24 w 28"/>
                  <a:gd name="T27" fmla="*/ 4 h 28"/>
                  <a:gd name="T28" fmla="*/ 26 w 28"/>
                  <a:gd name="T29" fmla="*/ 8 h 28"/>
                  <a:gd name="T30" fmla="*/ 28 w 28"/>
                  <a:gd name="T31" fmla="*/ 14 h 28"/>
                  <a:gd name="T32" fmla="*/ 28 w 28"/>
                  <a:gd name="T33" fmla="*/ 14 h 28"/>
                  <a:gd name="T34" fmla="*/ 26 w 28"/>
                  <a:gd name="T35" fmla="*/ 20 h 28"/>
                  <a:gd name="T36" fmla="*/ 24 w 28"/>
                  <a:gd name="T37" fmla="*/ 24 h 28"/>
                  <a:gd name="T38" fmla="*/ 18 w 28"/>
                  <a:gd name="T39" fmla="*/ 26 h 28"/>
                  <a:gd name="T40" fmla="*/ 12 w 28"/>
                  <a:gd name="T4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28">
                    <a:moveTo>
                      <a:pt x="12" y="28"/>
                    </a:moveTo>
                    <a:lnTo>
                      <a:pt x="12" y="28"/>
                    </a:lnTo>
                    <a:lnTo>
                      <a:pt x="8" y="26"/>
                    </a:lnTo>
                    <a:lnTo>
                      <a:pt x="4" y="24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24" y="4"/>
                    </a:lnTo>
                    <a:lnTo>
                      <a:pt x="26" y="8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6" y="20"/>
                    </a:lnTo>
                    <a:lnTo>
                      <a:pt x="24" y="24"/>
                    </a:lnTo>
                    <a:lnTo>
                      <a:pt x="18" y="26"/>
                    </a:lnTo>
                    <a:lnTo>
                      <a:pt x="12" y="2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18" name="Freeform 139">
                <a:extLst>
                  <a:ext uri="{FF2B5EF4-FFF2-40B4-BE49-F238E27FC236}">
                    <a16:creationId xmlns:a16="http://schemas.microsoft.com/office/drawing/2014/main" id="{CC17A745-E7A1-BDCC-BF3F-E818F1D97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8917" y="3890535"/>
                <a:ext cx="86624" cy="86625"/>
              </a:xfrm>
              <a:custGeom>
                <a:avLst/>
                <a:gdLst>
                  <a:gd name="T0" fmla="*/ 16 w 34"/>
                  <a:gd name="T1" fmla="*/ 34 h 34"/>
                  <a:gd name="T2" fmla="*/ 16 w 34"/>
                  <a:gd name="T3" fmla="*/ 34 h 34"/>
                  <a:gd name="T4" fmla="*/ 10 w 34"/>
                  <a:gd name="T5" fmla="*/ 34 h 34"/>
                  <a:gd name="T6" fmla="*/ 4 w 34"/>
                  <a:gd name="T7" fmla="*/ 30 h 34"/>
                  <a:gd name="T8" fmla="*/ 0 w 34"/>
                  <a:gd name="T9" fmla="*/ 24 h 34"/>
                  <a:gd name="T10" fmla="*/ 0 w 34"/>
                  <a:gd name="T11" fmla="*/ 18 h 34"/>
                  <a:gd name="T12" fmla="*/ 0 w 34"/>
                  <a:gd name="T13" fmla="*/ 18 h 34"/>
                  <a:gd name="T14" fmla="*/ 0 w 34"/>
                  <a:gd name="T15" fmla="*/ 10 h 34"/>
                  <a:gd name="T16" fmla="*/ 4 w 34"/>
                  <a:gd name="T17" fmla="*/ 4 h 34"/>
                  <a:gd name="T18" fmla="*/ 10 w 34"/>
                  <a:gd name="T19" fmla="*/ 0 h 34"/>
                  <a:gd name="T20" fmla="*/ 16 w 34"/>
                  <a:gd name="T21" fmla="*/ 0 h 34"/>
                  <a:gd name="T22" fmla="*/ 16 w 34"/>
                  <a:gd name="T23" fmla="*/ 0 h 34"/>
                  <a:gd name="T24" fmla="*/ 24 w 34"/>
                  <a:gd name="T25" fmla="*/ 0 h 34"/>
                  <a:gd name="T26" fmla="*/ 28 w 34"/>
                  <a:gd name="T27" fmla="*/ 4 h 34"/>
                  <a:gd name="T28" fmla="*/ 32 w 34"/>
                  <a:gd name="T29" fmla="*/ 10 h 34"/>
                  <a:gd name="T30" fmla="*/ 34 w 34"/>
                  <a:gd name="T31" fmla="*/ 18 h 34"/>
                  <a:gd name="T32" fmla="*/ 34 w 34"/>
                  <a:gd name="T33" fmla="*/ 18 h 34"/>
                  <a:gd name="T34" fmla="*/ 32 w 34"/>
                  <a:gd name="T35" fmla="*/ 24 h 34"/>
                  <a:gd name="T36" fmla="*/ 28 w 34"/>
                  <a:gd name="T37" fmla="*/ 30 h 34"/>
                  <a:gd name="T38" fmla="*/ 24 w 34"/>
                  <a:gd name="T39" fmla="*/ 34 h 34"/>
                  <a:gd name="T40" fmla="*/ 16 w 34"/>
                  <a:gd name="T4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4">
                    <a:moveTo>
                      <a:pt x="16" y="34"/>
                    </a:moveTo>
                    <a:lnTo>
                      <a:pt x="16" y="34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0"/>
                    </a:lnTo>
                    <a:lnTo>
                      <a:pt x="4" y="4"/>
                    </a:lnTo>
                    <a:lnTo>
                      <a:pt x="10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28" y="4"/>
                    </a:lnTo>
                    <a:lnTo>
                      <a:pt x="32" y="10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2" y="24"/>
                    </a:lnTo>
                    <a:lnTo>
                      <a:pt x="28" y="30"/>
                    </a:lnTo>
                    <a:lnTo>
                      <a:pt x="24" y="34"/>
                    </a:lnTo>
                    <a:lnTo>
                      <a:pt x="16" y="34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19" name="Freeform 140">
                <a:extLst>
                  <a:ext uri="{FF2B5EF4-FFF2-40B4-BE49-F238E27FC236}">
                    <a16:creationId xmlns:a16="http://schemas.microsoft.com/office/drawing/2014/main" id="{12F7E057-B626-3E79-E895-48D29715A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8917" y="3747860"/>
                <a:ext cx="86624" cy="91720"/>
              </a:xfrm>
              <a:custGeom>
                <a:avLst/>
                <a:gdLst>
                  <a:gd name="T0" fmla="*/ 16 w 34"/>
                  <a:gd name="T1" fmla="*/ 36 h 36"/>
                  <a:gd name="T2" fmla="*/ 16 w 34"/>
                  <a:gd name="T3" fmla="*/ 36 h 36"/>
                  <a:gd name="T4" fmla="*/ 10 w 34"/>
                  <a:gd name="T5" fmla="*/ 34 h 36"/>
                  <a:gd name="T6" fmla="*/ 4 w 34"/>
                  <a:gd name="T7" fmla="*/ 30 h 36"/>
                  <a:gd name="T8" fmla="*/ 0 w 34"/>
                  <a:gd name="T9" fmla="*/ 24 h 36"/>
                  <a:gd name="T10" fmla="*/ 0 w 34"/>
                  <a:gd name="T11" fmla="*/ 18 h 36"/>
                  <a:gd name="T12" fmla="*/ 0 w 34"/>
                  <a:gd name="T13" fmla="*/ 18 h 36"/>
                  <a:gd name="T14" fmla="*/ 0 w 34"/>
                  <a:gd name="T15" fmla="*/ 12 h 36"/>
                  <a:gd name="T16" fmla="*/ 4 w 34"/>
                  <a:gd name="T17" fmla="*/ 6 h 36"/>
                  <a:gd name="T18" fmla="*/ 10 w 34"/>
                  <a:gd name="T19" fmla="*/ 2 h 36"/>
                  <a:gd name="T20" fmla="*/ 16 w 34"/>
                  <a:gd name="T21" fmla="*/ 0 h 36"/>
                  <a:gd name="T22" fmla="*/ 16 w 34"/>
                  <a:gd name="T23" fmla="*/ 0 h 36"/>
                  <a:gd name="T24" fmla="*/ 24 w 34"/>
                  <a:gd name="T25" fmla="*/ 2 h 36"/>
                  <a:gd name="T26" fmla="*/ 28 w 34"/>
                  <a:gd name="T27" fmla="*/ 6 h 36"/>
                  <a:gd name="T28" fmla="*/ 32 w 34"/>
                  <a:gd name="T29" fmla="*/ 12 h 36"/>
                  <a:gd name="T30" fmla="*/ 34 w 34"/>
                  <a:gd name="T31" fmla="*/ 18 h 36"/>
                  <a:gd name="T32" fmla="*/ 34 w 34"/>
                  <a:gd name="T33" fmla="*/ 18 h 36"/>
                  <a:gd name="T34" fmla="*/ 32 w 34"/>
                  <a:gd name="T35" fmla="*/ 24 h 36"/>
                  <a:gd name="T36" fmla="*/ 28 w 34"/>
                  <a:gd name="T37" fmla="*/ 30 h 36"/>
                  <a:gd name="T38" fmla="*/ 24 w 34"/>
                  <a:gd name="T39" fmla="*/ 34 h 36"/>
                  <a:gd name="T40" fmla="*/ 16 w 34"/>
                  <a:gd name="T41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6">
                    <a:moveTo>
                      <a:pt x="16" y="36"/>
                    </a:moveTo>
                    <a:lnTo>
                      <a:pt x="16" y="36"/>
                    </a:lnTo>
                    <a:lnTo>
                      <a:pt x="10" y="34"/>
                    </a:lnTo>
                    <a:lnTo>
                      <a:pt x="4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2"/>
                    </a:lnTo>
                    <a:lnTo>
                      <a:pt x="28" y="6"/>
                    </a:lnTo>
                    <a:lnTo>
                      <a:pt x="32" y="12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2" y="24"/>
                    </a:lnTo>
                    <a:lnTo>
                      <a:pt x="28" y="30"/>
                    </a:lnTo>
                    <a:lnTo>
                      <a:pt x="24" y="34"/>
                    </a:lnTo>
                    <a:lnTo>
                      <a:pt x="16" y="3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20" name="Freeform 141">
                <a:extLst>
                  <a:ext uri="{FF2B5EF4-FFF2-40B4-BE49-F238E27FC236}">
                    <a16:creationId xmlns:a16="http://schemas.microsoft.com/office/drawing/2014/main" id="{AD7CBF4A-7D9B-DEF1-957A-516B6A3D0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8917" y="3600089"/>
                <a:ext cx="86624" cy="91720"/>
              </a:xfrm>
              <a:custGeom>
                <a:avLst/>
                <a:gdLst>
                  <a:gd name="T0" fmla="*/ 16 w 34"/>
                  <a:gd name="T1" fmla="*/ 36 h 36"/>
                  <a:gd name="T2" fmla="*/ 16 w 34"/>
                  <a:gd name="T3" fmla="*/ 36 h 36"/>
                  <a:gd name="T4" fmla="*/ 10 w 34"/>
                  <a:gd name="T5" fmla="*/ 34 h 36"/>
                  <a:gd name="T6" fmla="*/ 4 w 34"/>
                  <a:gd name="T7" fmla="*/ 32 h 36"/>
                  <a:gd name="T8" fmla="*/ 0 w 34"/>
                  <a:gd name="T9" fmla="*/ 26 h 36"/>
                  <a:gd name="T10" fmla="*/ 0 w 34"/>
                  <a:gd name="T11" fmla="*/ 18 h 36"/>
                  <a:gd name="T12" fmla="*/ 0 w 34"/>
                  <a:gd name="T13" fmla="*/ 18 h 36"/>
                  <a:gd name="T14" fmla="*/ 0 w 34"/>
                  <a:gd name="T15" fmla="*/ 12 h 36"/>
                  <a:gd name="T16" fmla="*/ 4 w 34"/>
                  <a:gd name="T17" fmla="*/ 6 h 36"/>
                  <a:gd name="T18" fmla="*/ 10 w 34"/>
                  <a:gd name="T19" fmla="*/ 2 h 36"/>
                  <a:gd name="T20" fmla="*/ 16 w 34"/>
                  <a:gd name="T21" fmla="*/ 0 h 36"/>
                  <a:gd name="T22" fmla="*/ 16 w 34"/>
                  <a:gd name="T23" fmla="*/ 0 h 36"/>
                  <a:gd name="T24" fmla="*/ 24 w 34"/>
                  <a:gd name="T25" fmla="*/ 2 h 36"/>
                  <a:gd name="T26" fmla="*/ 28 w 34"/>
                  <a:gd name="T27" fmla="*/ 6 h 36"/>
                  <a:gd name="T28" fmla="*/ 32 w 34"/>
                  <a:gd name="T29" fmla="*/ 12 h 36"/>
                  <a:gd name="T30" fmla="*/ 34 w 34"/>
                  <a:gd name="T31" fmla="*/ 18 h 36"/>
                  <a:gd name="T32" fmla="*/ 34 w 34"/>
                  <a:gd name="T33" fmla="*/ 18 h 36"/>
                  <a:gd name="T34" fmla="*/ 32 w 34"/>
                  <a:gd name="T35" fmla="*/ 26 h 36"/>
                  <a:gd name="T36" fmla="*/ 28 w 34"/>
                  <a:gd name="T37" fmla="*/ 32 h 36"/>
                  <a:gd name="T38" fmla="*/ 24 w 34"/>
                  <a:gd name="T39" fmla="*/ 34 h 36"/>
                  <a:gd name="T40" fmla="*/ 16 w 34"/>
                  <a:gd name="T41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" h="36">
                    <a:moveTo>
                      <a:pt x="16" y="36"/>
                    </a:moveTo>
                    <a:lnTo>
                      <a:pt x="16" y="36"/>
                    </a:lnTo>
                    <a:lnTo>
                      <a:pt x="10" y="34"/>
                    </a:lnTo>
                    <a:lnTo>
                      <a:pt x="4" y="32"/>
                    </a:lnTo>
                    <a:lnTo>
                      <a:pt x="0" y="26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12"/>
                    </a:lnTo>
                    <a:lnTo>
                      <a:pt x="4" y="6"/>
                    </a:lnTo>
                    <a:lnTo>
                      <a:pt x="10" y="2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4" y="2"/>
                    </a:lnTo>
                    <a:lnTo>
                      <a:pt x="28" y="6"/>
                    </a:lnTo>
                    <a:lnTo>
                      <a:pt x="32" y="12"/>
                    </a:lnTo>
                    <a:lnTo>
                      <a:pt x="34" y="18"/>
                    </a:lnTo>
                    <a:lnTo>
                      <a:pt x="34" y="18"/>
                    </a:lnTo>
                    <a:lnTo>
                      <a:pt x="32" y="26"/>
                    </a:lnTo>
                    <a:lnTo>
                      <a:pt x="28" y="32"/>
                    </a:lnTo>
                    <a:lnTo>
                      <a:pt x="24" y="34"/>
                    </a:lnTo>
                    <a:lnTo>
                      <a:pt x="16" y="3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21" name="Freeform 142">
                <a:extLst>
                  <a:ext uri="{FF2B5EF4-FFF2-40B4-BE49-F238E27FC236}">
                    <a16:creationId xmlns:a16="http://schemas.microsoft.com/office/drawing/2014/main" id="{0EE6C2B5-37E7-ADA8-C79A-F5FF7A883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6498" y="3396266"/>
                <a:ext cx="71338" cy="71338"/>
              </a:xfrm>
              <a:custGeom>
                <a:avLst/>
                <a:gdLst>
                  <a:gd name="T0" fmla="*/ 16 w 28"/>
                  <a:gd name="T1" fmla="*/ 28 h 28"/>
                  <a:gd name="T2" fmla="*/ 16 w 28"/>
                  <a:gd name="T3" fmla="*/ 28 h 28"/>
                  <a:gd name="T4" fmla="*/ 8 w 28"/>
                  <a:gd name="T5" fmla="*/ 26 h 28"/>
                  <a:gd name="T6" fmla="*/ 4 w 28"/>
                  <a:gd name="T7" fmla="*/ 24 h 28"/>
                  <a:gd name="T8" fmla="*/ 0 w 28"/>
                  <a:gd name="T9" fmla="*/ 20 h 28"/>
                  <a:gd name="T10" fmla="*/ 0 w 28"/>
                  <a:gd name="T11" fmla="*/ 14 h 28"/>
                  <a:gd name="T12" fmla="*/ 0 w 28"/>
                  <a:gd name="T13" fmla="*/ 14 h 28"/>
                  <a:gd name="T14" fmla="*/ 0 w 28"/>
                  <a:gd name="T15" fmla="*/ 8 h 28"/>
                  <a:gd name="T16" fmla="*/ 4 w 28"/>
                  <a:gd name="T17" fmla="*/ 4 h 28"/>
                  <a:gd name="T18" fmla="*/ 8 w 28"/>
                  <a:gd name="T19" fmla="*/ 0 h 28"/>
                  <a:gd name="T20" fmla="*/ 16 w 28"/>
                  <a:gd name="T21" fmla="*/ 0 h 28"/>
                  <a:gd name="T22" fmla="*/ 16 w 28"/>
                  <a:gd name="T23" fmla="*/ 0 h 28"/>
                  <a:gd name="T24" fmla="*/ 20 w 28"/>
                  <a:gd name="T25" fmla="*/ 0 h 28"/>
                  <a:gd name="T26" fmla="*/ 24 w 28"/>
                  <a:gd name="T27" fmla="*/ 4 h 28"/>
                  <a:gd name="T28" fmla="*/ 28 w 28"/>
                  <a:gd name="T29" fmla="*/ 8 h 28"/>
                  <a:gd name="T30" fmla="*/ 28 w 28"/>
                  <a:gd name="T31" fmla="*/ 14 h 28"/>
                  <a:gd name="T32" fmla="*/ 28 w 28"/>
                  <a:gd name="T33" fmla="*/ 14 h 28"/>
                  <a:gd name="T34" fmla="*/ 28 w 28"/>
                  <a:gd name="T35" fmla="*/ 20 h 28"/>
                  <a:gd name="T36" fmla="*/ 24 w 28"/>
                  <a:gd name="T37" fmla="*/ 24 h 28"/>
                  <a:gd name="T38" fmla="*/ 20 w 28"/>
                  <a:gd name="T39" fmla="*/ 26 h 28"/>
                  <a:gd name="T40" fmla="*/ 16 w 28"/>
                  <a:gd name="T4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28">
                    <a:moveTo>
                      <a:pt x="16" y="28"/>
                    </a:moveTo>
                    <a:lnTo>
                      <a:pt x="16" y="28"/>
                    </a:lnTo>
                    <a:lnTo>
                      <a:pt x="8" y="26"/>
                    </a:lnTo>
                    <a:lnTo>
                      <a:pt x="4" y="24"/>
                    </a:lnTo>
                    <a:lnTo>
                      <a:pt x="0" y="20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20" y="0"/>
                    </a:lnTo>
                    <a:lnTo>
                      <a:pt x="24" y="4"/>
                    </a:lnTo>
                    <a:lnTo>
                      <a:pt x="28" y="8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20"/>
                    </a:lnTo>
                    <a:lnTo>
                      <a:pt x="24" y="24"/>
                    </a:lnTo>
                    <a:lnTo>
                      <a:pt x="20" y="26"/>
                    </a:lnTo>
                    <a:lnTo>
                      <a:pt x="16" y="2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22" name="Freeform 143">
                <a:extLst>
                  <a:ext uri="{FF2B5EF4-FFF2-40B4-BE49-F238E27FC236}">
                    <a16:creationId xmlns:a16="http://schemas.microsoft.com/office/drawing/2014/main" id="{F5849936-6A6C-D351-BBAE-8076647F1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552" y="3330024"/>
                <a:ext cx="366880" cy="168153"/>
              </a:xfrm>
              <a:custGeom>
                <a:avLst/>
                <a:gdLst>
                  <a:gd name="T0" fmla="*/ 134 w 144"/>
                  <a:gd name="T1" fmla="*/ 2 h 66"/>
                  <a:gd name="T2" fmla="*/ 134 w 144"/>
                  <a:gd name="T3" fmla="*/ 2 h 66"/>
                  <a:gd name="T4" fmla="*/ 130 w 144"/>
                  <a:gd name="T5" fmla="*/ 0 h 66"/>
                  <a:gd name="T6" fmla="*/ 126 w 144"/>
                  <a:gd name="T7" fmla="*/ 0 h 66"/>
                  <a:gd name="T8" fmla="*/ 20 w 144"/>
                  <a:gd name="T9" fmla="*/ 0 h 66"/>
                  <a:gd name="T10" fmla="*/ 20 w 144"/>
                  <a:gd name="T11" fmla="*/ 0 h 66"/>
                  <a:gd name="T12" fmla="*/ 12 w 144"/>
                  <a:gd name="T13" fmla="*/ 2 h 66"/>
                  <a:gd name="T14" fmla="*/ 4 w 144"/>
                  <a:gd name="T15" fmla="*/ 6 h 66"/>
                  <a:gd name="T16" fmla="*/ 0 w 144"/>
                  <a:gd name="T17" fmla="*/ 12 h 66"/>
                  <a:gd name="T18" fmla="*/ 0 w 144"/>
                  <a:gd name="T19" fmla="*/ 18 h 66"/>
                  <a:gd name="T20" fmla="*/ 0 w 144"/>
                  <a:gd name="T21" fmla="*/ 18 h 66"/>
                  <a:gd name="T22" fmla="*/ 0 w 144"/>
                  <a:gd name="T23" fmla="*/ 28 h 66"/>
                  <a:gd name="T24" fmla="*/ 4 w 144"/>
                  <a:gd name="T25" fmla="*/ 34 h 66"/>
                  <a:gd name="T26" fmla="*/ 12 w 144"/>
                  <a:gd name="T27" fmla="*/ 38 h 66"/>
                  <a:gd name="T28" fmla="*/ 20 w 144"/>
                  <a:gd name="T29" fmla="*/ 40 h 66"/>
                  <a:gd name="T30" fmla="*/ 94 w 144"/>
                  <a:gd name="T31" fmla="*/ 66 h 66"/>
                  <a:gd name="T32" fmla="*/ 144 w 144"/>
                  <a:gd name="T33" fmla="*/ 6 h 66"/>
                  <a:gd name="T34" fmla="*/ 144 w 144"/>
                  <a:gd name="T35" fmla="*/ 6 h 66"/>
                  <a:gd name="T36" fmla="*/ 134 w 144"/>
                  <a:gd name="T37" fmla="*/ 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4" h="66">
                    <a:moveTo>
                      <a:pt x="134" y="2"/>
                    </a:moveTo>
                    <a:lnTo>
                      <a:pt x="134" y="2"/>
                    </a:lnTo>
                    <a:lnTo>
                      <a:pt x="130" y="0"/>
                    </a:lnTo>
                    <a:lnTo>
                      <a:pt x="1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94" y="66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3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23" name="Freeform 144">
                <a:extLst>
                  <a:ext uri="{FF2B5EF4-FFF2-40B4-BE49-F238E27FC236}">
                    <a16:creationId xmlns:a16="http://schemas.microsoft.com/office/drawing/2014/main" id="{E67491F8-6284-4D45-96FB-E126E99D3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9552" y="3330024"/>
                <a:ext cx="366880" cy="168153"/>
              </a:xfrm>
              <a:custGeom>
                <a:avLst/>
                <a:gdLst>
                  <a:gd name="T0" fmla="*/ 134 w 144"/>
                  <a:gd name="T1" fmla="*/ 2 h 66"/>
                  <a:gd name="T2" fmla="*/ 134 w 144"/>
                  <a:gd name="T3" fmla="*/ 2 h 66"/>
                  <a:gd name="T4" fmla="*/ 130 w 144"/>
                  <a:gd name="T5" fmla="*/ 0 h 66"/>
                  <a:gd name="T6" fmla="*/ 126 w 144"/>
                  <a:gd name="T7" fmla="*/ 0 h 66"/>
                  <a:gd name="T8" fmla="*/ 20 w 144"/>
                  <a:gd name="T9" fmla="*/ 0 h 66"/>
                  <a:gd name="T10" fmla="*/ 20 w 144"/>
                  <a:gd name="T11" fmla="*/ 0 h 66"/>
                  <a:gd name="T12" fmla="*/ 12 w 144"/>
                  <a:gd name="T13" fmla="*/ 2 h 66"/>
                  <a:gd name="T14" fmla="*/ 4 w 144"/>
                  <a:gd name="T15" fmla="*/ 6 h 66"/>
                  <a:gd name="T16" fmla="*/ 0 w 144"/>
                  <a:gd name="T17" fmla="*/ 12 h 66"/>
                  <a:gd name="T18" fmla="*/ 0 w 144"/>
                  <a:gd name="T19" fmla="*/ 18 h 66"/>
                  <a:gd name="T20" fmla="*/ 0 w 144"/>
                  <a:gd name="T21" fmla="*/ 18 h 66"/>
                  <a:gd name="T22" fmla="*/ 0 w 144"/>
                  <a:gd name="T23" fmla="*/ 28 h 66"/>
                  <a:gd name="T24" fmla="*/ 4 w 144"/>
                  <a:gd name="T25" fmla="*/ 34 h 66"/>
                  <a:gd name="T26" fmla="*/ 12 w 144"/>
                  <a:gd name="T27" fmla="*/ 38 h 66"/>
                  <a:gd name="T28" fmla="*/ 20 w 144"/>
                  <a:gd name="T29" fmla="*/ 40 h 66"/>
                  <a:gd name="T30" fmla="*/ 94 w 144"/>
                  <a:gd name="T31" fmla="*/ 66 h 66"/>
                  <a:gd name="T32" fmla="*/ 144 w 144"/>
                  <a:gd name="T33" fmla="*/ 6 h 66"/>
                  <a:gd name="T34" fmla="*/ 144 w 144"/>
                  <a:gd name="T35" fmla="*/ 6 h 66"/>
                  <a:gd name="T36" fmla="*/ 134 w 144"/>
                  <a:gd name="T37" fmla="*/ 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4" h="66">
                    <a:moveTo>
                      <a:pt x="134" y="2"/>
                    </a:moveTo>
                    <a:lnTo>
                      <a:pt x="134" y="2"/>
                    </a:lnTo>
                    <a:lnTo>
                      <a:pt x="130" y="0"/>
                    </a:lnTo>
                    <a:lnTo>
                      <a:pt x="1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2" y="2"/>
                    </a:lnTo>
                    <a:lnTo>
                      <a:pt x="4" y="6"/>
                    </a:lnTo>
                    <a:lnTo>
                      <a:pt x="0" y="12"/>
                    </a:lnTo>
                    <a:lnTo>
                      <a:pt x="0" y="18"/>
                    </a:lnTo>
                    <a:lnTo>
                      <a:pt x="0" y="18"/>
                    </a:lnTo>
                    <a:lnTo>
                      <a:pt x="0" y="28"/>
                    </a:lnTo>
                    <a:lnTo>
                      <a:pt x="4" y="34"/>
                    </a:lnTo>
                    <a:lnTo>
                      <a:pt x="12" y="38"/>
                    </a:lnTo>
                    <a:lnTo>
                      <a:pt x="20" y="40"/>
                    </a:lnTo>
                    <a:lnTo>
                      <a:pt x="94" y="66"/>
                    </a:lnTo>
                    <a:lnTo>
                      <a:pt x="144" y="6"/>
                    </a:lnTo>
                    <a:lnTo>
                      <a:pt x="144" y="6"/>
                    </a:lnTo>
                    <a:lnTo>
                      <a:pt x="134" y="2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24" name="Freeform 145">
                <a:extLst>
                  <a:ext uri="{FF2B5EF4-FFF2-40B4-BE49-F238E27FC236}">
                    <a16:creationId xmlns:a16="http://schemas.microsoft.com/office/drawing/2014/main" id="{DA9E9062-1E62-7B97-ECBB-BF6999A8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234" y="3355502"/>
                <a:ext cx="152866" cy="173249"/>
              </a:xfrm>
              <a:custGeom>
                <a:avLst/>
                <a:gdLst>
                  <a:gd name="T0" fmla="*/ 60 w 60"/>
                  <a:gd name="T1" fmla="*/ 4 h 68"/>
                  <a:gd name="T2" fmla="*/ 52 w 60"/>
                  <a:gd name="T3" fmla="*/ 0 h 68"/>
                  <a:gd name="T4" fmla="*/ 16 w 60"/>
                  <a:gd name="T5" fmla="*/ 40 h 68"/>
                  <a:gd name="T6" fmla="*/ 0 w 60"/>
                  <a:gd name="T7" fmla="*/ 60 h 68"/>
                  <a:gd name="T8" fmla="*/ 0 w 60"/>
                  <a:gd name="T9" fmla="*/ 60 h 68"/>
                  <a:gd name="T10" fmla="*/ 0 w 60"/>
                  <a:gd name="T11" fmla="*/ 60 h 68"/>
                  <a:gd name="T12" fmla="*/ 2 w 60"/>
                  <a:gd name="T13" fmla="*/ 62 h 68"/>
                  <a:gd name="T14" fmla="*/ 4 w 60"/>
                  <a:gd name="T15" fmla="*/ 64 h 68"/>
                  <a:gd name="T16" fmla="*/ 8 w 60"/>
                  <a:gd name="T17" fmla="*/ 68 h 68"/>
                  <a:gd name="T18" fmla="*/ 42 w 60"/>
                  <a:gd name="T19" fmla="*/ 26 h 68"/>
                  <a:gd name="T20" fmla="*/ 60 w 60"/>
                  <a:gd name="T21" fmla="*/ 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8">
                    <a:moveTo>
                      <a:pt x="60" y="4"/>
                    </a:moveTo>
                    <a:lnTo>
                      <a:pt x="52" y="0"/>
                    </a:lnTo>
                    <a:lnTo>
                      <a:pt x="16" y="4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2" y="62"/>
                    </a:lnTo>
                    <a:lnTo>
                      <a:pt x="4" y="64"/>
                    </a:lnTo>
                    <a:lnTo>
                      <a:pt x="8" y="68"/>
                    </a:lnTo>
                    <a:lnTo>
                      <a:pt x="42" y="26"/>
                    </a:lnTo>
                    <a:lnTo>
                      <a:pt x="6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25" name="Freeform 146">
                <a:extLst>
                  <a:ext uri="{FF2B5EF4-FFF2-40B4-BE49-F238E27FC236}">
                    <a16:creationId xmlns:a16="http://schemas.microsoft.com/office/drawing/2014/main" id="{1577C2A1-3C35-8F50-A2E6-1494C6CDD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8600" y="3330024"/>
                <a:ext cx="366880" cy="168153"/>
              </a:xfrm>
              <a:custGeom>
                <a:avLst/>
                <a:gdLst>
                  <a:gd name="T0" fmla="*/ 8 w 144"/>
                  <a:gd name="T1" fmla="*/ 2 h 66"/>
                  <a:gd name="T2" fmla="*/ 8 w 144"/>
                  <a:gd name="T3" fmla="*/ 2 h 66"/>
                  <a:gd name="T4" fmla="*/ 14 w 144"/>
                  <a:gd name="T5" fmla="*/ 0 h 66"/>
                  <a:gd name="T6" fmla="*/ 18 w 144"/>
                  <a:gd name="T7" fmla="*/ 0 h 66"/>
                  <a:gd name="T8" fmla="*/ 124 w 144"/>
                  <a:gd name="T9" fmla="*/ 0 h 66"/>
                  <a:gd name="T10" fmla="*/ 124 w 144"/>
                  <a:gd name="T11" fmla="*/ 0 h 66"/>
                  <a:gd name="T12" fmla="*/ 132 w 144"/>
                  <a:gd name="T13" fmla="*/ 2 h 66"/>
                  <a:gd name="T14" fmla="*/ 138 w 144"/>
                  <a:gd name="T15" fmla="*/ 6 h 66"/>
                  <a:gd name="T16" fmla="*/ 142 w 144"/>
                  <a:gd name="T17" fmla="*/ 12 h 66"/>
                  <a:gd name="T18" fmla="*/ 144 w 144"/>
                  <a:gd name="T19" fmla="*/ 18 h 66"/>
                  <a:gd name="T20" fmla="*/ 144 w 144"/>
                  <a:gd name="T21" fmla="*/ 18 h 66"/>
                  <a:gd name="T22" fmla="*/ 142 w 144"/>
                  <a:gd name="T23" fmla="*/ 28 h 66"/>
                  <a:gd name="T24" fmla="*/ 138 w 144"/>
                  <a:gd name="T25" fmla="*/ 34 h 66"/>
                  <a:gd name="T26" fmla="*/ 132 w 144"/>
                  <a:gd name="T27" fmla="*/ 38 h 66"/>
                  <a:gd name="T28" fmla="*/ 124 w 144"/>
                  <a:gd name="T29" fmla="*/ 40 h 66"/>
                  <a:gd name="T30" fmla="*/ 50 w 144"/>
                  <a:gd name="T31" fmla="*/ 66 h 66"/>
                  <a:gd name="T32" fmla="*/ 0 w 144"/>
                  <a:gd name="T33" fmla="*/ 6 h 66"/>
                  <a:gd name="T34" fmla="*/ 0 w 144"/>
                  <a:gd name="T35" fmla="*/ 6 h 66"/>
                  <a:gd name="T36" fmla="*/ 4 w 144"/>
                  <a:gd name="T37" fmla="*/ 4 h 66"/>
                  <a:gd name="T38" fmla="*/ 8 w 144"/>
                  <a:gd name="T39" fmla="*/ 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4" h="66">
                    <a:moveTo>
                      <a:pt x="8" y="2"/>
                    </a:moveTo>
                    <a:lnTo>
                      <a:pt x="8" y="2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32" y="2"/>
                    </a:lnTo>
                    <a:lnTo>
                      <a:pt x="138" y="6"/>
                    </a:lnTo>
                    <a:lnTo>
                      <a:pt x="142" y="12"/>
                    </a:lnTo>
                    <a:lnTo>
                      <a:pt x="144" y="18"/>
                    </a:lnTo>
                    <a:lnTo>
                      <a:pt x="144" y="18"/>
                    </a:lnTo>
                    <a:lnTo>
                      <a:pt x="142" y="28"/>
                    </a:lnTo>
                    <a:lnTo>
                      <a:pt x="138" y="34"/>
                    </a:lnTo>
                    <a:lnTo>
                      <a:pt x="132" y="38"/>
                    </a:lnTo>
                    <a:lnTo>
                      <a:pt x="124" y="40"/>
                    </a:lnTo>
                    <a:lnTo>
                      <a:pt x="50" y="6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26" name="Freeform 147">
                <a:extLst>
                  <a:ext uri="{FF2B5EF4-FFF2-40B4-BE49-F238E27FC236}">
                    <a16:creationId xmlns:a16="http://schemas.microsoft.com/office/drawing/2014/main" id="{73738AC4-D0D2-CCB6-17A0-4F2AF5AE6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8600" y="3330024"/>
                <a:ext cx="366880" cy="168153"/>
              </a:xfrm>
              <a:custGeom>
                <a:avLst/>
                <a:gdLst>
                  <a:gd name="T0" fmla="*/ 8 w 144"/>
                  <a:gd name="T1" fmla="*/ 2 h 66"/>
                  <a:gd name="T2" fmla="*/ 8 w 144"/>
                  <a:gd name="T3" fmla="*/ 2 h 66"/>
                  <a:gd name="T4" fmla="*/ 14 w 144"/>
                  <a:gd name="T5" fmla="*/ 0 h 66"/>
                  <a:gd name="T6" fmla="*/ 18 w 144"/>
                  <a:gd name="T7" fmla="*/ 0 h 66"/>
                  <a:gd name="T8" fmla="*/ 124 w 144"/>
                  <a:gd name="T9" fmla="*/ 0 h 66"/>
                  <a:gd name="T10" fmla="*/ 124 w 144"/>
                  <a:gd name="T11" fmla="*/ 0 h 66"/>
                  <a:gd name="T12" fmla="*/ 132 w 144"/>
                  <a:gd name="T13" fmla="*/ 2 h 66"/>
                  <a:gd name="T14" fmla="*/ 138 w 144"/>
                  <a:gd name="T15" fmla="*/ 6 h 66"/>
                  <a:gd name="T16" fmla="*/ 142 w 144"/>
                  <a:gd name="T17" fmla="*/ 12 h 66"/>
                  <a:gd name="T18" fmla="*/ 144 w 144"/>
                  <a:gd name="T19" fmla="*/ 18 h 66"/>
                  <a:gd name="T20" fmla="*/ 144 w 144"/>
                  <a:gd name="T21" fmla="*/ 18 h 66"/>
                  <a:gd name="T22" fmla="*/ 142 w 144"/>
                  <a:gd name="T23" fmla="*/ 28 h 66"/>
                  <a:gd name="T24" fmla="*/ 138 w 144"/>
                  <a:gd name="T25" fmla="*/ 34 h 66"/>
                  <a:gd name="T26" fmla="*/ 132 w 144"/>
                  <a:gd name="T27" fmla="*/ 38 h 66"/>
                  <a:gd name="T28" fmla="*/ 124 w 144"/>
                  <a:gd name="T29" fmla="*/ 40 h 66"/>
                  <a:gd name="T30" fmla="*/ 50 w 144"/>
                  <a:gd name="T31" fmla="*/ 66 h 66"/>
                  <a:gd name="T32" fmla="*/ 0 w 144"/>
                  <a:gd name="T33" fmla="*/ 6 h 66"/>
                  <a:gd name="T34" fmla="*/ 0 w 144"/>
                  <a:gd name="T35" fmla="*/ 6 h 66"/>
                  <a:gd name="T36" fmla="*/ 4 w 144"/>
                  <a:gd name="T37" fmla="*/ 4 h 66"/>
                  <a:gd name="T38" fmla="*/ 8 w 144"/>
                  <a:gd name="T39" fmla="*/ 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4" h="66">
                    <a:moveTo>
                      <a:pt x="8" y="2"/>
                    </a:moveTo>
                    <a:lnTo>
                      <a:pt x="8" y="2"/>
                    </a:lnTo>
                    <a:lnTo>
                      <a:pt x="14" y="0"/>
                    </a:lnTo>
                    <a:lnTo>
                      <a:pt x="18" y="0"/>
                    </a:lnTo>
                    <a:lnTo>
                      <a:pt x="124" y="0"/>
                    </a:lnTo>
                    <a:lnTo>
                      <a:pt x="124" y="0"/>
                    </a:lnTo>
                    <a:lnTo>
                      <a:pt x="132" y="2"/>
                    </a:lnTo>
                    <a:lnTo>
                      <a:pt x="138" y="6"/>
                    </a:lnTo>
                    <a:lnTo>
                      <a:pt x="142" y="12"/>
                    </a:lnTo>
                    <a:lnTo>
                      <a:pt x="144" y="18"/>
                    </a:lnTo>
                    <a:lnTo>
                      <a:pt x="144" y="18"/>
                    </a:lnTo>
                    <a:lnTo>
                      <a:pt x="142" y="28"/>
                    </a:lnTo>
                    <a:lnTo>
                      <a:pt x="138" y="34"/>
                    </a:lnTo>
                    <a:lnTo>
                      <a:pt x="132" y="38"/>
                    </a:lnTo>
                    <a:lnTo>
                      <a:pt x="124" y="40"/>
                    </a:lnTo>
                    <a:lnTo>
                      <a:pt x="50" y="6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4" y="4"/>
                    </a:lnTo>
                    <a:lnTo>
                      <a:pt x="8" y="2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  <p:sp>
            <p:nvSpPr>
              <p:cNvPr id="27" name="Freeform 148">
                <a:extLst>
                  <a:ext uri="{FF2B5EF4-FFF2-40B4-BE49-F238E27FC236}">
                    <a16:creationId xmlns:a16="http://schemas.microsoft.com/office/drawing/2014/main" id="{8E41604F-83B2-4ACF-1E24-DB58AA2428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2932" y="3355502"/>
                <a:ext cx="152866" cy="173249"/>
              </a:xfrm>
              <a:custGeom>
                <a:avLst/>
                <a:gdLst>
                  <a:gd name="T0" fmla="*/ 0 w 60"/>
                  <a:gd name="T1" fmla="*/ 4 h 68"/>
                  <a:gd name="T2" fmla="*/ 8 w 60"/>
                  <a:gd name="T3" fmla="*/ 0 h 68"/>
                  <a:gd name="T4" fmla="*/ 8 w 60"/>
                  <a:gd name="T5" fmla="*/ 0 h 68"/>
                  <a:gd name="T6" fmla="*/ 44 w 60"/>
                  <a:gd name="T7" fmla="*/ 40 h 68"/>
                  <a:gd name="T8" fmla="*/ 60 w 60"/>
                  <a:gd name="T9" fmla="*/ 60 h 68"/>
                  <a:gd name="T10" fmla="*/ 60 w 60"/>
                  <a:gd name="T11" fmla="*/ 60 h 68"/>
                  <a:gd name="T12" fmla="*/ 56 w 60"/>
                  <a:gd name="T13" fmla="*/ 64 h 68"/>
                  <a:gd name="T14" fmla="*/ 52 w 60"/>
                  <a:gd name="T15" fmla="*/ 68 h 68"/>
                  <a:gd name="T16" fmla="*/ 18 w 60"/>
                  <a:gd name="T17" fmla="*/ 26 h 68"/>
                  <a:gd name="T18" fmla="*/ 0 w 60"/>
                  <a:gd name="T19" fmla="*/ 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8">
                    <a:moveTo>
                      <a:pt x="0" y="4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44" y="40"/>
                    </a:lnTo>
                    <a:lnTo>
                      <a:pt x="60" y="60"/>
                    </a:lnTo>
                    <a:lnTo>
                      <a:pt x="60" y="60"/>
                    </a:lnTo>
                    <a:lnTo>
                      <a:pt x="56" y="64"/>
                    </a:lnTo>
                    <a:lnTo>
                      <a:pt x="52" y="68"/>
                    </a:lnTo>
                    <a:lnTo>
                      <a:pt x="18" y="26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4690" tIns="62346" rIns="124690" bIns="6234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54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41" name="Straight Connector 292">
            <a:extLst>
              <a:ext uri="{FF2B5EF4-FFF2-40B4-BE49-F238E27FC236}">
                <a16:creationId xmlns:a16="http://schemas.microsoft.com/office/drawing/2014/main" id="{ADC16D42-1993-6F4F-36DE-CED05ECFA9FC}"/>
              </a:ext>
            </a:extLst>
          </p:cNvPr>
          <p:cNvCxnSpPr/>
          <p:nvPr/>
        </p:nvCxnSpPr>
        <p:spPr>
          <a:xfrm>
            <a:off x="7741138" y="2236749"/>
            <a:ext cx="0" cy="4722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99">
            <a:extLst>
              <a:ext uri="{FF2B5EF4-FFF2-40B4-BE49-F238E27FC236}">
                <a16:creationId xmlns:a16="http://schemas.microsoft.com/office/drawing/2014/main" id="{C6F9F41D-4FA2-83A3-ADA4-5AEC81297BFD}"/>
              </a:ext>
            </a:extLst>
          </p:cNvPr>
          <p:cNvCxnSpPr/>
          <p:nvPr/>
        </p:nvCxnSpPr>
        <p:spPr>
          <a:xfrm>
            <a:off x="8407461" y="3933434"/>
            <a:ext cx="0" cy="4722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04">
            <a:extLst>
              <a:ext uri="{FF2B5EF4-FFF2-40B4-BE49-F238E27FC236}">
                <a16:creationId xmlns:a16="http://schemas.microsoft.com/office/drawing/2014/main" id="{EE4A03BA-E7B1-76C2-1710-C3AA846F7E1B}"/>
              </a:ext>
            </a:extLst>
          </p:cNvPr>
          <p:cNvCxnSpPr/>
          <p:nvPr/>
        </p:nvCxnSpPr>
        <p:spPr>
          <a:xfrm>
            <a:off x="3762775" y="3971241"/>
            <a:ext cx="0" cy="4722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309">
            <a:extLst>
              <a:ext uri="{FF2B5EF4-FFF2-40B4-BE49-F238E27FC236}">
                <a16:creationId xmlns:a16="http://schemas.microsoft.com/office/drawing/2014/main" id="{ADCB5570-FAB5-7125-B138-AC77A4696AB8}"/>
              </a:ext>
            </a:extLst>
          </p:cNvPr>
          <p:cNvCxnSpPr/>
          <p:nvPr/>
        </p:nvCxnSpPr>
        <p:spPr>
          <a:xfrm>
            <a:off x="4639103" y="2236749"/>
            <a:ext cx="0" cy="47228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125">
            <a:extLst>
              <a:ext uri="{FF2B5EF4-FFF2-40B4-BE49-F238E27FC236}">
                <a16:creationId xmlns:a16="http://schemas.microsoft.com/office/drawing/2014/main" id="{87F48D0E-290D-908E-BC98-1B1FB32D98D0}"/>
              </a:ext>
            </a:extLst>
          </p:cNvPr>
          <p:cNvGrpSpPr/>
          <p:nvPr/>
        </p:nvGrpSpPr>
        <p:grpSpPr>
          <a:xfrm>
            <a:off x="1823104" y="2145222"/>
            <a:ext cx="2491315" cy="1205966"/>
            <a:chOff x="2474272" y="1869025"/>
            <a:chExt cx="2491315" cy="1205966"/>
          </a:xfrm>
        </p:grpSpPr>
        <p:sp>
          <p:nvSpPr>
            <p:cNvPr id="46" name="TextBox 53">
              <a:extLst>
                <a:ext uri="{FF2B5EF4-FFF2-40B4-BE49-F238E27FC236}">
                  <a16:creationId xmlns:a16="http://schemas.microsoft.com/office/drawing/2014/main" id="{5F2B794C-A657-A107-E1C5-AFF4FE0B4898}"/>
                </a:ext>
              </a:extLst>
            </p:cNvPr>
            <p:cNvSpPr txBox="1"/>
            <p:nvPr/>
          </p:nvSpPr>
          <p:spPr>
            <a:xfrm>
              <a:off x="2474272" y="2382494"/>
              <a:ext cx="2491315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ru-RU" sz="1500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Рутина больше не тормозит — всё движется быстрее и точнее</a:t>
              </a:r>
              <a:r>
                <a:rPr lang="en-US" altLang="zh-CN" sz="14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. </a:t>
              </a:r>
            </a:p>
          </p:txBody>
        </p:sp>
        <p:sp>
          <p:nvSpPr>
            <p:cNvPr id="47" name="TextBox 42">
              <a:extLst>
                <a:ext uri="{FF2B5EF4-FFF2-40B4-BE49-F238E27FC236}">
                  <a16:creationId xmlns:a16="http://schemas.microsoft.com/office/drawing/2014/main" id="{1025FCC1-C4F9-E7FB-BE1B-41415F168BBC}"/>
                </a:ext>
              </a:extLst>
            </p:cNvPr>
            <p:cNvSpPr txBox="1"/>
            <p:nvPr/>
          </p:nvSpPr>
          <p:spPr>
            <a:xfrm>
              <a:off x="2872443" y="1869025"/>
              <a:ext cx="208769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r"/>
              <a:r>
                <a:rPr lang="ru-RU" sz="1600" dirty="0">
                  <a:solidFill>
                    <a:schemeClr val="accent2"/>
                  </a:solidFill>
                  <a:latin typeface="Century Gothic" panose="020B0502020202020204" pitchFamily="34" charset="0"/>
                </a:rPr>
                <a:t>Ускорение процессов до 3 раз</a:t>
              </a:r>
              <a:endParaRPr lang="zh-CN" altLang="en-US" sz="1800" b="0" dirty="0">
                <a:solidFill>
                  <a:schemeClr val="accent2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8" name="组合 128">
            <a:extLst>
              <a:ext uri="{FF2B5EF4-FFF2-40B4-BE49-F238E27FC236}">
                <a16:creationId xmlns:a16="http://schemas.microsoft.com/office/drawing/2014/main" id="{50873164-06CC-027D-36B3-904E298CC0A7}"/>
              </a:ext>
            </a:extLst>
          </p:cNvPr>
          <p:cNvGrpSpPr/>
          <p:nvPr/>
        </p:nvGrpSpPr>
        <p:grpSpPr>
          <a:xfrm>
            <a:off x="615821" y="3927851"/>
            <a:ext cx="2884546" cy="1179149"/>
            <a:chOff x="2148240" y="1960552"/>
            <a:chExt cx="2884546" cy="1179149"/>
          </a:xfrm>
        </p:grpSpPr>
        <p:sp>
          <p:nvSpPr>
            <p:cNvPr id="49" name="TextBox 53">
              <a:extLst>
                <a:ext uri="{FF2B5EF4-FFF2-40B4-BE49-F238E27FC236}">
                  <a16:creationId xmlns:a16="http://schemas.microsoft.com/office/drawing/2014/main" id="{877D7AF9-3974-5A14-A194-10A05FDD7E85}"/>
                </a:ext>
              </a:extLst>
            </p:cNvPr>
            <p:cNvSpPr txBox="1"/>
            <p:nvPr/>
          </p:nvSpPr>
          <p:spPr>
            <a:xfrm>
              <a:off x="2148240" y="2447204"/>
              <a:ext cx="2884546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r">
                <a:lnSpc>
                  <a:spcPct val="100000"/>
                </a:lnSpc>
              </a:pPr>
              <a:r>
                <a:rPr lang="ru-RU" sz="1500" dirty="0">
                  <a:solidFill>
                    <a:srgbClr val="594682"/>
                  </a:solidFill>
                  <a:latin typeface="Century Gothic" panose="020B0502020202020204" pitchFamily="34" charset="0"/>
                </a:rPr>
                <a:t>Все процессы структурированы, понятны и легко масштабируются.</a:t>
              </a:r>
              <a:endParaRPr lang="en-US" altLang="zh-CN" sz="1500" dirty="0">
                <a:solidFill>
                  <a:srgbClr val="594682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TextBox 42">
              <a:extLst>
                <a:ext uri="{FF2B5EF4-FFF2-40B4-BE49-F238E27FC236}">
                  <a16:creationId xmlns:a16="http://schemas.microsoft.com/office/drawing/2014/main" id="{5DA538E0-94E8-F606-4475-665BA9474156}"/>
                </a:ext>
              </a:extLst>
            </p:cNvPr>
            <p:cNvSpPr txBox="1"/>
            <p:nvPr/>
          </p:nvSpPr>
          <p:spPr>
            <a:xfrm>
              <a:off x="2877893" y="1960552"/>
              <a:ext cx="208769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r"/>
              <a:r>
                <a:rPr lang="ru-RU" sz="1600" dirty="0">
                  <a:solidFill>
                    <a:srgbClr val="594682"/>
                  </a:solidFill>
                  <a:latin typeface="Century Gothic" panose="020B0502020202020204" pitchFamily="34" charset="0"/>
                </a:rPr>
                <a:t>Прозрачность и порядок</a:t>
              </a:r>
              <a:endParaRPr lang="zh-CN" altLang="en-US" sz="1800" b="0" dirty="0">
                <a:solidFill>
                  <a:srgbClr val="594682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1" name="Group 207">
            <a:extLst>
              <a:ext uri="{FF2B5EF4-FFF2-40B4-BE49-F238E27FC236}">
                <a16:creationId xmlns:a16="http://schemas.microsoft.com/office/drawing/2014/main" id="{0CF4510E-87E8-35BF-AD8A-1ADADE35B99B}"/>
              </a:ext>
            </a:extLst>
          </p:cNvPr>
          <p:cNvGrpSpPr/>
          <p:nvPr/>
        </p:nvGrpSpPr>
        <p:grpSpPr>
          <a:xfrm>
            <a:off x="7475139" y="3953566"/>
            <a:ext cx="460937" cy="460937"/>
            <a:chOff x="8085931" y="2732484"/>
            <a:chExt cx="457200" cy="457200"/>
          </a:xfrm>
          <a:solidFill>
            <a:srgbClr val="565CA8"/>
          </a:solidFill>
        </p:grpSpPr>
        <p:sp>
          <p:nvSpPr>
            <p:cNvPr id="52" name="Freeform 53">
              <a:extLst>
                <a:ext uri="{FF2B5EF4-FFF2-40B4-BE49-F238E27FC236}">
                  <a16:creationId xmlns:a16="http://schemas.microsoft.com/office/drawing/2014/main" id="{5B4006EB-5AFB-0F24-612A-09EBD5ED76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5931" y="2732484"/>
              <a:ext cx="457200" cy="457200"/>
            </a:xfrm>
            <a:custGeom>
              <a:avLst/>
              <a:gdLst>
                <a:gd name="T0" fmla="*/ 342 w 1152"/>
                <a:gd name="T1" fmla="*/ 990 h 1152"/>
                <a:gd name="T2" fmla="*/ 207 w 1152"/>
                <a:gd name="T3" fmla="*/ 855 h 1152"/>
                <a:gd name="T4" fmla="*/ 72 w 1152"/>
                <a:gd name="T5" fmla="*/ 720 h 1152"/>
                <a:gd name="T6" fmla="*/ 110 w 1152"/>
                <a:gd name="T7" fmla="*/ 635 h 1152"/>
                <a:gd name="T8" fmla="*/ 161 w 1152"/>
                <a:gd name="T9" fmla="*/ 565 h 1152"/>
                <a:gd name="T10" fmla="*/ 224 w 1152"/>
                <a:gd name="T11" fmla="*/ 507 h 1152"/>
                <a:gd name="T12" fmla="*/ 295 w 1152"/>
                <a:gd name="T13" fmla="*/ 456 h 1152"/>
                <a:gd name="T14" fmla="*/ 447 w 1152"/>
                <a:gd name="T15" fmla="*/ 365 h 1152"/>
                <a:gd name="T16" fmla="*/ 545 w 1152"/>
                <a:gd name="T17" fmla="*/ 302 h 1152"/>
                <a:gd name="T18" fmla="*/ 611 w 1152"/>
                <a:gd name="T19" fmla="*/ 247 h 1152"/>
                <a:gd name="T20" fmla="*/ 667 w 1152"/>
                <a:gd name="T21" fmla="*/ 181 h 1152"/>
                <a:gd name="T22" fmla="*/ 709 w 1152"/>
                <a:gd name="T23" fmla="*/ 102 h 1152"/>
                <a:gd name="T24" fmla="*/ 809 w 1152"/>
                <a:gd name="T25" fmla="*/ 161 h 1152"/>
                <a:gd name="T26" fmla="*/ 946 w 1152"/>
                <a:gd name="T27" fmla="*/ 297 h 1152"/>
                <a:gd name="T28" fmla="*/ 1081 w 1152"/>
                <a:gd name="T29" fmla="*/ 431 h 1152"/>
                <a:gd name="T30" fmla="*/ 1043 w 1152"/>
                <a:gd name="T31" fmla="*/ 517 h 1152"/>
                <a:gd name="T32" fmla="*/ 991 w 1152"/>
                <a:gd name="T33" fmla="*/ 586 h 1152"/>
                <a:gd name="T34" fmla="*/ 928 w 1152"/>
                <a:gd name="T35" fmla="*/ 644 h 1152"/>
                <a:gd name="T36" fmla="*/ 857 w 1152"/>
                <a:gd name="T37" fmla="*/ 695 h 1152"/>
                <a:gd name="T38" fmla="*/ 705 w 1152"/>
                <a:gd name="T39" fmla="*/ 786 h 1152"/>
                <a:gd name="T40" fmla="*/ 607 w 1152"/>
                <a:gd name="T41" fmla="*/ 849 h 1152"/>
                <a:gd name="T42" fmla="*/ 541 w 1152"/>
                <a:gd name="T43" fmla="*/ 904 h 1152"/>
                <a:gd name="T44" fmla="*/ 485 w 1152"/>
                <a:gd name="T45" fmla="*/ 970 h 1152"/>
                <a:gd name="T46" fmla="*/ 442 w 1152"/>
                <a:gd name="T47" fmla="*/ 1050 h 1152"/>
                <a:gd name="T48" fmla="*/ 1131 w 1152"/>
                <a:gd name="T49" fmla="*/ 381 h 1152"/>
                <a:gd name="T50" fmla="*/ 757 w 1152"/>
                <a:gd name="T51" fmla="*/ 10 h 1152"/>
                <a:gd name="T52" fmla="*/ 731 w 1152"/>
                <a:gd name="T53" fmla="*/ 0 h 1152"/>
                <a:gd name="T54" fmla="*/ 703 w 1152"/>
                <a:gd name="T55" fmla="*/ 1 h 1152"/>
                <a:gd name="T56" fmla="*/ 677 w 1152"/>
                <a:gd name="T57" fmla="*/ 14 h 1152"/>
                <a:gd name="T58" fmla="*/ 658 w 1152"/>
                <a:gd name="T59" fmla="*/ 35 h 1152"/>
                <a:gd name="T60" fmla="*/ 644 w 1152"/>
                <a:gd name="T61" fmla="*/ 69 h 1152"/>
                <a:gd name="T62" fmla="*/ 617 w 1152"/>
                <a:gd name="T63" fmla="*/ 125 h 1152"/>
                <a:gd name="T64" fmla="*/ 580 w 1152"/>
                <a:gd name="T65" fmla="*/ 175 h 1152"/>
                <a:gd name="T66" fmla="*/ 520 w 1152"/>
                <a:gd name="T67" fmla="*/ 230 h 1152"/>
                <a:gd name="T68" fmla="*/ 443 w 1152"/>
                <a:gd name="T69" fmla="*/ 283 h 1152"/>
                <a:gd name="T70" fmla="*/ 360 w 1152"/>
                <a:gd name="T71" fmla="*/ 333 h 1152"/>
                <a:gd name="T72" fmla="*/ 268 w 1152"/>
                <a:gd name="T73" fmla="*/ 388 h 1152"/>
                <a:gd name="T74" fmla="*/ 180 w 1152"/>
                <a:gd name="T75" fmla="*/ 451 h 1152"/>
                <a:gd name="T76" fmla="*/ 104 w 1152"/>
                <a:gd name="T77" fmla="*/ 521 h 1152"/>
                <a:gd name="T78" fmla="*/ 51 w 1152"/>
                <a:gd name="T79" fmla="*/ 592 h 1152"/>
                <a:gd name="T80" fmla="*/ 12 w 1152"/>
                <a:gd name="T81" fmla="*/ 671 h 1152"/>
                <a:gd name="T82" fmla="*/ 0 w 1152"/>
                <a:gd name="T83" fmla="*/ 717 h 1152"/>
                <a:gd name="T84" fmla="*/ 5 w 1152"/>
                <a:gd name="T85" fmla="*/ 747 h 1152"/>
                <a:gd name="T86" fmla="*/ 21 w 1152"/>
                <a:gd name="T87" fmla="*/ 770 h 1152"/>
                <a:gd name="T88" fmla="*/ 396 w 1152"/>
                <a:gd name="T89" fmla="*/ 1142 h 1152"/>
                <a:gd name="T90" fmla="*/ 422 w 1152"/>
                <a:gd name="T91" fmla="*/ 1151 h 1152"/>
                <a:gd name="T92" fmla="*/ 450 w 1152"/>
                <a:gd name="T93" fmla="*/ 1149 h 1152"/>
                <a:gd name="T94" fmla="*/ 476 w 1152"/>
                <a:gd name="T95" fmla="*/ 1137 h 1152"/>
                <a:gd name="T96" fmla="*/ 494 w 1152"/>
                <a:gd name="T97" fmla="*/ 1117 h 1152"/>
                <a:gd name="T98" fmla="*/ 507 w 1152"/>
                <a:gd name="T99" fmla="*/ 1081 h 1152"/>
                <a:gd name="T100" fmla="*/ 534 w 1152"/>
                <a:gd name="T101" fmla="*/ 1026 h 1152"/>
                <a:gd name="T102" fmla="*/ 572 w 1152"/>
                <a:gd name="T103" fmla="*/ 977 h 1152"/>
                <a:gd name="T104" fmla="*/ 632 w 1152"/>
                <a:gd name="T105" fmla="*/ 921 h 1152"/>
                <a:gd name="T106" fmla="*/ 708 w 1152"/>
                <a:gd name="T107" fmla="*/ 868 h 1152"/>
                <a:gd name="T108" fmla="*/ 792 w 1152"/>
                <a:gd name="T109" fmla="*/ 818 h 1152"/>
                <a:gd name="T110" fmla="*/ 884 w 1152"/>
                <a:gd name="T111" fmla="*/ 763 h 1152"/>
                <a:gd name="T112" fmla="*/ 973 w 1152"/>
                <a:gd name="T113" fmla="*/ 701 h 1152"/>
                <a:gd name="T114" fmla="*/ 1048 w 1152"/>
                <a:gd name="T115" fmla="*/ 631 h 1152"/>
                <a:gd name="T116" fmla="*/ 1101 w 1152"/>
                <a:gd name="T117" fmla="*/ 560 h 1152"/>
                <a:gd name="T118" fmla="*/ 1139 w 1152"/>
                <a:gd name="T119" fmla="*/ 481 h 1152"/>
                <a:gd name="T120" fmla="*/ 1152 w 1152"/>
                <a:gd name="T121" fmla="*/ 433 h 1152"/>
                <a:gd name="T122" fmla="*/ 1146 w 1152"/>
                <a:gd name="T123" fmla="*/ 405 h 1152"/>
                <a:gd name="T124" fmla="*/ 1131 w 1152"/>
                <a:gd name="T125" fmla="*/ 381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52" h="1152">
                  <a:moveTo>
                    <a:pt x="433" y="1079"/>
                  </a:moveTo>
                  <a:lnTo>
                    <a:pt x="387" y="1035"/>
                  </a:lnTo>
                  <a:lnTo>
                    <a:pt x="342" y="990"/>
                  </a:lnTo>
                  <a:lnTo>
                    <a:pt x="297" y="945"/>
                  </a:lnTo>
                  <a:lnTo>
                    <a:pt x="252" y="900"/>
                  </a:lnTo>
                  <a:lnTo>
                    <a:pt x="207" y="855"/>
                  </a:lnTo>
                  <a:lnTo>
                    <a:pt x="161" y="809"/>
                  </a:lnTo>
                  <a:lnTo>
                    <a:pt x="117" y="765"/>
                  </a:lnTo>
                  <a:lnTo>
                    <a:pt x="72" y="720"/>
                  </a:lnTo>
                  <a:lnTo>
                    <a:pt x="83" y="689"/>
                  </a:lnTo>
                  <a:lnTo>
                    <a:pt x="96" y="661"/>
                  </a:lnTo>
                  <a:lnTo>
                    <a:pt x="110" y="635"/>
                  </a:lnTo>
                  <a:lnTo>
                    <a:pt x="125" y="611"/>
                  </a:lnTo>
                  <a:lnTo>
                    <a:pt x="142" y="587"/>
                  </a:lnTo>
                  <a:lnTo>
                    <a:pt x="161" y="565"/>
                  </a:lnTo>
                  <a:lnTo>
                    <a:pt x="181" y="545"/>
                  </a:lnTo>
                  <a:lnTo>
                    <a:pt x="202" y="525"/>
                  </a:lnTo>
                  <a:lnTo>
                    <a:pt x="224" y="507"/>
                  </a:lnTo>
                  <a:lnTo>
                    <a:pt x="247" y="490"/>
                  </a:lnTo>
                  <a:lnTo>
                    <a:pt x="270" y="472"/>
                  </a:lnTo>
                  <a:lnTo>
                    <a:pt x="295" y="456"/>
                  </a:lnTo>
                  <a:lnTo>
                    <a:pt x="345" y="426"/>
                  </a:lnTo>
                  <a:lnTo>
                    <a:pt x="396" y="396"/>
                  </a:lnTo>
                  <a:lnTo>
                    <a:pt x="447" y="365"/>
                  </a:lnTo>
                  <a:lnTo>
                    <a:pt x="497" y="335"/>
                  </a:lnTo>
                  <a:lnTo>
                    <a:pt x="521" y="319"/>
                  </a:lnTo>
                  <a:lnTo>
                    <a:pt x="545" y="302"/>
                  </a:lnTo>
                  <a:lnTo>
                    <a:pt x="568" y="284"/>
                  </a:lnTo>
                  <a:lnTo>
                    <a:pt x="590" y="266"/>
                  </a:lnTo>
                  <a:lnTo>
                    <a:pt x="611" y="247"/>
                  </a:lnTo>
                  <a:lnTo>
                    <a:pt x="631" y="226"/>
                  </a:lnTo>
                  <a:lnTo>
                    <a:pt x="650" y="204"/>
                  </a:lnTo>
                  <a:lnTo>
                    <a:pt x="667" y="181"/>
                  </a:lnTo>
                  <a:lnTo>
                    <a:pt x="683" y="156"/>
                  </a:lnTo>
                  <a:lnTo>
                    <a:pt x="697" y="130"/>
                  </a:lnTo>
                  <a:lnTo>
                    <a:pt x="709" y="102"/>
                  </a:lnTo>
                  <a:lnTo>
                    <a:pt x="720" y="72"/>
                  </a:lnTo>
                  <a:lnTo>
                    <a:pt x="765" y="117"/>
                  </a:lnTo>
                  <a:lnTo>
                    <a:pt x="809" y="161"/>
                  </a:lnTo>
                  <a:lnTo>
                    <a:pt x="855" y="207"/>
                  </a:lnTo>
                  <a:lnTo>
                    <a:pt x="900" y="252"/>
                  </a:lnTo>
                  <a:lnTo>
                    <a:pt x="946" y="297"/>
                  </a:lnTo>
                  <a:lnTo>
                    <a:pt x="990" y="342"/>
                  </a:lnTo>
                  <a:lnTo>
                    <a:pt x="1035" y="387"/>
                  </a:lnTo>
                  <a:lnTo>
                    <a:pt x="1081" y="431"/>
                  </a:lnTo>
                  <a:lnTo>
                    <a:pt x="1070" y="462"/>
                  </a:lnTo>
                  <a:lnTo>
                    <a:pt x="1057" y="490"/>
                  </a:lnTo>
                  <a:lnTo>
                    <a:pt x="1043" y="517"/>
                  </a:lnTo>
                  <a:lnTo>
                    <a:pt x="1027" y="541"/>
                  </a:lnTo>
                  <a:lnTo>
                    <a:pt x="1009" y="564"/>
                  </a:lnTo>
                  <a:lnTo>
                    <a:pt x="991" y="586"/>
                  </a:lnTo>
                  <a:lnTo>
                    <a:pt x="971" y="606"/>
                  </a:lnTo>
                  <a:lnTo>
                    <a:pt x="950" y="626"/>
                  </a:lnTo>
                  <a:lnTo>
                    <a:pt x="928" y="644"/>
                  </a:lnTo>
                  <a:lnTo>
                    <a:pt x="904" y="662"/>
                  </a:lnTo>
                  <a:lnTo>
                    <a:pt x="882" y="679"/>
                  </a:lnTo>
                  <a:lnTo>
                    <a:pt x="857" y="695"/>
                  </a:lnTo>
                  <a:lnTo>
                    <a:pt x="807" y="726"/>
                  </a:lnTo>
                  <a:lnTo>
                    <a:pt x="757" y="755"/>
                  </a:lnTo>
                  <a:lnTo>
                    <a:pt x="705" y="786"/>
                  </a:lnTo>
                  <a:lnTo>
                    <a:pt x="655" y="817"/>
                  </a:lnTo>
                  <a:lnTo>
                    <a:pt x="631" y="833"/>
                  </a:lnTo>
                  <a:lnTo>
                    <a:pt x="607" y="849"/>
                  </a:lnTo>
                  <a:lnTo>
                    <a:pt x="584" y="867"/>
                  </a:lnTo>
                  <a:lnTo>
                    <a:pt x="562" y="885"/>
                  </a:lnTo>
                  <a:lnTo>
                    <a:pt x="541" y="904"/>
                  </a:lnTo>
                  <a:lnTo>
                    <a:pt x="521" y="925"/>
                  </a:lnTo>
                  <a:lnTo>
                    <a:pt x="503" y="948"/>
                  </a:lnTo>
                  <a:lnTo>
                    <a:pt x="485" y="970"/>
                  </a:lnTo>
                  <a:lnTo>
                    <a:pt x="469" y="995"/>
                  </a:lnTo>
                  <a:lnTo>
                    <a:pt x="455" y="1022"/>
                  </a:lnTo>
                  <a:lnTo>
                    <a:pt x="442" y="1050"/>
                  </a:lnTo>
                  <a:lnTo>
                    <a:pt x="433" y="1079"/>
                  </a:lnTo>
                  <a:lnTo>
                    <a:pt x="433" y="1079"/>
                  </a:lnTo>
                  <a:close/>
                  <a:moveTo>
                    <a:pt x="1131" y="381"/>
                  </a:moveTo>
                  <a:lnTo>
                    <a:pt x="771" y="21"/>
                  </a:lnTo>
                  <a:lnTo>
                    <a:pt x="764" y="14"/>
                  </a:lnTo>
                  <a:lnTo>
                    <a:pt x="757" y="10"/>
                  </a:lnTo>
                  <a:lnTo>
                    <a:pt x="748" y="6"/>
                  </a:lnTo>
                  <a:lnTo>
                    <a:pt x="739" y="3"/>
                  </a:lnTo>
                  <a:lnTo>
                    <a:pt x="731" y="0"/>
                  </a:lnTo>
                  <a:lnTo>
                    <a:pt x="721" y="0"/>
                  </a:lnTo>
                  <a:lnTo>
                    <a:pt x="712" y="0"/>
                  </a:lnTo>
                  <a:lnTo>
                    <a:pt x="703" y="1"/>
                  </a:lnTo>
                  <a:lnTo>
                    <a:pt x="693" y="5"/>
                  </a:lnTo>
                  <a:lnTo>
                    <a:pt x="684" y="9"/>
                  </a:lnTo>
                  <a:lnTo>
                    <a:pt x="677" y="14"/>
                  </a:lnTo>
                  <a:lnTo>
                    <a:pt x="669" y="21"/>
                  </a:lnTo>
                  <a:lnTo>
                    <a:pt x="664" y="27"/>
                  </a:lnTo>
                  <a:lnTo>
                    <a:pt x="658" y="35"/>
                  </a:lnTo>
                  <a:lnTo>
                    <a:pt x="654" y="42"/>
                  </a:lnTo>
                  <a:lnTo>
                    <a:pt x="651" y="50"/>
                  </a:lnTo>
                  <a:lnTo>
                    <a:pt x="644" y="69"/>
                  </a:lnTo>
                  <a:lnTo>
                    <a:pt x="637" y="89"/>
                  </a:lnTo>
                  <a:lnTo>
                    <a:pt x="628" y="107"/>
                  </a:lnTo>
                  <a:lnTo>
                    <a:pt x="617" y="125"/>
                  </a:lnTo>
                  <a:lnTo>
                    <a:pt x="606" y="142"/>
                  </a:lnTo>
                  <a:lnTo>
                    <a:pt x="593" y="159"/>
                  </a:lnTo>
                  <a:lnTo>
                    <a:pt x="580" y="175"/>
                  </a:lnTo>
                  <a:lnTo>
                    <a:pt x="565" y="192"/>
                  </a:lnTo>
                  <a:lnTo>
                    <a:pt x="544" y="211"/>
                  </a:lnTo>
                  <a:lnTo>
                    <a:pt x="520" y="230"/>
                  </a:lnTo>
                  <a:lnTo>
                    <a:pt x="496" y="249"/>
                  </a:lnTo>
                  <a:lnTo>
                    <a:pt x="470" y="266"/>
                  </a:lnTo>
                  <a:lnTo>
                    <a:pt x="443" y="283"/>
                  </a:lnTo>
                  <a:lnTo>
                    <a:pt x="416" y="301"/>
                  </a:lnTo>
                  <a:lnTo>
                    <a:pt x="388" y="317"/>
                  </a:lnTo>
                  <a:lnTo>
                    <a:pt x="360" y="333"/>
                  </a:lnTo>
                  <a:lnTo>
                    <a:pt x="329" y="351"/>
                  </a:lnTo>
                  <a:lnTo>
                    <a:pt x="299" y="370"/>
                  </a:lnTo>
                  <a:lnTo>
                    <a:pt x="268" y="388"/>
                  </a:lnTo>
                  <a:lnTo>
                    <a:pt x="238" y="408"/>
                  </a:lnTo>
                  <a:lnTo>
                    <a:pt x="208" y="428"/>
                  </a:lnTo>
                  <a:lnTo>
                    <a:pt x="180" y="451"/>
                  </a:lnTo>
                  <a:lnTo>
                    <a:pt x="152" y="473"/>
                  </a:lnTo>
                  <a:lnTo>
                    <a:pt x="125" y="498"/>
                  </a:lnTo>
                  <a:lnTo>
                    <a:pt x="104" y="521"/>
                  </a:lnTo>
                  <a:lnTo>
                    <a:pt x="85" y="544"/>
                  </a:lnTo>
                  <a:lnTo>
                    <a:pt x="67" y="567"/>
                  </a:lnTo>
                  <a:lnTo>
                    <a:pt x="51" y="592"/>
                  </a:lnTo>
                  <a:lnTo>
                    <a:pt x="36" y="617"/>
                  </a:lnTo>
                  <a:lnTo>
                    <a:pt x="24" y="644"/>
                  </a:lnTo>
                  <a:lnTo>
                    <a:pt x="12" y="671"/>
                  </a:lnTo>
                  <a:lnTo>
                    <a:pt x="3" y="698"/>
                  </a:lnTo>
                  <a:lnTo>
                    <a:pt x="0" y="708"/>
                  </a:lnTo>
                  <a:lnTo>
                    <a:pt x="0" y="717"/>
                  </a:lnTo>
                  <a:lnTo>
                    <a:pt x="0" y="727"/>
                  </a:lnTo>
                  <a:lnTo>
                    <a:pt x="3" y="737"/>
                  </a:lnTo>
                  <a:lnTo>
                    <a:pt x="5" y="747"/>
                  </a:lnTo>
                  <a:lnTo>
                    <a:pt x="9" y="755"/>
                  </a:lnTo>
                  <a:lnTo>
                    <a:pt x="15" y="763"/>
                  </a:lnTo>
                  <a:lnTo>
                    <a:pt x="21" y="770"/>
                  </a:lnTo>
                  <a:lnTo>
                    <a:pt x="381" y="1131"/>
                  </a:lnTo>
                  <a:lnTo>
                    <a:pt x="388" y="1137"/>
                  </a:lnTo>
                  <a:lnTo>
                    <a:pt x="396" y="1142"/>
                  </a:lnTo>
                  <a:lnTo>
                    <a:pt x="404" y="1146"/>
                  </a:lnTo>
                  <a:lnTo>
                    <a:pt x="413" y="1149"/>
                  </a:lnTo>
                  <a:lnTo>
                    <a:pt x="422" y="1151"/>
                  </a:lnTo>
                  <a:lnTo>
                    <a:pt x="430" y="1152"/>
                  </a:lnTo>
                  <a:lnTo>
                    <a:pt x="440" y="1152"/>
                  </a:lnTo>
                  <a:lnTo>
                    <a:pt x="450" y="1149"/>
                  </a:lnTo>
                  <a:lnTo>
                    <a:pt x="458" y="1146"/>
                  </a:lnTo>
                  <a:lnTo>
                    <a:pt x="467" y="1142"/>
                  </a:lnTo>
                  <a:lnTo>
                    <a:pt x="476" y="1137"/>
                  </a:lnTo>
                  <a:lnTo>
                    <a:pt x="483" y="1131"/>
                  </a:lnTo>
                  <a:lnTo>
                    <a:pt x="489" y="1125"/>
                  </a:lnTo>
                  <a:lnTo>
                    <a:pt x="494" y="1117"/>
                  </a:lnTo>
                  <a:lnTo>
                    <a:pt x="497" y="1110"/>
                  </a:lnTo>
                  <a:lnTo>
                    <a:pt x="501" y="1101"/>
                  </a:lnTo>
                  <a:lnTo>
                    <a:pt x="507" y="1081"/>
                  </a:lnTo>
                  <a:lnTo>
                    <a:pt x="516" y="1063"/>
                  </a:lnTo>
                  <a:lnTo>
                    <a:pt x="524" y="1045"/>
                  </a:lnTo>
                  <a:lnTo>
                    <a:pt x="534" y="1026"/>
                  </a:lnTo>
                  <a:lnTo>
                    <a:pt x="546" y="1009"/>
                  </a:lnTo>
                  <a:lnTo>
                    <a:pt x="558" y="993"/>
                  </a:lnTo>
                  <a:lnTo>
                    <a:pt x="572" y="977"/>
                  </a:lnTo>
                  <a:lnTo>
                    <a:pt x="587" y="960"/>
                  </a:lnTo>
                  <a:lnTo>
                    <a:pt x="609" y="940"/>
                  </a:lnTo>
                  <a:lnTo>
                    <a:pt x="632" y="921"/>
                  </a:lnTo>
                  <a:lnTo>
                    <a:pt x="656" y="903"/>
                  </a:lnTo>
                  <a:lnTo>
                    <a:pt x="682" y="885"/>
                  </a:lnTo>
                  <a:lnTo>
                    <a:pt x="708" y="868"/>
                  </a:lnTo>
                  <a:lnTo>
                    <a:pt x="736" y="851"/>
                  </a:lnTo>
                  <a:lnTo>
                    <a:pt x="764" y="835"/>
                  </a:lnTo>
                  <a:lnTo>
                    <a:pt x="792" y="818"/>
                  </a:lnTo>
                  <a:lnTo>
                    <a:pt x="822" y="801"/>
                  </a:lnTo>
                  <a:lnTo>
                    <a:pt x="854" y="782"/>
                  </a:lnTo>
                  <a:lnTo>
                    <a:pt x="884" y="763"/>
                  </a:lnTo>
                  <a:lnTo>
                    <a:pt x="914" y="743"/>
                  </a:lnTo>
                  <a:lnTo>
                    <a:pt x="943" y="723"/>
                  </a:lnTo>
                  <a:lnTo>
                    <a:pt x="973" y="701"/>
                  </a:lnTo>
                  <a:lnTo>
                    <a:pt x="1001" y="678"/>
                  </a:lnTo>
                  <a:lnTo>
                    <a:pt x="1027" y="653"/>
                  </a:lnTo>
                  <a:lnTo>
                    <a:pt x="1048" y="631"/>
                  </a:lnTo>
                  <a:lnTo>
                    <a:pt x="1068" y="607"/>
                  </a:lnTo>
                  <a:lnTo>
                    <a:pt x="1085" y="584"/>
                  </a:lnTo>
                  <a:lnTo>
                    <a:pt x="1101" y="560"/>
                  </a:lnTo>
                  <a:lnTo>
                    <a:pt x="1115" y="534"/>
                  </a:lnTo>
                  <a:lnTo>
                    <a:pt x="1128" y="508"/>
                  </a:lnTo>
                  <a:lnTo>
                    <a:pt x="1139" y="481"/>
                  </a:lnTo>
                  <a:lnTo>
                    <a:pt x="1149" y="453"/>
                  </a:lnTo>
                  <a:lnTo>
                    <a:pt x="1151" y="443"/>
                  </a:lnTo>
                  <a:lnTo>
                    <a:pt x="1152" y="433"/>
                  </a:lnTo>
                  <a:lnTo>
                    <a:pt x="1152" y="424"/>
                  </a:lnTo>
                  <a:lnTo>
                    <a:pt x="1150" y="414"/>
                  </a:lnTo>
                  <a:lnTo>
                    <a:pt x="1146" y="405"/>
                  </a:lnTo>
                  <a:lnTo>
                    <a:pt x="1143" y="397"/>
                  </a:lnTo>
                  <a:lnTo>
                    <a:pt x="1138" y="388"/>
                  </a:lnTo>
                  <a:lnTo>
                    <a:pt x="1131" y="3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690" tIns="62346" rIns="124690" bIns="62346" numCol="1" anchor="t" anchorCtr="0" compatLnSpc="1">
              <a:prstTxWarp prst="textNoShape">
                <a:avLst/>
              </a:prstTxWarp>
            </a:bodyPr>
            <a:lstStyle/>
            <a:p>
              <a:endParaRPr lang="en-US" sz="2454">
                <a:cs typeface="+mn-ea"/>
                <a:sym typeface="+mn-lt"/>
              </a:endParaRPr>
            </a:p>
          </p:txBody>
        </p:sp>
        <p:sp>
          <p:nvSpPr>
            <p:cNvPr id="53" name="Freeform 54">
              <a:extLst>
                <a:ext uri="{FF2B5EF4-FFF2-40B4-BE49-F238E27FC236}">
                  <a16:creationId xmlns:a16="http://schemas.microsoft.com/office/drawing/2014/main" id="{F0484317-FD34-E623-401D-AF1192A67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2619" y="2894409"/>
              <a:ext cx="123825" cy="128588"/>
            </a:xfrm>
            <a:custGeom>
              <a:avLst/>
              <a:gdLst>
                <a:gd name="T0" fmla="*/ 228 w 313"/>
                <a:gd name="T1" fmla="*/ 225 h 322"/>
                <a:gd name="T2" fmla="*/ 191 w 313"/>
                <a:gd name="T3" fmla="*/ 171 h 322"/>
                <a:gd name="T4" fmla="*/ 226 w 313"/>
                <a:gd name="T5" fmla="*/ 163 h 322"/>
                <a:gd name="T6" fmla="*/ 247 w 313"/>
                <a:gd name="T7" fmla="*/ 170 h 322"/>
                <a:gd name="T8" fmla="*/ 260 w 313"/>
                <a:gd name="T9" fmla="*/ 185 h 322"/>
                <a:gd name="T10" fmla="*/ 259 w 313"/>
                <a:gd name="T11" fmla="*/ 216 h 322"/>
                <a:gd name="T12" fmla="*/ 77 w 313"/>
                <a:gd name="T13" fmla="*/ 152 h 322"/>
                <a:gd name="T14" fmla="*/ 53 w 313"/>
                <a:gd name="T15" fmla="*/ 137 h 322"/>
                <a:gd name="T16" fmla="*/ 51 w 313"/>
                <a:gd name="T17" fmla="*/ 108 h 322"/>
                <a:gd name="T18" fmla="*/ 80 w 313"/>
                <a:gd name="T19" fmla="*/ 96 h 322"/>
                <a:gd name="T20" fmla="*/ 111 w 313"/>
                <a:gd name="T21" fmla="*/ 145 h 322"/>
                <a:gd name="T22" fmla="*/ 287 w 313"/>
                <a:gd name="T23" fmla="*/ 128 h 322"/>
                <a:gd name="T24" fmla="*/ 251 w 313"/>
                <a:gd name="T25" fmla="*/ 109 h 322"/>
                <a:gd name="T26" fmla="*/ 215 w 313"/>
                <a:gd name="T27" fmla="*/ 104 h 322"/>
                <a:gd name="T28" fmla="*/ 179 w 313"/>
                <a:gd name="T29" fmla="*/ 113 h 322"/>
                <a:gd name="T30" fmla="*/ 143 w 313"/>
                <a:gd name="T31" fmla="*/ 128 h 322"/>
                <a:gd name="T32" fmla="*/ 85 w 313"/>
                <a:gd name="T33" fmla="*/ 64 h 322"/>
                <a:gd name="T34" fmla="*/ 110 w 313"/>
                <a:gd name="T35" fmla="*/ 51 h 322"/>
                <a:gd name="T36" fmla="*/ 155 w 313"/>
                <a:gd name="T37" fmla="*/ 59 h 322"/>
                <a:gd name="T38" fmla="*/ 171 w 313"/>
                <a:gd name="T39" fmla="*/ 55 h 322"/>
                <a:gd name="T40" fmla="*/ 180 w 313"/>
                <a:gd name="T41" fmla="*/ 37 h 322"/>
                <a:gd name="T42" fmla="*/ 172 w 313"/>
                <a:gd name="T43" fmla="*/ 17 h 322"/>
                <a:gd name="T44" fmla="*/ 144 w 313"/>
                <a:gd name="T45" fmla="*/ 1 h 322"/>
                <a:gd name="T46" fmla="*/ 111 w 313"/>
                <a:gd name="T47" fmla="*/ 2 h 322"/>
                <a:gd name="T48" fmla="*/ 78 w 313"/>
                <a:gd name="T49" fmla="*/ 15 h 322"/>
                <a:gd name="T50" fmla="*/ 47 w 313"/>
                <a:gd name="T51" fmla="*/ 27 h 322"/>
                <a:gd name="T52" fmla="*/ 32 w 313"/>
                <a:gd name="T53" fmla="*/ 23 h 322"/>
                <a:gd name="T54" fmla="*/ 24 w 313"/>
                <a:gd name="T55" fmla="*/ 32 h 322"/>
                <a:gd name="T56" fmla="*/ 29 w 313"/>
                <a:gd name="T57" fmla="*/ 47 h 322"/>
                <a:gd name="T58" fmla="*/ 22 w 313"/>
                <a:gd name="T59" fmla="*/ 70 h 322"/>
                <a:gd name="T60" fmla="*/ 5 w 313"/>
                <a:gd name="T61" fmla="*/ 109 h 322"/>
                <a:gd name="T62" fmla="*/ 2 w 313"/>
                <a:gd name="T63" fmla="*/ 145 h 322"/>
                <a:gd name="T64" fmla="*/ 13 w 313"/>
                <a:gd name="T65" fmla="*/ 177 h 322"/>
                <a:gd name="T66" fmla="*/ 39 w 313"/>
                <a:gd name="T67" fmla="*/ 199 h 322"/>
                <a:gd name="T68" fmla="*/ 70 w 313"/>
                <a:gd name="T69" fmla="*/ 209 h 322"/>
                <a:gd name="T70" fmla="*/ 123 w 313"/>
                <a:gd name="T71" fmla="*/ 203 h 322"/>
                <a:gd name="T72" fmla="*/ 193 w 313"/>
                <a:gd name="T73" fmla="*/ 223 h 322"/>
                <a:gd name="T74" fmla="*/ 212 w 313"/>
                <a:gd name="T75" fmla="*/ 267 h 322"/>
                <a:gd name="T76" fmla="*/ 192 w 313"/>
                <a:gd name="T77" fmla="*/ 273 h 322"/>
                <a:gd name="T78" fmla="*/ 167 w 313"/>
                <a:gd name="T79" fmla="*/ 264 h 322"/>
                <a:gd name="T80" fmla="*/ 139 w 313"/>
                <a:gd name="T81" fmla="*/ 251 h 322"/>
                <a:gd name="T82" fmla="*/ 123 w 313"/>
                <a:gd name="T83" fmla="*/ 259 h 322"/>
                <a:gd name="T84" fmla="*/ 114 w 313"/>
                <a:gd name="T85" fmla="*/ 277 h 322"/>
                <a:gd name="T86" fmla="*/ 123 w 313"/>
                <a:gd name="T87" fmla="*/ 298 h 322"/>
                <a:gd name="T88" fmla="*/ 146 w 313"/>
                <a:gd name="T89" fmla="*/ 315 h 322"/>
                <a:gd name="T90" fmla="*/ 179 w 313"/>
                <a:gd name="T91" fmla="*/ 322 h 322"/>
                <a:gd name="T92" fmla="*/ 216 w 313"/>
                <a:gd name="T93" fmla="*/ 317 h 322"/>
                <a:gd name="T94" fmla="*/ 256 w 313"/>
                <a:gd name="T95" fmla="*/ 290 h 322"/>
                <a:gd name="T96" fmla="*/ 286 w 313"/>
                <a:gd name="T97" fmla="*/ 311 h 322"/>
                <a:gd name="T98" fmla="*/ 294 w 313"/>
                <a:gd name="T99" fmla="*/ 305 h 322"/>
                <a:gd name="T100" fmla="*/ 299 w 313"/>
                <a:gd name="T101" fmla="*/ 295 h 322"/>
                <a:gd name="T102" fmla="*/ 275 w 313"/>
                <a:gd name="T103" fmla="*/ 271 h 322"/>
                <a:gd name="T104" fmla="*/ 301 w 313"/>
                <a:gd name="T105" fmla="*/ 230 h 322"/>
                <a:gd name="T106" fmla="*/ 312 w 313"/>
                <a:gd name="T107" fmla="*/ 190 h 322"/>
                <a:gd name="T108" fmla="*/ 307 w 313"/>
                <a:gd name="T109" fmla="*/ 156 h 322"/>
                <a:gd name="T110" fmla="*/ 287 w 313"/>
                <a:gd name="T111" fmla="*/ 12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322">
                  <a:moveTo>
                    <a:pt x="254" y="224"/>
                  </a:moveTo>
                  <a:lnTo>
                    <a:pt x="250" y="233"/>
                  </a:lnTo>
                  <a:lnTo>
                    <a:pt x="243" y="240"/>
                  </a:lnTo>
                  <a:lnTo>
                    <a:pt x="228" y="225"/>
                  </a:lnTo>
                  <a:lnTo>
                    <a:pt x="213" y="209"/>
                  </a:lnTo>
                  <a:lnTo>
                    <a:pt x="198" y="192"/>
                  </a:lnTo>
                  <a:lnTo>
                    <a:pt x="183" y="174"/>
                  </a:lnTo>
                  <a:lnTo>
                    <a:pt x="191" y="171"/>
                  </a:lnTo>
                  <a:lnTo>
                    <a:pt x="199" y="168"/>
                  </a:lnTo>
                  <a:lnTo>
                    <a:pt x="208" y="165"/>
                  </a:lnTo>
                  <a:lnTo>
                    <a:pt x="216" y="163"/>
                  </a:lnTo>
                  <a:lnTo>
                    <a:pt x="226" y="163"/>
                  </a:lnTo>
                  <a:lnTo>
                    <a:pt x="235" y="164"/>
                  </a:lnTo>
                  <a:lnTo>
                    <a:pt x="239" y="165"/>
                  </a:lnTo>
                  <a:lnTo>
                    <a:pt x="243" y="167"/>
                  </a:lnTo>
                  <a:lnTo>
                    <a:pt x="247" y="170"/>
                  </a:lnTo>
                  <a:lnTo>
                    <a:pt x="251" y="173"/>
                  </a:lnTo>
                  <a:lnTo>
                    <a:pt x="254" y="177"/>
                  </a:lnTo>
                  <a:lnTo>
                    <a:pt x="258" y="181"/>
                  </a:lnTo>
                  <a:lnTo>
                    <a:pt x="260" y="185"/>
                  </a:lnTo>
                  <a:lnTo>
                    <a:pt x="261" y="190"/>
                  </a:lnTo>
                  <a:lnTo>
                    <a:pt x="262" y="198"/>
                  </a:lnTo>
                  <a:lnTo>
                    <a:pt x="261" y="207"/>
                  </a:lnTo>
                  <a:lnTo>
                    <a:pt x="259" y="216"/>
                  </a:lnTo>
                  <a:lnTo>
                    <a:pt x="254" y="224"/>
                  </a:lnTo>
                  <a:lnTo>
                    <a:pt x="254" y="224"/>
                  </a:lnTo>
                  <a:close/>
                  <a:moveTo>
                    <a:pt x="85" y="153"/>
                  </a:moveTo>
                  <a:lnTo>
                    <a:pt x="77" y="152"/>
                  </a:lnTo>
                  <a:lnTo>
                    <a:pt x="71" y="151"/>
                  </a:lnTo>
                  <a:lnTo>
                    <a:pt x="64" y="147"/>
                  </a:lnTo>
                  <a:lnTo>
                    <a:pt x="58" y="142"/>
                  </a:lnTo>
                  <a:lnTo>
                    <a:pt x="53" y="137"/>
                  </a:lnTo>
                  <a:lnTo>
                    <a:pt x="51" y="130"/>
                  </a:lnTo>
                  <a:lnTo>
                    <a:pt x="49" y="124"/>
                  </a:lnTo>
                  <a:lnTo>
                    <a:pt x="50" y="115"/>
                  </a:lnTo>
                  <a:lnTo>
                    <a:pt x="51" y="108"/>
                  </a:lnTo>
                  <a:lnTo>
                    <a:pt x="54" y="99"/>
                  </a:lnTo>
                  <a:lnTo>
                    <a:pt x="60" y="90"/>
                  </a:lnTo>
                  <a:lnTo>
                    <a:pt x="66" y="82"/>
                  </a:lnTo>
                  <a:lnTo>
                    <a:pt x="80" y="96"/>
                  </a:lnTo>
                  <a:lnTo>
                    <a:pt x="93" y="111"/>
                  </a:lnTo>
                  <a:lnTo>
                    <a:pt x="107" y="125"/>
                  </a:lnTo>
                  <a:lnTo>
                    <a:pt x="121" y="141"/>
                  </a:lnTo>
                  <a:lnTo>
                    <a:pt x="111" y="145"/>
                  </a:lnTo>
                  <a:lnTo>
                    <a:pt x="102" y="150"/>
                  </a:lnTo>
                  <a:lnTo>
                    <a:pt x="93" y="152"/>
                  </a:lnTo>
                  <a:lnTo>
                    <a:pt x="85" y="153"/>
                  </a:lnTo>
                  <a:close/>
                  <a:moveTo>
                    <a:pt x="287" y="128"/>
                  </a:moveTo>
                  <a:lnTo>
                    <a:pt x="277" y="122"/>
                  </a:lnTo>
                  <a:lnTo>
                    <a:pt x="268" y="116"/>
                  </a:lnTo>
                  <a:lnTo>
                    <a:pt x="260" y="112"/>
                  </a:lnTo>
                  <a:lnTo>
                    <a:pt x="251" y="109"/>
                  </a:lnTo>
                  <a:lnTo>
                    <a:pt x="242" y="106"/>
                  </a:lnTo>
                  <a:lnTo>
                    <a:pt x="233" y="105"/>
                  </a:lnTo>
                  <a:lnTo>
                    <a:pt x="224" y="104"/>
                  </a:lnTo>
                  <a:lnTo>
                    <a:pt x="215" y="104"/>
                  </a:lnTo>
                  <a:lnTo>
                    <a:pt x="207" y="105"/>
                  </a:lnTo>
                  <a:lnTo>
                    <a:pt x="197" y="108"/>
                  </a:lnTo>
                  <a:lnTo>
                    <a:pt x="188" y="110"/>
                  </a:lnTo>
                  <a:lnTo>
                    <a:pt x="179" y="113"/>
                  </a:lnTo>
                  <a:lnTo>
                    <a:pt x="170" y="116"/>
                  </a:lnTo>
                  <a:lnTo>
                    <a:pt x="161" y="120"/>
                  </a:lnTo>
                  <a:lnTo>
                    <a:pt x="152" y="124"/>
                  </a:lnTo>
                  <a:lnTo>
                    <a:pt x="143" y="128"/>
                  </a:lnTo>
                  <a:lnTo>
                    <a:pt x="128" y="112"/>
                  </a:lnTo>
                  <a:lnTo>
                    <a:pt x="114" y="96"/>
                  </a:lnTo>
                  <a:lnTo>
                    <a:pt x="99" y="79"/>
                  </a:lnTo>
                  <a:lnTo>
                    <a:pt x="85" y="64"/>
                  </a:lnTo>
                  <a:lnTo>
                    <a:pt x="91" y="59"/>
                  </a:lnTo>
                  <a:lnTo>
                    <a:pt x="98" y="55"/>
                  </a:lnTo>
                  <a:lnTo>
                    <a:pt x="104" y="52"/>
                  </a:lnTo>
                  <a:lnTo>
                    <a:pt x="110" y="51"/>
                  </a:lnTo>
                  <a:lnTo>
                    <a:pt x="123" y="52"/>
                  </a:lnTo>
                  <a:lnTo>
                    <a:pt x="133" y="55"/>
                  </a:lnTo>
                  <a:lnTo>
                    <a:pt x="144" y="57"/>
                  </a:lnTo>
                  <a:lnTo>
                    <a:pt x="155" y="59"/>
                  </a:lnTo>
                  <a:lnTo>
                    <a:pt x="159" y="60"/>
                  </a:lnTo>
                  <a:lnTo>
                    <a:pt x="164" y="59"/>
                  </a:lnTo>
                  <a:lnTo>
                    <a:pt x="168" y="58"/>
                  </a:lnTo>
                  <a:lnTo>
                    <a:pt x="171" y="55"/>
                  </a:lnTo>
                  <a:lnTo>
                    <a:pt x="175" y="51"/>
                  </a:lnTo>
                  <a:lnTo>
                    <a:pt x="178" y="47"/>
                  </a:lnTo>
                  <a:lnTo>
                    <a:pt x="179" y="43"/>
                  </a:lnTo>
                  <a:lnTo>
                    <a:pt x="180" y="37"/>
                  </a:lnTo>
                  <a:lnTo>
                    <a:pt x="180" y="32"/>
                  </a:lnTo>
                  <a:lnTo>
                    <a:pt x="179" y="27"/>
                  </a:lnTo>
                  <a:lnTo>
                    <a:pt x="175" y="22"/>
                  </a:lnTo>
                  <a:lnTo>
                    <a:pt x="172" y="17"/>
                  </a:lnTo>
                  <a:lnTo>
                    <a:pt x="166" y="10"/>
                  </a:lnTo>
                  <a:lnTo>
                    <a:pt x="159" y="6"/>
                  </a:lnTo>
                  <a:lnTo>
                    <a:pt x="152" y="3"/>
                  </a:lnTo>
                  <a:lnTo>
                    <a:pt x="144" y="1"/>
                  </a:lnTo>
                  <a:lnTo>
                    <a:pt x="135" y="0"/>
                  </a:lnTo>
                  <a:lnTo>
                    <a:pt x="128" y="0"/>
                  </a:lnTo>
                  <a:lnTo>
                    <a:pt x="119" y="0"/>
                  </a:lnTo>
                  <a:lnTo>
                    <a:pt x="111" y="2"/>
                  </a:lnTo>
                  <a:lnTo>
                    <a:pt x="102" y="4"/>
                  </a:lnTo>
                  <a:lnTo>
                    <a:pt x="94" y="7"/>
                  </a:lnTo>
                  <a:lnTo>
                    <a:pt x="86" y="10"/>
                  </a:lnTo>
                  <a:lnTo>
                    <a:pt x="78" y="15"/>
                  </a:lnTo>
                  <a:lnTo>
                    <a:pt x="64" y="23"/>
                  </a:lnTo>
                  <a:lnTo>
                    <a:pt x="53" y="33"/>
                  </a:lnTo>
                  <a:lnTo>
                    <a:pt x="50" y="30"/>
                  </a:lnTo>
                  <a:lnTo>
                    <a:pt x="47" y="27"/>
                  </a:lnTo>
                  <a:lnTo>
                    <a:pt x="43" y="23"/>
                  </a:lnTo>
                  <a:lnTo>
                    <a:pt x="37" y="22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29" y="25"/>
                  </a:lnTo>
                  <a:lnTo>
                    <a:pt x="26" y="28"/>
                  </a:lnTo>
                  <a:lnTo>
                    <a:pt x="25" y="30"/>
                  </a:lnTo>
                  <a:lnTo>
                    <a:pt x="24" y="32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5" y="43"/>
                  </a:lnTo>
                  <a:lnTo>
                    <a:pt x="29" y="47"/>
                  </a:lnTo>
                  <a:lnTo>
                    <a:pt x="32" y="49"/>
                  </a:lnTo>
                  <a:lnTo>
                    <a:pt x="35" y="52"/>
                  </a:lnTo>
                  <a:lnTo>
                    <a:pt x="29" y="61"/>
                  </a:lnTo>
                  <a:lnTo>
                    <a:pt x="22" y="70"/>
                  </a:lnTo>
                  <a:lnTo>
                    <a:pt x="17" y="79"/>
                  </a:lnTo>
                  <a:lnTo>
                    <a:pt x="12" y="89"/>
                  </a:lnTo>
                  <a:lnTo>
                    <a:pt x="8" y="99"/>
                  </a:lnTo>
                  <a:lnTo>
                    <a:pt x="5" y="109"/>
                  </a:lnTo>
                  <a:lnTo>
                    <a:pt x="3" y="118"/>
                  </a:lnTo>
                  <a:lnTo>
                    <a:pt x="2" y="127"/>
                  </a:lnTo>
                  <a:lnTo>
                    <a:pt x="0" y="137"/>
                  </a:lnTo>
                  <a:lnTo>
                    <a:pt x="2" y="145"/>
                  </a:lnTo>
                  <a:lnTo>
                    <a:pt x="3" y="154"/>
                  </a:lnTo>
                  <a:lnTo>
                    <a:pt x="5" y="163"/>
                  </a:lnTo>
                  <a:lnTo>
                    <a:pt x="9" y="170"/>
                  </a:lnTo>
                  <a:lnTo>
                    <a:pt x="13" y="177"/>
                  </a:lnTo>
                  <a:lnTo>
                    <a:pt x="20" y="184"/>
                  </a:lnTo>
                  <a:lnTo>
                    <a:pt x="26" y="191"/>
                  </a:lnTo>
                  <a:lnTo>
                    <a:pt x="33" y="195"/>
                  </a:lnTo>
                  <a:lnTo>
                    <a:pt x="39" y="199"/>
                  </a:lnTo>
                  <a:lnTo>
                    <a:pt x="47" y="203"/>
                  </a:lnTo>
                  <a:lnTo>
                    <a:pt x="54" y="206"/>
                  </a:lnTo>
                  <a:lnTo>
                    <a:pt x="62" y="208"/>
                  </a:lnTo>
                  <a:lnTo>
                    <a:pt x="70" y="209"/>
                  </a:lnTo>
                  <a:lnTo>
                    <a:pt x="78" y="209"/>
                  </a:lnTo>
                  <a:lnTo>
                    <a:pt x="87" y="209"/>
                  </a:lnTo>
                  <a:lnTo>
                    <a:pt x="104" y="207"/>
                  </a:lnTo>
                  <a:lnTo>
                    <a:pt x="123" y="203"/>
                  </a:lnTo>
                  <a:lnTo>
                    <a:pt x="142" y="196"/>
                  </a:lnTo>
                  <a:lnTo>
                    <a:pt x="161" y="186"/>
                  </a:lnTo>
                  <a:lnTo>
                    <a:pt x="178" y="205"/>
                  </a:lnTo>
                  <a:lnTo>
                    <a:pt x="193" y="223"/>
                  </a:lnTo>
                  <a:lnTo>
                    <a:pt x="209" y="241"/>
                  </a:lnTo>
                  <a:lnTo>
                    <a:pt x="225" y="259"/>
                  </a:lnTo>
                  <a:lnTo>
                    <a:pt x="219" y="263"/>
                  </a:lnTo>
                  <a:lnTo>
                    <a:pt x="212" y="267"/>
                  </a:lnTo>
                  <a:lnTo>
                    <a:pt x="207" y="270"/>
                  </a:lnTo>
                  <a:lnTo>
                    <a:pt x="201" y="272"/>
                  </a:lnTo>
                  <a:lnTo>
                    <a:pt x="196" y="273"/>
                  </a:lnTo>
                  <a:lnTo>
                    <a:pt x="192" y="273"/>
                  </a:lnTo>
                  <a:lnTo>
                    <a:pt x="187" y="273"/>
                  </a:lnTo>
                  <a:lnTo>
                    <a:pt x="183" y="272"/>
                  </a:lnTo>
                  <a:lnTo>
                    <a:pt x="174" y="268"/>
                  </a:lnTo>
                  <a:lnTo>
                    <a:pt x="167" y="264"/>
                  </a:lnTo>
                  <a:lnTo>
                    <a:pt x="160" y="259"/>
                  </a:lnTo>
                  <a:lnTo>
                    <a:pt x="153" y="255"/>
                  </a:lnTo>
                  <a:lnTo>
                    <a:pt x="145" y="252"/>
                  </a:lnTo>
                  <a:lnTo>
                    <a:pt x="139" y="251"/>
                  </a:lnTo>
                  <a:lnTo>
                    <a:pt x="134" y="252"/>
                  </a:lnTo>
                  <a:lnTo>
                    <a:pt x="131" y="253"/>
                  </a:lnTo>
                  <a:lnTo>
                    <a:pt x="127" y="255"/>
                  </a:lnTo>
                  <a:lnTo>
                    <a:pt x="123" y="259"/>
                  </a:lnTo>
                  <a:lnTo>
                    <a:pt x="118" y="263"/>
                  </a:lnTo>
                  <a:lnTo>
                    <a:pt x="116" y="267"/>
                  </a:lnTo>
                  <a:lnTo>
                    <a:pt x="114" y="272"/>
                  </a:lnTo>
                  <a:lnTo>
                    <a:pt x="114" y="277"/>
                  </a:lnTo>
                  <a:lnTo>
                    <a:pt x="114" y="281"/>
                  </a:lnTo>
                  <a:lnTo>
                    <a:pt x="116" y="287"/>
                  </a:lnTo>
                  <a:lnTo>
                    <a:pt x="119" y="292"/>
                  </a:lnTo>
                  <a:lnTo>
                    <a:pt x="123" y="298"/>
                  </a:lnTo>
                  <a:lnTo>
                    <a:pt x="128" y="302"/>
                  </a:lnTo>
                  <a:lnTo>
                    <a:pt x="133" y="306"/>
                  </a:lnTo>
                  <a:lnTo>
                    <a:pt x="140" y="311"/>
                  </a:lnTo>
                  <a:lnTo>
                    <a:pt x="146" y="315"/>
                  </a:lnTo>
                  <a:lnTo>
                    <a:pt x="154" y="317"/>
                  </a:lnTo>
                  <a:lnTo>
                    <a:pt x="161" y="320"/>
                  </a:lnTo>
                  <a:lnTo>
                    <a:pt x="170" y="321"/>
                  </a:lnTo>
                  <a:lnTo>
                    <a:pt x="179" y="322"/>
                  </a:lnTo>
                  <a:lnTo>
                    <a:pt x="188" y="322"/>
                  </a:lnTo>
                  <a:lnTo>
                    <a:pt x="197" y="321"/>
                  </a:lnTo>
                  <a:lnTo>
                    <a:pt x="207" y="320"/>
                  </a:lnTo>
                  <a:lnTo>
                    <a:pt x="216" y="317"/>
                  </a:lnTo>
                  <a:lnTo>
                    <a:pt x="226" y="313"/>
                  </a:lnTo>
                  <a:lnTo>
                    <a:pt x="237" y="306"/>
                  </a:lnTo>
                  <a:lnTo>
                    <a:pt x="247" y="299"/>
                  </a:lnTo>
                  <a:lnTo>
                    <a:pt x="256" y="290"/>
                  </a:lnTo>
                  <a:lnTo>
                    <a:pt x="266" y="299"/>
                  </a:lnTo>
                  <a:lnTo>
                    <a:pt x="275" y="307"/>
                  </a:lnTo>
                  <a:lnTo>
                    <a:pt x="280" y="311"/>
                  </a:lnTo>
                  <a:lnTo>
                    <a:pt x="286" y="311"/>
                  </a:lnTo>
                  <a:lnTo>
                    <a:pt x="288" y="311"/>
                  </a:lnTo>
                  <a:lnTo>
                    <a:pt x="290" y="309"/>
                  </a:lnTo>
                  <a:lnTo>
                    <a:pt x="293" y="307"/>
                  </a:lnTo>
                  <a:lnTo>
                    <a:pt x="294" y="305"/>
                  </a:lnTo>
                  <a:lnTo>
                    <a:pt x="296" y="303"/>
                  </a:lnTo>
                  <a:lnTo>
                    <a:pt x="297" y="301"/>
                  </a:lnTo>
                  <a:lnTo>
                    <a:pt x="299" y="298"/>
                  </a:lnTo>
                  <a:lnTo>
                    <a:pt x="299" y="295"/>
                  </a:lnTo>
                  <a:lnTo>
                    <a:pt x="296" y="290"/>
                  </a:lnTo>
                  <a:lnTo>
                    <a:pt x="293" y="287"/>
                  </a:lnTo>
                  <a:lnTo>
                    <a:pt x="285" y="278"/>
                  </a:lnTo>
                  <a:lnTo>
                    <a:pt x="275" y="271"/>
                  </a:lnTo>
                  <a:lnTo>
                    <a:pt x="282" y="260"/>
                  </a:lnTo>
                  <a:lnTo>
                    <a:pt x="289" y="250"/>
                  </a:lnTo>
                  <a:lnTo>
                    <a:pt x="295" y="239"/>
                  </a:lnTo>
                  <a:lnTo>
                    <a:pt x="301" y="230"/>
                  </a:lnTo>
                  <a:lnTo>
                    <a:pt x="305" y="219"/>
                  </a:lnTo>
                  <a:lnTo>
                    <a:pt x="308" y="209"/>
                  </a:lnTo>
                  <a:lnTo>
                    <a:pt x="310" y="199"/>
                  </a:lnTo>
                  <a:lnTo>
                    <a:pt x="312" y="190"/>
                  </a:lnTo>
                  <a:lnTo>
                    <a:pt x="313" y="181"/>
                  </a:lnTo>
                  <a:lnTo>
                    <a:pt x="312" y="172"/>
                  </a:lnTo>
                  <a:lnTo>
                    <a:pt x="310" y="164"/>
                  </a:lnTo>
                  <a:lnTo>
                    <a:pt x="307" y="156"/>
                  </a:lnTo>
                  <a:lnTo>
                    <a:pt x="304" y="149"/>
                  </a:lnTo>
                  <a:lnTo>
                    <a:pt x="300" y="141"/>
                  </a:lnTo>
                  <a:lnTo>
                    <a:pt x="293" y="135"/>
                  </a:lnTo>
                  <a:lnTo>
                    <a:pt x="287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690" tIns="62346" rIns="124690" bIns="62346" numCol="1" anchor="t" anchorCtr="0" compatLnSpc="1">
              <a:prstTxWarp prst="textNoShape">
                <a:avLst/>
              </a:prstTxWarp>
            </a:bodyPr>
            <a:lstStyle/>
            <a:p>
              <a:endParaRPr lang="en-US" sz="2454">
                <a:cs typeface="+mn-ea"/>
                <a:sym typeface="+mn-lt"/>
              </a:endParaRPr>
            </a:p>
          </p:txBody>
        </p:sp>
        <p:sp>
          <p:nvSpPr>
            <p:cNvPr id="54" name="Freeform 55">
              <a:extLst>
                <a:ext uri="{FF2B5EF4-FFF2-40B4-BE49-F238E27FC236}">
                  <a16:creationId xmlns:a16="http://schemas.microsoft.com/office/drawing/2014/main" id="{34FBD3E8-DEE8-1869-2A88-A3DB8318D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8331" y="3048397"/>
              <a:ext cx="69850" cy="71438"/>
            </a:xfrm>
            <a:custGeom>
              <a:avLst/>
              <a:gdLst>
                <a:gd name="T0" fmla="*/ 145 w 174"/>
                <a:gd name="T1" fmla="*/ 4 h 183"/>
                <a:gd name="T2" fmla="*/ 145 w 174"/>
                <a:gd name="T3" fmla="*/ 4 h 183"/>
                <a:gd name="T4" fmla="*/ 129 w 174"/>
                <a:gd name="T5" fmla="*/ 17 h 183"/>
                <a:gd name="T6" fmla="*/ 111 w 174"/>
                <a:gd name="T7" fmla="*/ 31 h 183"/>
                <a:gd name="T8" fmla="*/ 95 w 174"/>
                <a:gd name="T9" fmla="*/ 46 h 183"/>
                <a:gd name="T10" fmla="*/ 80 w 174"/>
                <a:gd name="T11" fmla="*/ 61 h 183"/>
                <a:gd name="T12" fmla="*/ 66 w 174"/>
                <a:gd name="T13" fmla="*/ 75 h 183"/>
                <a:gd name="T14" fmla="*/ 52 w 174"/>
                <a:gd name="T15" fmla="*/ 90 h 183"/>
                <a:gd name="T16" fmla="*/ 39 w 174"/>
                <a:gd name="T17" fmla="*/ 106 h 183"/>
                <a:gd name="T18" fmla="*/ 27 w 174"/>
                <a:gd name="T19" fmla="*/ 121 h 183"/>
                <a:gd name="T20" fmla="*/ 3 w 174"/>
                <a:gd name="T21" fmla="*/ 155 h 183"/>
                <a:gd name="T22" fmla="*/ 3 w 174"/>
                <a:gd name="T23" fmla="*/ 155 h 183"/>
                <a:gd name="T24" fmla="*/ 0 w 174"/>
                <a:gd name="T25" fmla="*/ 161 h 183"/>
                <a:gd name="T26" fmla="*/ 0 w 174"/>
                <a:gd name="T27" fmla="*/ 166 h 183"/>
                <a:gd name="T28" fmla="*/ 2 w 174"/>
                <a:gd name="T29" fmla="*/ 173 h 183"/>
                <a:gd name="T30" fmla="*/ 5 w 174"/>
                <a:gd name="T31" fmla="*/ 177 h 183"/>
                <a:gd name="T32" fmla="*/ 8 w 174"/>
                <a:gd name="T33" fmla="*/ 179 h 183"/>
                <a:gd name="T34" fmla="*/ 11 w 174"/>
                <a:gd name="T35" fmla="*/ 182 h 183"/>
                <a:gd name="T36" fmla="*/ 14 w 174"/>
                <a:gd name="T37" fmla="*/ 183 h 183"/>
                <a:gd name="T38" fmla="*/ 18 w 174"/>
                <a:gd name="T39" fmla="*/ 183 h 183"/>
                <a:gd name="T40" fmla="*/ 22 w 174"/>
                <a:gd name="T41" fmla="*/ 183 h 183"/>
                <a:gd name="T42" fmla="*/ 25 w 174"/>
                <a:gd name="T43" fmla="*/ 182 h 183"/>
                <a:gd name="T44" fmla="*/ 28 w 174"/>
                <a:gd name="T45" fmla="*/ 179 h 183"/>
                <a:gd name="T46" fmla="*/ 30 w 174"/>
                <a:gd name="T47" fmla="*/ 177 h 183"/>
                <a:gd name="T48" fmla="*/ 32 w 174"/>
                <a:gd name="T49" fmla="*/ 176 h 183"/>
                <a:gd name="T50" fmla="*/ 33 w 174"/>
                <a:gd name="T51" fmla="*/ 174 h 183"/>
                <a:gd name="T52" fmla="*/ 56 w 174"/>
                <a:gd name="T53" fmla="*/ 143 h 183"/>
                <a:gd name="T54" fmla="*/ 68 w 174"/>
                <a:gd name="T55" fmla="*/ 128 h 183"/>
                <a:gd name="T56" fmla="*/ 80 w 174"/>
                <a:gd name="T57" fmla="*/ 114 h 183"/>
                <a:gd name="T58" fmla="*/ 92 w 174"/>
                <a:gd name="T59" fmla="*/ 100 h 183"/>
                <a:gd name="T60" fmla="*/ 106 w 174"/>
                <a:gd name="T61" fmla="*/ 85 h 183"/>
                <a:gd name="T62" fmla="*/ 120 w 174"/>
                <a:gd name="T63" fmla="*/ 71 h 183"/>
                <a:gd name="T64" fmla="*/ 135 w 174"/>
                <a:gd name="T65" fmla="*/ 58 h 183"/>
                <a:gd name="T66" fmla="*/ 151 w 174"/>
                <a:gd name="T67" fmla="*/ 46 h 183"/>
                <a:gd name="T68" fmla="*/ 167 w 174"/>
                <a:gd name="T69" fmla="*/ 33 h 183"/>
                <a:gd name="T70" fmla="*/ 167 w 174"/>
                <a:gd name="T71" fmla="*/ 33 h 183"/>
                <a:gd name="T72" fmla="*/ 168 w 174"/>
                <a:gd name="T73" fmla="*/ 31 h 183"/>
                <a:gd name="T74" fmla="*/ 168 w 174"/>
                <a:gd name="T75" fmla="*/ 31 h 183"/>
                <a:gd name="T76" fmla="*/ 172 w 174"/>
                <a:gd name="T77" fmla="*/ 28 h 183"/>
                <a:gd name="T78" fmla="*/ 173 w 174"/>
                <a:gd name="T79" fmla="*/ 25 h 183"/>
                <a:gd name="T80" fmla="*/ 174 w 174"/>
                <a:gd name="T81" fmla="*/ 22 h 183"/>
                <a:gd name="T82" fmla="*/ 174 w 174"/>
                <a:gd name="T83" fmla="*/ 19 h 183"/>
                <a:gd name="T84" fmla="*/ 174 w 174"/>
                <a:gd name="T85" fmla="*/ 15 h 183"/>
                <a:gd name="T86" fmla="*/ 173 w 174"/>
                <a:gd name="T87" fmla="*/ 11 h 183"/>
                <a:gd name="T88" fmla="*/ 172 w 174"/>
                <a:gd name="T89" fmla="*/ 9 h 183"/>
                <a:gd name="T90" fmla="*/ 168 w 174"/>
                <a:gd name="T91" fmla="*/ 6 h 183"/>
                <a:gd name="T92" fmla="*/ 166 w 174"/>
                <a:gd name="T93" fmla="*/ 3 h 183"/>
                <a:gd name="T94" fmla="*/ 163 w 174"/>
                <a:gd name="T95" fmla="*/ 1 h 183"/>
                <a:gd name="T96" fmla="*/ 160 w 174"/>
                <a:gd name="T97" fmla="*/ 0 h 183"/>
                <a:gd name="T98" fmla="*/ 157 w 174"/>
                <a:gd name="T99" fmla="*/ 0 h 183"/>
                <a:gd name="T100" fmla="*/ 153 w 174"/>
                <a:gd name="T101" fmla="*/ 0 h 183"/>
                <a:gd name="T102" fmla="*/ 150 w 174"/>
                <a:gd name="T103" fmla="*/ 1 h 183"/>
                <a:gd name="T104" fmla="*/ 148 w 174"/>
                <a:gd name="T105" fmla="*/ 2 h 183"/>
                <a:gd name="T106" fmla="*/ 145 w 174"/>
                <a:gd name="T107" fmla="*/ 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74" h="183">
                  <a:moveTo>
                    <a:pt x="145" y="4"/>
                  </a:moveTo>
                  <a:lnTo>
                    <a:pt x="145" y="4"/>
                  </a:lnTo>
                  <a:lnTo>
                    <a:pt x="129" y="17"/>
                  </a:lnTo>
                  <a:lnTo>
                    <a:pt x="111" y="31"/>
                  </a:lnTo>
                  <a:lnTo>
                    <a:pt x="95" y="46"/>
                  </a:lnTo>
                  <a:lnTo>
                    <a:pt x="80" y="61"/>
                  </a:lnTo>
                  <a:lnTo>
                    <a:pt x="66" y="75"/>
                  </a:lnTo>
                  <a:lnTo>
                    <a:pt x="52" y="90"/>
                  </a:lnTo>
                  <a:lnTo>
                    <a:pt x="39" y="106"/>
                  </a:lnTo>
                  <a:lnTo>
                    <a:pt x="27" y="121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0" y="161"/>
                  </a:lnTo>
                  <a:lnTo>
                    <a:pt x="0" y="166"/>
                  </a:lnTo>
                  <a:lnTo>
                    <a:pt x="2" y="173"/>
                  </a:lnTo>
                  <a:lnTo>
                    <a:pt x="5" y="177"/>
                  </a:lnTo>
                  <a:lnTo>
                    <a:pt x="8" y="179"/>
                  </a:lnTo>
                  <a:lnTo>
                    <a:pt x="11" y="182"/>
                  </a:lnTo>
                  <a:lnTo>
                    <a:pt x="14" y="183"/>
                  </a:lnTo>
                  <a:lnTo>
                    <a:pt x="18" y="183"/>
                  </a:lnTo>
                  <a:lnTo>
                    <a:pt x="22" y="183"/>
                  </a:lnTo>
                  <a:lnTo>
                    <a:pt x="25" y="182"/>
                  </a:lnTo>
                  <a:lnTo>
                    <a:pt x="28" y="179"/>
                  </a:lnTo>
                  <a:lnTo>
                    <a:pt x="30" y="177"/>
                  </a:lnTo>
                  <a:lnTo>
                    <a:pt x="32" y="176"/>
                  </a:lnTo>
                  <a:lnTo>
                    <a:pt x="33" y="174"/>
                  </a:lnTo>
                  <a:lnTo>
                    <a:pt x="56" y="143"/>
                  </a:lnTo>
                  <a:lnTo>
                    <a:pt x="68" y="128"/>
                  </a:lnTo>
                  <a:lnTo>
                    <a:pt x="80" y="114"/>
                  </a:lnTo>
                  <a:lnTo>
                    <a:pt x="92" y="100"/>
                  </a:lnTo>
                  <a:lnTo>
                    <a:pt x="106" y="85"/>
                  </a:lnTo>
                  <a:lnTo>
                    <a:pt x="120" y="71"/>
                  </a:lnTo>
                  <a:lnTo>
                    <a:pt x="135" y="58"/>
                  </a:lnTo>
                  <a:lnTo>
                    <a:pt x="151" y="46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68" y="31"/>
                  </a:lnTo>
                  <a:lnTo>
                    <a:pt x="168" y="31"/>
                  </a:lnTo>
                  <a:lnTo>
                    <a:pt x="172" y="28"/>
                  </a:lnTo>
                  <a:lnTo>
                    <a:pt x="173" y="25"/>
                  </a:lnTo>
                  <a:lnTo>
                    <a:pt x="174" y="22"/>
                  </a:lnTo>
                  <a:lnTo>
                    <a:pt x="174" y="19"/>
                  </a:lnTo>
                  <a:lnTo>
                    <a:pt x="174" y="15"/>
                  </a:lnTo>
                  <a:lnTo>
                    <a:pt x="173" y="11"/>
                  </a:lnTo>
                  <a:lnTo>
                    <a:pt x="172" y="9"/>
                  </a:lnTo>
                  <a:lnTo>
                    <a:pt x="168" y="6"/>
                  </a:lnTo>
                  <a:lnTo>
                    <a:pt x="166" y="3"/>
                  </a:lnTo>
                  <a:lnTo>
                    <a:pt x="163" y="1"/>
                  </a:lnTo>
                  <a:lnTo>
                    <a:pt x="160" y="0"/>
                  </a:lnTo>
                  <a:lnTo>
                    <a:pt x="157" y="0"/>
                  </a:lnTo>
                  <a:lnTo>
                    <a:pt x="153" y="0"/>
                  </a:lnTo>
                  <a:lnTo>
                    <a:pt x="150" y="1"/>
                  </a:lnTo>
                  <a:lnTo>
                    <a:pt x="148" y="2"/>
                  </a:lnTo>
                  <a:lnTo>
                    <a:pt x="14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690" tIns="62346" rIns="124690" bIns="62346" numCol="1" anchor="t" anchorCtr="0" compatLnSpc="1">
              <a:prstTxWarp prst="textNoShape">
                <a:avLst/>
              </a:prstTxWarp>
            </a:bodyPr>
            <a:lstStyle/>
            <a:p>
              <a:endParaRPr lang="en-US" sz="2454">
                <a:cs typeface="+mn-ea"/>
                <a:sym typeface="+mn-lt"/>
              </a:endParaRPr>
            </a:p>
          </p:txBody>
        </p:sp>
        <p:sp>
          <p:nvSpPr>
            <p:cNvPr id="55" name="Freeform 56">
              <a:extLst>
                <a:ext uri="{FF2B5EF4-FFF2-40B4-BE49-F238E27FC236}">
                  <a16:creationId xmlns:a16="http://schemas.microsoft.com/office/drawing/2014/main" id="{1CFFF43F-DE96-B5B4-63E0-E50E57F7E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0881" y="2803922"/>
              <a:ext cx="69850" cy="73025"/>
            </a:xfrm>
            <a:custGeom>
              <a:avLst/>
              <a:gdLst>
                <a:gd name="T0" fmla="*/ 70 w 177"/>
                <a:gd name="T1" fmla="*/ 99 h 184"/>
                <a:gd name="T2" fmla="*/ 56 w 177"/>
                <a:gd name="T3" fmla="*/ 112 h 184"/>
                <a:gd name="T4" fmla="*/ 41 w 177"/>
                <a:gd name="T5" fmla="*/ 126 h 184"/>
                <a:gd name="T6" fmla="*/ 26 w 177"/>
                <a:gd name="T7" fmla="*/ 138 h 184"/>
                <a:gd name="T8" fmla="*/ 10 w 177"/>
                <a:gd name="T9" fmla="*/ 151 h 184"/>
                <a:gd name="T10" fmla="*/ 8 w 177"/>
                <a:gd name="T11" fmla="*/ 152 h 184"/>
                <a:gd name="T12" fmla="*/ 6 w 177"/>
                <a:gd name="T13" fmla="*/ 154 h 184"/>
                <a:gd name="T14" fmla="*/ 4 w 177"/>
                <a:gd name="T15" fmla="*/ 156 h 184"/>
                <a:gd name="T16" fmla="*/ 2 w 177"/>
                <a:gd name="T17" fmla="*/ 159 h 184"/>
                <a:gd name="T18" fmla="*/ 1 w 177"/>
                <a:gd name="T19" fmla="*/ 163 h 184"/>
                <a:gd name="T20" fmla="*/ 0 w 177"/>
                <a:gd name="T21" fmla="*/ 167 h 184"/>
                <a:gd name="T22" fmla="*/ 1 w 177"/>
                <a:gd name="T23" fmla="*/ 170 h 184"/>
                <a:gd name="T24" fmla="*/ 2 w 177"/>
                <a:gd name="T25" fmla="*/ 173 h 184"/>
                <a:gd name="T26" fmla="*/ 4 w 177"/>
                <a:gd name="T27" fmla="*/ 177 h 184"/>
                <a:gd name="T28" fmla="*/ 6 w 177"/>
                <a:gd name="T29" fmla="*/ 179 h 184"/>
                <a:gd name="T30" fmla="*/ 9 w 177"/>
                <a:gd name="T31" fmla="*/ 182 h 184"/>
                <a:gd name="T32" fmla="*/ 12 w 177"/>
                <a:gd name="T33" fmla="*/ 183 h 184"/>
                <a:gd name="T34" fmla="*/ 15 w 177"/>
                <a:gd name="T35" fmla="*/ 184 h 184"/>
                <a:gd name="T36" fmla="*/ 19 w 177"/>
                <a:gd name="T37" fmla="*/ 184 h 184"/>
                <a:gd name="T38" fmla="*/ 22 w 177"/>
                <a:gd name="T39" fmla="*/ 184 h 184"/>
                <a:gd name="T40" fmla="*/ 25 w 177"/>
                <a:gd name="T41" fmla="*/ 183 h 184"/>
                <a:gd name="T42" fmla="*/ 28 w 177"/>
                <a:gd name="T43" fmla="*/ 182 h 184"/>
                <a:gd name="T44" fmla="*/ 32 w 177"/>
                <a:gd name="T45" fmla="*/ 180 h 184"/>
                <a:gd name="T46" fmla="*/ 32 w 177"/>
                <a:gd name="T47" fmla="*/ 180 h 184"/>
                <a:gd name="T48" fmla="*/ 48 w 177"/>
                <a:gd name="T49" fmla="*/ 167 h 184"/>
                <a:gd name="T50" fmla="*/ 64 w 177"/>
                <a:gd name="T51" fmla="*/ 153 h 184"/>
                <a:gd name="T52" fmla="*/ 80 w 177"/>
                <a:gd name="T53" fmla="*/ 139 h 184"/>
                <a:gd name="T54" fmla="*/ 96 w 177"/>
                <a:gd name="T55" fmla="*/ 124 h 184"/>
                <a:gd name="T56" fmla="*/ 110 w 177"/>
                <a:gd name="T57" fmla="*/ 109 h 184"/>
                <a:gd name="T58" fmla="*/ 123 w 177"/>
                <a:gd name="T59" fmla="*/ 94 h 184"/>
                <a:gd name="T60" fmla="*/ 136 w 177"/>
                <a:gd name="T61" fmla="*/ 78 h 184"/>
                <a:gd name="T62" fmla="*/ 148 w 177"/>
                <a:gd name="T63" fmla="*/ 63 h 184"/>
                <a:gd name="T64" fmla="*/ 173 w 177"/>
                <a:gd name="T65" fmla="*/ 29 h 184"/>
                <a:gd name="T66" fmla="*/ 173 w 177"/>
                <a:gd name="T67" fmla="*/ 29 h 184"/>
                <a:gd name="T68" fmla="*/ 175 w 177"/>
                <a:gd name="T69" fmla="*/ 27 h 184"/>
                <a:gd name="T70" fmla="*/ 176 w 177"/>
                <a:gd name="T71" fmla="*/ 23 h 184"/>
                <a:gd name="T72" fmla="*/ 177 w 177"/>
                <a:gd name="T73" fmla="*/ 20 h 184"/>
                <a:gd name="T74" fmla="*/ 177 w 177"/>
                <a:gd name="T75" fmla="*/ 17 h 184"/>
                <a:gd name="T76" fmla="*/ 177 w 177"/>
                <a:gd name="T77" fmla="*/ 14 h 184"/>
                <a:gd name="T78" fmla="*/ 176 w 177"/>
                <a:gd name="T79" fmla="*/ 10 h 184"/>
                <a:gd name="T80" fmla="*/ 174 w 177"/>
                <a:gd name="T81" fmla="*/ 7 h 184"/>
                <a:gd name="T82" fmla="*/ 172 w 177"/>
                <a:gd name="T83" fmla="*/ 5 h 184"/>
                <a:gd name="T84" fmla="*/ 170 w 177"/>
                <a:gd name="T85" fmla="*/ 2 h 184"/>
                <a:gd name="T86" fmla="*/ 167 w 177"/>
                <a:gd name="T87" fmla="*/ 1 h 184"/>
                <a:gd name="T88" fmla="*/ 163 w 177"/>
                <a:gd name="T89" fmla="*/ 0 h 184"/>
                <a:gd name="T90" fmla="*/ 159 w 177"/>
                <a:gd name="T91" fmla="*/ 0 h 184"/>
                <a:gd name="T92" fmla="*/ 156 w 177"/>
                <a:gd name="T93" fmla="*/ 0 h 184"/>
                <a:gd name="T94" fmla="*/ 153 w 177"/>
                <a:gd name="T95" fmla="*/ 1 h 184"/>
                <a:gd name="T96" fmla="*/ 149 w 177"/>
                <a:gd name="T97" fmla="*/ 2 h 184"/>
                <a:gd name="T98" fmla="*/ 146 w 177"/>
                <a:gd name="T99" fmla="*/ 5 h 184"/>
                <a:gd name="T100" fmla="*/ 145 w 177"/>
                <a:gd name="T101" fmla="*/ 7 h 184"/>
                <a:gd name="T102" fmla="*/ 144 w 177"/>
                <a:gd name="T103" fmla="*/ 9 h 184"/>
                <a:gd name="T104" fmla="*/ 119 w 177"/>
                <a:gd name="T105" fmla="*/ 42 h 184"/>
                <a:gd name="T106" fmla="*/ 108 w 177"/>
                <a:gd name="T107" fmla="*/ 56 h 184"/>
                <a:gd name="T108" fmla="*/ 96 w 177"/>
                <a:gd name="T109" fmla="*/ 71 h 184"/>
                <a:gd name="T110" fmla="*/ 83 w 177"/>
                <a:gd name="T111" fmla="*/ 85 h 184"/>
                <a:gd name="T112" fmla="*/ 70 w 177"/>
                <a:gd name="T113" fmla="*/ 99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7" h="184">
                  <a:moveTo>
                    <a:pt x="70" y="99"/>
                  </a:moveTo>
                  <a:lnTo>
                    <a:pt x="56" y="112"/>
                  </a:lnTo>
                  <a:lnTo>
                    <a:pt x="41" y="126"/>
                  </a:lnTo>
                  <a:lnTo>
                    <a:pt x="26" y="138"/>
                  </a:lnTo>
                  <a:lnTo>
                    <a:pt x="10" y="151"/>
                  </a:lnTo>
                  <a:lnTo>
                    <a:pt x="8" y="152"/>
                  </a:lnTo>
                  <a:lnTo>
                    <a:pt x="6" y="154"/>
                  </a:lnTo>
                  <a:lnTo>
                    <a:pt x="4" y="156"/>
                  </a:lnTo>
                  <a:lnTo>
                    <a:pt x="2" y="159"/>
                  </a:lnTo>
                  <a:lnTo>
                    <a:pt x="1" y="163"/>
                  </a:lnTo>
                  <a:lnTo>
                    <a:pt x="0" y="167"/>
                  </a:lnTo>
                  <a:lnTo>
                    <a:pt x="1" y="170"/>
                  </a:lnTo>
                  <a:lnTo>
                    <a:pt x="2" y="173"/>
                  </a:lnTo>
                  <a:lnTo>
                    <a:pt x="4" y="177"/>
                  </a:lnTo>
                  <a:lnTo>
                    <a:pt x="6" y="179"/>
                  </a:lnTo>
                  <a:lnTo>
                    <a:pt x="9" y="182"/>
                  </a:lnTo>
                  <a:lnTo>
                    <a:pt x="12" y="183"/>
                  </a:lnTo>
                  <a:lnTo>
                    <a:pt x="15" y="184"/>
                  </a:lnTo>
                  <a:lnTo>
                    <a:pt x="19" y="184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8" y="182"/>
                  </a:lnTo>
                  <a:lnTo>
                    <a:pt x="32" y="180"/>
                  </a:lnTo>
                  <a:lnTo>
                    <a:pt x="32" y="180"/>
                  </a:lnTo>
                  <a:lnTo>
                    <a:pt x="48" y="167"/>
                  </a:lnTo>
                  <a:lnTo>
                    <a:pt x="64" y="153"/>
                  </a:lnTo>
                  <a:lnTo>
                    <a:pt x="80" y="139"/>
                  </a:lnTo>
                  <a:lnTo>
                    <a:pt x="96" y="124"/>
                  </a:lnTo>
                  <a:lnTo>
                    <a:pt x="110" y="109"/>
                  </a:lnTo>
                  <a:lnTo>
                    <a:pt x="123" y="94"/>
                  </a:lnTo>
                  <a:lnTo>
                    <a:pt x="136" y="78"/>
                  </a:lnTo>
                  <a:lnTo>
                    <a:pt x="148" y="63"/>
                  </a:lnTo>
                  <a:lnTo>
                    <a:pt x="173" y="29"/>
                  </a:lnTo>
                  <a:lnTo>
                    <a:pt x="173" y="29"/>
                  </a:lnTo>
                  <a:lnTo>
                    <a:pt x="175" y="27"/>
                  </a:lnTo>
                  <a:lnTo>
                    <a:pt x="176" y="23"/>
                  </a:lnTo>
                  <a:lnTo>
                    <a:pt x="177" y="20"/>
                  </a:lnTo>
                  <a:lnTo>
                    <a:pt x="177" y="17"/>
                  </a:lnTo>
                  <a:lnTo>
                    <a:pt x="177" y="14"/>
                  </a:lnTo>
                  <a:lnTo>
                    <a:pt x="176" y="10"/>
                  </a:lnTo>
                  <a:lnTo>
                    <a:pt x="174" y="7"/>
                  </a:lnTo>
                  <a:lnTo>
                    <a:pt x="172" y="5"/>
                  </a:lnTo>
                  <a:lnTo>
                    <a:pt x="170" y="2"/>
                  </a:lnTo>
                  <a:lnTo>
                    <a:pt x="167" y="1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56" y="0"/>
                  </a:lnTo>
                  <a:lnTo>
                    <a:pt x="153" y="1"/>
                  </a:lnTo>
                  <a:lnTo>
                    <a:pt x="149" y="2"/>
                  </a:lnTo>
                  <a:lnTo>
                    <a:pt x="146" y="5"/>
                  </a:lnTo>
                  <a:lnTo>
                    <a:pt x="145" y="7"/>
                  </a:lnTo>
                  <a:lnTo>
                    <a:pt x="144" y="9"/>
                  </a:lnTo>
                  <a:lnTo>
                    <a:pt x="119" y="42"/>
                  </a:lnTo>
                  <a:lnTo>
                    <a:pt x="108" y="56"/>
                  </a:lnTo>
                  <a:lnTo>
                    <a:pt x="96" y="71"/>
                  </a:lnTo>
                  <a:lnTo>
                    <a:pt x="83" y="85"/>
                  </a:lnTo>
                  <a:lnTo>
                    <a:pt x="70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690" tIns="62346" rIns="124690" bIns="62346" numCol="1" anchor="t" anchorCtr="0" compatLnSpc="1">
              <a:prstTxWarp prst="textNoShape">
                <a:avLst/>
              </a:prstTxWarp>
            </a:bodyPr>
            <a:lstStyle/>
            <a:p>
              <a:endParaRPr lang="en-US" sz="2454">
                <a:cs typeface="+mn-ea"/>
                <a:sym typeface="+mn-lt"/>
              </a:endParaRPr>
            </a:p>
          </p:txBody>
        </p:sp>
      </p:grpSp>
      <p:sp>
        <p:nvSpPr>
          <p:cNvPr id="56" name="Freeform 60">
            <a:extLst>
              <a:ext uri="{FF2B5EF4-FFF2-40B4-BE49-F238E27FC236}">
                <a16:creationId xmlns:a16="http://schemas.microsoft.com/office/drawing/2014/main" id="{0FF66F49-340D-B2CC-5A5C-69AAF2255220}"/>
              </a:ext>
            </a:extLst>
          </p:cNvPr>
          <p:cNvSpPr>
            <a:spLocks noEditPoints="1"/>
          </p:cNvSpPr>
          <p:nvPr/>
        </p:nvSpPr>
        <p:spPr bwMode="auto">
          <a:xfrm>
            <a:off x="4303988" y="3994337"/>
            <a:ext cx="460937" cy="460937"/>
          </a:xfrm>
          <a:custGeom>
            <a:avLst/>
            <a:gdLst>
              <a:gd name="T0" fmla="*/ 600 w 1152"/>
              <a:gd name="T1" fmla="*/ 944 h 1153"/>
              <a:gd name="T2" fmla="*/ 578 w 1152"/>
              <a:gd name="T3" fmla="*/ 940 h 1153"/>
              <a:gd name="T4" fmla="*/ 908 w 1152"/>
              <a:gd name="T5" fmla="*/ 1066 h 1153"/>
              <a:gd name="T6" fmla="*/ 367 w 1152"/>
              <a:gd name="T7" fmla="*/ 868 h 1153"/>
              <a:gd name="T8" fmla="*/ 1049 w 1152"/>
              <a:gd name="T9" fmla="*/ 137 h 1153"/>
              <a:gd name="T10" fmla="*/ 367 w 1152"/>
              <a:gd name="T11" fmla="*/ 868 h 1153"/>
              <a:gd name="T12" fmla="*/ 947 w 1152"/>
              <a:gd name="T13" fmla="*/ 193 h 1153"/>
              <a:gd name="T14" fmla="*/ 336 w 1152"/>
              <a:gd name="T15" fmla="*/ 838 h 1153"/>
              <a:gd name="T16" fmla="*/ 113 w 1152"/>
              <a:gd name="T17" fmla="*/ 749 h 1153"/>
              <a:gd name="T18" fmla="*/ 1131 w 1152"/>
              <a:gd name="T19" fmla="*/ 4 h 1153"/>
              <a:gd name="T20" fmla="*/ 1121 w 1152"/>
              <a:gd name="T21" fmla="*/ 1 h 1153"/>
              <a:gd name="T22" fmla="*/ 1110 w 1152"/>
              <a:gd name="T23" fmla="*/ 1 h 1153"/>
              <a:gd name="T24" fmla="*/ 1101 w 1152"/>
              <a:gd name="T25" fmla="*/ 5 h 1153"/>
              <a:gd name="T26" fmla="*/ 16 w 1152"/>
              <a:gd name="T27" fmla="*/ 727 h 1153"/>
              <a:gd name="T28" fmla="*/ 9 w 1152"/>
              <a:gd name="T29" fmla="*/ 734 h 1153"/>
              <a:gd name="T30" fmla="*/ 3 w 1152"/>
              <a:gd name="T31" fmla="*/ 741 h 1153"/>
              <a:gd name="T32" fmla="*/ 0 w 1152"/>
              <a:gd name="T33" fmla="*/ 751 h 1153"/>
              <a:gd name="T34" fmla="*/ 0 w 1152"/>
              <a:gd name="T35" fmla="*/ 761 h 1153"/>
              <a:gd name="T36" fmla="*/ 2 w 1152"/>
              <a:gd name="T37" fmla="*/ 770 h 1153"/>
              <a:gd name="T38" fmla="*/ 8 w 1152"/>
              <a:gd name="T39" fmla="*/ 779 h 1153"/>
              <a:gd name="T40" fmla="*/ 14 w 1152"/>
              <a:gd name="T41" fmla="*/ 785 h 1153"/>
              <a:gd name="T42" fmla="*/ 23 w 1152"/>
              <a:gd name="T43" fmla="*/ 790 h 1153"/>
              <a:gd name="T44" fmla="*/ 436 w 1152"/>
              <a:gd name="T45" fmla="*/ 1134 h 1153"/>
              <a:gd name="T46" fmla="*/ 443 w 1152"/>
              <a:gd name="T47" fmla="*/ 1142 h 1153"/>
              <a:gd name="T48" fmla="*/ 449 w 1152"/>
              <a:gd name="T49" fmla="*/ 1148 h 1153"/>
              <a:gd name="T50" fmla="*/ 458 w 1152"/>
              <a:gd name="T51" fmla="*/ 1152 h 1153"/>
              <a:gd name="T52" fmla="*/ 468 w 1152"/>
              <a:gd name="T53" fmla="*/ 1153 h 1153"/>
              <a:gd name="T54" fmla="*/ 473 w 1152"/>
              <a:gd name="T55" fmla="*/ 1153 h 1153"/>
              <a:gd name="T56" fmla="*/ 482 w 1152"/>
              <a:gd name="T57" fmla="*/ 1150 h 1153"/>
              <a:gd name="T58" fmla="*/ 489 w 1152"/>
              <a:gd name="T59" fmla="*/ 1145 h 1153"/>
              <a:gd name="T60" fmla="*/ 496 w 1152"/>
              <a:gd name="T61" fmla="*/ 1139 h 1153"/>
              <a:gd name="T62" fmla="*/ 573 w 1152"/>
              <a:gd name="T63" fmla="*/ 1010 h 1153"/>
              <a:gd name="T64" fmla="*/ 929 w 1152"/>
              <a:gd name="T65" fmla="*/ 1153 h 1153"/>
              <a:gd name="T66" fmla="*/ 941 w 1152"/>
              <a:gd name="T67" fmla="*/ 1153 h 1153"/>
              <a:gd name="T68" fmla="*/ 949 w 1152"/>
              <a:gd name="T69" fmla="*/ 1150 h 1153"/>
              <a:gd name="T70" fmla="*/ 960 w 1152"/>
              <a:gd name="T71" fmla="*/ 1143 h 1153"/>
              <a:gd name="T72" fmla="*/ 969 w 1152"/>
              <a:gd name="T73" fmla="*/ 1130 h 1153"/>
              <a:gd name="T74" fmla="*/ 1151 w 1152"/>
              <a:gd name="T75" fmla="*/ 42 h 1153"/>
              <a:gd name="T76" fmla="*/ 1151 w 1152"/>
              <a:gd name="T77" fmla="*/ 33 h 1153"/>
              <a:gd name="T78" fmla="*/ 1149 w 1152"/>
              <a:gd name="T79" fmla="*/ 22 h 1153"/>
              <a:gd name="T80" fmla="*/ 1144 w 1152"/>
              <a:gd name="T81" fmla="*/ 13 h 1153"/>
              <a:gd name="T82" fmla="*/ 1135 w 1152"/>
              <a:gd name="T83" fmla="*/ 7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52" h="1153">
                <a:moveTo>
                  <a:pt x="908" y="1066"/>
                </a:moveTo>
                <a:lnTo>
                  <a:pt x="600" y="944"/>
                </a:lnTo>
                <a:lnTo>
                  <a:pt x="590" y="941"/>
                </a:lnTo>
                <a:lnTo>
                  <a:pt x="578" y="940"/>
                </a:lnTo>
                <a:lnTo>
                  <a:pt x="1051" y="205"/>
                </a:lnTo>
                <a:lnTo>
                  <a:pt x="908" y="1066"/>
                </a:lnTo>
                <a:close/>
                <a:moveTo>
                  <a:pt x="367" y="868"/>
                </a:moveTo>
                <a:lnTo>
                  <a:pt x="367" y="868"/>
                </a:lnTo>
                <a:lnTo>
                  <a:pt x="366" y="866"/>
                </a:lnTo>
                <a:lnTo>
                  <a:pt x="1049" y="137"/>
                </a:lnTo>
                <a:lnTo>
                  <a:pt x="468" y="1042"/>
                </a:lnTo>
                <a:lnTo>
                  <a:pt x="367" y="868"/>
                </a:lnTo>
                <a:close/>
                <a:moveTo>
                  <a:pt x="113" y="749"/>
                </a:moveTo>
                <a:lnTo>
                  <a:pt x="947" y="193"/>
                </a:lnTo>
                <a:lnTo>
                  <a:pt x="340" y="842"/>
                </a:lnTo>
                <a:lnTo>
                  <a:pt x="336" y="838"/>
                </a:lnTo>
                <a:lnTo>
                  <a:pt x="332" y="836"/>
                </a:lnTo>
                <a:lnTo>
                  <a:pt x="113" y="749"/>
                </a:lnTo>
                <a:close/>
                <a:moveTo>
                  <a:pt x="1135" y="7"/>
                </a:moveTo>
                <a:lnTo>
                  <a:pt x="1131" y="4"/>
                </a:lnTo>
                <a:lnTo>
                  <a:pt x="1126" y="2"/>
                </a:lnTo>
                <a:lnTo>
                  <a:pt x="1121" y="1"/>
                </a:lnTo>
                <a:lnTo>
                  <a:pt x="1116" y="0"/>
                </a:lnTo>
                <a:lnTo>
                  <a:pt x="1110" y="1"/>
                </a:lnTo>
                <a:lnTo>
                  <a:pt x="1106" y="2"/>
                </a:lnTo>
                <a:lnTo>
                  <a:pt x="1101" y="5"/>
                </a:lnTo>
                <a:lnTo>
                  <a:pt x="1096" y="7"/>
                </a:lnTo>
                <a:lnTo>
                  <a:pt x="16" y="727"/>
                </a:lnTo>
                <a:lnTo>
                  <a:pt x="12" y="730"/>
                </a:lnTo>
                <a:lnTo>
                  <a:pt x="9" y="734"/>
                </a:lnTo>
                <a:lnTo>
                  <a:pt x="5" y="737"/>
                </a:lnTo>
                <a:lnTo>
                  <a:pt x="3" y="741"/>
                </a:lnTo>
                <a:lnTo>
                  <a:pt x="2" y="745"/>
                </a:lnTo>
                <a:lnTo>
                  <a:pt x="0" y="751"/>
                </a:lnTo>
                <a:lnTo>
                  <a:pt x="0" y="755"/>
                </a:lnTo>
                <a:lnTo>
                  <a:pt x="0" y="761"/>
                </a:lnTo>
                <a:lnTo>
                  <a:pt x="1" y="765"/>
                </a:lnTo>
                <a:lnTo>
                  <a:pt x="2" y="770"/>
                </a:lnTo>
                <a:lnTo>
                  <a:pt x="4" y="775"/>
                </a:lnTo>
                <a:lnTo>
                  <a:pt x="8" y="779"/>
                </a:lnTo>
                <a:lnTo>
                  <a:pt x="11" y="782"/>
                </a:lnTo>
                <a:lnTo>
                  <a:pt x="14" y="785"/>
                </a:lnTo>
                <a:lnTo>
                  <a:pt x="18" y="788"/>
                </a:lnTo>
                <a:lnTo>
                  <a:pt x="23" y="790"/>
                </a:lnTo>
                <a:lnTo>
                  <a:pt x="305" y="903"/>
                </a:lnTo>
                <a:lnTo>
                  <a:pt x="436" y="1134"/>
                </a:lnTo>
                <a:lnTo>
                  <a:pt x="440" y="1139"/>
                </a:lnTo>
                <a:lnTo>
                  <a:pt x="443" y="1142"/>
                </a:lnTo>
                <a:lnTo>
                  <a:pt x="446" y="1145"/>
                </a:lnTo>
                <a:lnTo>
                  <a:pt x="449" y="1148"/>
                </a:lnTo>
                <a:lnTo>
                  <a:pt x="454" y="1149"/>
                </a:lnTo>
                <a:lnTo>
                  <a:pt x="458" y="1152"/>
                </a:lnTo>
                <a:lnTo>
                  <a:pt x="463" y="1153"/>
                </a:lnTo>
                <a:lnTo>
                  <a:pt x="468" y="1153"/>
                </a:lnTo>
                <a:lnTo>
                  <a:pt x="468" y="1153"/>
                </a:lnTo>
                <a:lnTo>
                  <a:pt x="473" y="1153"/>
                </a:lnTo>
                <a:lnTo>
                  <a:pt x="477" y="1152"/>
                </a:lnTo>
                <a:lnTo>
                  <a:pt x="482" y="1150"/>
                </a:lnTo>
                <a:lnTo>
                  <a:pt x="486" y="1148"/>
                </a:lnTo>
                <a:lnTo>
                  <a:pt x="489" y="1145"/>
                </a:lnTo>
                <a:lnTo>
                  <a:pt x="494" y="1143"/>
                </a:lnTo>
                <a:lnTo>
                  <a:pt x="496" y="1139"/>
                </a:lnTo>
                <a:lnTo>
                  <a:pt x="499" y="1135"/>
                </a:lnTo>
                <a:lnTo>
                  <a:pt x="573" y="1010"/>
                </a:lnTo>
                <a:lnTo>
                  <a:pt x="922" y="1150"/>
                </a:lnTo>
                <a:lnTo>
                  <a:pt x="929" y="1153"/>
                </a:lnTo>
                <a:lnTo>
                  <a:pt x="936" y="1153"/>
                </a:lnTo>
                <a:lnTo>
                  <a:pt x="941" y="1153"/>
                </a:lnTo>
                <a:lnTo>
                  <a:pt x="945" y="1152"/>
                </a:lnTo>
                <a:lnTo>
                  <a:pt x="949" y="1150"/>
                </a:lnTo>
                <a:lnTo>
                  <a:pt x="954" y="1148"/>
                </a:lnTo>
                <a:lnTo>
                  <a:pt x="960" y="1143"/>
                </a:lnTo>
                <a:lnTo>
                  <a:pt x="966" y="1138"/>
                </a:lnTo>
                <a:lnTo>
                  <a:pt x="969" y="1130"/>
                </a:lnTo>
                <a:lnTo>
                  <a:pt x="972" y="1122"/>
                </a:lnTo>
                <a:lnTo>
                  <a:pt x="1151" y="42"/>
                </a:lnTo>
                <a:lnTo>
                  <a:pt x="1152" y="37"/>
                </a:lnTo>
                <a:lnTo>
                  <a:pt x="1151" y="33"/>
                </a:lnTo>
                <a:lnTo>
                  <a:pt x="1150" y="27"/>
                </a:lnTo>
                <a:lnTo>
                  <a:pt x="1149" y="22"/>
                </a:lnTo>
                <a:lnTo>
                  <a:pt x="1147" y="18"/>
                </a:lnTo>
                <a:lnTo>
                  <a:pt x="1144" y="13"/>
                </a:lnTo>
                <a:lnTo>
                  <a:pt x="1139" y="10"/>
                </a:lnTo>
                <a:lnTo>
                  <a:pt x="1135" y="7"/>
                </a:lnTo>
                <a:close/>
              </a:path>
            </a:pathLst>
          </a:custGeom>
          <a:solidFill>
            <a:srgbClr val="565CA8"/>
          </a:solidFill>
          <a:ln>
            <a:noFill/>
          </a:ln>
        </p:spPr>
        <p:txBody>
          <a:bodyPr vert="horz" wrap="square" lIns="124690" tIns="62346" rIns="124690" bIns="62346" numCol="1" anchor="t" anchorCtr="0" compatLnSpc="1">
            <a:prstTxWarp prst="textNoShape">
              <a:avLst/>
            </a:prstTxWarp>
          </a:bodyPr>
          <a:lstStyle/>
          <a:p>
            <a:endParaRPr lang="en-US" sz="2454">
              <a:cs typeface="+mn-ea"/>
              <a:sym typeface="+mn-lt"/>
            </a:endParaRPr>
          </a:p>
        </p:txBody>
      </p:sp>
      <p:grpSp>
        <p:nvGrpSpPr>
          <p:cNvPr id="57" name="Group 209">
            <a:extLst>
              <a:ext uri="{FF2B5EF4-FFF2-40B4-BE49-F238E27FC236}">
                <a16:creationId xmlns:a16="http://schemas.microsoft.com/office/drawing/2014/main" id="{86C3D421-FDEF-9B8E-F315-A24861829212}"/>
              </a:ext>
            </a:extLst>
          </p:cNvPr>
          <p:cNvGrpSpPr/>
          <p:nvPr/>
        </p:nvGrpSpPr>
        <p:grpSpPr>
          <a:xfrm>
            <a:off x="6802713" y="2217279"/>
            <a:ext cx="460937" cy="460937"/>
            <a:chOff x="8085931" y="1818084"/>
            <a:chExt cx="457200" cy="457200"/>
          </a:xfrm>
          <a:solidFill>
            <a:srgbClr val="565CA8"/>
          </a:solidFill>
        </p:grpSpPr>
        <p:sp>
          <p:nvSpPr>
            <p:cNvPr id="58" name="Freeform 82">
              <a:extLst>
                <a:ext uri="{FF2B5EF4-FFF2-40B4-BE49-F238E27FC236}">
                  <a16:creationId xmlns:a16="http://schemas.microsoft.com/office/drawing/2014/main" id="{70485F6B-4980-499E-B8E3-E22C9189F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5931" y="1818084"/>
              <a:ext cx="457200" cy="457200"/>
            </a:xfrm>
            <a:custGeom>
              <a:avLst/>
              <a:gdLst>
                <a:gd name="T0" fmla="*/ 1058 w 1152"/>
                <a:gd name="T1" fmla="*/ 563 h 1152"/>
                <a:gd name="T2" fmla="*/ 929 w 1152"/>
                <a:gd name="T3" fmla="*/ 577 h 1152"/>
                <a:gd name="T4" fmla="*/ 921 w 1152"/>
                <a:gd name="T5" fmla="*/ 603 h 1152"/>
                <a:gd name="T6" fmla="*/ 1032 w 1152"/>
                <a:gd name="T7" fmla="*/ 616 h 1152"/>
                <a:gd name="T8" fmla="*/ 1063 w 1152"/>
                <a:gd name="T9" fmla="*/ 658 h 1152"/>
                <a:gd name="T10" fmla="*/ 1030 w 1152"/>
                <a:gd name="T11" fmla="*/ 744 h 1152"/>
                <a:gd name="T12" fmla="*/ 890 w 1152"/>
                <a:gd name="T13" fmla="*/ 759 h 1152"/>
                <a:gd name="T14" fmla="*/ 887 w 1152"/>
                <a:gd name="T15" fmla="*/ 787 h 1152"/>
                <a:gd name="T16" fmla="*/ 1005 w 1152"/>
                <a:gd name="T17" fmla="*/ 800 h 1152"/>
                <a:gd name="T18" fmla="*/ 1020 w 1152"/>
                <a:gd name="T19" fmla="*/ 855 h 1152"/>
                <a:gd name="T20" fmla="*/ 983 w 1152"/>
                <a:gd name="T21" fmla="*/ 923 h 1152"/>
                <a:gd name="T22" fmla="*/ 857 w 1152"/>
                <a:gd name="T23" fmla="*/ 937 h 1152"/>
                <a:gd name="T24" fmla="*/ 849 w 1152"/>
                <a:gd name="T25" fmla="*/ 964 h 1152"/>
                <a:gd name="T26" fmla="*/ 939 w 1152"/>
                <a:gd name="T27" fmla="*/ 975 h 1152"/>
                <a:gd name="T28" fmla="*/ 957 w 1152"/>
                <a:gd name="T29" fmla="*/ 1022 h 1152"/>
                <a:gd name="T30" fmla="*/ 895 w 1152"/>
                <a:gd name="T31" fmla="*/ 1080 h 1152"/>
                <a:gd name="T32" fmla="*/ 491 w 1152"/>
                <a:gd name="T33" fmla="*/ 1058 h 1152"/>
                <a:gd name="T34" fmla="*/ 319 w 1152"/>
                <a:gd name="T35" fmla="*/ 1017 h 1152"/>
                <a:gd name="T36" fmla="*/ 288 w 1152"/>
                <a:gd name="T37" fmla="*/ 488 h 1152"/>
                <a:gd name="T38" fmla="*/ 320 w 1152"/>
                <a:gd name="T39" fmla="*/ 449 h 1152"/>
                <a:gd name="T40" fmla="*/ 427 w 1152"/>
                <a:gd name="T41" fmla="*/ 383 h 1152"/>
                <a:gd name="T42" fmla="*/ 522 w 1152"/>
                <a:gd name="T43" fmla="*/ 228 h 1152"/>
                <a:gd name="T44" fmla="*/ 549 w 1152"/>
                <a:gd name="T45" fmla="*/ 84 h 1152"/>
                <a:gd name="T46" fmla="*/ 617 w 1152"/>
                <a:gd name="T47" fmla="*/ 93 h 1152"/>
                <a:gd name="T48" fmla="*/ 679 w 1152"/>
                <a:gd name="T49" fmla="*/ 208 h 1152"/>
                <a:gd name="T50" fmla="*/ 658 w 1152"/>
                <a:gd name="T51" fmla="*/ 401 h 1152"/>
                <a:gd name="T52" fmla="*/ 1037 w 1152"/>
                <a:gd name="T53" fmla="*/ 446 h 1152"/>
                <a:gd name="T54" fmla="*/ 1079 w 1152"/>
                <a:gd name="T55" fmla="*/ 495 h 1152"/>
                <a:gd name="T56" fmla="*/ 236 w 1152"/>
                <a:gd name="T57" fmla="*/ 1073 h 1152"/>
                <a:gd name="T58" fmla="*/ 78 w 1152"/>
                <a:gd name="T59" fmla="*/ 1063 h 1152"/>
                <a:gd name="T60" fmla="*/ 88 w 1152"/>
                <a:gd name="T61" fmla="*/ 438 h 1152"/>
                <a:gd name="T62" fmla="*/ 246 w 1152"/>
                <a:gd name="T63" fmla="*/ 448 h 1152"/>
                <a:gd name="T64" fmla="*/ 938 w 1152"/>
                <a:gd name="T65" fmla="*/ 366 h 1152"/>
                <a:gd name="T66" fmla="*/ 752 w 1152"/>
                <a:gd name="T67" fmla="*/ 219 h 1152"/>
                <a:gd name="T68" fmla="*/ 669 w 1152"/>
                <a:gd name="T69" fmla="*/ 43 h 1152"/>
                <a:gd name="T70" fmla="*/ 565 w 1152"/>
                <a:gd name="T71" fmla="*/ 1 h 1152"/>
                <a:gd name="T72" fmla="*/ 487 w 1152"/>
                <a:gd name="T73" fmla="*/ 47 h 1152"/>
                <a:gd name="T74" fmla="*/ 465 w 1152"/>
                <a:gd name="T75" fmla="*/ 153 h 1152"/>
                <a:gd name="T76" fmla="*/ 397 w 1152"/>
                <a:gd name="T77" fmla="*/ 311 h 1152"/>
                <a:gd name="T78" fmla="*/ 292 w 1152"/>
                <a:gd name="T79" fmla="*/ 384 h 1152"/>
                <a:gd name="T80" fmla="*/ 226 w 1152"/>
                <a:gd name="T81" fmla="*/ 360 h 1152"/>
                <a:gd name="T82" fmla="*/ 39 w 1152"/>
                <a:gd name="T83" fmla="*/ 384 h 1152"/>
                <a:gd name="T84" fmla="*/ 0 w 1152"/>
                <a:gd name="T85" fmla="*/ 468 h 1152"/>
                <a:gd name="T86" fmla="*/ 32 w 1152"/>
                <a:gd name="T87" fmla="*/ 1121 h 1152"/>
                <a:gd name="T88" fmla="*/ 216 w 1152"/>
                <a:gd name="T89" fmla="*/ 1152 h 1152"/>
                <a:gd name="T90" fmla="*/ 286 w 1152"/>
                <a:gd name="T91" fmla="*/ 1125 h 1152"/>
                <a:gd name="T92" fmla="*/ 325 w 1152"/>
                <a:gd name="T93" fmla="*/ 1093 h 1152"/>
                <a:gd name="T94" fmla="*/ 578 w 1152"/>
                <a:gd name="T95" fmla="*/ 1146 h 1152"/>
                <a:gd name="T96" fmla="*/ 934 w 1152"/>
                <a:gd name="T97" fmla="*/ 1146 h 1152"/>
                <a:gd name="T98" fmla="*/ 1001 w 1152"/>
                <a:gd name="T99" fmla="*/ 1099 h 1152"/>
                <a:gd name="T100" fmla="*/ 1031 w 1152"/>
                <a:gd name="T101" fmla="*/ 1006 h 1152"/>
                <a:gd name="T102" fmla="*/ 1068 w 1152"/>
                <a:gd name="T103" fmla="*/ 934 h 1152"/>
                <a:gd name="T104" fmla="*/ 1093 w 1152"/>
                <a:gd name="T105" fmla="*/ 819 h 1152"/>
                <a:gd name="T106" fmla="*/ 1127 w 1152"/>
                <a:gd name="T107" fmla="*/ 722 h 1152"/>
                <a:gd name="T108" fmla="*/ 1125 w 1152"/>
                <a:gd name="T109" fmla="*/ 614 h 1152"/>
                <a:gd name="T110" fmla="*/ 1151 w 1152"/>
                <a:gd name="T111" fmla="*/ 526 h 1152"/>
                <a:gd name="T112" fmla="*/ 1139 w 1152"/>
                <a:gd name="T113" fmla="*/ 447 h 1152"/>
                <a:gd name="T114" fmla="*/ 1063 w 1152"/>
                <a:gd name="T115" fmla="*/ 381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52" h="1152">
                  <a:moveTo>
                    <a:pt x="1079" y="523"/>
                  </a:moveTo>
                  <a:lnTo>
                    <a:pt x="1078" y="531"/>
                  </a:lnTo>
                  <a:lnTo>
                    <a:pt x="1076" y="539"/>
                  </a:lnTo>
                  <a:lnTo>
                    <a:pt x="1075" y="543"/>
                  </a:lnTo>
                  <a:lnTo>
                    <a:pt x="1073" y="547"/>
                  </a:lnTo>
                  <a:lnTo>
                    <a:pt x="1071" y="552"/>
                  </a:lnTo>
                  <a:lnTo>
                    <a:pt x="1066" y="556"/>
                  </a:lnTo>
                  <a:lnTo>
                    <a:pt x="1063" y="560"/>
                  </a:lnTo>
                  <a:lnTo>
                    <a:pt x="1058" y="563"/>
                  </a:lnTo>
                  <a:lnTo>
                    <a:pt x="1052" y="567"/>
                  </a:lnTo>
                  <a:lnTo>
                    <a:pt x="1046" y="570"/>
                  </a:lnTo>
                  <a:lnTo>
                    <a:pt x="1038" y="572"/>
                  </a:lnTo>
                  <a:lnTo>
                    <a:pt x="1029" y="574"/>
                  </a:lnTo>
                  <a:lnTo>
                    <a:pt x="1019" y="575"/>
                  </a:lnTo>
                  <a:lnTo>
                    <a:pt x="1008" y="576"/>
                  </a:lnTo>
                  <a:lnTo>
                    <a:pt x="936" y="576"/>
                  </a:lnTo>
                  <a:lnTo>
                    <a:pt x="933" y="576"/>
                  </a:lnTo>
                  <a:lnTo>
                    <a:pt x="929" y="577"/>
                  </a:lnTo>
                  <a:lnTo>
                    <a:pt x="926" y="579"/>
                  </a:lnTo>
                  <a:lnTo>
                    <a:pt x="923" y="581"/>
                  </a:lnTo>
                  <a:lnTo>
                    <a:pt x="921" y="584"/>
                  </a:lnTo>
                  <a:lnTo>
                    <a:pt x="920" y="587"/>
                  </a:lnTo>
                  <a:lnTo>
                    <a:pt x="919" y="590"/>
                  </a:lnTo>
                  <a:lnTo>
                    <a:pt x="919" y="594"/>
                  </a:lnTo>
                  <a:lnTo>
                    <a:pt x="919" y="598"/>
                  </a:lnTo>
                  <a:lnTo>
                    <a:pt x="920" y="601"/>
                  </a:lnTo>
                  <a:lnTo>
                    <a:pt x="921" y="603"/>
                  </a:lnTo>
                  <a:lnTo>
                    <a:pt x="923" y="607"/>
                  </a:lnTo>
                  <a:lnTo>
                    <a:pt x="926" y="609"/>
                  </a:lnTo>
                  <a:lnTo>
                    <a:pt x="929" y="611"/>
                  </a:lnTo>
                  <a:lnTo>
                    <a:pt x="933" y="612"/>
                  </a:lnTo>
                  <a:lnTo>
                    <a:pt x="936" y="612"/>
                  </a:lnTo>
                  <a:lnTo>
                    <a:pt x="1006" y="612"/>
                  </a:lnTo>
                  <a:lnTo>
                    <a:pt x="1016" y="612"/>
                  </a:lnTo>
                  <a:lnTo>
                    <a:pt x="1024" y="614"/>
                  </a:lnTo>
                  <a:lnTo>
                    <a:pt x="1032" y="616"/>
                  </a:lnTo>
                  <a:lnTo>
                    <a:pt x="1038" y="620"/>
                  </a:lnTo>
                  <a:lnTo>
                    <a:pt x="1044" y="623"/>
                  </a:lnTo>
                  <a:lnTo>
                    <a:pt x="1048" y="627"/>
                  </a:lnTo>
                  <a:lnTo>
                    <a:pt x="1052" y="631"/>
                  </a:lnTo>
                  <a:lnTo>
                    <a:pt x="1056" y="637"/>
                  </a:lnTo>
                  <a:lnTo>
                    <a:pt x="1059" y="642"/>
                  </a:lnTo>
                  <a:lnTo>
                    <a:pt x="1061" y="648"/>
                  </a:lnTo>
                  <a:lnTo>
                    <a:pt x="1062" y="653"/>
                  </a:lnTo>
                  <a:lnTo>
                    <a:pt x="1063" y="658"/>
                  </a:lnTo>
                  <a:lnTo>
                    <a:pt x="1064" y="669"/>
                  </a:lnTo>
                  <a:lnTo>
                    <a:pt x="1063" y="678"/>
                  </a:lnTo>
                  <a:lnTo>
                    <a:pt x="1061" y="690"/>
                  </a:lnTo>
                  <a:lnTo>
                    <a:pt x="1058" y="702"/>
                  </a:lnTo>
                  <a:lnTo>
                    <a:pt x="1052" y="715"/>
                  </a:lnTo>
                  <a:lnTo>
                    <a:pt x="1046" y="728"/>
                  </a:lnTo>
                  <a:lnTo>
                    <a:pt x="1041" y="733"/>
                  </a:lnTo>
                  <a:lnTo>
                    <a:pt x="1035" y="738"/>
                  </a:lnTo>
                  <a:lnTo>
                    <a:pt x="1030" y="744"/>
                  </a:lnTo>
                  <a:lnTo>
                    <a:pt x="1022" y="747"/>
                  </a:lnTo>
                  <a:lnTo>
                    <a:pt x="1015" y="751"/>
                  </a:lnTo>
                  <a:lnTo>
                    <a:pt x="1006" y="753"/>
                  </a:lnTo>
                  <a:lnTo>
                    <a:pt x="996" y="756"/>
                  </a:lnTo>
                  <a:lnTo>
                    <a:pt x="985" y="756"/>
                  </a:lnTo>
                  <a:lnTo>
                    <a:pt x="900" y="756"/>
                  </a:lnTo>
                  <a:lnTo>
                    <a:pt x="896" y="757"/>
                  </a:lnTo>
                  <a:lnTo>
                    <a:pt x="893" y="757"/>
                  </a:lnTo>
                  <a:lnTo>
                    <a:pt x="890" y="759"/>
                  </a:lnTo>
                  <a:lnTo>
                    <a:pt x="887" y="761"/>
                  </a:lnTo>
                  <a:lnTo>
                    <a:pt x="885" y="764"/>
                  </a:lnTo>
                  <a:lnTo>
                    <a:pt x="883" y="766"/>
                  </a:lnTo>
                  <a:lnTo>
                    <a:pt x="883" y="770"/>
                  </a:lnTo>
                  <a:lnTo>
                    <a:pt x="882" y="774"/>
                  </a:lnTo>
                  <a:lnTo>
                    <a:pt x="883" y="777"/>
                  </a:lnTo>
                  <a:lnTo>
                    <a:pt x="883" y="780"/>
                  </a:lnTo>
                  <a:lnTo>
                    <a:pt x="885" y="784"/>
                  </a:lnTo>
                  <a:lnTo>
                    <a:pt x="887" y="787"/>
                  </a:lnTo>
                  <a:lnTo>
                    <a:pt x="890" y="789"/>
                  </a:lnTo>
                  <a:lnTo>
                    <a:pt x="893" y="790"/>
                  </a:lnTo>
                  <a:lnTo>
                    <a:pt x="896" y="791"/>
                  </a:lnTo>
                  <a:lnTo>
                    <a:pt x="900" y="792"/>
                  </a:lnTo>
                  <a:lnTo>
                    <a:pt x="970" y="791"/>
                  </a:lnTo>
                  <a:lnTo>
                    <a:pt x="981" y="792"/>
                  </a:lnTo>
                  <a:lnTo>
                    <a:pt x="991" y="793"/>
                  </a:lnTo>
                  <a:lnTo>
                    <a:pt x="998" y="797"/>
                  </a:lnTo>
                  <a:lnTo>
                    <a:pt x="1005" y="800"/>
                  </a:lnTo>
                  <a:lnTo>
                    <a:pt x="1010" y="803"/>
                  </a:lnTo>
                  <a:lnTo>
                    <a:pt x="1015" y="807"/>
                  </a:lnTo>
                  <a:lnTo>
                    <a:pt x="1018" y="813"/>
                  </a:lnTo>
                  <a:lnTo>
                    <a:pt x="1020" y="818"/>
                  </a:lnTo>
                  <a:lnTo>
                    <a:pt x="1022" y="825"/>
                  </a:lnTo>
                  <a:lnTo>
                    <a:pt x="1022" y="830"/>
                  </a:lnTo>
                  <a:lnTo>
                    <a:pt x="1023" y="837"/>
                  </a:lnTo>
                  <a:lnTo>
                    <a:pt x="1022" y="843"/>
                  </a:lnTo>
                  <a:lnTo>
                    <a:pt x="1020" y="855"/>
                  </a:lnTo>
                  <a:lnTo>
                    <a:pt x="1018" y="866"/>
                  </a:lnTo>
                  <a:lnTo>
                    <a:pt x="1014" y="879"/>
                  </a:lnTo>
                  <a:lnTo>
                    <a:pt x="1008" y="892"/>
                  </a:lnTo>
                  <a:lnTo>
                    <a:pt x="1006" y="898"/>
                  </a:lnTo>
                  <a:lnTo>
                    <a:pt x="1003" y="904"/>
                  </a:lnTo>
                  <a:lnTo>
                    <a:pt x="998" y="909"/>
                  </a:lnTo>
                  <a:lnTo>
                    <a:pt x="994" y="914"/>
                  </a:lnTo>
                  <a:lnTo>
                    <a:pt x="989" y="919"/>
                  </a:lnTo>
                  <a:lnTo>
                    <a:pt x="983" y="923"/>
                  </a:lnTo>
                  <a:lnTo>
                    <a:pt x="976" y="927"/>
                  </a:lnTo>
                  <a:lnTo>
                    <a:pt x="968" y="930"/>
                  </a:lnTo>
                  <a:lnTo>
                    <a:pt x="958" y="933"/>
                  </a:lnTo>
                  <a:lnTo>
                    <a:pt x="948" y="934"/>
                  </a:lnTo>
                  <a:lnTo>
                    <a:pt x="936" y="935"/>
                  </a:lnTo>
                  <a:lnTo>
                    <a:pt x="923" y="936"/>
                  </a:lnTo>
                  <a:lnTo>
                    <a:pt x="863" y="936"/>
                  </a:lnTo>
                  <a:lnTo>
                    <a:pt x="860" y="936"/>
                  </a:lnTo>
                  <a:lnTo>
                    <a:pt x="857" y="937"/>
                  </a:lnTo>
                  <a:lnTo>
                    <a:pt x="854" y="939"/>
                  </a:lnTo>
                  <a:lnTo>
                    <a:pt x="852" y="941"/>
                  </a:lnTo>
                  <a:lnTo>
                    <a:pt x="849" y="944"/>
                  </a:lnTo>
                  <a:lnTo>
                    <a:pt x="847" y="947"/>
                  </a:lnTo>
                  <a:lnTo>
                    <a:pt x="846" y="950"/>
                  </a:lnTo>
                  <a:lnTo>
                    <a:pt x="846" y="954"/>
                  </a:lnTo>
                  <a:lnTo>
                    <a:pt x="846" y="958"/>
                  </a:lnTo>
                  <a:lnTo>
                    <a:pt x="847" y="961"/>
                  </a:lnTo>
                  <a:lnTo>
                    <a:pt x="849" y="964"/>
                  </a:lnTo>
                  <a:lnTo>
                    <a:pt x="852" y="966"/>
                  </a:lnTo>
                  <a:lnTo>
                    <a:pt x="854" y="968"/>
                  </a:lnTo>
                  <a:lnTo>
                    <a:pt x="857" y="971"/>
                  </a:lnTo>
                  <a:lnTo>
                    <a:pt x="860" y="972"/>
                  </a:lnTo>
                  <a:lnTo>
                    <a:pt x="863" y="972"/>
                  </a:lnTo>
                  <a:lnTo>
                    <a:pt x="921" y="972"/>
                  </a:lnTo>
                  <a:lnTo>
                    <a:pt x="927" y="973"/>
                  </a:lnTo>
                  <a:lnTo>
                    <a:pt x="934" y="974"/>
                  </a:lnTo>
                  <a:lnTo>
                    <a:pt x="939" y="975"/>
                  </a:lnTo>
                  <a:lnTo>
                    <a:pt x="943" y="978"/>
                  </a:lnTo>
                  <a:lnTo>
                    <a:pt x="947" y="981"/>
                  </a:lnTo>
                  <a:lnTo>
                    <a:pt x="950" y="985"/>
                  </a:lnTo>
                  <a:lnTo>
                    <a:pt x="953" y="988"/>
                  </a:lnTo>
                  <a:lnTo>
                    <a:pt x="955" y="992"/>
                  </a:lnTo>
                  <a:lnTo>
                    <a:pt x="957" y="1001"/>
                  </a:lnTo>
                  <a:lnTo>
                    <a:pt x="958" y="1008"/>
                  </a:lnTo>
                  <a:lnTo>
                    <a:pt x="958" y="1016"/>
                  </a:lnTo>
                  <a:lnTo>
                    <a:pt x="957" y="1022"/>
                  </a:lnTo>
                  <a:lnTo>
                    <a:pt x="951" y="1041"/>
                  </a:lnTo>
                  <a:lnTo>
                    <a:pt x="948" y="1048"/>
                  </a:lnTo>
                  <a:lnTo>
                    <a:pt x="943" y="1056"/>
                  </a:lnTo>
                  <a:lnTo>
                    <a:pt x="938" y="1061"/>
                  </a:lnTo>
                  <a:lnTo>
                    <a:pt x="931" y="1067"/>
                  </a:lnTo>
                  <a:lnTo>
                    <a:pt x="924" y="1071"/>
                  </a:lnTo>
                  <a:lnTo>
                    <a:pt x="916" y="1075"/>
                  </a:lnTo>
                  <a:lnTo>
                    <a:pt x="907" y="1077"/>
                  </a:lnTo>
                  <a:lnTo>
                    <a:pt x="895" y="1080"/>
                  </a:lnTo>
                  <a:lnTo>
                    <a:pt x="882" y="1080"/>
                  </a:lnTo>
                  <a:lnTo>
                    <a:pt x="685" y="1080"/>
                  </a:lnTo>
                  <a:lnTo>
                    <a:pt x="649" y="1079"/>
                  </a:lnTo>
                  <a:lnTo>
                    <a:pt x="613" y="1076"/>
                  </a:lnTo>
                  <a:lnTo>
                    <a:pt x="579" y="1073"/>
                  </a:lnTo>
                  <a:lnTo>
                    <a:pt x="549" y="1069"/>
                  </a:lnTo>
                  <a:lnTo>
                    <a:pt x="523" y="1065"/>
                  </a:lnTo>
                  <a:lnTo>
                    <a:pt x="504" y="1060"/>
                  </a:lnTo>
                  <a:lnTo>
                    <a:pt x="491" y="1058"/>
                  </a:lnTo>
                  <a:lnTo>
                    <a:pt x="485" y="1057"/>
                  </a:lnTo>
                  <a:lnTo>
                    <a:pt x="436" y="1045"/>
                  </a:lnTo>
                  <a:lnTo>
                    <a:pt x="398" y="1036"/>
                  </a:lnTo>
                  <a:lnTo>
                    <a:pt x="370" y="1030"/>
                  </a:lnTo>
                  <a:lnTo>
                    <a:pt x="349" y="1025"/>
                  </a:lnTo>
                  <a:lnTo>
                    <a:pt x="336" y="1021"/>
                  </a:lnTo>
                  <a:lnTo>
                    <a:pt x="328" y="1019"/>
                  </a:lnTo>
                  <a:lnTo>
                    <a:pt x="322" y="1018"/>
                  </a:lnTo>
                  <a:lnTo>
                    <a:pt x="319" y="1017"/>
                  </a:lnTo>
                  <a:lnTo>
                    <a:pt x="314" y="1016"/>
                  </a:lnTo>
                  <a:lnTo>
                    <a:pt x="304" y="1012"/>
                  </a:lnTo>
                  <a:lnTo>
                    <a:pt x="297" y="1007"/>
                  </a:lnTo>
                  <a:lnTo>
                    <a:pt x="293" y="1002"/>
                  </a:lnTo>
                  <a:lnTo>
                    <a:pt x="291" y="999"/>
                  </a:lnTo>
                  <a:lnTo>
                    <a:pt x="290" y="994"/>
                  </a:lnTo>
                  <a:lnTo>
                    <a:pt x="289" y="990"/>
                  </a:lnTo>
                  <a:lnTo>
                    <a:pt x="288" y="986"/>
                  </a:lnTo>
                  <a:lnTo>
                    <a:pt x="288" y="488"/>
                  </a:lnTo>
                  <a:lnTo>
                    <a:pt x="289" y="482"/>
                  </a:lnTo>
                  <a:lnTo>
                    <a:pt x="290" y="476"/>
                  </a:lnTo>
                  <a:lnTo>
                    <a:pt x="292" y="471"/>
                  </a:lnTo>
                  <a:lnTo>
                    <a:pt x="295" y="465"/>
                  </a:lnTo>
                  <a:lnTo>
                    <a:pt x="300" y="461"/>
                  </a:lnTo>
                  <a:lnTo>
                    <a:pt x="305" y="456"/>
                  </a:lnTo>
                  <a:lnTo>
                    <a:pt x="310" y="453"/>
                  </a:lnTo>
                  <a:lnTo>
                    <a:pt x="317" y="451"/>
                  </a:lnTo>
                  <a:lnTo>
                    <a:pt x="320" y="449"/>
                  </a:lnTo>
                  <a:lnTo>
                    <a:pt x="325" y="448"/>
                  </a:lnTo>
                  <a:lnTo>
                    <a:pt x="339" y="441"/>
                  </a:lnTo>
                  <a:lnTo>
                    <a:pt x="354" y="434"/>
                  </a:lnTo>
                  <a:lnTo>
                    <a:pt x="368" y="426"/>
                  </a:lnTo>
                  <a:lnTo>
                    <a:pt x="381" y="419"/>
                  </a:lnTo>
                  <a:lnTo>
                    <a:pt x="393" y="410"/>
                  </a:lnTo>
                  <a:lnTo>
                    <a:pt x="404" y="401"/>
                  </a:lnTo>
                  <a:lnTo>
                    <a:pt x="416" y="393"/>
                  </a:lnTo>
                  <a:lnTo>
                    <a:pt x="427" y="383"/>
                  </a:lnTo>
                  <a:lnTo>
                    <a:pt x="437" y="373"/>
                  </a:lnTo>
                  <a:lnTo>
                    <a:pt x="447" y="364"/>
                  </a:lnTo>
                  <a:lnTo>
                    <a:pt x="455" y="353"/>
                  </a:lnTo>
                  <a:lnTo>
                    <a:pt x="464" y="343"/>
                  </a:lnTo>
                  <a:lnTo>
                    <a:pt x="480" y="320"/>
                  </a:lnTo>
                  <a:lnTo>
                    <a:pt x="493" y="299"/>
                  </a:lnTo>
                  <a:lnTo>
                    <a:pt x="505" y="275"/>
                  </a:lnTo>
                  <a:lnTo>
                    <a:pt x="515" y="251"/>
                  </a:lnTo>
                  <a:lnTo>
                    <a:pt x="522" y="228"/>
                  </a:lnTo>
                  <a:lnTo>
                    <a:pt x="529" y="203"/>
                  </a:lnTo>
                  <a:lnTo>
                    <a:pt x="534" y="179"/>
                  </a:lnTo>
                  <a:lnTo>
                    <a:pt x="537" y="155"/>
                  </a:lnTo>
                  <a:lnTo>
                    <a:pt x="539" y="131"/>
                  </a:lnTo>
                  <a:lnTo>
                    <a:pt x="541" y="108"/>
                  </a:lnTo>
                  <a:lnTo>
                    <a:pt x="541" y="101"/>
                  </a:lnTo>
                  <a:lnTo>
                    <a:pt x="543" y="95"/>
                  </a:lnTo>
                  <a:lnTo>
                    <a:pt x="546" y="89"/>
                  </a:lnTo>
                  <a:lnTo>
                    <a:pt x="549" y="84"/>
                  </a:lnTo>
                  <a:lnTo>
                    <a:pt x="555" y="78"/>
                  </a:lnTo>
                  <a:lnTo>
                    <a:pt x="561" y="75"/>
                  </a:lnTo>
                  <a:lnTo>
                    <a:pt x="568" y="73"/>
                  </a:lnTo>
                  <a:lnTo>
                    <a:pt x="576" y="72"/>
                  </a:lnTo>
                  <a:lnTo>
                    <a:pt x="584" y="73"/>
                  </a:lnTo>
                  <a:lnTo>
                    <a:pt x="591" y="75"/>
                  </a:lnTo>
                  <a:lnTo>
                    <a:pt x="600" y="80"/>
                  </a:lnTo>
                  <a:lnTo>
                    <a:pt x="609" y="85"/>
                  </a:lnTo>
                  <a:lnTo>
                    <a:pt x="617" y="93"/>
                  </a:lnTo>
                  <a:lnTo>
                    <a:pt x="626" y="101"/>
                  </a:lnTo>
                  <a:lnTo>
                    <a:pt x="634" y="111"/>
                  </a:lnTo>
                  <a:lnTo>
                    <a:pt x="643" y="122"/>
                  </a:lnTo>
                  <a:lnTo>
                    <a:pt x="651" y="134"/>
                  </a:lnTo>
                  <a:lnTo>
                    <a:pt x="658" y="148"/>
                  </a:lnTo>
                  <a:lnTo>
                    <a:pt x="665" y="162"/>
                  </a:lnTo>
                  <a:lnTo>
                    <a:pt x="670" y="176"/>
                  </a:lnTo>
                  <a:lnTo>
                    <a:pt x="674" y="192"/>
                  </a:lnTo>
                  <a:lnTo>
                    <a:pt x="679" y="208"/>
                  </a:lnTo>
                  <a:lnTo>
                    <a:pt x="681" y="225"/>
                  </a:lnTo>
                  <a:lnTo>
                    <a:pt x="681" y="243"/>
                  </a:lnTo>
                  <a:lnTo>
                    <a:pt x="681" y="272"/>
                  </a:lnTo>
                  <a:lnTo>
                    <a:pt x="680" y="296"/>
                  </a:lnTo>
                  <a:lnTo>
                    <a:pt x="679" y="317"/>
                  </a:lnTo>
                  <a:lnTo>
                    <a:pt x="676" y="336"/>
                  </a:lnTo>
                  <a:lnTo>
                    <a:pt x="671" y="355"/>
                  </a:lnTo>
                  <a:lnTo>
                    <a:pt x="666" y="377"/>
                  </a:lnTo>
                  <a:lnTo>
                    <a:pt x="658" y="401"/>
                  </a:lnTo>
                  <a:lnTo>
                    <a:pt x="649" y="432"/>
                  </a:lnTo>
                  <a:lnTo>
                    <a:pt x="766" y="432"/>
                  </a:lnTo>
                  <a:lnTo>
                    <a:pt x="856" y="433"/>
                  </a:lnTo>
                  <a:lnTo>
                    <a:pt x="921" y="434"/>
                  </a:lnTo>
                  <a:lnTo>
                    <a:pt x="966" y="436"/>
                  </a:lnTo>
                  <a:lnTo>
                    <a:pt x="995" y="437"/>
                  </a:lnTo>
                  <a:lnTo>
                    <a:pt x="1014" y="439"/>
                  </a:lnTo>
                  <a:lnTo>
                    <a:pt x="1027" y="442"/>
                  </a:lnTo>
                  <a:lnTo>
                    <a:pt x="1037" y="446"/>
                  </a:lnTo>
                  <a:lnTo>
                    <a:pt x="1044" y="448"/>
                  </a:lnTo>
                  <a:lnTo>
                    <a:pt x="1050" y="450"/>
                  </a:lnTo>
                  <a:lnTo>
                    <a:pt x="1056" y="453"/>
                  </a:lnTo>
                  <a:lnTo>
                    <a:pt x="1060" y="458"/>
                  </a:lnTo>
                  <a:lnTo>
                    <a:pt x="1068" y="465"/>
                  </a:lnTo>
                  <a:lnTo>
                    <a:pt x="1073" y="473"/>
                  </a:lnTo>
                  <a:lnTo>
                    <a:pt x="1077" y="481"/>
                  </a:lnTo>
                  <a:lnTo>
                    <a:pt x="1078" y="489"/>
                  </a:lnTo>
                  <a:lnTo>
                    <a:pt x="1079" y="495"/>
                  </a:lnTo>
                  <a:lnTo>
                    <a:pt x="1081" y="501"/>
                  </a:lnTo>
                  <a:lnTo>
                    <a:pt x="1079" y="512"/>
                  </a:lnTo>
                  <a:lnTo>
                    <a:pt x="1079" y="523"/>
                  </a:lnTo>
                  <a:close/>
                  <a:moveTo>
                    <a:pt x="252" y="1044"/>
                  </a:moveTo>
                  <a:lnTo>
                    <a:pt x="251" y="1052"/>
                  </a:lnTo>
                  <a:lnTo>
                    <a:pt x="249" y="1058"/>
                  </a:lnTo>
                  <a:lnTo>
                    <a:pt x="246" y="1063"/>
                  </a:lnTo>
                  <a:lnTo>
                    <a:pt x="241" y="1069"/>
                  </a:lnTo>
                  <a:lnTo>
                    <a:pt x="236" y="1073"/>
                  </a:lnTo>
                  <a:lnTo>
                    <a:pt x="231" y="1077"/>
                  </a:lnTo>
                  <a:lnTo>
                    <a:pt x="223" y="1079"/>
                  </a:lnTo>
                  <a:lnTo>
                    <a:pt x="216" y="1080"/>
                  </a:lnTo>
                  <a:lnTo>
                    <a:pt x="108" y="1080"/>
                  </a:lnTo>
                  <a:lnTo>
                    <a:pt x="101" y="1079"/>
                  </a:lnTo>
                  <a:lnTo>
                    <a:pt x="94" y="1077"/>
                  </a:lnTo>
                  <a:lnTo>
                    <a:pt x="88" y="1073"/>
                  </a:lnTo>
                  <a:lnTo>
                    <a:pt x="83" y="1069"/>
                  </a:lnTo>
                  <a:lnTo>
                    <a:pt x="78" y="1063"/>
                  </a:lnTo>
                  <a:lnTo>
                    <a:pt x="75" y="1058"/>
                  </a:lnTo>
                  <a:lnTo>
                    <a:pt x="73" y="1052"/>
                  </a:lnTo>
                  <a:lnTo>
                    <a:pt x="72" y="1044"/>
                  </a:lnTo>
                  <a:lnTo>
                    <a:pt x="72" y="468"/>
                  </a:lnTo>
                  <a:lnTo>
                    <a:pt x="73" y="461"/>
                  </a:lnTo>
                  <a:lnTo>
                    <a:pt x="75" y="454"/>
                  </a:lnTo>
                  <a:lnTo>
                    <a:pt x="78" y="448"/>
                  </a:lnTo>
                  <a:lnTo>
                    <a:pt x="83" y="442"/>
                  </a:lnTo>
                  <a:lnTo>
                    <a:pt x="88" y="438"/>
                  </a:lnTo>
                  <a:lnTo>
                    <a:pt x="94" y="435"/>
                  </a:lnTo>
                  <a:lnTo>
                    <a:pt x="101" y="433"/>
                  </a:lnTo>
                  <a:lnTo>
                    <a:pt x="108" y="432"/>
                  </a:lnTo>
                  <a:lnTo>
                    <a:pt x="216" y="432"/>
                  </a:lnTo>
                  <a:lnTo>
                    <a:pt x="223" y="433"/>
                  </a:lnTo>
                  <a:lnTo>
                    <a:pt x="231" y="435"/>
                  </a:lnTo>
                  <a:lnTo>
                    <a:pt x="236" y="438"/>
                  </a:lnTo>
                  <a:lnTo>
                    <a:pt x="241" y="442"/>
                  </a:lnTo>
                  <a:lnTo>
                    <a:pt x="246" y="448"/>
                  </a:lnTo>
                  <a:lnTo>
                    <a:pt x="249" y="454"/>
                  </a:lnTo>
                  <a:lnTo>
                    <a:pt x="251" y="461"/>
                  </a:lnTo>
                  <a:lnTo>
                    <a:pt x="252" y="468"/>
                  </a:lnTo>
                  <a:lnTo>
                    <a:pt x="252" y="1044"/>
                  </a:lnTo>
                  <a:close/>
                  <a:moveTo>
                    <a:pt x="1050" y="377"/>
                  </a:moveTo>
                  <a:lnTo>
                    <a:pt x="1030" y="373"/>
                  </a:lnTo>
                  <a:lnTo>
                    <a:pt x="1005" y="370"/>
                  </a:lnTo>
                  <a:lnTo>
                    <a:pt x="975" y="368"/>
                  </a:lnTo>
                  <a:lnTo>
                    <a:pt x="938" y="366"/>
                  </a:lnTo>
                  <a:lnTo>
                    <a:pt x="897" y="365"/>
                  </a:lnTo>
                  <a:lnTo>
                    <a:pt x="852" y="364"/>
                  </a:lnTo>
                  <a:lnTo>
                    <a:pt x="800" y="363"/>
                  </a:lnTo>
                  <a:lnTo>
                    <a:pt x="745" y="361"/>
                  </a:lnTo>
                  <a:lnTo>
                    <a:pt x="749" y="336"/>
                  </a:lnTo>
                  <a:lnTo>
                    <a:pt x="751" y="310"/>
                  </a:lnTo>
                  <a:lnTo>
                    <a:pt x="753" y="279"/>
                  </a:lnTo>
                  <a:lnTo>
                    <a:pt x="753" y="243"/>
                  </a:lnTo>
                  <a:lnTo>
                    <a:pt x="752" y="219"/>
                  </a:lnTo>
                  <a:lnTo>
                    <a:pt x="749" y="195"/>
                  </a:lnTo>
                  <a:lnTo>
                    <a:pt x="744" y="172"/>
                  </a:lnTo>
                  <a:lnTo>
                    <a:pt x="737" y="151"/>
                  </a:lnTo>
                  <a:lnTo>
                    <a:pt x="728" y="129"/>
                  </a:lnTo>
                  <a:lnTo>
                    <a:pt x="719" y="109"/>
                  </a:lnTo>
                  <a:lnTo>
                    <a:pt x="708" y="90"/>
                  </a:lnTo>
                  <a:lnTo>
                    <a:pt x="696" y="73"/>
                  </a:lnTo>
                  <a:lnTo>
                    <a:pt x="683" y="57"/>
                  </a:lnTo>
                  <a:lnTo>
                    <a:pt x="669" y="43"/>
                  </a:lnTo>
                  <a:lnTo>
                    <a:pt x="654" y="30"/>
                  </a:lnTo>
                  <a:lnTo>
                    <a:pt x="639" y="20"/>
                  </a:lnTo>
                  <a:lnTo>
                    <a:pt x="624" y="12"/>
                  </a:lnTo>
                  <a:lnTo>
                    <a:pt x="607" y="5"/>
                  </a:lnTo>
                  <a:lnTo>
                    <a:pt x="600" y="3"/>
                  </a:lnTo>
                  <a:lnTo>
                    <a:pt x="591" y="1"/>
                  </a:lnTo>
                  <a:lnTo>
                    <a:pt x="584" y="0"/>
                  </a:lnTo>
                  <a:lnTo>
                    <a:pt x="576" y="0"/>
                  </a:lnTo>
                  <a:lnTo>
                    <a:pt x="565" y="1"/>
                  </a:lnTo>
                  <a:lnTo>
                    <a:pt x="555" y="2"/>
                  </a:lnTo>
                  <a:lnTo>
                    <a:pt x="544" y="5"/>
                  </a:lnTo>
                  <a:lnTo>
                    <a:pt x="534" y="8"/>
                  </a:lnTo>
                  <a:lnTo>
                    <a:pt x="525" y="13"/>
                  </a:lnTo>
                  <a:lnTo>
                    <a:pt x="516" y="18"/>
                  </a:lnTo>
                  <a:lnTo>
                    <a:pt x="508" y="24"/>
                  </a:lnTo>
                  <a:lnTo>
                    <a:pt x="501" y="31"/>
                  </a:lnTo>
                  <a:lnTo>
                    <a:pt x="493" y="39"/>
                  </a:lnTo>
                  <a:lnTo>
                    <a:pt x="487" y="47"/>
                  </a:lnTo>
                  <a:lnTo>
                    <a:pt x="481" y="56"/>
                  </a:lnTo>
                  <a:lnTo>
                    <a:pt x="477" y="66"/>
                  </a:lnTo>
                  <a:lnTo>
                    <a:pt x="474" y="75"/>
                  </a:lnTo>
                  <a:lnTo>
                    <a:pt x="470" y="85"/>
                  </a:lnTo>
                  <a:lnTo>
                    <a:pt x="469" y="96"/>
                  </a:lnTo>
                  <a:lnTo>
                    <a:pt x="468" y="107"/>
                  </a:lnTo>
                  <a:lnTo>
                    <a:pt x="467" y="122"/>
                  </a:lnTo>
                  <a:lnTo>
                    <a:pt x="467" y="137"/>
                  </a:lnTo>
                  <a:lnTo>
                    <a:pt x="465" y="153"/>
                  </a:lnTo>
                  <a:lnTo>
                    <a:pt x="462" y="169"/>
                  </a:lnTo>
                  <a:lnTo>
                    <a:pt x="458" y="186"/>
                  </a:lnTo>
                  <a:lnTo>
                    <a:pt x="454" y="205"/>
                  </a:lnTo>
                  <a:lnTo>
                    <a:pt x="448" y="223"/>
                  </a:lnTo>
                  <a:lnTo>
                    <a:pt x="441" y="240"/>
                  </a:lnTo>
                  <a:lnTo>
                    <a:pt x="433" y="259"/>
                  </a:lnTo>
                  <a:lnTo>
                    <a:pt x="423" y="277"/>
                  </a:lnTo>
                  <a:lnTo>
                    <a:pt x="411" y="294"/>
                  </a:lnTo>
                  <a:lnTo>
                    <a:pt x="397" y="311"/>
                  </a:lnTo>
                  <a:lnTo>
                    <a:pt x="382" y="327"/>
                  </a:lnTo>
                  <a:lnTo>
                    <a:pt x="364" y="342"/>
                  </a:lnTo>
                  <a:lnTo>
                    <a:pt x="356" y="348"/>
                  </a:lnTo>
                  <a:lnTo>
                    <a:pt x="345" y="356"/>
                  </a:lnTo>
                  <a:lnTo>
                    <a:pt x="335" y="363"/>
                  </a:lnTo>
                  <a:lnTo>
                    <a:pt x="325" y="368"/>
                  </a:lnTo>
                  <a:lnTo>
                    <a:pt x="315" y="373"/>
                  </a:lnTo>
                  <a:lnTo>
                    <a:pt x="303" y="379"/>
                  </a:lnTo>
                  <a:lnTo>
                    <a:pt x="292" y="384"/>
                  </a:lnTo>
                  <a:lnTo>
                    <a:pt x="286" y="387"/>
                  </a:lnTo>
                  <a:lnTo>
                    <a:pt x="288" y="388"/>
                  </a:lnTo>
                  <a:lnTo>
                    <a:pt x="280" y="383"/>
                  </a:lnTo>
                  <a:lnTo>
                    <a:pt x="273" y="378"/>
                  </a:lnTo>
                  <a:lnTo>
                    <a:pt x="264" y="372"/>
                  </a:lnTo>
                  <a:lnTo>
                    <a:pt x="255" y="368"/>
                  </a:lnTo>
                  <a:lnTo>
                    <a:pt x="246" y="365"/>
                  </a:lnTo>
                  <a:lnTo>
                    <a:pt x="236" y="363"/>
                  </a:lnTo>
                  <a:lnTo>
                    <a:pt x="226" y="360"/>
                  </a:lnTo>
                  <a:lnTo>
                    <a:pt x="216" y="360"/>
                  </a:lnTo>
                  <a:lnTo>
                    <a:pt x="108" y="360"/>
                  </a:lnTo>
                  <a:lnTo>
                    <a:pt x="97" y="360"/>
                  </a:lnTo>
                  <a:lnTo>
                    <a:pt x="86" y="363"/>
                  </a:lnTo>
                  <a:lnTo>
                    <a:pt x="76" y="365"/>
                  </a:lnTo>
                  <a:lnTo>
                    <a:pt x="66" y="368"/>
                  </a:lnTo>
                  <a:lnTo>
                    <a:pt x="57" y="373"/>
                  </a:lnTo>
                  <a:lnTo>
                    <a:pt x="48" y="379"/>
                  </a:lnTo>
                  <a:lnTo>
                    <a:pt x="39" y="384"/>
                  </a:lnTo>
                  <a:lnTo>
                    <a:pt x="32" y="392"/>
                  </a:lnTo>
                  <a:lnTo>
                    <a:pt x="24" y="399"/>
                  </a:lnTo>
                  <a:lnTo>
                    <a:pt x="19" y="408"/>
                  </a:lnTo>
                  <a:lnTo>
                    <a:pt x="13" y="417"/>
                  </a:lnTo>
                  <a:lnTo>
                    <a:pt x="8" y="426"/>
                  </a:lnTo>
                  <a:lnTo>
                    <a:pt x="5" y="436"/>
                  </a:lnTo>
                  <a:lnTo>
                    <a:pt x="3" y="446"/>
                  </a:lnTo>
                  <a:lnTo>
                    <a:pt x="0" y="456"/>
                  </a:lnTo>
                  <a:lnTo>
                    <a:pt x="0" y="468"/>
                  </a:lnTo>
                  <a:lnTo>
                    <a:pt x="0" y="1044"/>
                  </a:lnTo>
                  <a:lnTo>
                    <a:pt x="0" y="1055"/>
                  </a:lnTo>
                  <a:lnTo>
                    <a:pt x="3" y="1066"/>
                  </a:lnTo>
                  <a:lnTo>
                    <a:pt x="5" y="1076"/>
                  </a:lnTo>
                  <a:lnTo>
                    <a:pt x="8" y="1086"/>
                  </a:lnTo>
                  <a:lnTo>
                    <a:pt x="13" y="1095"/>
                  </a:lnTo>
                  <a:lnTo>
                    <a:pt x="19" y="1104"/>
                  </a:lnTo>
                  <a:lnTo>
                    <a:pt x="24" y="1112"/>
                  </a:lnTo>
                  <a:lnTo>
                    <a:pt x="32" y="1121"/>
                  </a:lnTo>
                  <a:lnTo>
                    <a:pt x="39" y="1127"/>
                  </a:lnTo>
                  <a:lnTo>
                    <a:pt x="48" y="1134"/>
                  </a:lnTo>
                  <a:lnTo>
                    <a:pt x="57" y="1139"/>
                  </a:lnTo>
                  <a:lnTo>
                    <a:pt x="66" y="1143"/>
                  </a:lnTo>
                  <a:lnTo>
                    <a:pt x="76" y="1147"/>
                  </a:lnTo>
                  <a:lnTo>
                    <a:pt x="86" y="1150"/>
                  </a:lnTo>
                  <a:lnTo>
                    <a:pt x="97" y="1151"/>
                  </a:lnTo>
                  <a:lnTo>
                    <a:pt x="108" y="1152"/>
                  </a:lnTo>
                  <a:lnTo>
                    <a:pt x="216" y="1152"/>
                  </a:lnTo>
                  <a:lnTo>
                    <a:pt x="224" y="1152"/>
                  </a:lnTo>
                  <a:lnTo>
                    <a:pt x="232" y="1151"/>
                  </a:lnTo>
                  <a:lnTo>
                    <a:pt x="239" y="1149"/>
                  </a:lnTo>
                  <a:lnTo>
                    <a:pt x="247" y="1148"/>
                  </a:lnTo>
                  <a:lnTo>
                    <a:pt x="254" y="1144"/>
                  </a:lnTo>
                  <a:lnTo>
                    <a:pt x="261" y="1141"/>
                  </a:lnTo>
                  <a:lnTo>
                    <a:pt x="267" y="1138"/>
                  </a:lnTo>
                  <a:lnTo>
                    <a:pt x="274" y="1135"/>
                  </a:lnTo>
                  <a:lnTo>
                    <a:pt x="286" y="1125"/>
                  </a:lnTo>
                  <a:lnTo>
                    <a:pt x="295" y="1114"/>
                  </a:lnTo>
                  <a:lnTo>
                    <a:pt x="305" y="1102"/>
                  </a:lnTo>
                  <a:lnTo>
                    <a:pt x="312" y="1089"/>
                  </a:lnTo>
                  <a:lnTo>
                    <a:pt x="313" y="1089"/>
                  </a:lnTo>
                  <a:lnTo>
                    <a:pt x="314" y="1090"/>
                  </a:lnTo>
                  <a:lnTo>
                    <a:pt x="318" y="1092"/>
                  </a:lnTo>
                  <a:lnTo>
                    <a:pt x="322" y="1093"/>
                  </a:lnTo>
                  <a:lnTo>
                    <a:pt x="323" y="1093"/>
                  </a:lnTo>
                  <a:lnTo>
                    <a:pt x="325" y="1093"/>
                  </a:lnTo>
                  <a:lnTo>
                    <a:pt x="344" y="1098"/>
                  </a:lnTo>
                  <a:lnTo>
                    <a:pt x="373" y="1104"/>
                  </a:lnTo>
                  <a:lnTo>
                    <a:pt x="414" y="1114"/>
                  </a:lnTo>
                  <a:lnTo>
                    <a:pt x="470" y="1127"/>
                  </a:lnTo>
                  <a:lnTo>
                    <a:pt x="480" y="1129"/>
                  </a:lnTo>
                  <a:lnTo>
                    <a:pt x="497" y="1133"/>
                  </a:lnTo>
                  <a:lnTo>
                    <a:pt x="520" y="1137"/>
                  </a:lnTo>
                  <a:lnTo>
                    <a:pt x="547" y="1141"/>
                  </a:lnTo>
                  <a:lnTo>
                    <a:pt x="578" y="1146"/>
                  </a:lnTo>
                  <a:lnTo>
                    <a:pt x="612" y="1149"/>
                  </a:lnTo>
                  <a:lnTo>
                    <a:pt x="647" y="1151"/>
                  </a:lnTo>
                  <a:lnTo>
                    <a:pt x="685" y="1152"/>
                  </a:lnTo>
                  <a:lnTo>
                    <a:pt x="882" y="1152"/>
                  </a:lnTo>
                  <a:lnTo>
                    <a:pt x="893" y="1152"/>
                  </a:lnTo>
                  <a:lnTo>
                    <a:pt x="903" y="1151"/>
                  </a:lnTo>
                  <a:lnTo>
                    <a:pt x="914" y="1150"/>
                  </a:lnTo>
                  <a:lnTo>
                    <a:pt x="924" y="1148"/>
                  </a:lnTo>
                  <a:lnTo>
                    <a:pt x="934" y="1146"/>
                  </a:lnTo>
                  <a:lnTo>
                    <a:pt x="942" y="1142"/>
                  </a:lnTo>
                  <a:lnTo>
                    <a:pt x="951" y="1139"/>
                  </a:lnTo>
                  <a:lnTo>
                    <a:pt x="960" y="1135"/>
                  </a:lnTo>
                  <a:lnTo>
                    <a:pt x="967" y="1130"/>
                  </a:lnTo>
                  <a:lnTo>
                    <a:pt x="975" y="1125"/>
                  </a:lnTo>
                  <a:lnTo>
                    <a:pt x="981" y="1119"/>
                  </a:lnTo>
                  <a:lnTo>
                    <a:pt x="989" y="1113"/>
                  </a:lnTo>
                  <a:lnTo>
                    <a:pt x="994" y="1106"/>
                  </a:lnTo>
                  <a:lnTo>
                    <a:pt x="1001" y="1099"/>
                  </a:lnTo>
                  <a:lnTo>
                    <a:pt x="1006" y="1090"/>
                  </a:lnTo>
                  <a:lnTo>
                    <a:pt x="1010" y="1083"/>
                  </a:lnTo>
                  <a:lnTo>
                    <a:pt x="1012" y="1080"/>
                  </a:lnTo>
                  <a:lnTo>
                    <a:pt x="1016" y="1071"/>
                  </a:lnTo>
                  <a:lnTo>
                    <a:pt x="1021" y="1059"/>
                  </a:lnTo>
                  <a:lnTo>
                    <a:pt x="1027" y="1044"/>
                  </a:lnTo>
                  <a:lnTo>
                    <a:pt x="1030" y="1030"/>
                  </a:lnTo>
                  <a:lnTo>
                    <a:pt x="1031" y="1015"/>
                  </a:lnTo>
                  <a:lnTo>
                    <a:pt x="1031" y="1006"/>
                  </a:lnTo>
                  <a:lnTo>
                    <a:pt x="1030" y="998"/>
                  </a:lnTo>
                  <a:lnTo>
                    <a:pt x="1029" y="989"/>
                  </a:lnTo>
                  <a:lnTo>
                    <a:pt x="1027" y="980"/>
                  </a:lnTo>
                  <a:lnTo>
                    <a:pt x="1034" y="975"/>
                  </a:lnTo>
                  <a:lnTo>
                    <a:pt x="1041" y="969"/>
                  </a:lnTo>
                  <a:lnTo>
                    <a:pt x="1046" y="964"/>
                  </a:lnTo>
                  <a:lnTo>
                    <a:pt x="1051" y="959"/>
                  </a:lnTo>
                  <a:lnTo>
                    <a:pt x="1061" y="946"/>
                  </a:lnTo>
                  <a:lnTo>
                    <a:pt x="1068" y="934"/>
                  </a:lnTo>
                  <a:lnTo>
                    <a:pt x="1074" y="921"/>
                  </a:lnTo>
                  <a:lnTo>
                    <a:pt x="1079" y="909"/>
                  </a:lnTo>
                  <a:lnTo>
                    <a:pt x="1083" y="898"/>
                  </a:lnTo>
                  <a:lnTo>
                    <a:pt x="1086" y="887"/>
                  </a:lnTo>
                  <a:lnTo>
                    <a:pt x="1090" y="872"/>
                  </a:lnTo>
                  <a:lnTo>
                    <a:pt x="1093" y="857"/>
                  </a:lnTo>
                  <a:lnTo>
                    <a:pt x="1095" y="843"/>
                  </a:lnTo>
                  <a:lnTo>
                    <a:pt x="1095" y="831"/>
                  </a:lnTo>
                  <a:lnTo>
                    <a:pt x="1093" y="819"/>
                  </a:lnTo>
                  <a:lnTo>
                    <a:pt x="1092" y="809"/>
                  </a:lnTo>
                  <a:lnTo>
                    <a:pt x="1089" y="799"/>
                  </a:lnTo>
                  <a:lnTo>
                    <a:pt x="1086" y="789"/>
                  </a:lnTo>
                  <a:lnTo>
                    <a:pt x="1095" y="782"/>
                  </a:lnTo>
                  <a:lnTo>
                    <a:pt x="1102" y="772"/>
                  </a:lnTo>
                  <a:lnTo>
                    <a:pt x="1109" y="761"/>
                  </a:lnTo>
                  <a:lnTo>
                    <a:pt x="1115" y="750"/>
                  </a:lnTo>
                  <a:lnTo>
                    <a:pt x="1122" y="737"/>
                  </a:lnTo>
                  <a:lnTo>
                    <a:pt x="1127" y="722"/>
                  </a:lnTo>
                  <a:lnTo>
                    <a:pt x="1131" y="707"/>
                  </a:lnTo>
                  <a:lnTo>
                    <a:pt x="1135" y="690"/>
                  </a:lnTo>
                  <a:lnTo>
                    <a:pt x="1136" y="679"/>
                  </a:lnTo>
                  <a:lnTo>
                    <a:pt x="1137" y="667"/>
                  </a:lnTo>
                  <a:lnTo>
                    <a:pt x="1136" y="656"/>
                  </a:lnTo>
                  <a:lnTo>
                    <a:pt x="1135" y="645"/>
                  </a:lnTo>
                  <a:lnTo>
                    <a:pt x="1132" y="635"/>
                  </a:lnTo>
                  <a:lnTo>
                    <a:pt x="1129" y="624"/>
                  </a:lnTo>
                  <a:lnTo>
                    <a:pt x="1125" y="614"/>
                  </a:lnTo>
                  <a:lnTo>
                    <a:pt x="1120" y="604"/>
                  </a:lnTo>
                  <a:lnTo>
                    <a:pt x="1128" y="596"/>
                  </a:lnTo>
                  <a:lnTo>
                    <a:pt x="1133" y="586"/>
                  </a:lnTo>
                  <a:lnTo>
                    <a:pt x="1139" y="576"/>
                  </a:lnTo>
                  <a:lnTo>
                    <a:pt x="1143" y="567"/>
                  </a:lnTo>
                  <a:lnTo>
                    <a:pt x="1146" y="557"/>
                  </a:lnTo>
                  <a:lnTo>
                    <a:pt x="1149" y="546"/>
                  </a:lnTo>
                  <a:lnTo>
                    <a:pt x="1151" y="536"/>
                  </a:lnTo>
                  <a:lnTo>
                    <a:pt x="1151" y="526"/>
                  </a:lnTo>
                  <a:lnTo>
                    <a:pt x="1152" y="518"/>
                  </a:lnTo>
                  <a:lnTo>
                    <a:pt x="1152" y="512"/>
                  </a:lnTo>
                  <a:lnTo>
                    <a:pt x="1152" y="501"/>
                  </a:lnTo>
                  <a:lnTo>
                    <a:pt x="1152" y="492"/>
                  </a:lnTo>
                  <a:lnTo>
                    <a:pt x="1151" y="482"/>
                  </a:lnTo>
                  <a:lnTo>
                    <a:pt x="1149" y="474"/>
                  </a:lnTo>
                  <a:lnTo>
                    <a:pt x="1146" y="465"/>
                  </a:lnTo>
                  <a:lnTo>
                    <a:pt x="1142" y="455"/>
                  </a:lnTo>
                  <a:lnTo>
                    <a:pt x="1139" y="447"/>
                  </a:lnTo>
                  <a:lnTo>
                    <a:pt x="1133" y="438"/>
                  </a:lnTo>
                  <a:lnTo>
                    <a:pt x="1127" y="429"/>
                  </a:lnTo>
                  <a:lnTo>
                    <a:pt x="1120" y="421"/>
                  </a:lnTo>
                  <a:lnTo>
                    <a:pt x="1113" y="413"/>
                  </a:lnTo>
                  <a:lnTo>
                    <a:pt x="1105" y="406"/>
                  </a:lnTo>
                  <a:lnTo>
                    <a:pt x="1096" y="398"/>
                  </a:lnTo>
                  <a:lnTo>
                    <a:pt x="1086" y="392"/>
                  </a:lnTo>
                  <a:lnTo>
                    <a:pt x="1074" y="386"/>
                  </a:lnTo>
                  <a:lnTo>
                    <a:pt x="1063" y="381"/>
                  </a:lnTo>
                  <a:lnTo>
                    <a:pt x="1050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690" tIns="62346" rIns="124690" bIns="62346" numCol="1" anchor="t" anchorCtr="0" compatLnSpc="1">
              <a:prstTxWarp prst="textNoShape">
                <a:avLst/>
              </a:prstTxWarp>
            </a:bodyPr>
            <a:lstStyle/>
            <a:p>
              <a:endParaRPr lang="en-US" sz="2454">
                <a:cs typeface="+mn-ea"/>
                <a:sym typeface="+mn-lt"/>
              </a:endParaRPr>
            </a:p>
          </p:txBody>
        </p:sp>
        <p:sp>
          <p:nvSpPr>
            <p:cNvPr id="59" name="Freeform 83">
              <a:extLst>
                <a:ext uri="{FF2B5EF4-FFF2-40B4-BE49-F238E27FC236}">
                  <a16:creationId xmlns:a16="http://schemas.microsoft.com/office/drawing/2014/main" id="{A9BD0660-1B26-C8A3-AD32-8EA47AF8A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8794" y="2189559"/>
              <a:ext cx="42863" cy="42863"/>
            </a:xfrm>
            <a:custGeom>
              <a:avLst/>
              <a:gdLst>
                <a:gd name="T0" fmla="*/ 50 w 108"/>
                <a:gd name="T1" fmla="*/ 71 h 108"/>
                <a:gd name="T2" fmla="*/ 44 w 108"/>
                <a:gd name="T3" fmla="*/ 69 h 108"/>
                <a:gd name="T4" fmla="*/ 39 w 108"/>
                <a:gd name="T5" fmla="*/ 64 h 108"/>
                <a:gd name="T6" fmla="*/ 36 w 108"/>
                <a:gd name="T7" fmla="*/ 57 h 108"/>
                <a:gd name="T8" fmla="*/ 36 w 108"/>
                <a:gd name="T9" fmla="*/ 50 h 108"/>
                <a:gd name="T10" fmla="*/ 39 w 108"/>
                <a:gd name="T11" fmla="*/ 44 h 108"/>
                <a:gd name="T12" fmla="*/ 44 w 108"/>
                <a:gd name="T13" fmla="*/ 39 h 108"/>
                <a:gd name="T14" fmla="*/ 50 w 108"/>
                <a:gd name="T15" fmla="*/ 37 h 108"/>
                <a:gd name="T16" fmla="*/ 58 w 108"/>
                <a:gd name="T17" fmla="*/ 37 h 108"/>
                <a:gd name="T18" fmla="*/ 64 w 108"/>
                <a:gd name="T19" fmla="*/ 39 h 108"/>
                <a:gd name="T20" fmla="*/ 69 w 108"/>
                <a:gd name="T21" fmla="*/ 44 h 108"/>
                <a:gd name="T22" fmla="*/ 72 w 108"/>
                <a:gd name="T23" fmla="*/ 50 h 108"/>
                <a:gd name="T24" fmla="*/ 72 w 108"/>
                <a:gd name="T25" fmla="*/ 57 h 108"/>
                <a:gd name="T26" fmla="*/ 69 w 108"/>
                <a:gd name="T27" fmla="*/ 64 h 108"/>
                <a:gd name="T28" fmla="*/ 64 w 108"/>
                <a:gd name="T29" fmla="*/ 69 h 108"/>
                <a:gd name="T30" fmla="*/ 58 w 108"/>
                <a:gd name="T31" fmla="*/ 71 h 108"/>
                <a:gd name="T32" fmla="*/ 54 w 108"/>
                <a:gd name="T33" fmla="*/ 71 h 108"/>
                <a:gd name="T34" fmla="*/ 48 w 108"/>
                <a:gd name="T35" fmla="*/ 0 h 108"/>
                <a:gd name="T36" fmla="*/ 38 w 108"/>
                <a:gd name="T37" fmla="*/ 2 h 108"/>
                <a:gd name="T38" fmla="*/ 24 w 108"/>
                <a:gd name="T39" fmla="*/ 9 h 108"/>
                <a:gd name="T40" fmla="*/ 9 w 108"/>
                <a:gd name="T41" fmla="*/ 24 h 108"/>
                <a:gd name="T42" fmla="*/ 3 w 108"/>
                <a:gd name="T43" fmla="*/ 38 h 108"/>
                <a:gd name="T44" fmla="*/ 0 w 108"/>
                <a:gd name="T45" fmla="*/ 49 h 108"/>
                <a:gd name="T46" fmla="*/ 0 w 108"/>
                <a:gd name="T47" fmla="*/ 59 h 108"/>
                <a:gd name="T48" fmla="*/ 3 w 108"/>
                <a:gd name="T49" fmla="*/ 70 h 108"/>
                <a:gd name="T50" fmla="*/ 9 w 108"/>
                <a:gd name="T51" fmla="*/ 84 h 108"/>
                <a:gd name="T52" fmla="*/ 24 w 108"/>
                <a:gd name="T53" fmla="*/ 98 h 108"/>
                <a:gd name="T54" fmla="*/ 38 w 108"/>
                <a:gd name="T55" fmla="*/ 106 h 108"/>
                <a:gd name="T56" fmla="*/ 48 w 108"/>
                <a:gd name="T57" fmla="*/ 108 h 108"/>
                <a:gd name="T58" fmla="*/ 60 w 108"/>
                <a:gd name="T59" fmla="*/ 108 h 108"/>
                <a:gd name="T60" fmla="*/ 70 w 108"/>
                <a:gd name="T61" fmla="*/ 106 h 108"/>
                <a:gd name="T62" fmla="*/ 84 w 108"/>
                <a:gd name="T63" fmla="*/ 98 h 108"/>
                <a:gd name="T64" fmla="*/ 99 w 108"/>
                <a:gd name="T65" fmla="*/ 84 h 108"/>
                <a:gd name="T66" fmla="*/ 105 w 108"/>
                <a:gd name="T67" fmla="*/ 70 h 108"/>
                <a:gd name="T68" fmla="*/ 107 w 108"/>
                <a:gd name="T69" fmla="*/ 59 h 108"/>
                <a:gd name="T70" fmla="*/ 107 w 108"/>
                <a:gd name="T71" fmla="*/ 49 h 108"/>
                <a:gd name="T72" fmla="*/ 105 w 108"/>
                <a:gd name="T73" fmla="*/ 38 h 108"/>
                <a:gd name="T74" fmla="*/ 99 w 108"/>
                <a:gd name="T75" fmla="*/ 24 h 108"/>
                <a:gd name="T76" fmla="*/ 84 w 108"/>
                <a:gd name="T77" fmla="*/ 9 h 108"/>
                <a:gd name="T78" fmla="*/ 70 w 108"/>
                <a:gd name="T79" fmla="*/ 2 h 108"/>
                <a:gd name="T80" fmla="*/ 60 w 108"/>
                <a:gd name="T81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8" h="108">
                  <a:moveTo>
                    <a:pt x="54" y="71"/>
                  </a:moveTo>
                  <a:lnTo>
                    <a:pt x="50" y="71"/>
                  </a:lnTo>
                  <a:lnTo>
                    <a:pt x="47" y="70"/>
                  </a:lnTo>
                  <a:lnTo>
                    <a:pt x="44" y="69"/>
                  </a:lnTo>
                  <a:lnTo>
                    <a:pt x="42" y="67"/>
                  </a:lnTo>
                  <a:lnTo>
                    <a:pt x="39" y="64"/>
                  </a:lnTo>
                  <a:lnTo>
                    <a:pt x="37" y="60"/>
                  </a:lnTo>
                  <a:lnTo>
                    <a:pt x="36" y="57"/>
                  </a:lnTo>
                  <a:lnTo>
                    <a:pt x="36" y="54"/>
                  </a:lnTo>
                  <a:lnTo>
                    <a:pt x="36" y="50"/>
                  </a:lnTo>
                  <a:lnTo>
                    <a:pt x="37" y="46"/>
                  </a:lnTo>
                  <a:lnTo>
                    <a:pt x="39" y="44"/>
                  </a:lnTo>
                  <a:lnTo>
                    <a:pt x="42" y="41"/>
                  </a:lnTo>
                  <a:lnTo>
                    <a:pt x="44" y="39"/>
                  </a:lnTo>
                  <a:lnTo>
                    <a:pt x="47" y="37"/>
                  </a:lnTo>
                  <a:lnTo>
                    <a:pt x="50" y="37"/>
                  </a:lnTo>
                  <a:lnTo>
                    <a:pt x="54" y="36"/>
                  </a:lnTo>
                  <a:lnTo>
                    <a:pt x="58" y="37"/>
                  </a:lnTo>
                  <a:lnTo>
                    <a:pt x="61" y="37"/>
                  </a:lnTo>
                  <a:lnTo>
                    <a:pt x="64" y="39"/>
                  </a:lnTo>
                  <a:lnTo>
                    <a:pt x="66" y="41"/>
                  </a:lnTo>
                  <a:lnTo>
                    <a:pt x="69" y="44"/>
                  </a:lnTo>
                  <a:lnTo>
                    <a:pt x="71" y="46"/>
                  </a:lnTo>
                  <a:lnTo>
                    <a:pt x="72" y="50"/>
                  </a:lnTo>
                  <a:lnTo>
                    <a:pt x="72" y="54"/>
                  </a:lnTo>
                  <a:lnTo>
                    <a:pt x="72" y="57"/>
                  </a:lnTo>
                  <a:lnTo>
                    <a:pt x="71" y="60"/>
                  </a:lnTo>
                  <a:lnTo>
                    <a:pt x="69" y="64"/>
                  </a:lnTo>
                  <a:lnTo>
                    <a:pt x="66" y="67"/>
                  </a:lnTo>
                  <a:lnTo>
                    <a:pt x="64" y="69"/>
                  </a:lnTo>
                  <a:lnTo>
                    <a:pt x="61" y="70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54" y="71"/>
                  </a:lnTo>
                  <a:close/>
                  <a:moveTo>
                    <a:pt x="54" y="0"/>
                  </a:moveTo>
                  <a:lnTo>
                    <a:pt x="48" y="0"/>
                  </a:lnTo>
                  <a:lnTo>
                    <a:pt x="43" y="1"/>
                  </a:lnTo>
                  <a:lnTo>
                    <a:pt x="38" y="2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6" y="15"/>
                  </a:lnTo>
                  <a:lnTo>
                    <a:pt x="9" y="24"/>
                  </a:lnTo>
                  <a:lnTo>
                    <a:pt x="4" y="32"/>
                  </a:lnTo>
                  <a:lnTo>
                    <a:pt x="3" y="38"/>
                  </a:lnTo>
                  <a:lnTo>
                    <a:pt x="2" y="43"/>
                  </a:lnTo>
                  <a:lnTo>
                    <a:pt x="0" y="49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2" y="65"/>
                  </a:lnTo>
                  <a:lnTo>
                    <a:pt x="3" y="70"/>
                  </a:lnTo>
                  <a:lnTo>
                    <a:pt x="4" y="75"/>
                  </a:lnTo>
                  <a:lnTo>
                    <a:pt x="9" y="84"/>
                  </a:lnTo>
                  <a:lnTo>
                    <a:pt x="16" y="92"/>
                  </a:lnTo>
                  <a:lnTo>
                    <a:pt x="24" y="98"/>
                  </a:lnTo>
                  <a:lnTo>
                    <a:pt x="33" y="104"/>
                  </a:lnTo>
                  <a:lnTo>
                    <a:pt x="38" y="106"/>
                  </a:lnTo>
                  <a:lnTo>
                    <a:pt x="43" y="107"/>
                  </a:lnTo>
                  <a:lnTo>
                    <a:pt x="48" y="108"/>
                  </a:lnTo>
                  <a:lnTo>
                    <a:pt x="54" y="108"/>
                  </a:lnTo>
                  <a:lnTo>
                    <a:pt x="60" y="108"/>
                  </a:lnTo>
                  <a:lnTo>
                    <a:pt x="65" y="107"/>
                  </a:lnTo>
                  <a:lnTo>
                    <a:pt x="70" y="106"/>
                  </a:lnTo>
                  <a:lnTo>
                    <a:pt x="75" y="104"/>
                  </a:lnTo>
                  <a:lnTo>
                    <a:pt x="84" y="98"/>
                  </a:lnTo>
                  <a:lnTo>
                    <a:pt x="92" y="92"/>
                  </a:lnTo>
                  <a:lnTo>
                    <a:pt x="99" y="84"/>
                  </a:lnTo>
                  <a:lnTo>
                    <a:pt x="104" y="75"/>
                  </a:lnTo>
                  <a:lnTo>
                    <a:pt x="105" y="70"/>
                  </a:lnTo>
                  <a:lnTo>
                    <a:pt x="107" y="65"/>
                  </a:lnTo>
                  <a:lnTo>
                    <a:pt x="107" y="59"/>
                  </a:lnTo>
                  <a:lnTo>
                    <a:pt x="108" y="54"/>
                  </a:lnTo>
                  <a:lnTo>
                    <a:pt x="107" y="49"/>
                  </a:lnTo>
                  <a:lnTo>
                    <a:pt x="107" y="43"/>
                  </a:lnTo>
                  <a:lnTo>
                    <a:pt x="105" y="38"/>
                  </a:lnTo>
                  <a:lnTo>
                    <a:pt x="104" y="32"/>
                  </a:lnTo>
                  <a:lnTo>
                    <a:pt x="99" y="24"/>
                  </a:lnTo>
                  <a:lnTo>
                    <a:pt x="92" y="15"/>
                  </a:lnTo>
                  <a:lnTo>
                    <a:pt x="84" y="9"/>
                  </a:lnTo>
                  <a:lnTo>
                    <a:pt x="75" y="4"/>
                  </a:lnTo>
                  <a:lnTo>
                    <a:pt x="70" y="2"/>
                  </a:lnTo>
                  <a:lnTo>
                    <a:pt x="65" y="1"/>
                  </a:lnTo>
                  <a:lnTo>
                    <a:pt x="60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4690" tIns="62346" rIns="124690" bIns="62346" numCol="1" anchor="t" anchorCtr="0" compatLnSpc="1">
              <a:prstTxWarp prst="textNoShape">
                <a:avLst/>
              </a:prstTxWarp>
            </a:bodyPr>
            <a:lstStyle/>
            <a:p>
              <a:endParaRPr lang="en-US" sz="2454">
                <a:cs typeface="+mn-ea"/>
                <a:sym typeface="+mn-lt"/>
              </a:endParaRPr>
            </a:p>
          </p:txBody>
        </p:sp>
      </p:grpSp>
      <p:sp>
        <p:nvSpPr>
          <p:cNvPr id="60" name="Freeform 84">
            <a:extLst>
              <a:ext uri="{FF2B5EF4-FFF2-40B4-BE49-F238E27FC236}">
                <a16:creationId xmlns:a16="http://schemas.microsoft.com/office/drawing/2014/main" id="{EC51DD58-DE71-DFF5-E94F-AADB3623D91E}"/>
              </a:ext>
            </a:extLst>
          </p:cNvPr>
          <p:cNvSpPr>
            <a:spLocks noEditPoints="1"/>
          </p:cNvSpPr>
          <p:nvPr/>
        </p:nvSpPr>
        <p:spPr bwMode="auto">
          <a:xfrm>
            <a:off x="4986571" y="2342966"/>
            <a:ext cx="460937" cy="302490"/>
          </a:xfrm>
          <a:custGeom>
            <a:avLst/>
            <a:gdLst>
              <a:gd name="T0" fmla="*/ 599 w 1152"/>
              <a:gd name="T1" fmla="*/ 500 h 756"/>
              <a:gd name="T2" fmla="*/ 565 w 1152"/>
              <a:gd name="T3" fmla="*/ 503 h 756"/>
              <a:gd name="T4" fmla="*/ 533 w 1152"/>
              <a:gd name="T5" fmla="*/ 489 h 756"/>
              <a:gd name="T6" fmla="*/ 72 w 1152"/>
              <a:gd name="T7" fmla="*/ 144 h 756"/>
              <a:gd name="T8" fmla="*/ 73 w 1152"/>
              <a:gd name="T9" fmla="*/ 130 h 756"/>
              <a:gd name="T10" fmla="*/ 81 w 1152"/>
              <a:gd name="T11" fmla="*/ 109 h 756"/>
              <a:gd name="T12" fmla="*/ 93 w 1152"/>
              <a:gd name="T13" fmla="*/ 93 h 756"/>
              <a:gd name="T14" fmla="*/ 110 w 1152"/>
              <a:gd name="T15" fmla="*/ 81 h 756"/>
              <a:gd name="T16" fmla="*/ 129 w 1152"/>
              <a:gd name="T17" fmla="*/ 73 h 756"/>
              <a:gd name="T18" fmla="*/ 1008 w 1152"/>
              <a:gd name="T19" fmla="*/ 72 h 756"/>
              <a:gd name="T20" fmla="*/ 1029 w 1152"/>
              <a:gd name="T21" fmla="*/ 76 h 756"/>
              <a:gd name="T22" fmla="*/ 1048 w 1152"/>
              <a:gd name="T23" fmla="*/ 84 h 756"/>
              <a:gd name="T24" fmla="*/ 1064 w 1152"/>
              <a:gd name="T25" fmla="*/ 98 h 756"/>
              <a:gd name="T26" fmla="*/ 1074 w 1152"/>
              <a:gd name="T27" fmla="*/ 116 h 756"/>
              <a:gd name="T28" fmla="*/ 1080 w 1152"/>
              <a:gd name="T29" fmla="*/ 136 h 756"/>
              <a:gd name="T30" fmla="*/ 1080 w 1152"/>
              <a:gd name="T31" fmla="*/ 567 h 756"/>
              <a:gd name="T32" fmla="*/ 1080 w 1152"/>
              <a:gd name="T33" fmla="*/ 567 h 756"/>
              <a:gd name="T34" fmla="*/ 1079 w 1152"/>
              <a:gd name="T35" fmla="*/ 626 h 756"/>
              <a:gd name="T36" fmla="*/ 1071 w 1152"/>
              <a:gd name="T37" fmla="*/ 646 h 756"/>
              <a:gd name="T38" fmla="*/ 1059 w 1152"/>
              <a:gd name="T39" fmla="*/ 663 h 756"/>
              <a:gd name="T40" fmla="*/ 1042 w 1152"/>
              <a:gd name="T41" fmla="*/ 675 h 756"/>
              <a:gd name="T42" fmla="*/ 1022 w 1152"/>
              <a:gd name="T43" fmla="*/ 683 h 756"/>
              <a:gd name="T44" fmla="*/ 144 w 1152"/>
              <a:gd name="T45" fmla="*/ 684 h 756"/>
              <a:gd name="T46" fmla="*/ 123 w 1152"/>
              <a:gd name="T47" fmla="*/ 680 h 756"/>
              <a:gd name="T48" fmla="*/ 103 w 1152"/>
              <a:gd name="T49" fmla="*/ 672 h 756"/>
              <a:gd name="T50" fmla="*/ 88 w 1152"/>
              <a:gd name="T51" fmla="*/ 658 h 756"/>
              <a:gd name="T52" fmla="*/ 77 w 1152"/>
              <a:gd name="T53" fmla="*/ 639 h 756"/>
              <a:gd name="T54" fmla="*/ 72 w 1152"/>
              <a:gd name="T55" fmla="*/ 619 h 756"/>
              <a:gd name="T56" fmla="*/ 512 w 1152"/>
              <a:gd name="T57" fmla="*/ 518 h 756"/>
              <a:gd name="T58" fmla="*/ 534 w 1152"/>
              <a:gd name="T59" fmla="*/ 531 h 756"/>
              <a:gd name="T60" fmla="*/ 559 w 1152"/>
              <a:gd name="T61" fmla="*/ 539 h 756"/>
              <a:gd name="T62" fmla="*/ 584 w 1152"/>
              <a:gd name="T63" fmla="*/ 540 h 756"/>
              <a:gd name="T64" fmla="*/ 610 w 1152"/>
              <a:gd name="T65" fmla="*/ 535 h 756"/>
              <a:gd name="T66" fmla="*/ 634 w 1152"/>
              <a:gd name="T67" fmla="*/ 524 h 756"/>
              <a:gd name="T68" fmla="*/ 1080 w 1152"/>
              <a:gd name="T69" fmla="*/ 611 h 756"/>
              <a:gd name="T70" fmla="*/ 72 w 1152"/>
              <a:gd name="T71" fmla="*/ 567 h 756"/>
              <a:gd name="T72" fmla="*/ 144 w 1152"/>
              <a:gd name="T73" fmla="*/ 0 h 756"/>
              <a:gd name="T74" fmla="*/ 101 w 1152"/>
              <a:gd name="T75" fmla="*/ 6 h 756"/>
              <a:gd name="T76" fmla="*/ 63 w 1152"/>
              <a:gd name="T77" fmla="*/ 25 h 756"/>
              <a:gd name="T78" fmla="*/ 33 w 1152"/>
              <a:gd name="T79" fmla="*/ 52 h 756"/>
              <a:gd name="T80" fmla="*/ 12 w 1152"/>
              <a:gd name="T81" fmla="*/ 87 h 756"/>
              <a:gd name="T82" fmla="*/ 1 w 1152"/>
              <a:gd name="T83" fmla="*/ 130 h 756"/>
              <a:gd name="T84" fmla="*/ 1 w 1152"/>
              <a:gd name="T85" fmla="*/ 626 h 756"/>
              <a:gd name="T86" fmla="*/ 12 w 1152"/>
              <a:gd name="T87" fmla="*/ 667 h 756"/>
              <a:gd name="T88" fmla="*/ 33 w 1152"/>
              <a:gd name="T89" fmla="*/ 703 h 756"/>
              <a:gd name="T90" fmla="*/ 63 w 1152"/>
              <a:gd name="T91" fmla="*/ 731 h 756"/>
              <a:gd name="T92" fmla="*/ 101 w 1152"/>
              <a:gd name="T93" fmla="*/ 750 h 756"/>
              <a:gd name="T94" fmla="*/ 144 w 1152"/>
              <a:gd name="T95" fmla="*/ 756 h 756"/>
              <a:gd name="T96" fmla="*/ 1037 w 1152"/>
              <a:gd name="T97" fmla="*/ 753 h 756"/>
              <a:gd name="T98" fmla="*/ 1076 w 1152"/>
              <a:gd name="T99" fmla="*/ 739 h 756"/>
              <a:gd name="T100" fmla="*/ 1110 w 1152"/>
              <a:gd name="T101" fmla="*/ 714 h 756"/>
              <a:gd name="T102" fmla="*/ 1135 w 1152"/>
              <a:gd name="T103" fmla="*/ 680 h 756"/>
              <a:gd name="T104" fmla="*/ 1149 w 1152"/>
              <a:gd name="T105" fmla="*/ 640 h 756"/>
              <a:gd name="T106" fmla="*/ 1152 w 1152"/>
              <a:gd name="T107" fmla="*/ 144 h 756"/>
              <a:gd name="T108" fmla="*/ 1146 w 1152"/>
              <a:gd name="T109" fmla="*/ 102 h 756"/>
              <a:gd name="T110" fmla="*/ 1127 w 1152"/>
              <a:gd name="T111" fmla="*/ 64 h 756"/>
              <a:gd name="T112" fmla="*/ 1099 w 1152"/>
              <a:gd name="T113" fmla="*/ 32 h 756"/>
              <a:gd name="T114" fmla="*/ 1064 w 1152"/>
              <a:gd name="T115" fmla="*/ 11 h 756"/>
              <a:gd name="T116" fmla="*/ 1022 w 1152"/>
              <a:gd name="T117" fmla="*/ 1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52" h="756">
                <a:moveTo>
                  <a:pt x="620" y="489"/>
                </a:moveTo>
                <a:lnTo>
                  <a:pt x="609" y="496"/>
                </a:lnTo>
                <a:lnTo>
                  <a:pt x="599" y="500"/>
                </a:lnTo>
                <a:lnTo>
                  <a:pt x="587" y="503"/>
                </a:lnTo>
                <a:lnTo>
                  <a:pt x="576" y="504"/>
                </a:lnTo>
                <a:lnTo>
                  <a:pt x="565" y="503"/>
                </a:lnTo>
                <a:lnTo>
                  <a:pt x="554" y="500"/>
                </a:lnTo>
                <a:lnTo>
                  <a:pt x="543" y="496"/>
                </a:lnTo>
                <a:lnTo>
                  <a:pt x="533" y="489"/>
                </a:lnTo>
                <a:lnTo>
                  <a:pt x="384" y="378"/>
                </a:lnTo>
                <a:lnTo>
                  <a:pt x="354" y="355"/>
                </a:lnTo>
                <a:lnTo>
                  <a:pt x="72" y="144"/>
                </a:lnTo>
                <a:lnTo>
                  <a:pt x="72" y="144"/>
                </a:lnTo>
                <a:lnTo>
                  <a:pt x="72" y="136"/>
                </a:lnTo>
                <a:lnTo>
                  <a:pt x="73" y="130"/>
                </a:lnTo>
                <a:lnTo>
                  <a:pt x="75" y="122"/>
                </a:lnTo>
                <a:lnTo>
                  <a:pt x="77" y="116"/>
                </a:lnTo>
                <a:lnTo>
                  <a:pt x="81" y="109"/>
                </a:lnTo>
                <a:lnTo>
                  <a:pt x="84" y="104"/>
                </a:lnTo>
                <a:lnTo>
                  <a:pt x="88" y="98"/>
                </a:lnTo>
                <a:lnTo>
                  <a:pt x="93" y="93"/>
                </a:lnTo>
                <a:lnTo>
                  <a:pt x="98" y="89"/>
                </a:lnTo>
                <a:lnTo>
                  <a:pt x="103" y="84"/>
                </a:lnTo>
                <a:lnTo>
                  <a:pt x="110" y="81"/>
                </a:lnTo>
                <a:lnTo>
                  <a:pt x="116" y="78"/>
                </a:lnTo>
                <a:lnTo>
                  <a:pt x="123" y="76"/>
                </a:lnTo>
                <a:lnTo>
                  <a:pt x="129" y="73"/>
                </a:lnTo>
                <a:lnTo>
                  <a:pt x="137" y="72"/>
                </a:lnTo>
                <a:lnTo>
                  <a:pt x="144" y="72"/>
                </a:lnTo>
                <a:lnTo>
                  <a:pt x="1008" y="72"/>
                </a:lnTo>
                <a:lnTo>
                  <a:pt x="1015" y="72"/>
                </a:lnTo>
                <a:lnTo>
                  <a:pt x="1022" y="73"/>
                </a:lnTo>
                <a:lnTo>
                  <a:pt x="1029" y="76"/>
                </a:lnTo>
                <a:lnTo>
                  <a:pt x="1035" y="78"/>
                </a:lnTo>
                <a:lnTo>
                  <a:pt x="1042" y="81"/>
                </a:lnTo>
                <a:lnTo>
                  <a:pt x="1048" y="84"/>
                </a:lnTo>
                <a:lnTo>
                  <a:pt x="1054" y="89"/>
                </a:lnTo>
                <a:lnTo>
                  <a:pt x="1059" y="93"/>
                </a:lnTo>
                <a:lnTo>
                  <a:pt x="1064" y="98"/>
                </a:lnTo>
                <a:lnTo>
                  <a:pt x="1068" y="104"/>
                </a:lnTo>
                <a:lnTo>
                  <a:pt x="1071" y="109"/>
                </a:lnTo>
                <a:lnTo>
                  <a:pt x="1074" y="116"/>
                </a:lnTo>
                <a:lnTo>
                  <a:pt x="1076" y="122"/>
                </a:lnTo>
                <a:lnTo>
                  <a:pt x="1079" y="130"/>
                </a:lnTo>
                <a:lnTo>
                  <a:pt x="1080" y="136"/>
                </a:lnTo>
                <a:lnTo>
                  <a:pt x="1080" y="144"/>
                </a:lnTo>
                <a:lnTo>
                  <a:pt x="620" y="489"/>
                </a:lnTo>
                <a:close/>
                <a:moveTo>
                  <a:pt x="1080" y="567"/>
                </a:moveTo>
                <a:lnTo>
                  <a:pt x="828" y="378"/>
                </a:lnTo>
                <a:lnTo>
                  <a:pt x="1080" y="189"/>
                </a:lnTo>
                <a:lnTo>
                  <a:pt x="1080" y="567"/>
                </a:lnTo>
                <a:close/>
                <a:moveTo>
                  <a:pt x="1080" y="611"/>
                </a:moveTo>
                <a:lnTo>
                  <a:pt x="1080" y="619"/>
                </a:lnTo>
                <a:lnTo>
                  <a:pt x="1079" y="626"/>
                </a:lnTo>
                <a:lnTo>
                  <a:pt x="1076" y="633"/>
                </a:lnTo>
                <a:lnTo>
                  <a:pt x="1074" y="639"/>
                </a:lnTo>
                <a:lnTo>
                  <a:pt x="1071" y="646"/>
                </a:lnTo>
                <a:lnTo>
                  <a:pt x="1068" y="652"/>
                </a:lnTo>
                <a:lnTo>
                  <a:pt x="1064" y="658"/>
                </a:lnTo>
                <a:lnTo>
                  <a:pt x="1059" y="663"/>
                </a:lnTo>
                <a:lnTo>
                  <a:pt x="1054" y="667"/>
                </a:lnTo>
                <a:lnTo>
                  <a:pt x="1048" y="672"/>
                </a:lnTo>
                <a:lnTo>
                  <a:pt x="1042" y="675"/>
                </a:lnTo>
                <a:lnTo>
                  <a:pt x="1035" y="678"/>
                </a:lnTo>
                <a:lnTo>
                  <a:pt x="1029" y="680"/>
                </a:lnTo>
                <a:lnTo>
                  <a:pt x="1022" y="683"/>
                </a:lnTo>
                <a:lnTo>
                  <a:pt x="1015" y="684"/>
                </a:lnTo>
                <a:lnTo>
                  <a:pt x="1008" y="684"/>
                </a:lnTo>
                <a:lnTo>
                  <a:pt x="144" y="684"/>
                </a:lnTo>
                <a:lnTo>
                  <a:pt x="137" y="684"/>
                </a:lnTo>
                <a:lnTo>
                  <a:pt x="129" y="683"/>
                </a:lnTo>
                <a:lnTo>
                  <a:pt x="123" y="680"/>
                </a:lnTo>
                <a:lnTo>
                  <a:pt x="116" y="678"/>
                </a:lnTo>
                <a:lnTo>
                  <a:pt x="110" y="675"/>
                </a:lnTo>
                <a:lnTo>
                  <a:pt x="103" y="672"/>
                </a:lnTo>
                <a:lnTo>
                  <a:pt x="98" y="667"/>
                </a:lnTo>
                <a:lnTo>
                  <a:pt x="93" y="663"/>
                </a:lnTo>
                <a:lnTo>
                  <a:pt x="88" y="658"/>
                </a:lnTo>
                <a:lnTo>
                  <a:pt x="84" y="652"/>
                </a:lnTo>
                <a:lnTo>
                  <a:pt x="81" y="646"/>
                </a:lnTo>
                <a:lnTo>
                  <a:pt x="77" y="639"/>
                </a:lnTo>
                <a:lnTo>
                  <a:pt x="75" y="633"/>
                </a:lnTo>
                <a:lnTo>
                  <a:pt x="73" y="626"/>
                </a:lnTo>
                <a:lnTo>
                  <a:pt x="72" y="619"/>
                </a:lnTo>
                <a:lnTo>
                  <a:pt x="72" y="611"/>
                </a:lnTo>
                <a:lnTo>
                  <a:pt x="354" y="401"/>
                </a:lnTo>
                <a:lnTo>
                  <a:pt x="512" y="518"/>
                </a:lnTo>
                <a:lnTo>
                  <a:pt x="518" y="524"/>
                </a:lnTo>
                <a:lnTo>
                  <a:pt x="526" y="528"/>
                </a:lnTo>
                <a:lnTo>
                  <a:pt x="534" y="531"/>
                </a:lnTo>
                <a:lnTo>
                  <a:pt x="542" y="535"/>
                </a:lnTo>
                <a:lnTo>
                  <a:pt x="551" y="537"/>
                </a:lnTo>
                <a:lnTo>
                  <a:pt x="559" y="539"/>
                </a:lnTo>
                <a:lnTo>
                  <a:pt x="568" y="540"/>
                </a:lnTo>
                <a:lnTo>
                  <a:pt x="576" y="540"/>
                </a:lnTo>
                <a:lnTo>
                  <a:pt x="584" y="540"/>
                </a:lnTo>
                <a:lnTo>
                  <a:pt x="593" y="539"/>
                </a:lnTo>
                <a:lnTo>
                  <a:pt x="601" y="537"/>
                </a:lnTo>
                <a:lnTo>
                  <a:pt x="610" y="535"/>
                </a:lnTo>
                <a:lnTo>
                  <a:pt x="617" y="531"/>
                </a:lnTo>
                <a:lnTo>
                  <a:pt x="626" y="528"/>
                </a:lnTo>
                <a:lnTo>
                  <a:pt x="634" y="524"/>
                </a:lnTo>
                <a:lnTo>
                  <a:pt x="641" y="518"/>
                </a:lnTo>
                <a:lnTo>
                  <a:pt x="798" y="401"/>
                </a:lnTo>
                <a:lnTo>
                  <a:pt x="1080" y="611"/>
                </a:lnTo>
                <a:close/>
                <a:moveTo>
                  <a:pt x="72" y="189"/>
                </a:moveTo>
                <a:lnTo>
                  <a:pt x="324" y="378"/>
                </a:lnTo>
                <a:lnTo>
                  <a:pt x="72" y="567"/>
                </a:lnTo>
                <a:lnTo>
                  <a:pt x="72" y="189"/>
                </a:lnTo>
                <a:close/>
                <a:moveTo>
                  <a:pt x="1008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1" y="6"/>
                </a:lnTo>
                <a:lnTo>
                  <a:pt x="88" y="11"/>
                </a:lnTo>
                <a:lnTo>
                  <a:pt x="75" y="17"/>
                </a:lnTo>
                <a:lnTo>
                  <a:pt x="63" y="25"/>
                </a:lnTo>
                <a:lnTo>
                  <a:pt x="53" y="32"/>
                </a:lnTo>
                <a:lnTo>
                  <a:pt x="42" y="42"/>
                </a:lnTo>
                <a:lnTo>
                  <a:pt x="33" y="52"/>
                </a:lnTo>
                <a:lnTo>
                  <a:pt x="25" y="64"/>
                </a:lnTo>
                <a:lnTo>
                  <a:pt x="17" y="76"/>
                </a:lnTo>
                <a:lnTo>
                  <a:pt x="12" y="87"/>
                </a:lnTo>
                <a:lnTo>
                  <a:pt x="6" y="102"/>
                </a:lnTo>
                <a:lnTo>
                  <a:pt x="3" y="114"/>
                </a:lnTo>
                <a:lnTo>
                  <a:pt x="1" y="130"/>
                </a:lnTo>
                <a:lnTo>
                  <a:pt x="0" y="144"/>
                </a:lnTo>
                <a:lnTo>
                  <a:pt x="0" y="611"/>
                </a:lnTo>
                <a:lnTo>
                  <a:pt x="1" y="626"/>
                </a:lnTo>
                <a:lnTo>
                  <a:pt x="3" y="640"/>
                </a:lnTo>
                <a:lnTo>
                  <a:pt x="6" y="654"/>
                </a:lnTo>
                <a:lnTo>
                  <a:pt x="12" y="667"/>
                </a:lnTo>
                <a:lnTo>
                  <a:pt x="17" y="680"/>
                </a:lnTo>
                <a:lnTo>
                  <a:pt x="25" y="692"/>
                </a:lnTo>
                <a:lnTo>
                  <a:pt x="33" y="703"/>
                </a:lnTo>
                <a:lnTo>
                  <a:pt x="42" y="714"/>
                </a:lnTo>
                <a:lnTo>
                  <a:pt x="53" y="723"/>
                </a:lnTo>
                <a:lnTo>
                  <a:pt x="63" y="731"/>
                </a:lnTo>
                <a:lnTo>
                  <a:pt x="75" y="739"/>
                </a:lnTo>
                <a:lnTo>
                  <a:pt x="88" y="744"/>
                </a:lnTo>
                <a:lnTo>
                  <a:pt x="101" y="750"/>
                </a:lnTo>
                <a:lnTo>
                  <a:pt x="115" y="753"/>
                </a:lnTo>
                <a:lnTo>
                  <a:pt x="129" y="755"/>
                </a:lnTo>
                <a:lnTo>
                  <a:pt x="144" y="756"/>
                </a:lnTo>
                <a:lnTo>
                  <a:pt x="1008" y="756"/>
                </a:lnTo>
                <a:lnTo>
                  <a:pt x="1022" y="755"/>
                </a:lnTo>
                <a:lnTo>
                  <a:pt x="1037" y="753"/>
                </a:lnTo>
                <a:lnTo>
                  <a:pt x="1051" y="750"/>
                </a:lnTo>
                <a:lnTo>
                  <a:pt x="1064" y="744"/>
                </a:lnTo>
                <a:lnTo>
                  <a:pt x="1076" y="739"/>
                </a:lnTo>
                <a:lnTo>
                  <a:pt x="1088" y="731"/>
                </a:lnTo>
                <a:lnTo>
                  <a:pt x="1099" y="723"/>
                </a:lnTo>
                <a:lnTo>
                  <a:pt x="1110" y="714"/>
                </a:lnTo>
                <a:lnTo>
                  <a:pt x="1119" y="703"/>
                </a:lnTo>
                <a:lnTo>
                  <a:pt x="1127" y="692"/>
                </a:lnTo>
                <a:lnTo>
                  <a:pt x="1135" y="680"/>
                </a:lnTo>
                <a:lnTo>
                  <a:pt x="1140" y="667"/>
                </a:lnTo>
                <a:lnTo>
                  <a:pt x="1146" y="654"/>
                </a:lnTo>
                <a:lnTo>
                  <a:pt x="1149" y="640"/>
                </a:lnTo>
                <a:lnTo>
                  <a:pt x="1151" y="626"/>
                </a:lnTo>
                <a:lnTo>
                  <a:pt x="1152" y="611"/>
                </a:lnTo>
                <a:lnTo>
                  <a:pt x="1152" y="144"/>
                </a:lnTo>
                <a:lnTo>
                  <a:pt x="1151" y="130"/>
                </a:lnTo>
                <a:lnTo>
                  <a:pt x="1149" y="114"/>
                </a:lnTo>
                <a:lnTo>
                  <a:pt x="1146" y="102"/>
                </a:lnTo>
                <a:lnTo>
                  <a:pt x="1140" y="87"/>
                </a:lnTo>
                <a:lnTo>
                  <a:pt x="1135" y="76"/>
                </a:lnTo>
                <a:lnTo>
                  <a:pt x="1127" y="64"/>
                </a:lnTo>
                <a:lnTo>
                  <a:pt x="1119" y="52"/>
                </a:lnTo>
                <a:lnTo>
                  <a:pt x="1110" y="42"/>
                </a:lnTo>
                <a:lnTo>
                  <a:pt x="1099" y="32"/>
                </a:lnTo>
                <a:lnTo>
                  <a:pt x="1088" y="25"/>
                </a:lnTo>
                <a:lnTo>
                  <a:pt x="1076" y="17"/>
                </a:lnTo>
                <a:lnTo>
                  <a:pt x="1064" y="11"/>
                </a:lnTo>
                <a:lnTo>
                  <a:pt x="1051" y="6"/>
                </a:lnTo>
                <a:lnTo>
                  <a:pt x="1037" y="3"/>
                </a:lnTo>
                <a:lnTo>
                  <a:pt x="1022" y="1"/>
                </a:lnTo>
                <a:lnTo>
                  <a:pt x="1008" y="0"/>
                </a:lnTo>
                <a:close/>
              </a:path>
            </a:pathLst>
          </a:custGeom>
          <a:solidFill>
            <a:srgbClr val="565CA8"/>
          </a:solidFill>
          <a:ln>
            <a:noFill/>
          </a:ln>
        </p:spPr>
        <p:txBody>
          <a:bodyPr vert="horz" wrap="square" lIns="124690" tIns="62346" rIns="124690" bIns="62346" numCol="1" anchor="t" anchorCtr="0" compatLnSpc="1">
            <a:prstTxWarp prst="textNoShape">
              <a:avLst/>
            </a:prstTxWarp>
          </a:bodyPr>
          <a:lstStyle/>
          <a:p>
            <a:endParaRPr lang="en-US" sz="2454">
              <a:solidFill>
                <a:schemeClr val="accent2"/>
              </a:solidFill>
              <a:cs typeface="+mn-ea"/>
              <a:sym typeface="+mn-lt"/>
            </a:endParaRPr>
          </a:p>
        </p:txBody>
      </p:sp>
      <p:grpSp>
        <p:nvGrpSpPr>
          <p:cNvPr id="61" name="组合 142">
            <a:extLst>
              <a:ext uri="{FF2B5EF4-FFF2-40B4-BE49-F238E27FC236}">
                <a16:creationId xmlns:a16="http://schemas.microsoft.com/office/drawing/2014/main" id="{66468F2E-7A01-5304-7EAD-C28F42668DB0}"/>
              </a:ext>
            </a:extLst>
          </p:cNvPr>
          <p:cNvGrpSpPr/>
          <p:nvPr/>
        </p:nvGrpSpPr>
        <p:grpSpPr>
          <a:xfrm>
            <a:off x="8102651" y="2236749"/>
            <a:ext cx="2664876" cy="1192551"/>
            <a:chOff x="2463223" y="1960552"/>
            <a:chExt cx="2664876" cy="1192551"/>
          </a:xfrm>
        </p:grpSpPr>
        <p:sp>
          <p:nvSpPr>
            <p:cNvPr id="62" name="TextBox 53">
              <a:extLst>
                <a:ext uri="{FF2B5EF4-FFF2-40B4-BE49-F238E27FC236}">
                  <a16:creationId xmlns:a16="http://schemas.microsoft.com/office/drawing/2014/main" id="{2B88C7DC-B025-5FD3-4607-840BACAD2283}"/>
                </a:ext>
              </a:extLst>
            </p:cNvPr>
            <p:cNvSpPr txBox="1"/>
            <p:nvPr/>
          </p:nvSpPr>
          <p:spPr>
            <a:xfrm>
              <a:off x="2463223" y="2460606"/>
              <a:ext cx="2653829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ru-RU" sz="15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Сотрудники перестают “гасить пожары” и фокусируются на главном.</a:t>
              </a:r>
              <a:endParaRPr lang="en-US" altLang="zh-CN" sz="1500" dirty="0">
                <a:solidFill>
                  <a:schemeClr val="accent1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TextBox 42">
              <a:extLst>
                <a:ext uri="{FF2B5EF4-FFF2-40B4-BE49-F238E27FC236}">
                  <a16:creationId xmlns:a16="http://schemas.microsoft.com/office/drawing/2014/main" id="{1FA4B644-9403-A691-E44B-D06145448668}"/>
                </a:ext>
              </a:extLst>
            </p:cNvPr>
            <p:cNvSpPr txBox="1"/>
            <p:nvPr/>
          </p:nvSpPr>
          <p:spPr>
            <a:xfrm>
              <a:off x="2474271" y="1960552"/>
              <a:ext cx="265382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ru-RU" sz="1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Освобождение времени команды</a:t>
              </a:r>
              <a:endParaRPr lang="zh-CN" altLang="en-US" sz="1800" b="0" dirty="0">
                <a:solidFill>
                  <a:schemeClr val="accent1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4" name="组合 145">
            <a:extLst>
              <a:ext uri="{FF2B5EF4-FFF2-40B4-BE49-F238E27FC236}">
                <a16:creationId xmlns:a16="http://schemas.microsoft.com/office/drawing/2014/main" id="{D60E0D9B-C224-C73F-0714-95BFC0C2058D}"/>
              </a:ext>
            </a:extLst>
          </p:cNvPr>
          <p:cNvGrpSpPr/>
          <p:nvPr/>
        </p:nvGrpSpPr>
        <p:grpSpPr>
          <a:xfrm>
            <a:off x="8756084" y="3927851"/>
            <a:ext cx="2494063" cy="981848"/>
            <a:chOff x="2474272" y="1960552"/>
            <a:chExt cx="2494063" cy="981848"/>
          </a:xfrm>
        </p:grpSpPr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id="{D11027C6-0298-00F7-7D53-61BF26D138ED}"/>
                </a:ext>
              </a:extLst>
            </p:cNvPr>
            <p:cNvSpPr txBox="1"/>
            <p:nvPr/>
          </p:nvSpPr>
          <p:spPr>
            <a:xfrm>
              <a:off x="2477020" y="2249903"/>
              <a:ext cx="2491315" cy="6924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ru-RU" sz="1500" dirty="0">
                  <a:solidFill>
                    <a:srgbClr val="7269AC"/>
                  </a:solidFill>
                  <a:latin typeface="Century Gothic" panose="020B0502020202020204" pitchFamily="34" charset="0"/>
                </a:rPr>
                <a:t>Оптимизация процессов снижает расходы без потери качества.</a:t>
              </a:r>
              <a:endParaRPr lang="en-US" altLang="zh-CN" sz="1500" dirty="0">
                <a:solidFill>
                  <a:srgbClr val="7269AC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7DDFDBEC-9D60-09CC-ED0F-9EE83DEC9B54}"/>
                </a:ext>
              </a:extLst>
            </p:cNvPr>
            <p:cNvSpPr txBox="1"/>
            <p:nvPr/>
          </p:nvSpPr>
          <p:spPr>
            <a:xfrm>
              <a:off x="2474272" y="1960552"/>
              <a:ext cx="2090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ru-RU" sz="1600" b="1" dirty="0">
                  <a:solidFill>
                    <a:srgbClr val="7269AC"/>
                  </a:solidFill>
                  <a:latin typeface="Century Gothic" panose="020B0502020202020204" pitchFamily="34" charset="0"/>
                </a:rPr>
                <a:t>Снижение</a:t>
              </a:r>
              <a:r>
                <a:rPr lang="ru-RU" sz="1600" b="1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ru-RU" sz="1600" b="1" dirty="0">
                  <a:solidFill>
                    <a:srgbClr val="7269AC"/>
                  </a:solidFill>
                  <a:latin typeface="Century Gothic" panose="020B0502020202020204" pitchFamily="34" charset="0"/>
                </a:rPr>
                <a:t>затрат</a:t>
              </a:r>
              <a:endParaRPr lang="zh-CN" altLang="en-US" sz="1800" b="0" dirty="0">
                <a:solidFill>
                  <a:srgbClr val="7269AC"/>
                </a:solidFill>
                <a:latin typeface="Century Gothic" panose="020B0502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CC95811-ABBA-412D-9A53-F3FB31490280}"/>
              </a:ext>
            </a:extLst>
          </p:cNvPr>
          <p:cNvSpPr txBox="1"/>
          <p:nvPr/>
        </p:nvSpPr>
        <p:spPr>
          <a:xfrm>
            <a:off x="452367" y="427500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Что получает ваш бизнес:</a:t>
            </a:r>
          </a:p>
          <a:p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A58237-001B-406C-91B9-949317E3011F}"/>
              </a:ext>
            </a:extLst>
          </p:cNvPr>
          <p:cNvSpPr txBox="1"/>
          <p:nvPr/>
        </p:nvSpPr>
        <p:spPr>
          <a:xfrm>
            <a:off x="873563" y="5629710"/>
            <a:ext cx="10982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rgbClr val="594682"/>
                </a:solidFill>
                <a:latin typeface="Century Gothic" panose="020B0502020202020204" pitchFamily="34" charset="0"/>
              </a:rPr>
              <a:t>Мы не гонимся за цифрами на слайде — мы ищем, что даст </a:t>
            </a:r>
            <a:r>
              <a:rPr lang="ru-RU" sz="2000" b="1" i="1" dirty="0">
                <a:solidFill>
                  <a:srgbClr val="FF0000"/>
                </a:solidFill>
                <a:latin typeface="Century Gothic" panose="020B0502020202020204" pitchFamily="34" charset="0"/>
              </a:rPr>
              <a:t>максимум именно вашему бизнесу.</a:t>
            </a:r>
          </a:p>
        </p:txBody>
      </p:sp>
    </p:spTree>
    <p:extLst>
      <p:ext uri="{BB962C8B-B14F-4D97-AF65-F5344CB8AC3E}">
        <p14:creationId xmlns:p14="http://schemas.microsoft.com/office/powerpoint/2010/main" val="12928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2E7C71-367C-33A9-F9BF-91AC03FE6FE0}"/>
              </a:ext>
            </a:extLst>
          </p:cNvPr>
          <p:cNvGrpSpPr/>
          <p:nvPr/>
        </p:nvGrpSpPr>
        <p:grpSpPr>
          <a:xfrm>
            <a:off x="3745722" y="2248983"/>
            <a:ext cx="4468717" cy="3612898"/>
            <a:chOff x="1914525" y="1276351"/>
            <a:chExt cx="5333999" cy="4336841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46241F2-46BA-C6AF-5435-BC401F71C6CF}"/>
                </a:ext>
              </a:extLst>
            </p:cNvPr>
            <p:cNvSpPr/>
            <p:nvPr/>
          </p:nvSpPr>
          <p:spPr>
            <a:xfrm>
              <a:off x="3587126" y="1400175"/>
              <a:ext cx="3661398" cy="3028950"/>
            </a:xfrm>
            <a:custGeom>
              <a:avLst/>
              <a:gdLst>
                <a:gd name="connsiteX0" fmla="*/ 3695700 w 3695700"/>
                <a:gd name="connsiteY0" fmla="*/ 0 h 3067050"/>
                <a:gd name="connsiteX1" fmla="*/ 2667000 w 3695700"/>
                <a:gd name="connsiteY1" fmla="*/ 7334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724150 w 3695700"/>
                <a:gd name="connsiteY1" fmla="*/ 79057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43200 w 3695700"/>
                <a:gd name="connsiteY2" fmla="*/ 952500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257425 w 3695700"/>
                <a:gd name="connsiteY3" fmla="*/ 11334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657475 w 3695700"/>
                <a:gd name="connsiteY1" fmla="*/ 8096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781300 w 3695700"/>
                <a:gd name="connsiteY2" fmla="*/ 962025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314575 w 3695700"/>
                <a:gd name="connsiteY3" fmla="*/ 122872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0480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67075 w 3695700"/>
                <a:gd name="connsiteY14" fmla="*/ 2809875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648075 w 3695700"/>
                <a:gd name="connsiteY16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16" fmla="*/ 3562350 w 3695700"/>
                <a:gd name="connsiteY16" fmla="*/ 252412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657600 w 3695700"/>
                <a:gd name="connsiteY15" fmla="*/ 25431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133475 w 3695700"/>
                <a:gd name="connsiteY6" fmla="*/ 1419225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1047750 w 3695700"/>
                <a:gd name="connsiteY7" fmla="*/ 1409700 h 3067050"/>
                <a:gd name="connsiteX8" fmla="*/ 304800 w 3695700"/>
                <a:gd name="connsiteY8" fmla="*/ 1466850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04800 w 3695700"/>
                <a:gd name="connsiteY7" fmla="*/ 1466850 h 3067050"/>
                <a:gd name="connsiteX8" fmla="*/ 381000 w 3695700"/>
                <a:gd name="connsiteY8" fmla="*/ 1552575 h 3067050"/>
                <a:gd name="connsiteX9" fmla="*/ 0 w 3695700"/>
                <a:gd name="connsiteY9" fmla="*/ 2143125 h 3067050"/>
                <a:gd name="connsiteX10" fmla="*/ 885825 w 3695700"/>
                <a:gd name="connsiteY10" fmla="*/ 1990725 h 3067050"/>
                <a:gd name="connsiteX11" fmla="*/ 1190625 w 3695700"/>
                <a:gd name="connsiteY11" fmla="*/ 2019300 h 3067050"/>
                <a:gd name="connsiteX12" fmla="*/ 2619375 w 3695700"/>
                <a:gd name="connsiteY12" fmla="*/ 3067050 h 3067050"/>
                <a:gd name="connsiteX13" fmla="*/ 3124200 w 3695700"/>
                <a:gd name="connsiteY13" fmla="*/ 2609850 h 3067050"/>
                <a:gd name="connsiteX14" fmla="*/ 3219450 w 3695700"/>
                <a:gd name="connsiteY14" fmla="*/ 2686050 h 3067050"/>
                <a:gd name="connsiteX15" fmla="*/ 3543300 w 3695700"/>
                <a:gd name="connsiteY15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95700 w 3695700"/>
                <a:gd name="connsiteY0" fmla="*/ 0 h 3067050"/>
                <a:gd name="connsiteX1" fmla="*/ 2438400 w 3695700"/>
                <a:gd name="connsiteY1" fmla="*/ 962025 h 3067050"/>
                <a:gd name="connsiteX2" fmla="*/ 2552700 w 3695700"/>
                <a:gd name="connsiteY2" fmla="*/ 1085850 h 3067050"/>
                <a:gd name="connsiteX3" fmla="*/ 2286000 w 3695700"/>
                <a:gd name="connsiteY3" fmla="*/ 1247775 h 3067050"/>
                <a:gd name="connsiteX4" fmla="*/ 2352675 w 3695700"/>
                <a:gd name="connsiteY4" fmla="*/ 1362075 h 3067050"/>
                <a:gd name="connsiteX5" fmla="*/ 2000250 w 3695700"/>
                <a:gd name="connsiteY5" fmla="*/ 1590675 h 3067050"/>
                <a:gd name="connsiteX6" fmla="*/ 1219200 w 3695700"/>
                <a:gd name="connsiteY6" fmla="*/ 1371600 h 3067050"/>
                <a:gd name="connsiteX7" fmla="*/ 381000 w 3695700"/>
                <a:gd name="connsiteY7" fmla="*/ 1552575 h 3067050"/>
                <a:gd name="connsiteX8" fmla="*/ 0 w 3695700"/>
                <a:gd name="connsiteY8" fmla="*/ 2143125 h 3067050"/>
                <a:gd name="connsiteX9" fmla="*/ 885825 w 3695700"/>
                <a:gd name="connsiteY9" fmla="*/ 1990725 h 3067050"/>
                <a:gd name="connsiteX10" fmla="*/ 1190625 w 3695700"/>
                <a:gd name="connsiteY10" fmla="*/ 2019300 h 3067050"/>
                <a:gd name="connsiteX11" fmla="*/ 2619375 w 3695700"/>
                <a:gd name="connsiteY11" fmla="*/ 3067050 h 3067050"/>
                <a:gd name="connsiteX12" fmla="*/ 3124200 w 3695700"/>
                <a:gd name="connsiteY12" fmla="*/ 2609850 h 3067050"/>
                <a:gd name="connsiteX13" fmla="*/ 3219450 w 3695700"/>
                <a:gd name="connsiteY13" fmla="*/ 2686050 h 3067050"/>
                <a:gd name="connsiteX14" fmla="*/ 3543300 w 3695700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48075 w 3648075"/>
                <a:gd name="connsiteY0" fmla="*/ 0 h 3067050"/>
                <a:gd name="connsiteX1" fmla="*/ 2390775 w 3648075"/>
                <a:gd name="connsiteY1" fmla="*/ 962025 h 3067050"/>
                <a:gd name="connsiteX2" fmla="*/ 2505075 w 3648075"/>
                <a:gd name="connsiteY2" fmla="*/ 1085850 h 3067050"/>
                <a:gd name="connsiteX3" fmla="*/ 2238375 w 3648075"/>
                <a:gd name="connsiteY3" fmla="*/ 1247775 h 3067050"/>
                <a:gd name="connsiteX4" fmla="*/ 2305050 w 3648075"/>
                <a:gd name="connsiteY4" fmla="*/ 1362075 h 3067050"/>
                <a:gd name="connsiteX5" fmla="*/ 1952625 w 3648075"/>
                <a:gd name="connsiteY5" fmla="*/ 1590675 h 3067050"/>
                <a:gd name="connsiteX6" fmla="*/ 1171575 w 3648075"/>
                <a:gd name="connsiteY6" fmla="*/ 1371600 h 3067050"/>
                <a:gd name="connsiteX7" fmla="*/ 333375 w 3648075"/>
                <a:gd name="connsiteY7" fmla="*/ 1552575 h 3067050"/>
                <a:gd name="connsiteX8" fmla="*/ 0 w 3648075"/>
                <a:gd name="connsiteY8" fmla="*/ 2162175 h 3067050"/>
                <a:gd name="connsiteX9" fmla="*/ 838200 w 3648075"/>
                <a:gd name="connsiteY9" fmla="*/ 1990725 h 3067050"/>
                <a:gd name="connsiteX10" fmla="*/ 1143000 w 3648075"/>
                <a:gd name="connsiteY10" fmla="*/ 2019300 h 3067050"/>
                <a:gd name="connsiteX11" fmla="*/ 2571750 w 3648075"/>
                <a:gd name="connsiteY11" fmla="*/ 3067050 h 3067050"/>
                <a:gd name="connsiteX12" fmla="*/ 3076575 w 3648075"/>
                <a:gd name="connsiteY12" fmla="*/ 2609850 h 3067050"/>
                <a:gd name="connsiteX13" fmla="*/ 3171825 w 3648075"/>
                <a:gd name="connsiteY13" fmla="*/ 2686050 h 3067050"/>
                <a:gd name="connsiteX14" fmla="*/ 3495675 w 3648075"/>
                <a:gd name="connsiteY14" fmla="*/ 2466975 h 3067050"/>
                <a:gd name="connsiteX0" fmla="*/ 3660392 w 3660392"/>
                <a:gd name="connsiteY0" fmla="*/ 0 h 3067050"/>
                <a:gd name="connsiteX1" fmla="*/ 2403092 w 3660392"/>
                <a:gd name="connsiteY1" fmla="*/ 962025 h 3067050"/>
                <a:gd name="connsiteX2" fmla="*/ 2517392 w 3660392"/>
                <a:gd name="connsiteY2" fmla="*/ 1085850 h 3067050"/>
                <a:gd name="connsiteX3" fmla="*/ 2250692 w 3660392"/>
                <a:gd name="connsiteY3" fmla="*/ 1247775 h 3067050"/>
                <a:gd name="connsiteX4" fmla="*/ 2317367 w 3660392"/>
                <a:gd name="connsiteY4" fmla="*/ 1362075 h 3067050"/>
                <a:gd name="connsiteX5" fmla="*/ 1964942 w 3660392"/>
                <a:gd name="connsiteY5" fmla="*/ 1590675 h 3067050"/>
                <a:gd name="connsiteX6" fmla="*/ 1183892 w 3660392"/>
                <a:gd name="connsiteY6" fmla="*/ 1371600 h 3067050"/>
                <a:gd name="connsiteX7" fmla="*/ 345692 w 3660392"/>
                <a:gd name="connsiteY7" fmla="*/ 1552575 h 3067050"/>
                <a:gd name="connsiteX8" fmla="*/ 12317 w 3660392"/>
                <a:gd name="connsiteY8" fmla="*/ 2162175 h 3067050"/>
                <a:gd name="connsiteX9" fmla="*/ 850517 w 3660392"/>
                <a:gd name="connsiteY9" fmla="*/ 1990725 h 3067050"/>
                <a:gd name="connsiteX10" fmla="*/ 1155317 w 3660392"/>
                <a:gd name="connsiteY10" fmla="*/ 2019300 h 3067050"/>
                <a:gd name="connsiteX11" fmla="*/ 2584067 w 3660392"/>
                <a:gd name="connsiteY11" fmla="*/ 3067050 h 3067050"/>
                <a:gd name="connsiteX12" fmla="*/ 3088892 w 3660392"/>
                <a:gd name="connsiteY12" fmla="*/ 2609850 h 3067050"/>
                <a:gd name="connsiteX13" fmla="*/ 3184142 w 3660392"/>
                <a:gd name="connsiteY13" fmla="*/ 2686050 h 3067050"/>
                <a:gd name="connsiteX14" fmla="*/ 3507992 w 3660392"/>
                <a:gd name="connsiteY14" fmla="*/ 2466975 h 3067050"/>
                <a:gd name="connsiteX0" fmla="*/ 3661041 w 3661041"/>
                <a:gd name="connsiteY0" fmla="*/ 0 h 3067050"/>
                <a:gd name="connsiteX1" fmla="*/ 2403741 w 3661041"/>
                <a:gd name="connsiteY1" fmla="*/ 962025 h 3067050"/>
                <a:gd name="connsiteX2" fmla="*/ 2518041 w 3661041"/>
                <a:gd name="connsiteY2" fmla="*/ 1085850 h 3067050"/>
                <a:gd name="connsiteX3" fmla="*/ 2251341 w 3661041"/>
                <a:gd name="connsiteY3" fmla="*/ 1247775 h 3067050"/>
                <a:gd name="connsiteX4" fmla="*/ 2318016 w 3661041"/>
                <a:gd name="connsiteY4" fmla="*/ 1362075 h 3067050"/>
                <a:gd name="connsiteX5" fmla="*/ 1965591 w 3661041"/>
                <a:gd name="connsiteY5" fmla="*/ 1590675 h 3067050"/>
                <a:gd name="connsiteX6" fmla="*/ 1184541 w 3661041"/>
                <a:gd name="connsiteY6" fmla="*/ 1371600 h 3067050"/>
                <a:gd name="connsiteX7" fmla="*/ 346341 w 3661041"/>
                <a:gd name="connsiteY7" fmla="*/ 1552575 h 3067050"/>
                <a:gd name="connsiteX8" fmla="*/ 12966 w 3661041"/>
                <a:gd name="connsiteY8" fmla="*/ 2162175 h 3067050"/>
                <a:gd name="connsiteX9" fmla="*/ 813066 w 3661041"/>
                <a:gd name="connsiteY9" fmla="*/ 1905000 h 3067050"/>
                <a:gd name="connsiteX10" fmla="*/ 1155966 w 3661041"/>
                <a:gd name="connsiteY10" fmla="*/ 2019300 h 3067050"/>
                <a:gd name="connsiteX11" fmla="*/ 2584716 w 3661041"/>
                <a:gd name="connsiteY11" fmla="*/ 3067050 h 3067050"/>
                <a:gd name="connsiteX12" fmla="*/ 3089541 w 3661041"/>
                <a:gd name="connsiteY12" fmla="*/ 2609850 h 3067050"/>
                <a:gd name="connsiteX13" fmla="*/ 3184791 w 3661041"/>
                <a:gd name="connsiteY13" fmla="*/ 2686050 h 3067050"/>
                <a:gd name="connsiteX14" fmla="*/ 3508641 w 3661041"/>
                <a:gd name="connsiteY14" fmla="*/ 2466975 h 3067050"/>
                <a:gd name="connsiteX0" fmla="*/ 3662719 w 3662719"/>
                <a:gd name="connsiteY0" fmla="*/ 0 h 3067050"/>
                <a:gd name="connsiteX1" fmla="*/ 2405419 w 3662719"/>
                <a:gd name="connsiteY1" fmla="*/ 962025 h 3067050"/>
                <a:gd name="connsiteX2" fmla="*/ 2519719 w 3662719"/>
                <a:gd name="connsiteY2" fmla="*/ 1085850 h 3067050"/>
                <a:gd name="connsiteX3" fmla="*/ 2253019 w 3662719"/>
                <a:gd name="connsiteY3" fmla="*/ 1247775 h 3067050"/>
                <a:gd name="connsiteX4" fmla="*/ 2319694 w 3662719"/>
                <a:gd name="connsiteY4" fmla="*/ 1362075 h 3067050"/>
                <a:gd name="connsiteX5" fmla="*/ 1967269 w 3662719"/>
                <a:gd name="connsiteY5" fmla="*/ 1590675 h 3067050"/>
                <a:gd name="connsiteX6" fmla="*/ 1186219 w 3662719"/>
                <a:gd name="connsiteY6" fmla="*/ 1371600 h 3067050"/>
                <a:gd name="connsiteX7" fmla="*/ 348019 w 3662719"/>
                <a:gd name="connsiteY7" fmla="*/ 1552575 h 3067050"/>
                <a:gd name="connsiteX8" fmla="*/ 14644 w 3662719"/>
                <a:gd name="connsiteY8" fmla="*/ 2162175 h 3067050"/>
                <a:gd name="connsiteX9" fmla="*/ 814744 w 3662719"/>
                <a:gd name="connsiteY9" fmla="*/ 1905000 h 3067050"/>
                <a:gd name="connsiteX10" fmla="*/ 1157644 w 3662719"/>
                <a:gd name="connsiteY10" fmla="*/ 2019300 h 3067050"/>
                <a:gd name="connsiteX11" fmla="*/ 2586394 w 3662719"/>
                <a:gd name="connsiteY11" fmla="*/ 3067050 h 3067050"/>
                <a:gd name="connsiteX12" fmla="*/ 3091219 w 3662719"/>
                <a:gd name="connsiteY12" fmla="*/ 2609850 h 3067050"/>
                <a:gd name="connsiteX13" fmla="*/ 3186469 w 3662719"/>
                <a:gd name="connsiteY13" fmla="*/ 2686050 h 3067050"/>
                <a:gd name="connsiteX14" fmla="*/ 3510319 w 3662719"/>
                <a:gd name="connsiteY14" fmla="*/ 2466975 h 3067050"/>
                <a:gd name="connsiteX0" fmla="*/ 3663396 w 3663396"/>
                <a:gd name="connsiteY0" fmla="*/ 0 h 3067050"/>
                <a:gd name="connsiteX1" fmla="*/ 2406096 w 3663396"/>
                <a:gd name="connsiteY1" fmla="*/ 962025 h 3067050"/>
                <a:gd name="connsiteX2" fmla="*/ 2520396 w 3663396"/>
                <a:gd name="connsiteY2" fmla="*/ 1085850 h 3067050"/>
                <a:gd name="connsiteX3" fmla="*/ 2253696 w 3663396"/>
                <a:gd name="connsiteY3" fmla="*/ 1247775 h 3067050"/>
                <a:gd name="connsiteX4" fmla="*/ 2320371 w 3663396"/>
                <a:gd name="connsiteY4" fmla="*/ 1362075 h 3067050"/>
                <a:gd name="connsiteX5" fmla="*/ 1967946 w 3663396"/>
                <a:gd name="connsiteY5" fmla="*/ 1590675 h 3067050"/>
                <a:gd name="connsiteX6" fmla="*/ 1186896 w 3663396"/>
                <a:gd name="connsiteY6" fmla="*/ 1371600 h 3067050"/>
                <a:gd name="connsiteX7" fmla="*/ 348696 w 3663396"/>
                <a:gd name="connsiteY7" fmla="*/ 1552575 h 3067050"/>
                <a:gd name="connsiteX8" fmla="*/ 15321 w 3663396"/>
                <a:gd name="connsiteY8" fmla="*/ 2162175 h 3067050"/>
                <a:gd name="connsiteX9" fmla="*/ 786846 w 3663396"/>
                <a:gd name="connsiteY9" fmla="*/ 1905000 h 3067050"/>
                <a:gd name="connsiteX10" fmla="*/ 1158321 w 3663396"/>
                <a:gd name="connsiteY10" fmla="*/ 2019300 h 3067050"/>
                <a:gd name="connsiteX11" fmla="*/ 2587071 w 3663396"/>
                <a:gd name="connsiteY11" fmla="*/ 3067050 h 3067050"/>
                <a:gd name="connsiteX12" fmla="*/ 3091896 w 3663396"/>
                <a:gd name="connsiteY12" fmla="*/ 2609850 h 3067050"/>
                <a:gd name="connsiteX13" fmla="*/ 3187146 w 3663396"/>
                <a:gd name="connsiteY13" fmla="*/ 2686050 h 3067050"/>
                <a:gd name="connsiteX14" fmla="*/ 3510996 w 3663396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67050"/>
                <a:gd name="connsiteX1" fmla="*/ 2404098 w 3661398"/>
                <a:gd name="connsiteY1" fmla="*/ 962025 h 3067050"/>
                <a:gd name="connsiteX2" fmla="*/ 2518398 w 3661398"/>
                <a:gd name="connsiteY2" fmla="*/ 1085850 h 3067050"/>
                <a:gd name="connsiteX3" fmla="*/ 2251698 w 3661398"/>
                <a:gd name="connsiteY3" fmla="*/ 1247775 h 3067050"/>
                <a:gd name="connsiteX4" fmla="*/ 2318373 w 3661398"/>
                <a:gd name="connsiteY4" fmla="*/ 1362075 h 3067050"/>
                <a:gd name="connsiteX5" fmla="*/ 1965948 w 3661398"/>
                <a:gd name="connsiteY5" fmla="*/ 1590675 h 3067050"/>
                <a:gd name="connsiteX6" fmla="*/ 1184898 w 3661398"/>
                <a:gd name="connsiteY6" fmla="*/ 1371600 h 3067050"/>
                <a:gd name="connsiteX7" fmla="*/ 346698 w 3661398"/>
                <a:gd name="connsiteY7" fmla="*/ 1552575 h 3067050"/>
                <a:gd name="connsiteX8" fmla="*/ 13323 w 3661398"/>
                <a:gd name="connsiteY8" fmla="*/ 2162175 h 3067050"/>
                <a:gd name="connsiteX9" fmla="*/ 784848 w 3661398"/>
                <a:gd name="connsiteY9" fmla="*/ 1905000 h 3067050"/>
                <a:gd name="connsiteX10" fmla="*/ 1156323 w 3661398"/>
                <a:gd name="connsiteY10" fmla="*/ 2019300 h 3067050"/>
                <a:gd name="connsiteX11" fmla="*/ 2585073 w 3661398"/>
                <a:gd name="connsiteY11" fmla="*/ 3067050 h 3067050"/>
                <a:gd name="connsiteX12" fmla="*/ 3089898 w 3661398"/>
                <a:gd name="connsiteY12" fmla="*/ 2609850 h 3067050"/>
                <a:gd name="connsiteX13" fmla="*/ 3185148 w 3661398"/>
                <a:gd name="connsiteY13" fmla="*/ 2686050 h 3067050"/>
                <a:gd name="connsiteX14" fmla="*/ 3508998 w 3661398"/>
                <a:gd name="connsiteY14" fmla="*/ 2466975 h 3067050"/>
                <a:gd name="connsiteX0" fmla="*/ 3661398 w 3661398"/>
                <a:gd name="connsiteY0" fmla="*/ 0 h 3028950"/>
                <a:gd name="connsiteX1" fmla="*/ 2404098 w 3661398"/>
                <a:gd name="connsiteY1" fmla="*/ 962025 h 3028950"/>
                <a:gd name="connsiteX2" fmla="*/ 2518398 w 3661398"/>
                <a:gd name="connsiteY2" fmla="*/ 1085850 h 3028950"/>
                <a:gd name="connsiteX3" fmla="*/ 2251698 w 3661398"/>
                <a:gd name="connsiteY3" fmla="*/ 1247775 h 3028950"/>
                <a:gd name="connsiteX4" fmla="*/ 2318373 w 3661398"/>
                <a:gd name="connsiteY4" fmla="*/ 1362075 h 3028950"/>
                <a:gd name="connsiteX5" fmla="*/ 1965948 w 3661398"/>
                <a:gd name="connsiteY5" fmla="*/ 1590675 h 3028950"/>
                <a:gd name="connsiteX6" fmla="*/ 1184898 w 3661398"/>
                <a:gd name="connsiteY6" fmla="*/ 1371600 h 3028950"/>
                <a:gd name="connsiteX7" fmla="*/ 346698 w 3661398"/>
                <a:gd name="connsiteY7" fmla="*/ 1552575 h 3028950"/>
                <a:gd name="connsiteX8" fmla="*/ 13323 w 3661398"/>
                <a:gd name="connsiteY8" fmla="*/ 2162175 h 3028950"/>
                <a:gd name="connsiteX9" fmla="*/ 784848 w 3661398"/>
                <a:gd name="connsiteY9" fmla="*/ 1905000 h 3028950"/>
                <a:gd name="connsiteX10" fmla="*/ 1156323 w 3661398"/>
                <a:gd name="connsiteY10" fmla="*/ 2019300 h 3028950"/>
                <a:gd name="connsiteX11" fmla="*/ 2613648 w 3661398"/>
                <a:gd name="connsiteY11" fmla="*/ 3028950 h 3028950"/>
                <a:gd name="connsiteX12" fmla="*/ 3089898 w 3661398"/>
                <a:gd name="connsiteY12" fmla="*/ 2609850 h 3028950"/>
                <a:gd name="connsiteX13" fmla="*/ 3185148 w 3661398"/>
                <a:gd name="connsiteY13" fmla="*/ 2686050 h 3028950"/>
                <a:gd name="connsiteX14" fmla="*/ 3508998 w 3661398"/>
                <a:gd name="connsiteY14" fmla="*/ 2466975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661398" h="3028950">
                  <a:moveTo>
                    <a:pt x="3661398" y="0"/>
                  </a:moveTo>
                  <a:lnTo>
                    <a:pt x="2404098" y="962025"/>
                  </a:lnTo>
                  <a:lnTo>
                    <a:pt x="2518398" y="1085850"/>
                  </a:lnTo>
                  <a:lnTo>
                    <a:pt x="2251698" y="1247775"/>
                  </a:lnTo>
                  <a:lnTo>
                    <a:pt x="2318373" y="1362075"/>
                  </a:lnTo>
                  <a:lnTo>
                    <a:pt x="1965948" y="1590675"/>
                  </a:lnTo>
                  <a:cubicBezTo>
                    <a:pt x="1838948" y="1676400"/>
                    <a:pt x="1273798" y="1371600"/>
                    <a:pt x="1184898" y="1371600"/>
                  </a:cubicBezTo>
                  <a:cubicBezTo>
                    <a:pt x="905498" y="1431925"/>
                    <a:pt x="473698" y="1395413"/>
                    <a:pt x="346698" y="1552575"/>
                  </a:cubicBezTo>
                  <a:cubicBezTo>
                    <a:pt x="219698" y="1787525"/>
                    <a:pt x="130798" y="1917700"/>
                    <a:pt x="13323" y="2162175"/>
                  </a:cubicBezTo>
                  <a:cubicBezTo>
                    <a:pt x="-97802" y="2400300"/>
                    <a:pt x="514973" y="2390775"/>
                    <a:pt x="784848" y="1905000"/>
                  </a:cubicBezTo>
                  <a:lnTo>
                    <a:pt x="1156323" y="2019300"/>
                  </a:lnTo>
                  <a:cubicBezTo>
                    <a:pt x="1689723" y="2330450"/>
                    <a:pt x="2137398" y="2679700"/>
                    <a:pt x="2613648" y="3028950"/>
                  </a:cubicBezTo>
                  <a:lnTo>
                    <a:pt x="3089898" y="2609850"/>
                  </a:lnTo>
                  <a:lnTo>
                    <a:pt x="3185148" y="2686050"/>
                  </a:lnTo>
                  <a:lnTo>
                    <a:pt x="3508998" y="2466975"/>
                  </a:ln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B391AF1-0166-6815-F3A7-F5B4E5718D7D}"/>
                </a:ext>
              </a:extLst>
            </p:cNvPr>
            <p:cNvSpPr/>
            <p:nvPr/>
          </p:nvSpPr>
          <p:spPr>
            <a:xfrm>
              <a:off x="1914525" y="1276351"/>
              <a:ext cx="4300729" cy="4336841"/>
            </a:xfrm>
            <a:custGeom>
              <a:avLst/>
              <a:gdLst>
                <a:gd name="connsiteX0" fmla="*/ 0 w 4276725"/>
                <a:gd name="connsiteY0" fmla="*/ 0 h 4114800"/>
                <a:gd name="connsiteX1" fmla="*/ 1028700 w 4276725"/>
                <a:gd name="connsiteY1" fmla="*/ 866775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952500 w 4276725"/>
                <a:gd name="connsiteY2" fmla="*/ 990600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33500 w 4276725"/>
                <a:gd name="connsiteY3" fmla="*/ 12858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47775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43025 w 4276725"/>
                <a:gd name="connsiteY3" fmla="*/ 1323975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4478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2857500 w 4276725"/>
                <a:gd name="connsiteY7" fmla="*/ 2219325 h 4114800"/>
                <a:gd name="connsiteX8" fmla="*/ 4276725 w 4276725"/>
                <a:gd name="connsiteY8" fmla="*/ 3314700 h 4114800"/>
                <a:gd name="connsiteX9" fmla="*/ 3952875 w 4276725"/>
                <a:gd name="connsiteY9" fmla="*/ 3590925 h 4114800"/>
                <a:gd name="connsiteX10" fmla="*/ 3524250 w 4276725"/>
                <a:gd name="connsiteY10" fmla="*/ 3914775 h 4114800"/>
                <a:gd name="connsiteX11" fmla="*/ 3124200 w 4276725"/>
                <a:gd name="connsiteY11" fmla="*/ 4114800 h 4114800"/>
                <a:gd name="connsiteX12" fmla="*/ 2514600 w 4276725"/>
                <a:gd name="connsiteY12" fmla="*/ 4114800 h 4114800"/>
                <a:gd name="connsiteX13" fmla="*/ 2257425 w 4276725"/>
                <a:gd name="connsiteY13" fmla="*/ 3695700 h 4114800"/>
                <a:gd name="connsiteX14" fmla="*/ 1828800 w 4276725"/>
                <a:gd name="connsiteY14" fmla="*/ 3409950 h 4114800"/>
                <a:gd name="connsiteX15" fmla="*/ 1476375 w 4276725"/>
                <a:gd name="connsiteY15" fmla="*/ 3171825 h 4114800"/>
                <a:gd name="connsiteX16" fmla="*/ 1114425 w 4276725"/>
                <a:gd name="connsiteY16" fmla="*/ 3019425 h 4114800"/>
                <a:gd name="connsiteX17" fmla="*/ 933450 w 4276725"/>
                <a:gd name="connsiteY17" fmla="*/ 2733675 h 4114800"/>
                <a:gd name="connsiteX18" fmla="*/ 619125 w 4276725"/>
                <a:gd name="connsiteY18" fmla="*/ 2476500 h 4114800"/>
                <a:gd name="connsiteX19" fmla="*/ 447675 w 4276725"/>
                <a:gd name="connsiteY19" fmla="*/ 2571750 h 4114800"/>
                <a:gd name="connsiteX20" fmla="*/ 152400 w 4276725"/>
                <a:gd name="connsiteY20" fmla="*/ 2333625 h 4114800"/>
                <a:gd name="connsiteX21" fmla="*/ 142875 w 4276725"/>
                <a:gd name="connsiteY21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857500 w 4276725"/>
                <a:gd name="connsiteY8" fmla="*/ 221932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4276725 w 4276725"/>
                <a:gd name="connsiteY9" fmla="*/ 3314700 h 4114800"/>
                <a:gd name="connsiteX10" fmla="*/ 3952875 w 4276725"/>
                <a:gd name="connsiteY10" fmla="*/ 3590925 h 4114800"/>
                <a:gd name="connsiteX11" fmla="*/ 3524250 w 4276725"/>
                <a:gd name="connsiteY11" fmla="*/ 3914775 h 4114800"/>
                <a:gd name="connsiteX12" fmla="*/ 3124200 w 4276725"/>
                <a:gd name="connsiteY12" fmla="*/ 4114800 h 4114800"/>
                <a:gd name="connsiteX13" fmla="*/ 2514600 w 4276725"/>
                <a:gd name="connsiteY13" fmla="*/ 4114800 h 4114800"/>
                <a:gd name="connsiteX14" fmla="*/ 2257425 w 4276725"/>
                <a:gd name="connsiteY14" fmla="*/ 3695700 h 4114800"/>
                <a:gd name="connsiteX15" fmla="*/ 1828800 w 4276725"/>
                <a:gd name="connsiteY15" fmla="*/ 3409950 h 4114800"/>
                <a:gd name="connsiteX16" fmla="*/ 1476375 w 4276725"/>
                <a:gd name="connsiteY16" fmla="*/ 3171825 h 4114800"/>
                <a:gd name="connsiteX17" fmla="*/ 1114425 w 4276725"/>
                <a:gd name="connsiteY17" fmla="*/ 3019425 h 4114800"/>
                <a:gd name="connsiteX18" fmla="*/ 933450 w 4276725"/>
                <a:gd name="connsiteY18" fmla="*/ 2733675 h 4114800"/>
                <a:gd name="connsiteX19" fmla="*/ 619125 w 4276725"/>
                <a:gd name="connsiteY19" fmla="*/ 2476500 h 4114800"/>
                <a:gd name="connsiteX20" fmla="*/ 447675 w 4276725"/>
                <a:gd name="connsiteY20" fmla="*/ 2571750 h 4114800"/>
                <a:gd name="connsiteX21" fmla="*/ 152400 w 4276725"/>
                <a:gd name="connsiteY21" fmla="*/ 2333625 h 4114800"/>
                <a:gd name="connsiteX22" fmla="*/ 142875 w 4276725"/>
                <a:gd name="connsiteY22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276725"/>
                <a:gd name="connsiteY0" fmla="*/ 0 h 4114800"/>
                <a:gd name="connsiteX1" fmla="*/ 1190625 w 4276725"/>
                <a:gd name="connsiteY1" fmla="*/ 990600 h 4114800"/>
                <a:gd name="connsiteX2" fmla="*/ 1095375 w 4276725"/>
                <a:gd name="connsiteY2" fmla="*/ 1152525 h 4114800"/>
                <a:gd name="connsiteX3" fmla="*/ 1371600 w 4276725"/>
                <a:gd name="connsiteY3" fmla="*/ 1390650 h 4114800"/>
                <a:gd name="connsiteX4" fmla="*/ 1276350 w 4276725"/>
                <a:gd name="connsiteY4" fmla="*/ 1552575 h 4114800"/>
                <a:gd name="connsiteX5" fmla="*/ 1590675 w 4276725"/>
                <a:gd name="connsiteY5" fmla="*/ 1762125 h 4114800"/>
                <a:gd name="connsiteX6" fmla="*/ 1885950 w 4276725"/>
                <a:gd name="connsiteY6" fmla="*/ 1743075 h 4114800"/>
                <a:gd name="connsiteX7" fmla="*/ 1562100 w 4276725"/>
                <a:gd name="connsiteY7" fmla="*/ 2362200 h 4114800"/>
                <a:gd name="connsiteX8" fmla="*/ 2524125 w 4276725"/>
                <a:gd name="connsiteY8" fmla="*/ 2162175 h 4114800"/>
                <a:gd name="connsiteX9" fmla="*/ 2838450 w 4276725"/>
                <a:gd name="connsiteY9" fmla="*/ 2228850 h 4114800"/>
                <a:gd name="connsiteX10" fmla="*/ 4276725 w 4276725"/>
                <a:gd name="connsiteY10" fmla="*/ 3314700 h 4114800"/>
                <a:gd name="connsiteX11" fmla="*/ 3952875 w 4276725"/>
                <a:gd name="connsiteY11" fmla="*/ 3590925 h 4114800"/>
                <a:gd name="connsiteX12" fmla="*/ 3524250 w 4276725"/>
                <a:gd name="connsiteY12" fmla="*/ 3914775 h 4114800"/>
                <a:gd name="connsiteX13" fmla="*/ 3124200 w 4276725"/>
                <a:gd name="connsiteY13" fmla="*/ 4114800 h 4114800"/>
                <a:gd name="connsiteX14" fmla="*/ 2514600 w 4276725"/>
                <a:gd name="connsiteY14" fmla="*/ 4114800 h 4114800"/>
                <a:gd name="connsiteX15" fmla="*/ 2257425 w 4276725"/>
                <a:gd name="connsiteY15" fmla="*/ 3695700 h 4114800"/>
                <a:gd name="connsiteX16" fmla="*/ 1828800 w 4276725"/>
                <a:gd name="connsiteY16" fmla="*/ 3409950 h 4114800"/>
                <a:gd name="connsiteX17" fmla="*/ 1476375 w 4276725"/>
                <a:gd name="connsiteY17" fmla="*/ 3171825 h 4114800"/>
                <a:gd name="connsiteX18" fmla="*/ 1114425 w 4276725"/>
                <a:gd name="connsiteY18" fmla="*/ 3019425 h 4114800"/>
                <a:gd name="connsiteX19" fmla="*/ 933450 w 4276725"/>
                <a:gd name="connsiteY19" fmla="*/ 2733675 h 4114800"/>
                <a:gd name="connsiteX20" fmla="*/ 619125 w 4276725"/>
                <a:gd name="connsiteY20" fmla="*/ 2476500 h 4114800"/>
                <a:gd name="connsiteX21" fmla="*/ 447675 w 4276725"/>
                <a:gd name="connsiteY21" fmla="*/ 2571750 h 4114800"/>
                <a:gd name="connsiteX22" fmla="*/ 152400 w 4276725"/>
                <a:gd name="connsiteY22" fmla="*/ 2333625 h 4114800"/>
                <a:gd name="connsiteX23" fmla="*/ 142875 w 4276725"/>
                <a:gd name="connsiteY23" fmla="*/ 2305050 h 4114800"/>
                <a:gd name="connsiteX0" fmla="*/ 0 w 4302473"/>
                <a:gd name="connsiteY0" fmla="*/ 0 h 4114800"/>
                <a:gd name="connsiteX1" fmla="*/ 1190625 w 4302473"/>
                <a:gd name="connsiteY1" fmla="*/ 990600 h 4114800"/>
                <a:gd name="connsiteX2" fmla="*/ 1095375 w 4302473"/>
                <a:gd name="connsiteY2" fmla="*/ 1152525 h 4114800"/>
                <a:gd name="connsiteX3" fmla="*/ 1371600 w 4302473"/>
                <a:gd name="connsiteY3" fmla="*/ 1390650 h 4114800"/>
                <a:gd name="connsiteX4" fmla="*/ 1276350 w 4302473"/>
                <a:gd name="connsiteY4" fmla="*/ 1552575 h 4114800"/>
                <a:gd name="connsiteX5" fmla="*/ 1590675 w 4302473"/>
                <a:gd name="connsiteY5" fmla="*/ 1762125 h 4114800"/>
                <a:gd name="connsiteX6" fmla="*/ 1885950 w 4302473"/>
                <a:gd name="connsiteY6" fmla="*/ 1743075 h 4114800"/>
                <a:gd name="connsiteX7" fmla="*/ 1562100 w 4302473"/>
                <a:gd name="connsiteY7" fmla="*/ 2362200 h 4114800"/>
                <a:gd name="connsiteX8" fmla="*/ 2524125 w 4302473"/>
                <a:gd name="connsiteY8" fmla="*/ 2162175 h 4114800"/>
                <a:gd name="connsiteX9" fmla="*/ 2838450 w 4302473"/>
                <a:gd name="connsiteY9" fmla="*/ 2228850 h 4114800"/>
                <a:gd name="connsiteX10" fmla="*/ 4276725 w 4302473"/>
                <a:gd name="connsiteY10" fmla="*/ 3314700 h 4114800"/>
                <a:gd name="connsiteX11" fmla="*/ 3952875 w 4302473"/>
                <a:gd name="connsiteY11" fmla="*/ 3590925 h 4114800"/>
                <a:gd name="connsiteX12" fmla="*/ 3524250 w 4302473"/>
                <a:gd name="connsiteY12" fmla="*/ 3914775 h 4114800"/>
                <a:gd name="connsiteX13" fmla="*/ 3124200 w 4302473"/>
                <a:gd name="connsiteY13" fmla="*/ 4114800 h 4114800"/>
                <a:gd name="connsiteX14" fmla="*/ 2514600 w 4302473"/>
                <a:gd name="connsiteY14" fmla="*/ 4114800 h 4114800"/>
                <a:gd name="connsiteX15" fmla="*/ 2257425 w 4302473"/>
                <a:gd name="connsiteY15" fmla="*/ 3695700 h 4114800"/>
                <a:gd name="connsiteX16" fmla="*/ 1828800 w 4302473"/>
                <a:gd name="connsiteY16" fmla="*/ 3409950 h 4114800"/>
                <a:gd name="connsiteX17" fmla="*/ 1476375 w 4302473"/>
                <a:gd name="connsiteY17" fmla="*/ 3171825 h 4114800"/>
                <a:gd name="connsiteX18" fmla="*/ 1114425 w 4302473"/>
                <a:gd name="connsiteY18" fmla="*/ 3019425 h 4114800"/>
                <a:gd name="connsiteX19" fmla="*/ 933450 w 4302473"/>
                <a:gd name="connsiteY19" fmla="*/ 2733675 h 4114800"/>
                <a:gd name="connsiteX20" fmla="*/ 619125 w 4302473"/>
                <a:gd name="connsiteY20" fmla="*/ 2476500 h 4114800"/>
                <a:gd name="connsiteX21" fmla="*/ 447675 w 4302473"/>
                <a:gd name="connsiteY21" fmla="*/ 2571750 h 4114800"/>
                <a:gd name="connsiteX22" fmla="*/ 152400 w 4302473"/>
                <a:gd name="connsiteY22" fmla="*/ 2333625 h 4114800"/>
                <a:gd name="connsiteX23" fmla="*/ 142875 w 4302473"/>
                <a:gd name="connsiteY23" fmla="*/ 2305050 h 4114800"/>
                <a:gd name="connsiteX0" fmla="*/ 0 w 4315610"/>
                <a:gd name="connsiteY0" fmla="*/ 0 h 4114800"/>
                <a:gd name="connsiteX1" fmla="*/ 1190625 w 4315610"/>
                <a:gd name="connsiteY1" fmla="*/ 990600 h 4114800"/>
                <a:gd name="connsiteX2" fmla="*/ 1095375 w 4315610"/>
                <a:gd name="connsiteY2" fmla="*/ 1152525 h 4114800"/>
                <a:gd name="connsiteX3" fmla="*/ 1371600 w 4315610"/>
                <a:gd name="connsiteY3" fmla="*/ 1390650 h 4114800"/>
                <a:gd name="connsiteX4" fmla="*/ 1276350 w 4315610"/>
                <a:gd name="connsiteY4" fmla="*/ 1552575 h 4114800"/>
                <a:gd name="connsiteX5" fmla="*/ 1590675 w 4315610"/>
                <a:gd name="connsiteY5" fmla="*/ 1762125 h 4114800"/>
                <a:gd name="connsiteX6" fmla="*/ 1885950 w 4315610"/>
                <a:gd name="connsiteY6" fmla="*/ 1743075 h 4114800"/>
                <a:gd name="connsiteX7" fmla="*/ 1562100 w 4315610"/>
                <a:gd name="connsiteY7" fmla="*/ 2362200 h 4114800"/>
                <a:gd name="connsiteX8" fmla="*/ 2524125 w 4315610"/>
                <a:gd name="connsiteY8" fmla="*/ 2162175 h 4114800"/>
                <a:gd name="connsiteX9" fmla="*/ 2838450 w 4315610"/>
                <a:gd name="connsiteY9" fmla="*/ 2228850 h 4114800"/>
                <a:gd name="connsiteX10" fmla="*/ 4276725 w 4315610"/>
                <a:gd name="connsiteY10" fmla="*/ 3314700 h 4114800"/>
                <a:gd name="connsiteX11" fmla="*/ 3952875 w 4315610"/>
                <a:gd name="connsiteY11" fmla="*/ 3590925 h 4114800"/>
                <a:gd name="connsiteX12" fmla="*/ 3524250 w 4315610"/>
                <a:gd name="connsiteY12" fmla="*/ 3914775 h 4114800"/>
                <a:gd name="connsiteX13" fmla="*/ 3124200 w 4315610"/>
                <a:gd name="connsiteY13" fmla="*/ 4114800 h 4114800"/>
                <a:gd name="connsiteX14" fmla="*/ 2514600 w 4315610"/>
                <a:gd name="connsiteY14" fmla="*/ 4114800 h 4114800"/>
                <a:gd name="connsiteX15" fmla="*/ 2257425 w 4315610"/>
                <a:gd name="connsiteY15" fmla="*/ 3695700 h 4114800"/>
                <a:gd name="connsiteX16" fmla="*/ 1828800 w 4315610"/>
                <a:gd name="connsiteY16" fmla="*/ 3409950 h 4114800"/>
                <a:gd name="connsiteX17" fmla="*/ 1476375 w 4315610"/>
                <a:gd name="connsiteY17" fmla="*/ 3171825 h 4114800"/>
                <a:gd name="connsiteX18" fmla="*/ 1114425 w 4315610"/>
                <a:gd name="connsiteY18" fmla="*/ 3019425 h 4114800"/>
                <a:gd name="connsiteX19" fmla="*/ 933450 w 4315610"/>
                <a:gd name="connsiteY19" fmla="*/ 2733675 h 4114800"/>
                <a:gd name="connsiteX20" fmla="*/ 619125 w 4315610"/>
                <a:gd name="connsiteY20" fmla="*/ 2476500 h 4114800"/>
                <a:gd name="connsiteX21" fmla="*/ 447675 w 4315610"/>
                <a:gd name="connsiteY21" fmla="*/ 2571750 h 4114800"/>
                <a:gd name="connsiteX22" fmla="*/ 152400 w 4315610"/>
                <a:gd name="connsiteY22" fmla="*/ 2333625 h 4114800"/>
                <a:gd name="connsiteX23" fmla="*/ 142875 w 4315610"/>
                <a:gd name="connsiteY23" fmla="*/ 2305050 h 4114800"/>
                <a:gd name="connsiteX0" fmla="*/ 0 w 4251400"/>
                <a:gd name="connsiteY0" fmla="*/ 0 h 4114800"/>
                <a:gd name="connsiteX1" fmla="*/ 1190625 w 4251400"/>
                <a:gd name="connsiteY1" fmla="*/ 990600 h 4114800"/>
                <a:gd name="connsiteX2" fmla="*/ 1095375 w 4251400"/>
                <a:gd name="connsiteY2" fmla="*/ 1152525 h 4114800"/>
                <a:gd name="connsiteX3" fmla="*/ 1371600 w 4251400"/>
                <a:gd name="connsiteY3" fmla="*/ 1390650 h 4114800"/>
                <a:gd name="connsiteX4" fmla="*/ 1276350 w 4251400"/>
                <a:gd name="connsiteY4" fmla="*/ 1552575 h 4114800"/>
                <a:gd name="connsiteX5" fmla="*/ 1590675 w 4251400"/>
                <a:gd name="connsiteY5" fmla="*/ 1762125 h 4114800"/>
                <a:gd name="connsiteX6" fmla="*/ 1885950 w 4251400"/>
                <a:gd name="connsiteY6" fmla="*/ 1743075 h 4114800"/>
                <a:gd name="connsiteX7" fmla="*/ 1562100 w 4251400"/>
                <a:gd name="connsiteY7" fmla="*/ 2362200 h 4114800"/>
                <a:gd name="connsiteX8" fmla="*/ 2524125 w 4251400"/>
                <a:gd name="connsiteY8" fmla="*/ 2162175 h 4114800"/>
                <a:gd name="connsiteX9" fmla="*/ 2838450 w 4251400"/>
                <a:gd name="connsiteY9" fmla="*/ 2228850 h 4114800"/>
                <a:gd name="connsiteX10" fmla="*/ 4200525 w 4251400"/>
                <a:gd name="connsiteY10" fmla="*/ 3267075 h 4114800"/>
                <a:gd name="connsiteX11" fmla="*/ 3952875 w 4251400"/>
                <a:gd name="connsiteY11" fmla="*/ 3590925 h 4114800"/>
                <a:gd name="connsiteX12" fmla="*/ 3524250 w 4251400"/>
                <a:gd name="connsiteY12" fmla="*/ 3914775 h 4114800"/>
                <a:gd name="connsiteX13" fmla="*/ 3124200 w 4251400"/>
                <a:gd name="connsiteY13" fmla="*/ 4114800 h 4114800"/>
                <a:gd name="connsiteX14" fmla="*/ 2514600 w 4251400"/>
                <a:gd name="connsiteY14" fmla="*/ 4114800 h 4114800"/>
                <a:gd name="connsiteX15" fmla="*/ 2257425 w 4251400"/>
                <a:gd name="connsiteY15" fmla="*/ 3695700 h 4114800"/>
                <a:gd name="connsiteX16" fmla="*/ 1828800 w 4251400"/>
                <a:gd name="connsiteY16" fmla="*/ 3409950 h 4114800"/>
                <a:gd name="connsiteX17" fmla="*/ 1476375 w 4251400"/>
                <a:gd name="connsiteY17" fmla="*/ 3171825 h 4114800"/>
                <a:gd name="connsiteX18" fmla="*/ 1114425 w 4251400"/>
                <a:gd name="connsiteY18" fmla="*/ 3019425 h 4114800"/>
                <a:gd name="connsiteX19" fmla="*/ 933450 w 4251400"/>
                <a:gd name="connsiteY19" fmla="*/ 2733675 h 4114800"/>
                <a:gd name="connsiteX20" fmla="*/ 619125 w 4251400"/>
                <a:gd name="connsiteY20" fmla="*/ 2476500 h 4114800"/>
                <a:gd name="connsiteX21" fmla="*/ 447675 w 4251400"/>
                <a:gd name="connsiteY21" fmla="*/ 2571750 h 4114800"/>
                <a:gd name="connsiteX22" fmla="*/ 152400 w 4251400"/>
                <a:gd name="connsiteY22" fmla="*/ 2333625 h 4114800"/>
                <a:gd name="connsiteX23" fmla="*/ 142875 w 4251400"/>
                <a:gd name="connsiteY23" fmla="*/ 2305050 h 4114800"/>
                <a:gd name="connsiteX0" fmla="*/ 0 w 4305862"/>
                <a:gd name="connsiteY0" fmla="*/ 0 h 4114800"/>
                <a:gd name="connsiteX1" fmla="*/ 1190625 w 4305862"/>
                <a:gd name="connsiteY1" fmla="*/ 990600 h 4114800"/>
                <a:gd name="connsiteX2" fmla="*/ 1095375 w 4305862"/>
                <a:gd name="connsiteY2" fmla="*/ 1152525 h 4114800"/>
                <a:gd name="connsiteX3" fmla="*/ 1371600 w 4305862"/>
                <a:gd name="connsiteY3" fmla="*/ 1390650 h 4114800"/>
                <a:gd name="connsiteX4" fmla="*/ 1276350 w 4305862"/>
                <a:gd name="connsiteY4" fmla="*/ 1552575 h 4114800"/>
                <a:gd name="connsiteX5" fmla="*/ 1590675 w 4305862"/>
                <a:gd name="connsiteY5" fmla="*/ 1762125 h 4114800"/>
                <a:gd name="connsiteX6" fmla="*/ 1885950 w 4305862"/>
                <a:gd name="connsiteY6" fmla="*/ 1743075 h 4114800"/>
                <a:gd name="connsiteX7" fmla="*/ 1562100 w 4305862"/>
                <a:gd name="connsiteY7" fmla="*/ 2362200 h 4114800"/>
                <a:gd name="connsiteX8" fmla="*/ 2524125 w 4305862"/>
                <a:gd name="connsiteY8" fmla="*/ 2162175 h 4114800"/>
                <a:gd name="connsiteX9" fmla="*/ 2838450 w 4305862"/>
                <a:gd name="connsiteY9" fmla="*/ 2228850 h 4114800"/>
                <a:gd name="connsiteX10" fmla="*/ 4200525 w 4305862"/>
                <a:gd name="connsiteY10" fmla="*/ 3267075 h 4114800"/>
                <a:gd name="connsiteX11" fmla="*/ 3952875 w 4305862"/>
                <a:gd name="connsiteY11" fmla="*/ 3590925 h 4114800"/>
                <a:gd name="connsiteX12" fmla="*/ 3524250 w 4305862"/>
                <a:gd name="connsiteY12" fmla="*/ 3914775 h 4114800"/>
                <a:gd name="connsiteX13" fmla="*/ 3124200 w 4305862"/>
                <a:gd name="connsiteY13" fmla="*/ 4114800 h 4114800"/>
                <a:gd name="connsiteX14" fmla="*/ 2514600 w 4305862"/>
                <a:gd name="connsiteY14" fmla="*/ 4114800 h 4114800"/>
                <a:gd name="connsiteX15" fmla="*/ 2257425 w 4305862"/>
                <a:gd name="connsiteY15" fmla="*/ 3695700 h 4114800"/>
                <a:gd name="connsiteX16" fmla="*/ 1828800 w 4305862"/>
                <a:gd name="connsiteY16" fmla="*/ 3409950 h 4114800"/>
                <a:gd name="connsiteX17" fmla="*/ 1476375 w 4305862"/>
                <a:gd name="connsiteY17" fmla="*/ 3171825 h 4114800"/>
                <a:gd name="connsiteX18" fmla="*/ 1114425 w 4305862"/>
                <a:gd name="connsiteY18" fmla="*/ 3019425 h 4114800"/>
                <a:gd name="connsiteX19" fmla="*/ 933450 w 4305862"/>
                <a:gd name="connsiteY19" fmla="*/ 2733675 h 4114800"/>
                <a:gd name="connsiteX20" fmla="*/ 619125 w 4305862"/>
                <a:gd name="connsiteY20" fmla="*/ 2476500 h 4114800"/>
                <a:gd name="connsiteX21" fmla="*/ 447675 w 4305862"/>
                <a:gd name="connsiteY21" fmla="*/ 2571750 h 4114800"/>
                <a:gd name="connsiteX22" fmla="*/ 152400 w 4305862"/>
                <a:gd name="connsiteY22" fmla="*/ 2333625 h 4114800"/>
                <a:gd name="connsiteX23" fmla="*/ 142875 w 4305862"/>
                <a:gd name="connsiteY23" fmla="*/ 2305050 h 4114800"/>
                <a:gd name="connsiteX0" fmla="*/ 0 w 4296221"/>
                <a:gd name="connsiteY0" fmla="*/ 0 h 4114800"/>
                <a:gd name="connsiteX1" fmla="*/ 1190625 w 4296221"/>
                <a:gd name="connsiteY1" fmla="*/ 990600 h 4114800"/>
                <a:gd name="connsiteX2" fmla="*/ 1095375 w 4296221"/>
                <a:gd name="connsiteY2" fmla="*/ 1152525 h 4114800"/>
                <a:gd name="connsiteX3" fmla="*/ 1371600 w 4296221"/>
                <a:gd name="connsiteY3" fmla="*/ 1390650 h 4114800"/>
                <a:gd name="connsiteX4" fmla="*/ 1276350 w 4296221"/>
                <a:gd name="connsiteY4" fmla="*/ 1552575 h 4114800"/>
                <a:gd name="connsiteX5" fmla="*/ 1590675 w 4296221"/>
                <a:gd name="connsiteY5" fmla="*/ 1762125 h 4114800"/>
                <a:gd name="connsiteX6" fmla="*/ 1885950 w 4296221"/>
                <a:gd name="connsiteY6" fmla="*/ 1743075 h 4114800"/>
                <a:gd name="connsiteX7" fmla="*/ 1562100 w 4296221"/>
                <a:gd name="connsiteY7" fmla="*/ 2362200 h 4114800"/>
                <a:gd name="connsiteX8" fmla="*/ 2524125 w 4296221"/>
                <a:gd name="connsiteY8" fmla="*/ 2162175 h 4114800"/>
                <a:gd name="connsiteX9" fmla="*/ 2838450 w 4296221"/>
                <a:gd name="connsiteY9" fmla="*/ 2228850 h 4114800"/>
                <a:gd name="connsiteX10" fmla="*/ 4200525 w 4296221"/>
                <a:gd name="connsiteY10" fmla="*/ 3267075 h 4114800"/>
                <a:gd name="connsiteX11" fmla="*/ 3905250 w 4296221"/>
                <a:gd name="connsiteY11" fmla="*/ 3552825 h 4114800"/>
                <a:gd name="connsiteX12" fmla="*/ 3524250 w 4296221"/>
                <a:gd name="connsiteY12" fmla="*/ 3914775 h 4114800"/>
                <a:gd name="connsiteX13" fmla="*/ 3124200 w 4296221"/>
                <a:gd name="connsiteY13" fmla="*/ 4114800 h 4114800"/>
                <a:gd name="connsiteX14" fmla="*/ 2514600 w 4296221"/>
                <a:gd name="connsiteY14" fmla="*/ 4114800 h 4114800"/>
                <a:gd name="connsiteX15" fmla="*/ 2257425 w 4296221"/>
                <a:gd name="connsiteY15" fmla="*/ 3695700 h 4114800"/>
                <a:gd name="connsiteX16" fmla="*/ 1828800 w 4296221"/>
                <a:gd name="connsiteY16" fmla="*/ 3409950 h 4114800"/>
                <a:gd name="connsiteX17" fmla="*/ 1476375 w 4296221"/>
                <a:gd name="connsiteY17" fmla="*/ 3171825 h 4114800"/>
                <a:gd name="connsiteX18" fmla="*/ 1114425 w 4296221"/>
                <a:gd name="connsiteY18" fmla="*/ 3019425 h 4114800"/>
                <a:gd name="connsiteX19" fmla="*/ 933450 w 4296221"/>
                <a:gd name="connsiteY19" fmla="*/ 2733675 h 4114800"/>
                <a:gd name="connsiteX20" fmla="*/ 619125 w 4296221"/>
                <a:gd name="connsiteY20" fmla="*/ 2476500 h 4114800"/>
                <a:gd name="connsiteX21" fmla="*/ 447675 w 4296221"/>
                <a:gd name="connsiteY21" fmla="*/ 2571750 h 4114800"/>
                <a:gd name="connsiteX22" fmla="*/ 152400 w 4296221"/>
                <a:gd name="connsiteY22" fmla="*/ 2333625 h 4114800"/>
                <a:gd name="connsiteX23" fmla="*/ 142875 w 4296221"/>
                <a:gd name="connsiteY23" fmla="*/ 2305050 h 4114800"/>
                <a:gd name="connsiteX0" fmla="*/ 0 w 4243525"/>
                <a:gd name="connsiteY0" fmla="*/ 0 h 4114800"/>
                <a:gd name="connsiteX1" fmla="*/ 1190625 w 4243525"/>
                <a:gd name="connsiteY1" fmla="*/ 990600 h 4114800"/>
                <a:gd name="connsiteX2" fmla="*/ 1095375 w 4243525"/>
                <a:gd name="connsiteY2" fmla="*/ 1152525 h 4114800"/>
                <a:gd name="connsiteX3" fmla="*/ 1371600 w 4243525"/>
                <a:gd name="connsiteY3" fmla="*/ 1390650 h 4114800"/>
                <a:gd name="connsiteX4" fmla="*/ 1276350 w 4243525"/>
                <a:gd name="connsiteY4" fmla="*/ 1552575 h 4114800"/>
                <a:gd name="connsiteX5" fmla="*/ 1590675 w 4243525"/>
                <a:gd name="connsiteY5" fmla="*/ 1762125 h 4114800"/>
                <a:gd name="connsiteX6" fmla="*/ 1885950 w 4243525"/>
                <a:gd name="connsiteY6" fmla="*/ 1743075 h 4114800"/>
                <a:gd name="connsiteX7" fmla="*/ 1562100 w 4243525"/>
                <a:gd name="connsiteY7" fmla="*/ 2362200 h 4114800"/>
                <a:gd name="connsiteX8" fmla="*/ 2524125 w 4243525"/>
                <a:gd name="connsiteY8" fmla="*/ 2162175 h 4114800"/>
                <a:gd name="connsiteX9" fmla="*/ 2838450 w 4243525"/>
                <a:gd name="connsiteY9" fmla="*/ 2228850 h 4114800"/>
                <a:gd name="connsiteX10" fmla="*/ 4133850 w 4243525"/>
                <a:gd name="connsiteY10" fmla="*/ 3181350 h 4114800"/>
                <a:gd name="connsiteX11" fmla="*/ 3905250 w 4243525"/>
                <a:gd name="connsiteY11" fmla="*/ 3552825 h 4114800"/>
                <a:gd name="connsiteX12" fmla="*/ 3524250 w 4243525"/>
                <a:gd name="connsiteY12" fmla="*/ 3914775 h 4114800"/>
                <a:gd name="connsiteX13" fmla="*/ 3124200 w 4243525"/>
                <a:gd name="connsiteY13" fmla="*/ 4114800 h 4114800"/>
                <a:gd name="connsiteX14" fmla="*/ 2514600 w 4243525"/>
                <a:gd name="connsiteY14" fmla="*/ 4114800 h 4114800"/>
                <a:gd name="connsiteX15" fmla="*/ 2257425 w 4243525"/>
                <a:gd name="connsiteY15" fmla="*/ 3695700 h 4114800"/>
                <a:gd name="connsiteX16" fmla="*/ 1828800 w 4243525"/>
                <a:gd name="connsiteY16" fmla="*/ 3409950 h 4114800"/>
                <a:gd name="connsiteX17" fmla="*/ 1476375 w 4243525"/>
                <a:gd name="connsiteY17" fmla="*/ 3171825 h 4114800"/>
                <a:gd name="connsiteX18" fmla="*/ 1114425 w 4243525"/>
                <a:gd name="connsiteY18" fmla="*/ 3019425 h 4114800"/>
                <a:gd name="connsiteX19" fmla="*/ 933450 w 4243525"/>
                <a:gd name="connsiteY19" fmla="*/ 2733675 h 4114800"/>
                <a:gd name="connsiteX20" fmla="*/ 619125 w 4243525"/>
                <a:gd name="connsiteY20" fmla="*/ 2476500 h 4114800"/>
                <a:gd name="connsiteX21" fmla="*/ 447675 w 4243525"/>
                <a:gd name="connsiteY21" fmla="*/ 2571750 h 4114800"/>
                <a:gd name="connsiteX22" fmla="*/ 152400 w 4243525"/>
                <a:gd name="connsiteY22" fmla="*/ 2333625 h 4114800"/>
                <a:gd name="connsiteX23" fmla="*/ 142875 w 4243525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914775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68878"/>
                <a:gd name="connsiteY0" fmla="*/ 0 h 4114800"/>
                <a:gd name="connsiteX1" fmla="*/ 1190625 w 4268878"/>
                <a:gd name="connsiteY1" fmla="*/ 990600 h 4114800"/>
                <a:gd name="connsiteX2" fmla="*/ 1095375 w 4268878"/>
                <a:gd name="connsiteY2" fmla="*/ 1152525 h 4114800"/>
                <a:gd name="connsiteX3" fmla="*/ 1371600 w 4268878"/>
                <a:gd name="connsiteY3" fmla="*/ 1390650 h 4114800"/>
                <a:gd name="connsiteX4" fmla="*/ 1276350 w 4268878"/>
                <a:gd name="connsiteY4" fmla="*/ 1552575 h 4114800"/>
                <a:gd name="connsiteX5" fmla="*/ 1590675 w 4268878"/>
                <a:gd name="connsiteY5" fmla="*/ 1762125 h 4114800"/>
                <a:gd name="connsiteX6" fmla="*/ 1885950 w 4268878"/>
                <a:gd name="connsiteY6" fmla="*/ 1743075 h 4114800"/>
                <a:gd name="connsiteX7" fmla="*/ 1562100 w 4268878"/>
                <a:gd name="connsiteY7" fmla="*/ 2362200 h 4114800"/>
                <a:gd name="connsiteX8" fmla="*/ 2524125 w 4268878"/>
                <a:gd name="connsiteY8" fmla="*/ 2162175 h 4114800"/>
                <a:gd name="connsiteX9" fmla="*/ 2838450 w 4268878"/>
                <a:gd name="connsiteY9" fmla="*/ 2228850 h 4114800"/>
                <a:gd name="connsiteX10" fmla="*/ 4133850 w 4268878"/>
                <a:gd name="connsiteY10" fmla="*/ 3181350 h 4114800"/>
                <a:gd name="connsiteX11" fmla="*/ 3905250 w 4268878"/>
                <a:gd name="connsiteY11" fmla="*/ 3552825 h 4114800"/>
                <a:gd name="connsiteX12" fmla="*/ 3524250 w 4268878"/>
                <a:gd name="connsiteY12" fmla="*/ 3886200 h 4114800"/>
                <a:gd name="connsiteX13" fmla="*/ 3124200 w 4268878"/>
                <a:gd name="connsiteY13" fmla="*/ 4114800 h 4114800"/>
                <a:gd name="connsiteX14" fmla="*/ 2514600 w 4268878"/>
                <a:gd name="connsiteY14" fmla="*/ 4114800 h 4114800"/>
                <a:gd name="connsiteX15" fmla="*/ 2257425 w 4268878"/>
                <a:gd name="connsiteY15" fmla="*/ 3695700 h 4114800"/>
                <a:gd name="connsiteX16" fmla="*/ 1828800 w 4268878"/>
                <a:gd name="connsiteY16" fmla="*/ 3409950 h 4114800"/>
                <a:gd name="connsiteX17" fmla="*/ 1476375 w 4268878"/>
                <a:gd name="connsiteY17" fmla="*/ 3171825 h 4114800"/>
                <a:gd name="connsiteX18" fmla="*/ 1114425 w 4268878"/>
                <a:gd name="connsiteY18" fmla="*/ 3019425 h 4114800"/>
                <a:gd name="connsiteX19" fmla="*/ 933450 w 4268878"/>
                <a:gd name="connsiteY19" fmla="*/ 2733675 h 4114800"/>
                <a:gd name="connsiteX20" fmla="*/ 619125 w 4268878"/>
                <a:gd name="connsiteY20" fmla="*/ 2476500 h 4114800"/>
                <a:gd name="connsiteX21" fmla="*/ 447675 w 4268878"/>
                <a:gd name="connsiteY21" fmla="*/ 2571750 h 4114800"/>
                <a:gd name="connsiteX22" fmla="*/ 152400 w 4268878"/>
                <a:gd name="connsiteY22" fmla="*/ 2333625 h 4114800"/>
                <a:gd name="connsiteX23" fmla="*/ 142875 w 4268878"/>
                <a:gd name="connsiteY23" fmla="*/ 2305050 h 4114800"/>
                <a:gd name="connsiteX0" fmla="*/ 0 w 4256323"/>
                <a:gd name="connsiteY0" fmla="*/ 0 h 4114800"/>
                <a:gd name="connsiteX1" fmla="*/ 1190625 w 4256323"/>
                <a:gd name="connsiteY1" fmla="*/ 990600 h 4114800"/>
                <a:gd name="connsiteX2" fmla="*/ 1095375 w 4256323"/>
                <a:gd name="connsiteY2" fmla="*/ 1152525 h 4114800"/>
                <a:gd name="connsiteX3" fmla="*/ 1371600 w 4256323"/>
                <a:gd name="connsiteY3" fmla="*/ 1390650 h 4114800"/>
                <a:gd name="connsiteX4" fmla="*/ 1276350 w 4256323"/>
                <a:gd name="connsiteY4" fmla="*/ 1552575 h 4114800"/>
                <a:gd name="connsiteX5" fmla="*/ 1590675 w 4256323"/>
                <a:gd name="connsiteY5" fmla="*/ 1762125 h 4114800"/>
                <a:gd name="connsiteX6" fmla="*/ 1885950 w 4256323"/>
                <a:gd name="connsiteY6" fmla="*/ 1743075 h 4114800"/>
                <a:gd name="connsiteX7" fmla="*/ 1562100 w 4256323"/>
                <a:gd name="connsiteY7" fmla="*/ 2362200 h 4114800"/>
                <a:gd name="connsiteX8" fmla="*/ 2524125 w 4256323"/>
                <a:gd name="connsiteY8" fmla="*/ 2162175 h 4114800"/>
                <a:gd name="connsiteX9" fmla="*/ 2838450 w 4256323"/>
                <a:gd name="connsiteY9" fmla="*/ 2228850 h 4114800"/>
                <a:gd name="connsiteX10" fmla="*/ 4133850 w 4256323"/>
                <a:gd name="connsiteY10" fmla="*/ 3181350 h 4114800"/>
                <a:gd name="connsiteX11" fmla="*/ 3848100 w 4256323"/>
                <a:gd name="connsiteY11" fmla="*/ 3562350 h 4114800"/>
                <a:gd name="connsiteX12" fmla="*/ 3524250 w 4256323"/>
                <a:gd name="connsiteY12" fmla="*/ 3886200 h 4114800"/>
                <a:gd name="connsiteX13" fmla="*/ 3124200 w 4256323"/>
                <a:gd name="connsiteY13" fmla="*/ 4114800 h 4114800"/>
                <a:gd name="connsiteX14" fmla="*/ 2514600 w 4256323"/>
                <a:gd name="connsiteY14" fmla="*/ 4114800 h 4114800"/>
                <a:gd name="connsiteX15" fmla="*/ 2257425 w 4256323"/>
                <a:gd name="connsiteY15" fmla="*/ 3695700 h 4114800"/>
                <a:gd name="connsiteX16" fmla="*/ 1828800 w 4256323"/>
                <a:gd name="connsiteY16" fmla="*/ 3409950 h 4114800"/>
                <a:gd name="connsiteX17" fmla="*/ 1476375 w 4256323"/>
                <a:gd name="connsiteY17" fmla="*/ 3171825 h 4114800"/>
                <a:gd name="connsiteX18" fmla="*/ 1114425 w 4256323"/>
                <a:gd name="connsiteY18" fmla="*/ 3019425 h 4114800"/>
                <a:gd name="connsiteX19" fmla="*/ 933450 w 4256323"/>
                <a:gd name="connsiteY19" fmla="*/ 2733675 h 4114800"/>
                <a:gd name="connsiteX20" fmla="*/ 619125 w 4256323"/>
                <a:gd name="connsiteY20" fmla="*/ 2476500 h 4114800"/>
                <a:gd name="connsiteX21" fmla="*/ 447675 w 4256323"/>
                <a:gd name="connsiteY21" fmla="*/ 2571750 h 4114800"/>
                <a:gd name="connsiteX22" fmla="*/ 152400 w 4256323"/>
                <a:gd name="connsiteY22" fmla="*/ 2333625 h 4114800"/>
                <a:gd name="connsiteX23" fmla="*/ 142875 w 4256323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524250 w 4265214"/>
                <a:gd name="connsiteY12" fmla="*/ 388620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65214"/>
                <a:gd name="connsiteY0" fmla="*/ 0 h 4114800"/>
                <a:gd name="connsiteX1" fmla="*/ 1190625 w 4265214"/>
                <a:gd name="connsiteY1" fmla="*/ 990600 h 4114800"/>
                <a:gd name="connsiteX2" fmla="*/ 1095375 w 4265214"/>
                <a:gd name="connsiteY2" fmla="*/ 1152525 h 4114800"/>
                <a:gd name="connsiteX3" fmla="*/ 1371600 w 4265214"/>
                <a:gd name="connsiteY3" fmla="*/ 1390650 h 4114800"/>
                <a:gd name="connsiteX4" fmla="*/ 1276350 w 4265214"/>
                <a:gd name="connsiteY4" fmla="*/ 1552575 h 4114800"/>
                <a:gd name="connsiteX5" fmla="*/ 1590675 w 4265214"/>
                <a:gd name="connsiteY5" fmla="*/ 1762125 h 4114800"/>
                <a:gd name="connsiteX6" fmla="*/ 1885950 w 4265214"/>
                <a:gd name="connsiteY6" fmla="*/ 1743075 h 4114800"/>
                <a:gd name="connsiteX7" fmla="*/ 1562100 w 4265214"/>
                <a:gd name="connsiteY7" fmla="*/ 2362200 h 4114800"/>
                <a:gd name="connsiteX8" fmla="*/ 2524125 w 4265214"/>
                <a:gd name="connsiteY8" fmla="*/ 2162175 h 4114800"/>
                <a:gd name="connsiteX9" fmla="*/ 2838450 w 4265214"/>
                <a:gd name="connsiteY9" fmla="*/ 2228850 h 4114800"/>
                <a:gd name="connsiteX10" fmla="*/ 4133850 w 4265214"/>
                <a:gd name="connsiteY10" fmla="*/ 3181350 h 4114800"/>
                <a:gd name="connsiteX11" fmla="*/ 3848100 w 4265214"/>
                <a:gd name="connsiteY11" fmla="*/ 3562350 h 4114800"/>
                <a:gd name="connsiteX12" fmla="*/ 3438525 w 4265214"/>
                <a:gd name="connsiteY12" fmla="*/ 3829050 h 4114800"/>
                <a:gd name="connsiteX13" fmla="*/ 3124200 w 4265214"/>
                <a:gd name="connsiteY13" fmla="*/ 4114800 h 4114800"/>
                <a:gd name="connsiteX14" fmla="*/ 2514600 w 4265214"/>
                <a:gd name="connsiteY14" fmla="*/ 4114800 h 4114800"/>
                <a:gd name="connsiteX15" fmla="*/ 2257425 w 4265214"/>
                <a:gd name="connsiteY15" fmla="*/ 3695700 h 4114800"/>
                <a:gd name="connsiteX16" fmla="*/ 1828800 w 4265214"/>
                <a:gd name="connsiteY16" fmla="*/ 3409950 h 4114800"/>
                <a:gd name="connsiteX17" fmla="*/ 1476375 w 4265214"/>
                <a:gd name="connsiteY17" fmla="*/ 3171825 h 4114800"/>
                <a:gd name="connsiteX18" fmla="*/ 1114425 w 4265214"/>
                <a:gd name="connsiteY18" fmla="*/ 3019425 h 4114800"/>
                <a:gd name="connsiteX19" fmla="*/ 933450 w 4265214"/>
                <a:gd name="connsiteY19" fmla="*/ 2733675 h 4114800"/>
                <a:gd name="connsiteX20" fmla="*/ 619125 w 4265214"/>
                <a:gd name="connsiteY20" fmla="*/ 2476500 h 4114800"/>
                <a:gd name="connsiteX21" fmla="*/ 447675 w 4265214"/>
                <a:gd name="connsiteY21" fmla="*/ 2571750 h 4114800"/>
                <a:gd name="connsiteX22" fmla="*/ 152400 w 4265214"/>
                <a:gd name="connsiteY22" fmla="*/ 2333625 h 4114800"/>
                <a:gd name="connsiteX23" fmla="*/ 142875 w 4265214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14800"/>
                <a:gd name="connsiteX1" fmla="*/ 1190625 w 4257100"/>
                <a:gd name="connsiteY1" fmla="*/ 990600 h 4114800"/>
                <a:gd name="connsiteX2" fmla="*/ 1095375 w 4257100"/>
                <a:gd name="connsiteY2" fmla="*/ 1152525 h 4114800"/>
                <a:gd name="connsiteX3" fmla="*/ 1371600 w 4257100"/>
                <a:gd name="connsiteY3" fmla="*/ 1390650 h 4114800"/>
                <a:gd name="connsiteX4" fmla="*/ 1276350 w 4257100"/>
                <a:gd name="connsiteY4" fmla="*/ 1552575 h 4114800"/>
                <a:gd name="connsiteX5" fmla="*/ 1590675 w 4257100"/>
                <a:gd name="connsiteY5" fmla="*/ 1762125 h 4114800"/>
                <a:gd name="connsiteX6" fmla="*/ 1885950 w 4257100"/>
                <a:gd name="connsiteY6" fmla="*/ 1743075 h 4114800"/>
                <a:gd name="connsiteX7" fmla="*/ 1562100 w 4257100"/>
                <a:gd name="connsiteY7" fmla="*/ 2362200 h 4114800"/>
                <a:gd name="connsiteX8" fmla="*/ 2524125 w 4257100"/>
                <a:gd name="connsiteY8" fmla="*/ 2162175 h 4114800"/>
                <a:gd name="connsiteX9" fmla="*/ 2838450 w 4257100"/>
                <a:gd name="connsiteY9" fmla="*/ 2228850 h 4114800"/>
                <a:gd name="connsiteX10" fmla="*/ 4133850 w 4257100"/>
                <a:gd name="connsiteY10" fmla="*/ 3181350 h 4114800"/>
                <a:gd name="connsiteX11" fmla="*/ 3810000 w 4257100"/>
                <a:gd name="connsiteY11" fmla="*/ 3562350 h 4114800"/>
                <a:gd name="connsiteX12" fmla="*/ 3438525 w 4257100"/>
                <a:gd name="connsiteY12" fmla="*/ 3829050 h 4114800"/>
                <a:gd name="connsiteX13" fmla="*/ 3124200 w 4257100"/>
                <a:gd name="connsiteY13" fmla="*/ 4114800 h 4114800"/>
                <a:gd name="connsiteX14" fmla="*/ 2514600 w 4257100"/>
                <a:gd name="connsiteY14" fmla="*/ 4114800 h 4114800"/>
                <a:gd name="connsiteX15" fmla="*/ 2257425 w 4257100"/>
                <a:gd name="connsiteY15" fmla="*/ 3695700 h 4114800"/>
                <a:gd name="connsiteX16" fmla="*/ 1828800 w 4257100"/>
                <a:gd name="connsiteY16" fmla="*/ 3409950 h 4114800"/>
                <a:gd name="connsiteX17" fmla="*/ 1476375 w 4257100"/>
                <a:gd name="connsiteY17" fmla="*/ 3171825 h 4114800"/>
                <a:gd name="connsiteX18" fmla="*/ 1114425 w 4257100"/>
                <a:gd name="connsiteY18" fmla="*/ 3019425 h 4114800"/>
                <a:gd name="connsiteX19" fmla="*/ 933450 w 4257100"/>
                <a:gd name="connsiteY19" fmla="*/ 2733675 h 4114800"/>
                <a:gd name="connsiteX20" fmla="*/ 619125 w 4257100"/>
                <a:gd name="connsiteY20" fmla="*/ 2476500 h 4114800"/>
                <a:gd name="connsiteX21" fmla="*/ 447675 w 4257100"/>
                <a:gd name="connsiteY21" fmla="*/ 2571750 h 4114800"/>
                <a:gd name="connsiteX22" fmla="*/ 152400 w 4257100"/>
                <a:gd name="connsiteY22" fmla="*/ 2333625 h 4114800"/>
                <a:gd name="connsiteX23" fmla="*/ 142875 w 4257100"/>
                <a:gd name="connsiteY23" fmla="*/ 2305050 h 4114800"/>
                <a:gd name="connsiteX0" fmla="*/ 0 w 4257100"/>
                <a:gd name="connsiteY0" fmla="*/ 0 h 4138481"/>
                <a:gd name="connsiteX1" fmla="*/ 1190625 w 4257100"/>
                <a:gd name="connsiteY1" fmla="*/ 990600 h 4138481"/>
                <a:gd name="connsiteX2" fmla="*/ 1095375 w 4257100"/>
                <a:gd name="connsiteY2" fmla="*/ 1152525 h 4138481"/>
                <a:gd name="connsiteX3" fmla="*/ 1371600 w 4257100"/>
                <a:gd name="connsiteY3" fmla="*/ 1390650 h 4138481"/>
                <a:gd name="connsiteX4" fmla="*/ 1276350 w 4257100"/>
                <a:gd name="connsiteY4" fmla="*/ 1552575 h 4138481"/>
                <a:gd name="connsiteX5" fmla="*/ 1590675 w 4257100"/>
                <a:gd name="connsiteY5" fmla="*/ 1762125 h 4138481"/>
                <a:gd name="connsiteX6" fmla="*/ 1885950 w 4257100"/>
                <a:gd name="connsiteY6" fmla="*/ 1743075 h 4138481"/>
                <a:gd name="connsiteX7" fmla="*/ 1562100 w 4257100"/>
                <a:gd name="connsiteY7" fmla="*/ 2362200 h 4138481"/>
                <a:gd name="connsiteX8" fmla="*/ 2524125 w 4257100"/>
                <a:gd name="connsiteY8" fmla="*/ 2162175 h 4138481"/>
                <a:gd name="connsiteX9" fmla="*/ 2838450 w 4257100"/>
                <a:gd name="connsiteY9" fmla="*/ 2228850 h 4138481"/>
                <a:gd name="connsiteX10" fmla="*/ 4133850 w 4257100"/>
                <a:gd name="connsiteY10" fmla="*/ 3181350 h 4138481"/>
                <a:gd name="connsiteX11" fmla="*/ 3810000 w 4257100"/>
                <a:gd name="connsiteY11" fmla="*/ 3562350 h 4138481"/>
                <a:gd name="connsiteX12" fmla="*/ 3438525 w 4257100"/>
                <a:gd name="connsiteY12" fmla="*/ 3829050 h 4138481"/>
                <a:gd name="connsiteX13" fmla="*/ 3124200 w 4257100"/>
                <a:gd name="connsiteY13" fmla="*/ 4114800 h 4138481"/>
                <a:gd name="connsiteX14" fmla="*/ 2514600 w 4257100"/>
                <a:gd name="connsiteY14" fmla="*/ 4114800 h 4138481"/>
                <a:gd name="connsiteX15" fmla="*/ 2257425 w 4257100"/>
                <a:gd name="connsiteY15" fmla="*/ 3695700 h 4138481"/>
                <a:gd name="connsiteX16" fmla="*/ 1828800 w 4257100"/>
                <a:gd name="connsiteY16" fmla="*/ 3409950 h 4138481"/>
                <a:gd name="connsiteX17" fmla="*/ 1476375 w 4257100"/>
                <a:gd name="connsiteY17" fmla="*/ 3171825 h 4138481"/>
                <a:gd name="connsiteX18" fmla="*/ 1114425 w 4257100"/>
                <a:gd name="connsiteY18" fmla="*/ 3019425 h 4138481"/>
                <a:gd name="connsiteX19" fmla="*/ 933450 w 4257100"/>
                <a:gd name="connsiteY19" fmla="*/ 2733675 h 4138481"/>
                <a:gd name="connsiteX20" fmla="*/ 619125 w 4257100"/>
                <a:gd name="connsiteY20" fmla="*/ 2476500 h 4138481"/>
                <a:gd name="connsiteX21" fmla="*/ 447675 w 4257100"/>
                <a:gd name="connsiteY21" fmla="*/ 2571750 h 4138481"/>
                <a:gd name="connsiteX22" fmla="*/ 152400 w 4257100"/>
                <a:gd name="connsiteY22" fmla="*/ 2333625 h 4138481"/>
                <a:gd name="connsiteX23" fmla="*/ 142875 w 4257100"/>
                <a:gd name="connsiteY23" fmla="*/ 2305050 h 4138481"/>
                <a:gd name="connsiteX0" fmla="*/ 0 w 4257100"/>
                <a:gd name="connsiteY0" fmla="*/ 0 h 4199466"/>
                <a:gd name="connsiteX1" fmla="*/ 1190625 w 4257100"/>
                <a:gd name="connsiteY1" fmla="*/ 990600 h 4199466"/>
                <a:gd name="connsiteX2" fmla="*/ 1095375 w 4257100"/>
                <a:gd name="connsiteY2" fmla="*/ 1152525 h 4199466"/>
                <a:gd name="connsiteX3" fmla="*/ 1371600 w 4257100"/>
                <a:gd name="connsiteY3" fmla="*/ 1390650 h 4199466"/>
                <a:gd name="connsiteX4" fmla="*/ 1276350 w 4257100"/>
                <a:gd name="connsiteY4" fmla="*/ 1552575 h 4199466"/>
                <a:gd name="connsiteX5" fmla="*/ 1590675 w 4257100"/>
                <a:gd name="connsiteY5" fmla="*/ 1762125 h 4199466"/>
                <a:gd name="connsiteX6" fmla="*/ 1885950 w 4257100"/>
                <a:gd name="connsiteY6" fmla="*/ 1743075 h 4199466"/>
                <a:gd name="connsiteX7" fmla="*/ 1562100 w 4257100"/>
                <a:gd name="connsiteY7" fmla="*/ 2362200 h 4199466"/>
                <a:gd name="connsiteX8" fmla="*/ 2524125 w 4257100"/>
                <a:gd name="connsiteY8" fmla="*/ 2162175 h 4199466"/>
                <a:gd name="connsiteX9" fmla="*/ 2838450 w 4257100"/>
                <a:gd name="connsiteY9" fmla="*/ 2228850 h 4199466"/>
                <a:gd name="connsiteX10" fmla="*/ 4133850 w 4257100"/>
                <a:gd name="connsiteY10" fmla="*/ 3181350 h 4199466"/>
                <a:gd name="connsiteX11" fmla="*/ 3810000 w 4257100"/>
                <a:gd name="connsiteY11" fmla="*/ 3562350 h 4199466"/>
                <a:gd name="connsiteX12" fmla="*/ 3438525 w 4257100"/>
                <a:gd name="connsiteY12" fmla="*/ 3829050 h 4199466"/>
                <a:gd name="connsiteX13" fmla="*/ 3124200 w 4257100"/>
                <a:gd name="connsiteY13" fmla="*/ 4114800 h 4199466"/>
                <a:gd name="connsiteX14" fmla="*/ 2514600 w 4257100"/>
                <a:gd name="connsiteY14" fmla="*/ 4114800 h 4199466"/>
                <a:gd name="connsiteX15" fmla="*/ 2257425 w 4257100"/>
                <a:gd name="connsiteY15" fmla="*/ 3695700 h 4199466"/>
                <a:gd name="connsiteX16" fmla="*/ 1828800 w 4257100"/>
                <a:gd name="connsiteY16" fmla="*/ 3409950 h 4199466"/>
                <a:gd name="connsiteX17" fmla="*/ 1476375 w 4257100"/>
                <a:gd name="connsiteY17" fmla="*/ 3171825 h 4199466"/>
                <a:gd name="connsiteX18" fmla="*/ 1114425 w 4257100"/>
                <a:gd name="connsiteY18" fmla="*/ 3019425 h 4199466"/>
                <a:gd name="connsiteX19" fmla="*/ 933450 w 4257100"/>
                <a:gd name="connsiteY19" fmla="*/ 2733675 h 4199466"/>
                <a:gd name="connsiteX20" fmla="*/ 619125 w 4257100"/>
                <a:gd name="connsiteY20" fmla="*/ 2476500 h 4199466"/>
                <a:gd name="connsiteX21" fmla="*/ 447675 w 4257100"/>
                <a:gd name="connsiteY21" fmla="*/ 2571750 h 4199466"/>
                <a:gd name="connsiteX22" fmla="*/ 152400 w 4257100"/>
                <a:gd name="connsiteY22" fmla="*/ 2333625 h 4199466"/>
                <a:gd name="connsiteX23" fmla="*/ 142875 w 4257100"/>
                <a:gd name="connsiteY23" fmla="*/ 2305050 h 4199466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447675 w 4257100"/>
                <a:gd name="connsiteY21" fmla="*/ 2571750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19125 w 4257100"/>
                <a:gd name="connsiteY20" fmla="*/ 2476500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52400 w 4257100"/>
                <a:gd name="connsiteY22" fmla="*/ 2333625 h 4250625"/>
                <a:gd name="connsiteX23" fmla="*/ 142875 w 4257100"/>
                <a:gd name="connsiteY23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142875 w 4257100"/>
                <a:gd name="connsiteY22" fmla="*/ 23050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476375 w 4257100"/>
                <a:gd name="connsiteY17" fmla="*/ 31718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28800 w 4257100"/>
                <a:gd name="connsiteY16" fmla="*/ 340995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50304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7563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847850 w 4257100"/>
                <a:gd name="connsiteY16" fmla="*/ 340614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114425 w 4257100"/>
                <a:gd name="connsiteY18" fmla="*/ 301942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62100 w 4257100"/>
                <a:gd name="connsiteY7" fmla="*/ 236220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85950 w 4257100"/>
                <a:gd name="connsiteY6" fmla="*/ 174307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524125 w 4257100"/>
                <a:gd name="connsiteY8" fmla="*/ 216217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257100"/>
                <a:gd name="connsiteY0" fmla="*/ 0 h 4250625"/>
                <a:gd name="connsiteX1" fmla="*/ 1190625 w 4257100"/>
                <a:gd name="connsiteY1" fmla="*/ 990600 h 4250625"/>
                <a:gd name="connsiteX2" fmla="*/ 1095375 w 4257100"/>
                <a:gd name="connsiteY2" fmla="*/ 1152525 h 4250625"/>
                <a:gd name="connsiteX3" fmla="*/ 1371600 w 4257100"/>
                <a:gd name="connsiteY3" fmla="*/ 1390650 h 4250625"/>
                <a:gd name="connsiteX4" fmla="*/ 1276350 w 4257100"/>
                <a:gd name="connsiteY4" fmla="*/ 1552575 h 4250625"/>
                <a:gd name="connsiteX5" fmla="*/ 1590675 w 4257100"/>
                <a:gd name="connsiteY5" fmla="*/ 1762125 h 4250625"/>
                <a:gd name="connsiteX6" fmla="*/ 1863090 w 4257100"/>
                <a:gd name="connsiteY6" fmla="*/ 1735455 h 4250625"/>
                <a:gd name="connsiteX7" fmla="*/ 1584960 w 4257100"/>
                <a:gd name="connsiteY7" fmla="*/ 2419350 h 4250625"/>
                <a:gd name="connsiteX8" fmla="*/ 2493645 w 4257100"/>
                <a:gd name="connsiteY8" fmla="*/ 2150745 h 4250625"/>
                <a:gd name="connsiteX9" fmla="*/ 2838450 w 4257100"/>
                <a:gd name="connsiteY9" fmla="*/ 2228850 h 4250625"/>
                <a:gd name="connsiteX10" fmla="*/ 4133850 w 4257100"/>
                <a:gd name="connsiteY10" fmla="*/ 3181350 h 4250625"/>
                <a:gd name="connsiteX11" fmla="*/ 3810000 w 4257100"/>
                <a:gd name="connsiteY11" fmla="*/ 3562350 h 4250625"/>
                <a:gd name="connsiteX12" fmla="*/ 3438525 w 4257100"/>
                <a:gd name="connsiteY12" fmla="*/ 3829050 h 4250625"/>
                <a:gd name="connsiteX13" fmla="*/ 3124200 w 4257100"/>
                <a:gd name="connsiteY13" fmla="*/ 4114800 h 4250625"/>
                <a:gd name="connsiteX14" fmla="*/ 2514600 w 4257100"/>
                <a:gd name="connsiteY14" fmla="*/ 4114800 h 4250625"/>
                <a:gd name="connsiteX15" fmla="*/ 2257425 w 4257100"/>
                <a:gd name="connsiteY15" fmla="*/ 3695700 h 4250625"/>
                <a:gd name="connsiteX16" fmla="*/ 1905000 w 4257100"/>
                <a:gd name="connsiteY16" fmla="*/ 3421380 h 4250625"/>
                <a:gd name="connsiteX17" fmla="*/ 1491615 w 4257100"/>
                <a:gd name="connsiteY17" fmla="*/ 3133725 h 4250625"/>
                <a:gd name="connsiteX18" fmla="*/ 1099185 w 4257100"/>
                <a:gd name="connsiteY18" fmla="*/ 3011805 h 4250625"/>
                <a:gd name="connsiteX19" fmla="*/ 933450 w 4257100"/>
                <a:gd name="connsiteY19" fmla="*/ 2733675 h 4250625"/>
                <a:gd name="connsiteX20" fmla="*/ 666750 w 4257100"/>
                <a:gd name="connsiteY20" fmla="*/ 2543175 h 4250625"/>
                <a:gd name="connsiteX21" fmla="*/ 581025 w 4257100"/>
                <a:gd name="connsiteY21" fmla="*/ 2676525 h 4250625"/>
                <a:gd name="connsiteX22" fmla="*/ 200025 w 4257100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319488"/>
                <a:gd name="connsiteY0" fmla="*/ 0 h 4250625"/>
                <a:gd name="connsiteX1" fmla="*/ 1190625 w 4319488"/>
                <a:gd name="connsiteY1" fmla="*/ 990600 h 4250625"/>
                <a:gd name="connsiteX2" fmla="*/ 1095375 w 4319488"/>
                <a:gd name="connsiteY2" fmla="*/ 1152525 h 4250625"/>
                <a:gd name="connsiteX3" fmla="*/ 1371600 w 4319488"/>
                <a:gd name="connsiteY3" fmla="*/ 1390650 h 4250625"/>
                <a:gd name="connsiteX4" fmla="*/ 1276350 w 4319488"/>
                <a:gd name="connsiteY4" fmla="*/ 1552575 h 4250625"/>
                <a:gd name="connsiteX5" fmla="*/ 1590675 w 4319488"/>
                <a:gd name="connsiteY5" fmla="*/ 1762125 h 4250625"/>
                <a:gd name="connsiteX6" fmla="*/ 1863090 w 4319488"/>
                <a:gd name="connsiteY6" fmla="*/ 1735455 h 4250625"/>
                <a:gd name="connsiteX7" fmla="*/ 1584960 w 4319488"/>
                <a:gd name="connsiteY7" fmla="*/ 2419350 h 4250625"/>
                <a:gd name="connsiteX8" fmla="*/ 2493645 w 4319488"/>
                <a:gd name="connsiteY8" fmla="*/ 2150745 h 4250625"/>
                <a:gd name="connsiteX9" fmla="*/ 2838450 w 4319488"/>
                <a:gd name="connsiteY9" fmla="*/ 2228850 h 4250625"/>
                <a:gd name="connsiteX10" fmla="*/ 4210050 w 4319488"/>
                <a:gd name="connsiteY10" fmla="*/ 3192780 h 4250625"/>
                <a:gd name="connsiteX11" fmla="*/ 3810000 w 4319488"/>
                <a:gd name="connsiteY11" fmla="*/ 3562350 h 4250625"/>
                <a:gd name="connsiteX12" fmla="*/ 3438525 w 4319488"/>
                <a:gd name="connsiteY12" fmla="*/ 3829050 h 4250625"/>
                <a:gd name="connsiteX13" fmla="*/ 3124200 w 4319488"/>
                <a:gd name="connsiteY13" fmla="*/ 4114800 h 4250625"/>
                <a:gd name="connsiteX14" fmla="*/ 2514600 w 4319488"/>
                <a:gd name="connsiteY14" fmla="*/ 4114800 h 4250625"/>
                <a:gd name="connsiteX15" fmla="*/ 2257425 w 4319488"/>
                <a:gd name="connsiteY15" fmla="*/ 3695700 h 4250625"/>
                <a:gd name="connsiteX16" fmla="*/ 1905000 w 4319488"/>
                <a:gd name="connsiteY16" fmla="*/ 3421380 h 4250625"/>
                <a:gd name="connsiteX17" fmla="*/ 1491615 w 4319488"/>
                <a:gd name="connsiteY17" fmla="*/ 3133725 h 4250625"/>
                <a:gd name="connsiteX18" fmla="*/ 1099185 w 4319488"/>
                <a:gd name="connsiteY18" fmla="*/ 3011805 h 4250625"/>
                <a:gd name="connsiteX19" fmla="*/ 933450 w 4319488"/>
                <a:gd name="connsiteY19" fmla="*/ 2733675 h 4250625"/>
                <a:gd name="connsiteX20" fmla="*/ 666750 w 4319488"/>
                <a:gd name="connsiteY20" fmla="*/ 2543175 h 4250625"/>
                <a:gd name="connsiteX21" fmla="*/ 581025 w 4319488"/>
                <a:gd name="connsiteY21" fmla="*/ 2676525 h 4250625"/>
                <a:gd name="connsiteX22" fmla="*/ 200025 w 4319488"/>
                <a:gd name="connsiteY22" fmla="*/ 2457450 h 4250625"/>
                <a:gd name="connsiteX0" fmla="*/ 0 w 4274847"/>
                <a:gd name="connsiteY0" fmla="*/ 0 h 4250625"/>
                <a:gd name="connsiteX1" fmla="*/ 1190625 w 4274847"/>
                <a:gd name="connsiteY1" fmla="*/ 990600 h 4250625"/>
                <a:gd name="connsiteX2" fmla="*/ 1095375 w 4274847"/>
                <a:gd name="connsiteY2" fmla="*/ 1152525 h 4250625"/>
                <a:gd name="connsiteX3" fmla="*/ 1371600 w 4274847"/>
                <a:gd name="connsiteY3" fmla="*/ 1390650 h 4250625"/>
                <a:gd name="connsiteX4" fmla="*/ 1276350 w 4274847"/>
                <a:gd name="connsiteY4" fmla="*/ 1552575 h 4250625"/>
                <a:gd name="connsiteX5" fmla="*/ 1590675 w 4274847"/>
                <a:gd name="connsiteY5" fmla="*/ 1762125 h 4250625"/>
                <a:gd name="connsiteX6" fmla="*/ 1863090 w 4274847"/>
                <a:gd name="connsiteY6" fmla="*/ 1735455 h 4250625"/>
                <a:gd name="connsiteX7" fmla="*/ 1584960 w 4274847"/>
                <a:gd name="connsiteY7" fmla="*/ 2419350 h 4250625"/>
                <a:gd name="connsiteX8" fmla="*/ 2493645 w 4274847"/>
                <a:gd name="connsiteY8" fmla="*/ 2150745 h 4250625"/>
                <a:gd name="connsiteX9" fmla="*/ 2838450 w 4274847"/>
                <a:gd name="connsiteY9" fmla="*/ 2228850 h 4250625"/>
                <a:gd name="connsiteX10" fmla="*/ 4210050 w 4274847"/>
                <a:gd name="connsiteY10" fmla="*/ 3192780 h 4250625"/>
                <a:gd name="connsiteX11" fmla="*/ 3810000 w 4274847"/>
                <a:gd name="connsiteY11" fmla="*/ 3562350 h 4250625"/>
                <a:gd name="connsiteX12" fmla="*/ 3438525 w 4274847"/>
                <a:gd name="connsiteY12" fmla="*/ 3829050 h 4250625"/>
                <a:gd name="connsiteX13" fmla="*/ 3124200 w 4274847"/>
                <a:gd name="connsiteY13" fmla="*/ 4114800 h 4250625"/>
                <a:gd name="connsiteX14" fmla="*/ 2514600 w 4274847"/>
                <a:gd name="connsiteY14" fmla="*/ 4114800 h 4250625"/>
                <a:gd name="connsiteX15" fmla="*/ 2257425 w 4274847"/>
                <a:gd name="connsiteY15" fmla="*/ 3695700 h 4250625"/>
                <a:gd name="connsiteX16" fmla="*/ 1905000 w 4274847"/>
                <a:gd name="connsiteY16" fmla="*/ 3421380 h 4250625"/>
                <a:gd name="connsiteX17" fmla="*/ 1491615 w 4274847"/>
                <a:gd name="connsiteY17" fmla="*/ 3133725 h 4250625"/>
                <a:gd name="connsiteX18" fmla="*/ 1099185 w 4274847"/>
                <a:gd name="connsiteY18" fmla="*/ 3011805 h 4250625"/>
                <a:gd name="connsiteX19" fmla="*/ 933450 w 4274847"/>
                <a:gd name="connsiteY19" fmla="*/ 2733675 h 4250625"/>
                <a:gd name="connsiteX20" fmla="*/ 666750 w 4274847"/>
                <a:gd name="connsiteY20" fmla="*/ 2543175 h 4250625"/>
                <a:gd name="connsiteX21" fmla="*/ 581025 w 4274847"/>
                <a:gd name="connsiteY21" fmla="*/ 2676525 h 4250625"/>
                <a:gd name="connsiteX22" fmla="*/ 200025 w 4274847"/>
                <a:gd name="connsiteY22" fmla="*/ 2457450 h 4250625"/>
                <a:gd name="connsiteX0" fmla="*/ 0 w 4283478"/>
                <a:gd name="connsiteY0" fmla="*/ 0 h 4250625"/>
                <a:gd name="connsiteX1" fmla="*/ 1190625 w 4283478"/>
                <a:gd name="connsiteY1" fmla="*/ 990600 h 4250625"/>
                <a:gd name="connsiteX2" fmla="*/ 1095375 w 4283478"/>
                <a:gd name="connsiteY2" fmla="*/ 1152525 h 4250625"/>
                <a:gd name="connsiteX3" fmla="*/ 1371600 w 4283478"/>
                <a:gd name="connsiteY3" fmla="*/ 1390650 h 4250625"/>
                <a:gd name="connsiteX4" fmla="*/ 1276350 w 4283478"/>
                <a:gd name="connsiteY4" fmla="*/ 1552575 h 4250625"/>
                <a:gd name="connsiteX5" fmla="*/ 1590675 w 4283478"/>
                <a:gd name="connsiteY5" fmla="*/ 1762125 h 4250625"/>
                <a:gd name="connsiteX6" fmla="*/ 1863090 w 4283478"/>
                <a:gd name="connsiteY6" fmla="*/ 1735455 h 4250625"/>
                <a:gd name="connsiteX7" fmla="*/ 1584960 w 4283478"/>
                <a:gd name="connsiteY7" fmla="*/ 2419350 h 4250625"/>
                <a:gd name="connsiteX8" fmla="*/ 2493645 w 4283478"/>
                <a:gd name="connsiteY8" fmla="*/ 2150745 h 4250625"/>
                <a:gd name="connsiteX9" fmla="*/ 2838450 w 4283478"/>
                <a:gd name="connsiteY9" fmla="*/ 2228850 h 4250625"/>
                <a:gd name="connsiteX10" fmla="*/ 4210050 w 4283478"/>
                <a:gd name="connsiteY10" fmla="*/ 3192780 h 4250625"/>
                <a:gd name="connsiteX11" fmla="*/ 3867150 w 4283478"/>
                <a:gd name="connsiteY11" fmla="*/ 3558540 h 4250625"/>
                <a:gd name="connsiteX12" fmla="*/ 3438525 w 4283478"/>
                <a:gd name="connsiteY12" fmla="*/ 3829050 h 4250625"/>
                <a:gd name="connsiteX13" fmla="*/ 3124200 w 4283478"/>
                <a:gd name="connsiteY13" fmla="*/ 4114800 h 4250625"/>
                <a:gd name="connsiteX14" fmla="*/ 2514600 w 4283478"/>
                <a:gd name="connsiteY14" fmla="*/ 4114800 h 4250625"/>
                <a:gd name="connsiteX15" fmla="*/ 2257425 w 4283478"/>
                <a:gd name="connsiteY15" fmla="*/ 3695700 h 4250625"/>
                <a:gd name="connsiteX16" fmla="*/ 1905000 w 4283478"/>
                <a:gd name="connsiteY16" fmla="*/ 3421380 h 4250625"/>
                <a:gd name="connsiteX17" fmla="*/ 1491615 w 4283478"/>
                <a:gd name="connsiteY17" fmla="*/ 3133725 h 4250625"/>
                <a:gd name="connsiteX18" fmla="*/ 1099185 w 4283478"/>
                <a:gd name="connsiteY18" fmla="*/ 3011805 h 4250625"/>
                <a:gd name="connsiteX19" fmla="*/ 933450 w 4283478"/>
                <a:gd name="connsiteY19" fmla="*/ 2733675 h 4250625"/>
                <a:gd name="connsiteX20" fmla="*/ 666750 w 4283478"/>
                <a:gd name="connsiteY20" fmla="*/ 2543175 h 4250625"/>
                <a:gd name="connsiteX21" fmla="*/ 581025 w 4283478"/>
                <a:gd name="connsiteY21" fmla="*/ 2676525 h 4250625"/>
                <a:gd name="connsiteX22" fmla="*/ 200025 w 4283478"/>
                <a:gd name="connsiteY22" fmla="*/ 2457450 h 4250625"/>
                <a:gd name="connsiteX0" fmla="*/ 0 w 4277041"/>
                <a:gd name="connsiteY0" fmla="*/ 0 h 4250625"/>
                <a:gd name="connsiteX1" fmla="*/ 1190625 w 4277041"/>
                <a:gd name="connsiteY1" fmla="*/ 990600 h 4250625"/>
                <a:gd name="connsiteX2" fmla="*/ 1095375 w 4277041"/>
                <a:gd name="connsiteY2" fmla="*/ 1152525 h 4250625"/>
                <a:gd name="connsiteX3" fmla="*/ 1371600 w 4277041"/>
                <a:gd name="connsiteY3" fmla="*/ 1390650 h 4250625"/>
                <a:gd name="connsiteX4" fmla="*/ 1276350 w 4277041"/>
                <a:gd name="connsiteY4" fmla="*/ 1552575 h 4250625"/>
                <a:gd name="connsiteX5" fmla="*/ 1590675 w 4277041"/>
                <a:gd name="connsiteY5" fmla="*/ 1762125 h 4250625"/>
                <a:gd name="connsiteX6" fmla="*/ 1863090 w 4277041"/>
                <a:gd name="connsiteY6" fmla="*/ 1735455 h 4250625"/>
                <a:gd name="connsiteX7" fmla="*/ 1584960 w 4277041"/>
                <a:gd name="connsiteY7" fmla="*/ 2419350 h 4250625"/>
                <a:gd name="connsiteX8" fmla="*/ 2493645 w 4277041"/>
                <a:gd name="connsiteY8" fmla="*/ 2150745 h 4250625"/>
                <a:gd name="connsiteX9" fmla="*/ 2838450 w 4277041"/>
                <a:gd name="connsiteY9" fmla="*/ 2228850 h 4250625"/>
                <a:gd name="connsiteX10" fmla="*/ 4210050 w 4277041"/>
                <a:gd name="connsiteY10" fmla="*/ 3192780 h 4250625"/>
                <a:gd name="connsiteX11" fmla="*/ 3867150 w 4277041"/>
                <a:gd name="connsiteY11" fmla="*/ 3558540 h 4250625"/>
                <a:gd name="connsiteX12" fmla="*/ 3438525 w 4277041"/>
                <a:gd name="connsiteY12" fmla="*/ 3829050 h 4250625"/>
                <a:gd name="connsiteX13" fmla="*/ 3124200 w 4277041"/>
                <a:gd name="connsiteY13" fmla="*/ 4114800 h 4250625"/>
                <a:gd name="connsiteX14" fmla="*/ 2514600 w 4277041"/>
                <a:gd name="connsiteY14" fmla="*/ 4114800 h 4250625"/>
                <a:gd name="connsiteX15" fmla="*/ 2257425 w 4277041"/>
                <a:gd name="connsiteY15" fmla="*/ 3695700 h 4250625"/>
                <a:gd name="connsiteX16" fmla="*/ 1905000 w 4277041"/>
                <a:gd name="connsiteY16" fmla="*/ 3421380 h 4250625"/>
                <a:gd name="connsiteX17" fmla="*/ 1491615 w 4277041"/>
                <a:gd name="connsiteY17" fmla="*/ 3133725 h 4250625"/>
                <a:gd name="connsiteX18" fmla="*/ 1099185 w 4277041"/>
                <a:gd name="connsiteY18" fmla="*/ 3011805 h 4250625"/>
                <a:gd name="connsiteX19" fmla="*/ 933450 w 4277041"/>
                <a:gd name="connsiteY19" fmla="*/ 2733675 h 4250625"/>
                <a:gd name="connsiteX20" fmla="*/ 666750 w 4277041"/>
                <a:gd name="connsiteY20" fmla="*/ 2543175 h 4250625"/>
                <a:gd name="connsiteX21" fmla="*/ 581025 w 4277041"/>
                <a:gd name="connsiteY21" fmla="*/ 2676525 h 4250625"/>
                <a:gd name="connsiteX22" fmla="*/ 200025 w 4277041"/>
                <a:gd name="connsiteY22" fmla="*/ 2457450 h 4250625"/>
                <a:gd name="connsiteX0" fmla="*/ 0 w 4248076"/>
                <a:gd name="connsiteY0" fmla="*/ 0 h 4250625"/>
                <a:gd name="connsiteX1" fmla="*/ 1190625 w 4248076"/>
                <a:gd name="connsiteY1" fmla="*/ 990600 h 4250625"/>
                <a:gd name="connsiteX2" fmla="*/ 1095375 w 4248076"/>
                <a:gd name="connsiteY2" fmla="*/ 1152525 h 4250625"/>
                <a:gd name="connsiteX3" fmla="*/ 1371600 w 4248076"/>
                <a:gd name="connsiteY3" fmla="*/ 1390650 h 4250625"/>
                <a:gd name="connsiteX4" fmla="*/ 1276350 w 4248076"/>
                <a:gd name="connsiteY4" fmla="*/ 1552575 h 4250625"/>
                <a:gd name="connsiteX5" fmla="*/ 1590675 w 4248076"/>
                <a:gd name="connsiteY5" fmla="*/ 1762125 h 4250625"/>
                <a:gd name="connsiteX6" fmla="*/ 1863090 w 4248076"/>
                <a:gd name="connsiteY6" fmla="*/ 1735455 h 4250625"/>
                <a:gd name="connsiteX7" fmla="*/ 1584960 w 4248076"/>
                <a:gd name="connsiteY7" fmla="*/ 2419350 h 4250625"/>
                <a:gd name="connsiteX8" fmla="*/ 2493645 w 4248076"/>
                <a:gd name="connsiteY8" fmla="*/ 2150745 h 4250625"/>
                <a:gd name="connsiteX9" fmla="*/ 2838450 w 4248076"/>
                <a:gd name="connsiteY9" fmla="*/ 2228850 h 4250625"/>
                <a:gd name="connsiteX10" fmla="*/ 4175760 w 4248076"/>
                <a:gd name="connsiteY10" fmla="*/ 3162300 h 4250625"/>
                <a:gd name="connsiteX11" fmla="*/ 3867150 w 4248076"/>
                <a:gd name="connsiteY11" fmla="*/ 3558540 h 4250625"/>
                <a:gd name="connsiteX12" fmla="*/ 3438525 w 4248076"/>
                <a:gd name="connsiteY12" fmla="*/ 3829050 h 4250625"/>
                <a:gd name="connsiteX13" fmla="*/ 3124200 w 4248076"/>
                <a:gd name="connsiteY13" fmla="*/ 4114800 h 4250625"/>
                <a:gd name="connsiteX14" fmla="*/ 2514600 w 4248076"/>
                <a:gd name="connsiteY14" fmla="*/ 4114800 h 4250625"/>
                <a:gd name="connsiteX15" fmla="*/ 2257425 w 4248076"/>
                <a:gd name="connsiteY15" fmla="*/ 3695700 h 4250625"/>
                <a:gd name="connsiteX16" fmla="*/ 1905000 w 4248076"/>
                <a:gd name="connsiteY16" fmla="*/ 3421380 h 4250625"/>
                <a:gd name="connsiteX17" fmla="*/ 1491615 w 4248076"/>
                <a:gd name="connsiteY17" fmla="*/ 3133725 h 4250625"/>
                <a:gd name="connsiteX18" fmla="*/ 1099185 w 4248076"/>
                <a:gd name="connsiteY18" fmla="*/ 3011805 h 4250625"/>
                <a:gd name="connsiteX19" fmla="*/ 933450 w 4248076"/>
                <a:gd name="connsiteY19" fmla="*/ 2733675 h 4250625"/>
                <a:gd name="connsiteX20" fmla="*/ 666750 w 4248076"/>
                <a:gd name="connsiteY20" fmla="*/ 2543175 h 4250625"/>
                <a:gd name="connsiteX21" fmla="*/ 581025 w 4248076"/>
                <a:gd name="connsiteY21" fmla="*/ 2676525 h 4250625"/>
                <a:gd name="connsiteX22" fmla="*/ 200025 w 4248076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38525 w 4300729"/>
                <a:gd name="connsiteY12" fmla="*/ 382905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50625"/>
                <a:gd name="connsiteX1" fmla="*/ 1190625 w 4300729"/>
                <a:gd name="connsiteY1" fmla="*/ 990600 h 4250625"/>
                <a:gd name="connsiteX2" fmla="*/ 1095375 w 4300729"/>
                <a:gd name="connsiteY2" fmla="*/ 1152525 h 4250625"/>
                <a:gd name="connsiteX3" fmla="*/ 1371600 w 4300729"/>
                <a:gd name="connsiteY3" fmla="*/ 1390650 h 4250625"/>
                <a:gd name="connsiteX4" fmla="*/ 1276350 w 4300729"/>
                <a:gd name="connsiteY4" fmla="*/ 1552575 h 4250625"/>
                <a:gd name="connsiteX5" fmla="*/ 1590675 w 4300729"/>
                <a:gd name="connsiteY5" fmla="*/ 1762125 h 4250625"/>
                <a:gd name="connsiteX6" fmla="*/ 1863090 w 4300729"/>
                <a:gd name="connsiteY6" fmla="*/ 1735455 h 4250625"/>
                <a:gd name="connsiteX7" fmla="*/ 1584960 w 4300729"/>
                <a:gd name="connsiteY7" fmla="*/ 2419350 h 4250625"/>
                <a:gd name="connsiteX8" fmla="*/ 2493645 w 4300729"/>
                <a:gd name="connsiteY8" fmla="*/ 2150745 h 4250625"/>
                <a:gd name="connsiteX9" fmla="*/ 2838450 w 4300729"/>
                <a:gd name="connsiteY9" fmla="*/ 2228850 h 4250625"/>
                <a:gd name="connsiteX10" fmla="*/ 4175760 w 4300729"/>
                <a:gd name="connsiteY10" fmla="*/ 3162300 h 4250625"/>
                <a:gd name="connsiteX11" fmla="*/ 3867150 w 4300729"/>
                <a:gd name="connsiteY11" fmla="*/ 3558540 h 4250625"/>
                <a:gd name="connsiteX12" fmla="*/ 3499485 w 4300729"/>
                <a:gd name="connsiteY12" fmla="*/ 3825240 h 4250625"/>
                <a:gd name="connsiteX13" fmla="*/ 3124200 w 4300729"/>
                <a:gd name="connsiteY13" fmla="*/ 4114800 h 4250625"/>
                <a:gd name="connsiteX14" fmla="*/ 2514600 w 4300729"/>
                <a:gd name="connsiteY14" fmla="*/ 4114800 h 4250625"/>
                <a:gd name="connsiteX15" fmla="*/ 2257425 w 4300729"/>
                <a:gd name="connsiteY15" fmla="*/ 3695700 h 4250625"/>
                <a:gd name="connsiteX16" fmla="*/ 1905000 w 4300729"/>
                <a:gd name="connsiteY16" fmla="*/ 3421380 h 4250625"/>
                <a:gd name="connsiteX17" fmla="*/ 1491615 w 4300729"/>
                <a:gd name="connsiteY17" fmla="*/ 3133725 h 4250625"/>
                <a:gd name="connsiteX18" fmla="*/ 1099185 w 4300729"/>
                <a:gd name="connsiteY18" fmla="*/ 3011805 h 4250625"/>
                <a:gd name="connsiteX19" fmla="*/ 933450 w 4300729"/>
                <a:gd name="connsiteY19" fmla="*/ 2733675 h 4250625"/>
                <a:gd name="connsiteX20" fmla="*/ 666750 w 4300729"/>
                <a:gd name="connsiteY20" fmla="*/ 2543175 h 4250625"/>
                <a:gd name="connsiteX21" fmla="*/ 581025 w 4300729"/>
                <a:gd name="connsiteY21" fmla="*/ 2676525 h 4250625"/>
                <a:gd name="connsiteX22" fmla="*/ 200025 w 4300729"/>
                <a:gd name="connsiteY22" fmla="*/ 2457450 h 4250625"/>
                <a:gd name="connsiteX0" fmla="*/ 0 w 4300729"/>
                <a:gd name="connsiteY0" fmla="*/ 0 h 4261033"/>
                <a:gd name="connsiteX1" fmla="*/ 1190625 w 4300729"/>
                <a:gd name="connsiteY1" fmla="*/ 990600 h 4261033"/>
                <a:gd name="connsiteX2" fmla="*/ 1095375 w 4300729"/>
                <a:gd name="connsiteY2" fmla="*/ 1152525 h 4261033"/>
                <a:gd name="connsiteX3" fmla="*/ 1371600 w 4300729"/>
                <a:gd name="connsiteY3" fmla="*/ 1390650 h 4261033"/>
                <a:gd name="connsiteX4" fmla="*/ 1276350 w 4300729"/>
                <a:gd name="connsiteY4" fmla="*/ 1552575 h 4261033"/>
                <a:gd name="connsiteX5" fmla="*/ 1590675 w 4300729"/>
                <a:gd name="connsiteY5" fmla="*/ 1762125 h 4261033"/>
                <a:gd name="connsiteX6" fmla="*/ 1863090 w 4300729"/>
                <a:gd name="connsiteY6" fmla="*/ 1735455 h 4261033"/>
                <a:gd name="connsiteX7" fmla="*/ 1584960 w 4300729"/>
                <a:gd name="connsiteY7" fmla="*/ 2419350 h 4261033"/>
                <a:gd name="connsiteX8" fmla="*/ 2493645 w 4300729"/>
                <a:gd name="connsiteY8" fmla="*/ 2150745 h 4261033"/>
                <a:gd name="connsiteX9" fmla="*/ 2838450 w 4300729"/>
                <a:gd name="connsiteY9" fmla="*/ 2228850 h 4261033"/>
                <a:gd name="connsiteX10" fmla="*/ 4175760 w 4300729"/>
                <a:gd name="connsiteY10" fmla="*/ 3162300 h 4261033"/>
                <a:gd name="connsiteX11" fmla="*/ 3867150 w 4300729"/>
                <a:gd name="connsiteY11" fmla="*/ 3558540 h 4261033"/>
                <a:gd name="connsiteX12" fmla="*/ 3499485 w 4300729"/>
                <a:gd name="connsiteY12" fmla="*/ 3825240 h 4261033"/>
                <a:gd name="connsiteX13" fmla="*/ 3124200 w 4300729"/>
                <a:gd name="connsiteY13" fmla="*/ 4114800 h 4261033"/>
                <a:gd name="connsiteX14" fmla="*/ 2514600 w 4300729"/>
                <a:gd name="connsiteY14" fmla="*/ 4114800 h 4261033"/>
                <a:gd name="connsiteX15" fmla="*/ 2257425 w 4300729"/>
                <a:gd name="connsiteY15" fmla="*/ 3695700 h 4261033"/>
                <a:gd name="connsiteX16" fmla="*/ 1905000 w 4300729"/>
                <a:gd name="connsiteY16" fmla="*/ 3421380 h 4261033"/>
                <a:gd name="connsiteX17" fmla="*/ 1491615 w 4300729"/>
                <a:gd name="connsiteY17" fmla="*/ 3133725 h 4261033"/>
                <a:gd name="connsiteX18" fmla="*/ 1099185 w 4300729"/>
                <a:gd name="connsiteY18" fmla="*/ 3011805 h 4261033"/>
                <a:gd name="connsiteX19" fmla="*/ 933450 w 4300729"/>
                <a:gd name="connsiteY19" fmla="*/ 2733675 h 4261033"/>
                <a:gd name="connsiteX20" fmla="*/ 666750 w 4300729"/>
                <a:gd name="connsiteY20" fmla="*/ 2543175 h 4261033"/>
                <a:gd name="connsiteX21" fmla="*/ 581025 w 4300729"/>
                <a:gd name="connsiteY21" fmla="*/ 2676525 h 4261033"/>
                <a:gd name="connsiteX22" fmla="*/ 200025 w 4300729"/>
                <a:gd name="connsiteY22" fmla="*/ 2457450 h 4261033"/>
                <a:gd name="connsiteX0" fmla="*/ 0 w 4300729"/>
                <a:gd name="connsiteY0" fmla="*/ 0 h 4314977"/>
                <a:gd name="connsiteX1" fmla="*/ 1190625 w 4300729"/>
                <a:gd name="connsiteY1" fmla="*/ 990600 h 4314977"/>
                <a:gd name="connsiteX2" fmla="*/ 1095375 w 4300729"/>
                <a:gd name="connsiteY2" fmla="*/ 1152525 h 4314977"/>
                <a:gd name="connsiteX3" fmla="*/ 1371600 w 4300729"/>
                <a:gd name="connsiteY3" fmla="*/ 1390650 h 4314977"/>
                <a:gd name="connsiteX4" fmla="*/ 1276350 w 4300729"/>
                <a:gd name="connsiteY4" fmla="*/ 1552575 h 4314977"/>
                <a:gd name="connsiteX5" fmla="*/ 1590675 w 4300729"/>
                <a:gd name="connsiteY5" fmla="*/ 1762125 h 4314977"/>
                <a:gd name="connsiteX6" fmla="*/ 1863090 w 4300729"/>
                <a:gd name="connsiteY6" fmla="*/ 1735455 h 4314977"/>
                <a:gd name="connsiteX7" fmla="*/ 1584960 w 4300729"/>
                <a:gd name="connsiteY7" fmla="*/ 2419350 h 4314977"/>
                <a:gd name="connsiteX8" fmla="*/ 2493645 w 4300729"/>
                <a:gd name="connsiteY8" fmla="*/ 2150745 h 4314977"/>
                <a:gd name="connsiteX9" fmla="*/ 2838450 w 4300729"/>
                <a:gd name="connsiteY9" fmla="*/ 2228850 h 4314977"/>
                <a:gd name="connsiteX10" fmla="*/ 4175760 w 4300729"/>
                <a:gd name="connsiteY10" fmla="*/ 3162300 h 4314977"/>
                <a:gd name="connsiteX11" fmla="*/ 3867150 w 4300729"/>
                <a:gd name="connsiteY11" fmla="*/ 3558540 h 4314977"/>
                <a:gd name="connsiteX12" fmla="*/ 3499485 w 4300729"/>
                <a:gd name="connsiteY12" fmla="*/ 3825240 h 4314977"/>
                <a:gd name="connsiteX13" fmla="*/ 3124200 w 4300729"/>
                <a:gd name="connsiteY13" fmla="*/ 4114800 h 4314977"/>
                <a:gd name="connsiteX14" fmla="*/ 2514600 w 4300729"/>
                <a:gd name="connsiteY14" fmla="*/ 4114800 h 4314977"/>
                <a:gd name="connsiteX15" fmla="*/ 2257425 w 4300729"/>
                <a:gd name="connsiteY15" fmla="*/ 3695700 h 4314977"/>
                <a:gd name="connsiteX16" fmla="*/ 1905000 w 4300729"/>
                <a:gd name="connsiteY16" fmla="*/ 3421380 h 4314977"/>
                <a:gd name="connsiteX17" fmla="*/ 1491615 w 4300729"/>
                <a:gd name="connsiteY17" fmla="*/ 3133725 h 4314977"/>
                <a:gd name="connsiteX18" fmla="*/ 1099185 w 4300729"/>
                <a:gd name="connsiteY18" fmla="*/ 3011805 h 4314977"/>
                <a:gd name="connsiteX19" fmla="*/ 933450 w 4300729"/>
                <a:gd name="connsiteY19" fmla="*/ 2733675 h 4314977"/>
                <a:gd name="connsiteX20" fmla="*/ 666750 w 4300729"/>
                <a:gd name="connsiteY20" fmla="*/ 2543175 h 4314977"/>
                <a:gd name="connsiteX21" fmla="*/ 581025 w 4300729"/>
                <a:gd name="connsiteY21" fmla="*/ 2676525 h 4314977"/>
                <a:gd name="connsiteX22" fmla="*/ 200025 w 4300729"/>
                <a:gd name="connsiteY22" fmla="*/ 2457450 h 4314977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  <a:gd name="connsiteX0" fmla="*/ 0 w 4300729"/>
                <a:gd name="connsiteY0" fmla="*/ 0 h 4336841"/>
                <a:gd name="connsiteX1" fmla="*/ 1190625 w 4300729"/>
                <a:gd name="connsiteY1" fmla="*/ 990600 h 4336841"/>
                <a:gd name="connsiteX2" fmla="*/ 1095375 w 4300729"/>
                <a:gd name="connsiteY2" fmla="*/ 1152525 h 4336841"/>
                <a:gd name="connsiteX3" fmla="*/ 1371600 w 4300729"/>
                <a:gd name="connsiteY3" fmla="*/ 1390650 h 4336841"/>
                <a:gd name="connsiteX4" fmla="*/ 1276350 w 4300729"/>
                <a:gd name="connsiteY4" fmla="*/ 1552575 h 4336841"/>
                <a:gd name="connsiteX5" fmla="*/ 1590675 w 4300729"/>
                <a:gd name="connsiteY5" fmla="*/ 1762125 h 4336841"/>
                <a:gd name="connsiteX6" fmla="*/ 1863090 w 4300729"/>
                <a:gd name="connsiteY6" fmla="*/ 1735455 h 4336841"/>
                <a:gd name="connsiteX7" fmla="*/ 1584960 w 4300729"/>
                <a:gd name="connsiteY7" fmla="*/ 2419350 h 4336841"/>
                <a:gd name="connsiteX8" fmla="*/ 2493645 w 4300729"/>
                <a:gd name="connsiteY8" fmla="*/ 2150745 h 4336841"/>
                <a:gd name="connsiteX9" fmla="*/ 2838450 w 4300729"/>
                <a:gd name="connsiteY9" fmla="*/ 2228850 h 4336841"/>
                <a:gd name="connsiteX10" fmla="*/ 4175760 w 4300729"/>
                <a:gd name="connsiteY10" fmla="*/ 3162300 h 4336841"/>
                <a:gd name="connsiteX11" fmla="*/ 3867150 w 4300729"/>
                <a:gd name="connsiteY11" fmla="*/ 3558540 h 4336841"/>
                <a:gd name="connsiteX12" fmla="*/ 3499485 w 4300729"/>
                <a:gd name="connsiteY12" fmla="*/ 3825240 h 4336841"/>
                <a:gd name="connsiteX13" fmla="*/ 3124200 w 4300729"/>
                <a:gd name="connsiteY13" fmla="*/ 4114800 h 4336841"/>
                <a:gd name="connsiteX14" fmla="*/ 2514600 w 4300729"/>
                <a:gd name="connsiteY14" fmla="*/ 4114800 h 4336841"/>
                <a:gd name="connsiteX15" fmla="*/ 2257425 w 4300729"/>
                <a:gd name="connsiteY15" fmla="*/ 3695700 h 4336841"/>
                <a:gd name="connsiteX16" fmla="*/ 1905000 w 4300729"/>
                <a:gd name="connsiteY16" fmla="*/ 3421380 h 4336841"/>
                <a:gd name="connsiteX17" fmla="*/ 1491615 w 4300729"/>
                <a:gd name="connsiteY17" fmla="*/ 3133725 h 4336841"/>
                <a:gd name="connsiteX18" fmla="*/ 1099185 w 4300729"/>
                <a:gd name="connsiteY18" fmla="*/ 3011805 h 4336841"/>
                <a:gd name="connsiteX19" fmla="*/ 933450 w 4300729"/>
                <a:gd name="connsiteY19" fmla="*/ 2733675 h 4336841"/>
                <a:gd name="connsiteX20" fmla="*/ 666750 w 4300729"/>
                <a:gd name="connsiteY20" fmla="*/ 2543175 h 4336841"/>
                <a:gd name="connsiteX21" fmla="*/ 581025 w 4300729"/>
                <a:gd name="connsiteY21" fmla="*/ 2676525 h 4336841"/>
                <a:gd name="connsiteX22" fmla="*/ 200025 w 4300729"/>
                <a:gd name="connsiteY22" fmla="*/ 2457450 h 433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300729" h="4336841">
                  <a:moveTo>
                    <a:pt x="0" y="0"/>
                  </a:moveTo>
                  <a:lnTo>
                    <a:pt x="1190625" y="990600"/>
                  </a:lnTo>
                  <a:lnTo>
                    <a:pt x="1095375" y="1152525"/>
                  </a:lnTo>
                  <a:lnTo>
                    <a:pt x="1371600" y="1390650"/>
                  </a:lnTo>
                  <a:cubicBezTo>
                    <a:pt x="1343660" y="1424940"/>
                    <a:pt x="1330960" y="1468755"/>
                    <a:pt x="1276350" y="1552575"/>
                  </a:cubicBezTo>
                  <a:lnTo>
                    <a:pt x="1590675" y="1762125"/>
                  </a:lnTo>
                  <a:lnTo>
                    <a:pt x="1863090" y="1735455"/>
                  </a:lnTo>
                  <a:cubicBezTo>
                    <a:pt x="1779905" y="1943100"/>
                    <a:pt x="1500505" y="2352675"/>
                    <a:pt x="1584960" y="2419350"/>
                  </a:cubicBezTo>
                  <a:cubicBezTo>
                    <a:pt x="1848485" y="2598420"/>
                    <a:pt x="2131060" y="2545080"/>
                    <a:pt x="2493645" y="2150745"/>
                  </a:cubicBezTo>
                  <a:cubicBezTo>
                    <a:pt x="2632710" y="2167890"/>
                    <a:pt x="2667000" y="2194560"/>
                    <a:pt x="2838450" y="2228850"/>
                  </a:cubicBezTo>
                  <a:cubicBezTo>
                    <a:pt x="3365500" y="2581275"/>
                    <a:pt x="3705860" y="2830830"/>
                    <a:pt x="4175760" y="3162300"/>
                  </a:cubicBezTo>
                  <a:cubicBezTo>
                    <a:pt x="4492625" y="3402965"/>
                    <a:pt x="4138930" y="3763645"/>
                    <a:pt x="3867150" y="3558540"/>
                  </a:cubicBezTo>
                  <a:cubicBezTo>
                    <a:pt x="4075430" y="3846830"/>
                    <a:pt x="3731260" y="4053205"/>
                    <a:pt x="3499485" y="3825240"/>
                  </a:cubicBezTo>
                  <a:cubicBezTo>
                    <a:pt x="3655695" y="4135755"/>
                    <a:pt x="3339465" y="4251960"/>
                    <a:pt x="3124200" y="4114800"/>
                  </a:cubicBezTo>
                  <a:cubicBezTo>
                    <a:pt x="3195320" y="4331970"/>
                    <a:pt x="2860675" y="4480560"/>
                    <a:pt x="2514600" y="4114800"/>
                  </a:cubicBezTo>
                  <a:cubicBezTo>
                    <a:pt x="2600325" y="3889375"/>
                    <a:pt x="2466975" y="3663950"/>
                    <a:pt x="2257425" y="3695700"/>
                  </a:cubicBezTo>
                  <a:cubicBezTo>
                    <a:pt x="2286000" y="3454400"/>
                    <a:pt x="2052637" y="3331845"/>
                    <a:pt x="1905000" y="3421380"/>
                  </a:cubicBezTo>
                  <a:cubicBezTo>
                    <a:pt x="1963925" y="3231958"/>
                    <a:pt x="1637665" y="3032125"/>
                    <a:pt x="1491615" y="3133725"/>
                  </a:cubicBezTo>
                  <a:cubicBezTo>
                    <a:pt x="1548130" y="2995295"/>
                    <a:pt x="1286510" y="2834005"/>
                    <a:pt x="1099185" y="3011805"/>
                  </a:cubicBezTo>
                  <a:lnTo>
                    <a:pt x="933450" y="2733675"/>
                  </a:lnTo>
                  <a:lnTo>
                    <a:pt x="666750" y="2543175"/>
                  </a:lnTo>
                  <a:lnTo>
                    <a:pt x="581025" y="2676525"/>
                  </a:lnTo>
                  <a:lnTo>
                    <a:pt x="200025" y="2457450"/>
                  </a:lnTo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D638932-1560-F78F-DAD1-8CB2E4F99B84}"/>
                </a:ext>
              </a:extLst>
            </p:cNvPr>
            <p:cNvSpPr/>
            <p:nvPr/>
          </p:nvSpPr>
          <p:spPr>
            <a:xfrm>
              <a:off x="2979453" y="4301052"/>
              <a:ext cx="1379276" cy="1206796"/>
            </a:xfrm>
            <a:custGeom>
              <a:avLst/>
              <a:gdLst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57150 w 1381125"/>
                <a:gd name="connsiteY10" fmla="*/ 24765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224790 h 1209675"/>
                <a:gd name="connsiteX0" fmla="*/ 0 w 1381125"/>
                <a:gd name="connsiteY0" fmla="*/ 228600 h 1209675"/>
                <a:gd name="connsiteX1" fmla="*/ 285750 w 1381125"/>
                <a:gd name="connsiteY1" fmla="*/ 381000 h 1209675"/>
                <a:gd name="connsiteX2" fmla="*/ 581025 w 1381125"/>
                <a:gd name="connsiteY2" fmla="*/ 676275 h 1209675"/>
                <a:gd name="connsiteX3" fmla="*/ 847725 w 1381125"/>
                <a:gd name="connsiteY3" fmla="*/ 952500 h 1209675"/>
                <a:gd name="connsiteX4" fmla="*/ 1257300 w 1381125"/>
                <a:gd name="connsiteY4" fmla="*/ 1209675 h 1209675"/>
                <a:gd name="connsiteX5" fmla="*/ 1381125 w 1381125"/>
                <a:gd name="connsiteY5" fmla="*/ 828675 h 1209675"/>
                <a:gd name="connsiteX6" fmla="*/ 1123950 w 1381125"/>
                <a:gd name="connsiteY6" fmla="*/ 676275 h 1209675"/>
                <a:gd name="connsiteX7" fmla="*/ 838200 w 1381125"/>
                <a:gd name="connsiteY7" fmla="*/ 400050 h 1209675"/>
                <a:gd name="connsiteX8" fmla="*/ 447675 w 1381125"/>
                <a:gd name="connsiteY8" fmla="*/ 219075 h 1209675"/>
                <a:gd name="connsiteX9" fmla="*/ 114300 w 1381125"/>
                <a:gd name="connsiteY9" fmla="*/ 0 h 1209675"/>
                <a:gd name="connsiteX10" fmla="*/ 7620 w 1381125"/>
                <a:gd name="connsiteY10" fmla="*/ 194310 h 1209675"/>
                <a:gd name="connsiteX0" fmla="*/ 3810 w 1384935"/>
                <a:gd name="connsiteY0" fmla="*/ 228600 h 1209675"/>
                <a:gd name="connsiteX1" fmla="*/ 289560 w 1384935"/>
                <a:gd name="connsiteY1" fmla="*/ 381000 h 1209675"/>
                <a:gd name="connsiteX2" fmla="*/ 584835 w 1384935"/>
                <a:gd name="connsiteY2" fmla="*/ 676275 h 1209675"/>
                <a:gd name="connsiteX3" fmla="*/ 851535 w 1384935"/>
                <a:gd name="connsiteY3" fmla="*/ 952500 h 1209675"/>
                <a:gd name="connsiteX4" fmla="*/ 1261110 w 1384935"/>
                <a:gd name="connsiteY4" fmla="*/ 1209675 h 1209675"/>
                <a:gd name="connsiteX5" fmla="*/ 1384935 w 1384935"/>
                <a:gd name="connsiteY5" fmla="*/ 828675 h 1209675"/>
                <a:gd name="connsiteX6" fmla="*/ 1127760 w 1384935"/>
                <a:gd name="connsiteY6" fmla="*/ 676275 h 1209675"/>
                <a:gd name="connsiteX7" fmla="*/ 842010 w 1384935"/>
                <a:gd name="connsiteY7" fmla="*/ 400050 h 1209675"/>
                <a:gd name="connsiteX8" fmla="*/ 451485 w 1384935"/>
                <a:gd name="connsiteY8" fmla="*/ 219075 h 1209675"/>
                <a:gd name="connsiteX9" fmla="*/ 118110 w 1384935"/>
                <a:gd name="connsiteY9" fmla="*/ 0 h 1209675"/>
                <a:gd name="connsiteX10" fmla="*/ 0 w 1384935"/>
                <a:gd name="connsiteY10" fmla="*/ 23622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93370 w 1388745"/>
                <a:gd name="connsiteY1" fmla="*/ 38100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209675"/>
                <a:gd name="connsiteX1" fmla="*/ 243840 w 1388745"/>
                <a:gd name="connsiteY1" fmla="*/ 377190 h 1209675"/>
                <a:gd name="connsiteX2" fmla="*/ 588645 w 1388745"/>
                <a:gd name="connsiteY2" fmla="*/ 676275 h 1209675"/>
                <a:gd name="connsiteX3" fmla="*/ 855345 w 1388745"/>
                <a:gd name="connsiteY3" fmla="*/ 952500 h 1209675"/>
                <a:gd name="connsiteX4" fmla="*/ 1264920 w 1388745"/>
                <a:gd name="connsiteY4" fmla="*/ 1209675 h 1209675"/>
                <a:gd name="connsiteX5" fmla="*/ 1388745 w 1388745"/>
                <a:gd name="connsiteY5" fmla="*/ 828675 h 1209675"/>
                <a:gd name="connsiteX6" fmla="*/ 1131570 w 1388745"/>
                <a:gd name="connsiteY6" fmla="*/ 676275 h 1209675"/>
                <a:gd name="connsiteX7" fmla="*/ 845820 w 1388745"/>
                <a:gd name="connsiteY7" fmla="*/ 400050 h 1209675"/>
                <a:gd name="connsiteX8" fmla="*/ 455295 w 1388745"/>
                <a:gd name="connsiteY8" fmla="*/ 219075 h 1209675"/>
                <a:gd name="connsiteX9" fmla="*/ 121920 w 1388745"/>
                <a:gd name="connsiteY9" fmla="*/ 0 h 1209675"/>
                <a:gd name="connsiteX10" fmla="*/ 0 w 1388745"/>
                <a:gd name="connsiteY10" fmla="*/ 201930 h 1209675"/>
                <a:gd name="connsiteX0" fmla="*/ 7620 w 1388745"/>
                <a:gd name="connsiteY0" fmla="*/ 228600 h 1106805"/>
                <a:gd name="connsiteX1" fmla="*/ 243840 w 1388745"/>
                <a:gd name="connsiteY1" fmla="*/ 377190 h 1106805"/>
                <a:gd name="connsiteX2" fmla="*/ 588645 w 1388745"/>
                <a:gd name="connsiteY2" fmla="*/ 676275 h 1106805"/>
                <a:gd name="connsiteX3" fmla="*/ 855345 w 1388745"/>
                <a:gd name="connsiteY3" fmla="*/ 952500 h 1106805"/>
                <a:gd name="connsiteX4" fmla="*/ 1268730 w 1388745"/>
                <a:gd name="connsiteY4" fmla="*/ 1106805 h 1106805"/>
                <a:gd name="connsiteX5" fmla="*/ 1388745 w 1388745"/>
                <a:gd name="connsiteY5" fmla="*/ 828675 h 1106805"/>
                <a:gd name="connsiteX6" fmla="*/ 1131570 w 1388745"/>
                <a:gd name="connsiteY6" fmla="*/ 676275 h 1106805"/>
                <a:gd name="connsiteX7" fmla="*/ 845820 w 1388745"/>
                <a:gd name="connsiteY7" fmla="*/ 400050 h 1106805"/>
                <a:gd name="connsiteX8" fmla="*/ 455295 w 1388745"/>
                <a:gd name="connsiteY8" fmla="*/ 219075 h 1106805"/>
                <a:gd name="connsiteX9" fmla="*/ 121920 w 1388745"/>
                <a:gd name="connsiteY9" fmla="*/ 0 h 1106805"/>
                <a:gd name="connsiteX10" fmla="*/ 0 w 1388745"/>
                <a:gd name="connsiteY10" fmla="*/ 201930 h 1106805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88745"/>
                <a:gd name="connsiteY0" fmla="*/ 228600 h 1161688"/>
                <a:gd name="connsiteX1" fmla="*/ 243840 w 1388745"/>
                <a:gd name="connsiteY1" fmla="*/ 377190 h 1161688"/>
                <a:gd name="connsiteX2" fmla="*/ 588645 w 1388745"/>
                <a:gd name="connsiteY2" fmla="*/ 676275 h 1161688"/>
                <a:gd name="connsiteX3" fmla="*/ 855345 w 1388745"/>
                <a:gd name="connsiteY3" fmla="*/ 952500 h 1161688"/>
                <a:gd name="connsiteX4" fmla="*/ 1268730 w 1388745"/>
                <a:gd name="connsiteY4" fmla="*/ 1106805 h 1161688"/>
                <a:gd name="connsiteX5" fmla="*/ 1388745 w 1388745"/>
                <a:gd name="connsiteY5" fmla="*/ 828675 h 1161688"/>
                <a:gd name="connsiteX6" fmla="*/ 1131570 w 1388745"/>
                <a:gd name="connsiteY6" fmla="*/ 676275 h 1161688"/>
                <a:gd name="connsiteX7" fmla="*/ 845820 w 1388745"/>
                <a:gd name="connsiteY7" fmla="*/ 400050 h 1161688"/>
                <a:gd name="connsiteX8" fmla="*/ 455295 w 1388745"/>
                <a:gd name="connsiteY8" fmla="*/ 219075 h 1161688"/>
                <a:gd name="connsiteX9" fmla="*/ 121920 w 1388745"/>
                <a:gd name="connsiteY9" fmla="*/ 0 h 1161688"/>
                <a:gd name="connsiteX10" fmla="*/ 0 w 1388745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97320"/>
                <a:gd name="connsiteY0" fmla="*/ 228600 h 1161688"/>
                <a:gd name="connsiteX1" fmla="*/ 243840 w 1397320"/>
                <a:gd name="connsiteY1" fmla="*/ 377190 h 1161688"/>
                <a:gd name="connsiteX2" fmla="*/ 588645 w 1397320"/>
                <a:gd name="connsiteY2" fmla="*/ 676275 h 1161688"/>
                <a:gd name="connsiteX3" fmla="*/ 855345 w 1397320"/>
                <a:gd name="connsiteY3" fmla="*/ 952500 h 1161688"/>
                <a:gd name="connsiteX4" fmla="*/ 1268730 w 1397320"/>
                <a:gd name="connsiteY4" fmla="*/ 1106805 h 1161688"/>
                <a:gd name="connsiteX5" fmla="*/ 1388745 w 1397320"/>
                <a:gd name="connsiteY5" fmla="*/ 828675 h 1161688"/>
                <a:gd name="connsiteX6" fmla="*/ 1131570 w 1397320"/>
                <a:gd name="connsiteY6" fmla="*/ 676275 h 1161688"/>
                <a:gd name="connsiteX7" fmla="*/ 845820 w 1397320"/>
                <a:gd name="connsiteY7" fmla="*/ 400050 h 1161688"/>
                <a:gd name="connsiteX8" fmla="*/ 455295 w 1397320"/>
                <a:gd name="connsiteY8" fmla="*/ 219075 h 1161688"/>
                <a:gd name="connsiteX9" fmla="*/ 121920 w 1397320"/>
                <a:gd name="connsiteY9" fmla="*/ 0 h 1161688"/>
                <a:gd name="connsiteX10" fmla="*/ 0 w 1397320"/>
                <a:gd name="connsiteY10" fmla="*/ 201930 h 1161688"/>
                <a:gd name="connsiteX0" fmla="*/ 7620 w 1376446"/>
                <a:gd name="connsiteY0" fmla="*/ 228600 h 1161688"/>
                <a:gd name="connsiteX1" fmla="*/ 243840 w 1376446"/>
                <a:gd name="connsiteY1" fmla="*/ 377190 h 1161688"/>
                <a:gd name="connsiteX2" fmla="*/ 588645 w 1376446"/>
                <a:gd name="connsiteY2" fmla="*/ 676275 h 1161688"/>
                <a:gd name="connsiteX3" fmla="*/ 855345 w 1376446"/>
                <a:gd name="connsiteY3" fmla="*/ 952500 h 1161688"/>
                <a:gd name="connsiteX4" fmla="*/ 1268730 w 1376446"/>
                <a:gd name="connsiteY4" fmla="*/ 1106805 h 1161688"/>
                <a:gd name="connsiteX5" fmla="*/ 1365885 w 1376446"/>
                <a:gd name="connsiteY5" fmla="*/ 859155 h 1161688"/>
                <a:gd name="connsiteX6" fmla="*/ 1131570 w 1376446"/>
                <a:gd name="connsiteY6" fmla="*/ 676275 h 1161688"/>
                <a:gd name="connsiteX7" fmla="*/ 845820 w 1376446"/>
                <a:gd name="connsiteY7" fmla="*/ 400050 h 1161688"/>
                <a:gd name="connsiteX8" fmla="*/ 455295 w 1376446"/>
                <a:gd name="connsiteY8" fmla="*/ 219075 h 1161688"/>
                <a:gd name="connsiteX9" fmla="*/ 121920 w 1376446"/>
                <a:gd name="connsiteY9" fmla="*/ 0 h 1161688"/>
                <a:gd name="connsiteX10" fmla="*/ 0 w 1376446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67627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31570 w 1365973"/>
                <a:gd name="connsiteY6" fmla="*/ 71818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45820 w 1365973"/>
                <a:gd name="connsiteY7" fmla="*/ 40005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815340 w 1365973"/>
                <a:gd name="connsiteY7" fmla="*/ 40767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55295 w 1365973"/>
                <a:gd name="connsiteY8" fmla="*/ 21907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6200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40055 w 1365973"/>
                <a:gd name="connsiteY8" fmla="*/ 20383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421005 w 1365973"/>
                <a:gd name="connsiteY8" fmla="*/ 19621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28600 h 1161688"/>
                <a:gd name="connsiteX1" fmla="*/ 243840 w 1365973"/>
                <a:gd name="connsiteY1" fmla="*/ 377190 h 1161688"/>
                <a:gd name="connsiteX2" fmla="*/ 588645 w 1365973"/>
                <a:gd name="connsiteY2" fmla="*/ 676275 h 1161688"/>
                <a:gd name="connsiteX3" fmla="*/ 855345 w 1365973"/>
                <a:gd name="connsiteY3" fmla="*/ 952500 h 1161688"/>
                <a:gd name="connsiteX4" fmla="*/ 1268730 w 1365973"/>
                <a:gd name="connsiteY4" fmla="*/ 1106805 h 1161688"/>
                <a:gd name="connsiteX5" fmla="*/ 1365885 w 1365973"/>
                <a:gd name="connsiteY5" fmla="*/ 859155 h 1161688"/>
                <a:gd name="connsiteX6" fmla="*/ 1112520 w 1365973"/>
                <a:gd name="connsiteY6" fmla="*/ 702945 h 1161688"/>
                <a:gd name="connsiteX7" fmla="*/ 704850 w 1365973"/>
                <a:gd name="connsiteY7" fmla="*/ 419100 h 1161688"/>
                <a:gd name="connsiteX8" fmla="*/ 371475 w 1365973"/>
                <a:gd name="connsiteY8" fmla="*/ 177165 h 1161688"/>
                <a:gd name="connsiteX9" fmla="*/ 121920 w 1365973"/>
                <a:gd name="connsiteY9" fmla="*/ 0 h 1161688"/>
                <a:gd name="connsiteX10" fmla="*/ 0 w 1365973"/>
                <a:gd name="connsiteY10" fmla="*/ 201930 h 1161688"/>
                <a:gd name="connsiteX0" fmla="*/ 7620 w 1365973"/>
                <a:gd name="connsiteY0" fmla="*/ 251322 h 1184410"/>
                <a:gd name="connsiteX1" fmla="*/ 243840 w 1365973"/>
                <a:gd name="connsiteY1" fmla="*/ 399912 h 1184410"/>
                <a:gd name="connsiteX2" fmla="*/ 588645 w 1365973"/>
                <a:gd name="connsiteY2" fmla="*/ 698997 h 1184410"/>
                <a:gd name="connsiteX3" fmla="*/ 855345 w 1365973"/>
                <a:gd name="connsiteY3" fmla="*/ 975222 h 1184410"/>
                <a:gd name="connsiteX4" fmla="*/ 1268730 w 1365973"/>
                <a:gd name="connsiteY4" fmla="*/ 1129527 h 1184410"/>
                <a:gd name="connsiteX5" fmla="*/ 1365885 w 1365973"/>
                <a:gd name="connsiteY5" fmla="*/ 881877 h 1184410"/>
                <a:gd name="connsiteX6" fmla="*/ 1112520 w 1365973"/>
                <a:gd name="connsiteY6" fmla="*/ 725667 h 1184410"/>
                <a:gd name="connsiteX7" fmla="*/ 704850 w 1365973"/>
                <a:gd name="connsiteY7" fmla="*/ 441822 h 1184410"/>
                <a:gd name="connsiteX8" fmla="*/ 371475 w 1365973"/>
                <a:gd name="connsiteY8" fmla="*/ 199887 h 1184410"/>
                <a:gd name="connsiteX9" fmla="*/ 121920 w 1365973"/>
                <a:gd name="connsiteY9" fmla="*/ 22722 h 1184410"/>
                <a:gd name="connsiteX10" fmla="*/ 0 w 1365973"/>
                <a:gd name="connsiteY10" fmla="*/ 224652 h 1184410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7147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7620 w 1365973"/>
                <a:gd name="connsiteY0" fmla="*/ 263643 h 1196731"/>
                <a:gd name="connsiteX1" fmla="*/ 243840 w 1365973"/>
                <a:gd name="connsiteY1" fmla="*/ 412233 h 1196731"/>
                <a:gd name="connsiteX2" fmla="*/ 588645 w 1365973"/>
                <a:gd name="connsiteY2" fmla="*/ 711318 h 1196731"/>
                <a:gd name="connsiteX3" fmla="*/ 855345 w 1365973"/>
                <a:gd name="connsiteY3" fmla="*/ 987543 h 1196731"/>
                <a:gd name="connsiteX4" fmla="*/ 1268730 w 1365973"/>
                <a:gd name="connsiteY4" fmla="*/ 1141848 h 1196731"/>
                <a:gd name="connsiteX5" fmla="*/ 1365885 w 1365973"/>
                <a:gd name="connsiteY5" fmla="*/ 894198 h 1196731"/>
                <a:gd name="connsiteX6" fmla="*/ 1112520 w 1365973"/>
                <a:gd name="connsiteY6" fmla="*/ 737988 h 1196731"/>
                <a:gd name="connsiteX7" fmla="*/ 704850 w 1365973"/>
                <a:gd name="connsiteY7" fmla="*/ 454143 h 1196731"/>
                <a:gd name="connsiteX8" fmla="*/ 352425 w 1365973"/>
                <a:gd name="connsiteY8" fmla="*/ 212208 h 1196731"/>
                <a:gd name="connsiteX9" fmla="*/ 121920 w 1365973"/>
                <a:gd name="connsiteY9" fmla="*/ 35043 h 1196731"/>
                <a:gd name="connsiteX10" fmla="*/ 0 w 1365973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3069 w 1379042"/>
                <a:gd name="connsiteY10" fmla="*/ 23697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0" fmla="*/ 1639 w 1379042"/>
                <a:gd name="connsiteY0" fmla="*/ 236973 h 1196731"/>
                <a:gd name="connsiteX1" fmla="*/ 256909 w 1379042"/>
                <a:gd name="connsiteY1" fmla="*/ 412233 h 1196731"/>
                <a:gd name="connsiteX2" fmla="*/ 601714 w 1379042"/>
                <a:gd name="connsiteY2" fmla="*/ 711318 h 1196731"/>
                <a:gd name="connsiteX3" fmla="*/ 868414 w 1379042"/>
                <a:gd name="connsiteY3" fmla="*/ 987543 h 1196731"/>
                <a:gd name="connsiteX4" fmla="*/ 1281799 w 1379042"/>
                <a:gd name="connsiteY4" fmla="*/ 1141848 h 1196731"/>
                <a:gd name="connsiteX5" fmla="*/ 1378954 w 1379042"/>
                <a:gd name="connsiteY5" fmla="*/ 894198 h 1196731"/>
                <a:gd name="connsiteX6" fmla="*/ 1125589 w 1379042"/>
                <a:gd name="connsiteY6" fmla="*/ 737988 h 1196731"/>
                <a:gd name="connsiteX7" fmla="*/ 717919 w 1379042"/>
                <a:gd name="connsiteY7" fmla="*/ 454143 h 1196731"/>
                <a:gd name="connsiteX8" fmla="*/ 365494 w 1379042"/>
                <a:gd name="connsiteY8" fmla="*/ 212208 h 1196731"/>
                <a:gd name="connsiteX9" fmla="*/ 134989 w 1379042"/>
                <a:gd name="connsiteY9" fmla="*/ 35043 h 1196731"/>
                <a:gd name="connsiteX10" fmla="*/ 1639 w 1379042"/>
                <a:gd name="connsiteY10" fmla="*/ 229353 h 1196731"/>
                <a:gd name="connsiteX11" fmla="*/ 1639 w 1379042"/>
                <a:gd name="connsiteY11" fmla="*/ 236973 h 1196731"/>
                <a:gd name="connsiteX0" fmla="*/ 2847 w 1380250"/>
                <a:gd name="connsiteY0" fmla="*/ 236973 h 1196731"/>
                <a:gd name="connsiteX1" fmla="*/ 258117 w 1380250"/>
                <a:gd name="connsiteY1" fmla="*/ 412233 h 1196731"/>
                <a:gd name="connsiteX2" fmla="*/ 602922 w 1380250"/>
                <a:gd name="connsiteY2" fmla="*/ 711318 h 1196731"/>
                <a:gd name="connsiteX3" fmla="*/ 869622 w 1380250"/>
                <a:gd name="connsiteY3" fmla="*/ 987543 h 1196731"/>
                <a:gd name="connsiteX4" fmla="*/ 1283007 w 1380250"/>
                <a:gd name="connsiteY4" fmla="*/ 1141848 h 1196731"/>
                <a:gd name="connsiteX5" fmla="*/ 1380162 w 1380250"/>
                <a:gd name="connsiteY5" fmla="*/ 894198 h 1196731"/>
                <a:gd name="connsiteX6" fmla="*/ 1126797 w 1380250"/>
                <a:gd name="connsiteY6" fmla="*/ 737988 h 1196731"/>
                <a:gd name="connsiteX7" fmla="*/ 719127 w 1380250"/>
                <a:gd name="connsiteY7" fmla="*/ 454143 h 1196731"/>
                <a:gd name="connsiteX8" fmla="*/ 366702 w 1380250"/>
                <a:gd name="connsiteY8" fmla="*/ 212208 h 1196731"/>
                <a:gd name="connsiteX9" fmla="*/ 136197 w 1380250"/>
                <a:gd name="connsiteY9" fmla="*/ 35043 h 1196731"/>
                <a:gd name="connsiteX10" fmla="*/ 2847 w 1380250"/>
                <a:gd name="connsiteY10" fmla="*/ 236973 h 1196731"/>
                <a:gd name="connsiteX0" fmla="*/ 1640 w 1379043"/>
                <a:gd name="connsiteY0" fmla="*/ 236973 h 1196731"/>
                <a:gd name="connsiteX1" fmla="*/ 256910 w 1379043"/>
                <a:gd name="connsiteY1" fmla="*/ 412233 h 1196731"/>
                <a:gd name="connsiteX2" fmla="*/ 601715 w 1379043"/>
                <a:gd name="connsiteY2" fmla="*/ 711318 h 1196731"/>
                <a:gd name="connsiteX3" fmla="*/ 868415 w 1379043"/>
                <a:gd name="connsiteY3" fmla="*/ 987543 h 1196731"/>
                <a:gd name="connsiteX4" fmla="*/ 1281800 w 1379043"/>
                <a:gd name="connsiteY4" fmla="*/ 1141848 h 1196731"/>
                <a:gd name="connsiteX5" fmla="*/ 1378955 w 1379043"/>
                <a:gd name="connsiteY5" fmla="*/ 894198 h 1196731"/>
                <a:gd name="connsiteX6" fmla="*/ 1125590 w 1379043"/>
                <a:gd name="connsiteY6" fmla="*/ 737988 h 1196731"/>
                <a:gd name="connsiteX7" fmla="*/ 717920 w 1379043"/>
                <a:gd name="connsiteY7" fmla="*/ 454143 h 1196731"/>
                <a:gd name="connsiteX8" fmla="*/ 365495 w 1379043"/>
                <a:gd name="connsiteY8" fmla="*/ 212208 h 1196731"/>
                <a:gd name="connsiteX9" fmla="*/ 134990 w 1379043"/>
                <a:gd name="connsiteY9" fmla="*/ 35043 h 1196731"/>
                <a:gd name="connsiteX10" fmla="*/ 1640 w 1379043"/>
                <a:gd name="connsiteY10" fmla="*/ 236973 h 1196731"/>
                <a:gd name="connsiteX0" fmla="*/ 17 w 1377420"/>
                <a:gd name="connsiteY0" fmla="*/ 236973 h 1196731"/>
                <a:gd name="connsiteX1" fmla="*/ 255287 w 1377420"/>
                <a:gd name="connsiteY1" fmla="*/ 412233 h 1196731"/>
                <a:gd name="connsiteX2" fmla="*/ 600092 w 1377420"/>
                <a:gd name="connsiteY2" fmla="*/ 711318 h 1196731"/>
                <a:gd name="connsiteX3" fmla="*/ 866792 w 1377420"/>
                <a:gd name="connsiteY3" fmla="*/ 987543 h 1196731"/>
                <a:gd name="connsiteX4" fmla="*/ 1280177 w 1377420"/>
                <a:gd name="connsiteY4" fmla="*/ 1141848 h 1196731"/>
                <a:gd name="connsiteX5" fmla="*/ 1377332 w 1377420"/>
                <a:gd name="connsiteY5" fmla="*/ 894198 h 1196731"/>
                <a:gd name="connsiteX6" fmla="*/ 1123967 w 1377420"/>
                <a:gd name="connsiteY6" fmla="*/ 737988 h 1196731"/>
                <a:gd name="connsiteX7" fmla="*/ 716297 w 1377420"/>
                <a:gd name="connsiteY7" fmla="*/ 454143 h 1196731"/>
                <a:gd name="connsiteX8" fmla="*/ 363872 w 1377420"/>
                <a:gd name="connsiteY8" fmla="*/ 212208 h 1196731"/>
                <a:gd name="connsiteX9" fmla="*/ 133367 w 1377420"/>
                <a:gd name="connsiteY9" fmla="*/ 35043 h 1196731"/>
                <a:gd name="connsiteX10" fmla="*/ 17 w 1377420"/>
                <a:gd name="connsiteY10" fmla="*/ 236973 h 1196731"/>
                <a:gd name="connsiteX0" fmla="*/ 3783 w 1381186"/>
                <a:gd name="connsiteY0" fmla="*/ 236973 h 1196731"/>
                <a:gd name="connsiteX1" fmla="*/ 259053 w 1381186"/>
                <a:gd name="connsiteY1" fmla="*/ 412233 h 1196731"/>
                <a:gd name="connsiteX2" fmla="*/ 603858 w 1381186"/>
                <a:gd name="connsiteY2" fmla="*/ 711318 h 1196731"/>
                <a:gd name="connsiteX3" fmla="*/ 870558 w 1381186"/>
                <a:gd name="connsiteY3" fmla="*/ 987543 h 1196731"/>
                <a:gd name="connsiteX4" fmla="*/ 1283943 w 1381186"/>
                <a:gd name="connsiteY4" fmla="*/ 1141848 h 1196731"/>
                <a:gd name="connsiteX5" fmla="*/ 1381098 w 1381186"/>
                <a:gd name="connsiteY5" fmla="*/ 894198 h 1196731"/>
                <a:gd name="connsiteX6" fmla="*/ 1127733 w 1381186"/>
                <a:gd name="connsiteY6" fmla="*/ 737988 h 1196731"/>
                <a:gd name="connsiteX7" fmla="*/ 720063 w 1381186"/>
                <a:gd name="connsiteY7" fmla="*/ 454143 h 1196731"/>
                <a:gd name="connsiteX8" fmla="*/ 367638 w 1381186"/>
                <a:gd name="connsiteY8" fmla="*/ 212208 h 1196731"/>
                <a:gd name="connsiteX9" fmla="*/ 137133 w 1381186"/>
                <a:gd name="connsiteY9" fmla="*/ 35043 h 1196731"/>
                <a:gd name="connsiteX10" fmla="*/ 3783 w 1381186"/>
                <a:gd name="connsiteY10" fmla="*/ 236973 h 1196731"/>
                <a:gd name="connsiteX0" fmla="*/ 4467 w 1381870"/>
                <a:gd name="connsiteY0" fmla="*/ 236973 h 1196731"/>
                <a:gd name="connsiteX1" fmla="*/ 259737 w 1381870"/>
                <a:gd name="connsiteY1" fmla="*/ 412233 h 1196731"/>
                <a:gd name="connsiteX2" fmla="*/ 604542 w 1381870"/>
                <a:gd name="connsiteY2" fmla="*/ 711318 h 1196731"/>
                <a:gd name="connsiteX3" fmla="*/ 871242 w 1381870"/>
                <a:gd name="connsiteY3" fmla="*/ 987543 h 1196731"/>
                <a:gd name="connsiteX4" fmla="*/ 1284627 w 1381870"/>
                <a:gd name="connsiteY4" fmla="*/ 1141848 h 1196731"/>
                <a:gd name="connsiteX5" fmla="*/ 1381782 w 1381870"/>
                <a:gd name="connsiteY5" fmla="*/ 894198 h 1196731"/>
                <a:gd name="connsiteX6" fmla="*/ 1128417 w 1381870"/>
                <a:gd name="connsiteY6" fmla="*/ 737988 h 1196731"/>
                <a:gd name="connsiteX7" fmla="*/ 720747 w 1381870"/>
                <a:gd name="connsiteY7" fmla="*/ 454143 h 1196731"/>
                <a:gd name="connsiteX8" fmla="*/ 368322 w 1381870"/>
                <a:gd name="connsiteY8" fmla="*/ 212208 h 1196731"/>
                <a:gd name="connsiteX9" fmla="*/ 137817 w 1381870"/>
                <a:gd name="connsiteY9" fmla="*/ 35043 h 1196731"/>
                <a:gd name="connsiteX10" fmla="*/ 4467 w 1381870"/>
                <a:gd name="connsiteY10" fmla="*/ 236973 h 1196731"/>
                <a:gd name="connsiteX0" fmla="*/ 4467 w 1381870"/>
                <a:gd name="connsiteY0" fmla="*/ 217026 h 1176784"/>
                <a:gd name="connsiteX1" fmla="*/ 259737 w 1381870"/>
                <a:gd name="connsiteY1" fmla="*/ 392286 h 1176784"/>
                <a:gd name="connsiteX2" fmla="*/ 604542 w 1381870"/>
                <a:gd name="connsiteY2" fmla="*/ 691371 h 1176784"/>
                <a:gd name="connsiteX3" fmla="*/ 871242 w 1381870"/>
                <a:gd name="connsiteY3" fmla="*/ 967596 h 1176784"/>
                <a:gd name="connsiteX4" fmla="*/ 1284627 w 1381870"/>
                <a:gd name="connsiteY4" fmla="*/ 1121901 h 1176784"/>
                <a:gd name="connsiteX5" fmla="*/ 1381782 w 1381870"/>
                <a:gd name="connsiteY5" fmla="*/ 874251 h 1176784"/>
                <a:gd name="connsiteX6" fmla="*/ 1128417 w 1381870"/>
                <a:gd name="connsiteY6" fmla="*/ 718041 h 1176784"/>
                <a:gd name="connsiteX7" fmla="*/ 720747 w 1381870"/>
                <a:gd name="connsiteY7" fmla="*/ 434196 h 1176784"/>
                <a:gd name="connsiteX8" fmla="*/ 368322 w 1381870"/>
                <a:gd name="connsiteY8" fmla="*/ 192261 h 1176784"/>
                <a:gd name="connsiteX9" fmla="*/ 137817 w 1381870"/>
                <a:gd name="connsiteY9" fmla="*/ 15096 h 1176784"/>
                <a:gd name="connsiteX10" fmla="*/ 4467 w 1381870"/>
                <a:gd name="connsiteY10" fmla="*/ 217026 h 1176784"/>
                <a:gd name="connsiteX0" fmla="*/ 4825 w 1382228"/>
                <a:gd name="connsiteY0" fmla="*/ 236461 h 1196219"/>
                <a:gd name="connsiteX1" fmla="*/ 260095 w 1382228"/>
                <a:gd name="connsiteY1" fmla="*/ 411721 h 1196219"/>
                <a:gd name="connsiteX2" fmla="*/ 604900 w 1382228"/>
                <a:gd name="connsiteY2" fmla="*/ 710806 h 1196219"/>
                <a:gd name="connsiteX3" fmla="*/ 871600 w 1382228"/>
                <a:gd name="connsiteY3" fmla="*/ 987031 h 1196219"/>
                <a:gd name="connsiteX4" fmla="*/ 1284985 w 1382228"/>
                <a:gd name="connsiteY4" fmla="*/ 1141336 h 1196219"/>
                <a:gd name="connsiteX5" fmla="*/ 1382140 w 1382228"/>
                <a:gd name="connsiteY5" fmla="*/ 893686 h 1196219"/>
                <a:gd name="connsiteX6" fmla="*/ 1128775 w 1382228"/>
                <a:gd name="connsiteY6" fmla="*/ 737476 h 1196219"/>
                <a:gd name="connsiteX7" fmla="*/ 721105 w 1382228"/>
                <a:gd name="connsiteY7" fmla="*/ 453631 h 1196219"/>
                <a:gd name="connsiteX8" fmla="*/ 368680 w 1382228"/>
                <a:gd name="connsiteY8" fmla="*/ 211696 h 1196219"/>
                <a:gd name="connsiteX9" fmla="*/ 130555 w 1382228"/>
                <a:gd name="connsiteY9" fmla="*/ 11671 h 1196219"/>
                <a:gd name="connsiteX10" fmla="*/ 4825 w 1382228"/>
                <a:gd name="connsiteY10" fmla="*/ 236461 h 1196219"/>
                <a:gd name="connsiteX0" fmla="*/ 5218 w 1382621"/>
                <a:gd name="connsiteY0" fmla="*/ 236461 h 1196219"/>
                <a:gd name="connsiteX1" fmla="*/ 260488 w 1382621"/>
                <a:gd name="connsiteY1" fmla="*/ 411721 h 1196219"/>
                <a:gd name="connsiteX2" fmla="*/ 605293 w 1382621"/>
                <a:gd name="connsiteY2" fmla="*/ 710806 h 1196219"/>
                <a:gd name="connsiteX3" fmla="*/ 871993 w 1382621"/>
                <a:gd name="connsiteY3" fmla="*/ 987031 h 1196219"/>
                <a:gd name="connsiteX4" fmla="*/ 1285378 w 1382621"/>
                <a:gd name="connsiteY4" fmla="*/ 1141336 h 1196219"/>
                <a:gd name="connsiteX5" fmla="*/ 1382533 w 1382621"/>
                <a:gd name="connsiteY5" fmla="*/ 893686 h 1196219"/>
                <a:gd name="connsiteX6" fmla="*/ 1129168 w 1382621"/>
                <a:gd name="connsiteY6" fmla="*/ 737476 h 1196219"/>
                <a:gd name="connsiteX7" fmla="*/ 721498 w 1382621"/>
                <a:gd name="connsiteY7" fmla="*/ 453631 h 1196219"/>
                <a:gd name="connsiteX8" fmla="*/ 369073 w 1382621"/>
                <a:gd name="connsiteY8" fmla="*/ 211696 h 1196219"/>
                <a:gd name="connsiteX9" fmla="*/ 130948 w 1382621"/>
                <a:gd name="connsiteY9" fmla="*/ 11671 h 1196219"/>
                <a:gd name="connsiteX10" fmla="*/ 5218 w 1382621"/>
                <a:gd name="connsiteY10" fmla="*/ 236461 h 1196219"/>
                <a:gd name="connsiteX0" fmla="*/ 5218 w 1382621"/>
                <a:gd name="connsiteY0" fmla="*/ 244278 h 1204036"/>
                <a:gd name="connsiteX1" fmla="*/ 260488 w 1382621"/>
                <a:gd name="connsiteY1" fmla="*/ 419538 h 1204036"/>
                <a:gd name="connsiteX2" fmla="*/ 605293 w 1382621"/>
                <a:gd name="connsiteY2" fmla="*/ 718623 h 1204036"/>
                <a:gd name="connsiteX3" fmla="*/ 871993 w 1382621"/>
                <a:gd name="connsiteY3" fmla="*/ 994848 h 1204036"/>
                <a:gd name="connsiteX4" fmla="*/ 1285378 w 1382621"/>
                <a:gd name="connsiteY4" fmla="*/ 1149153 h 1204036"/>
                <a:gd name="connsiteX5" fmla="*/ 1382533 w 1382621"/>
                <a:gd name="connsiteY5" fmla="*/ 901503 h 1204036"/>
                <a:gd name="connsiteX6" fmla="*/ 1129168 w 1382621"/>
                <a:gd name="connsiteY6" fmla="*/ 745293 h 1204036"/>
                <a:gd name="connsiteX7" fmla="*/ 721498 w 1382621"/>
                <a:gd name="connsiteY7" fmla="*/ 461448 h 1204036"/>
                <a:gd name="connsiteX8" fmla="*/ 369073 w 1382621"/>
                <a:gd name="connsiteY8" fmla="*/ 219513 h 1204036"/>
                <a:gd name="connsiteX9" fmla="*/ 130948 w 1382621"/>
                <a:gd name="connsiteY9" fmla="*/ 19488 h 1204036"/>
                <a:gd name="connsiteX10" fmla="*/ 5218 w 1382621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19206 w 1380329"/>
                <a:gd name="connsiteY7" fmla="*/ 46144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2926 w 1380329"/>
                <a:gd name="connsiteY0" fmla="*/ 244278 h 1204036"/>
                <a:gd name="connsiteX1" fmla="*/ 258196 w 1380329"/>
                <a:gd name="connsiteY1" fmla="*/ 419538 h 1204036"/>
                <a:gd name="connsiteX2" fmla="*/ 603001 w 1380329"/>
                <a:gd name="connsiteY2" fmla="*/ 718623 h 1204036"/>
                <a:gd name="connsiteX3" fmla="*/ 869701 w 1380329"/>
                <a:gd name="connsiteY3" fmla="*/ 994848 h 1204036"/>
                <a:gd name="connsiteX4" fmla="*/ 1283086 w 1380329"/>
                <a:gd name="connsiteY4" fmla="*/ 1149153 h 1204036"/>
                <a:gd name="connsiteX5" fmla="*/ 1380241 w 1380329"/>
                <a:gd name="connsiteY5" fmla="*/ 901503 h 1204036"/>
                <a:gd name="connsiteX6" fmla="*/ 1126876 w 1380329"/>
                <a:gd name="connsiteY6" fmla="*/ 745293 h 1204036"/>
                <a:gd name="connsiteX7" fmla="*/ 780166 w 1380329"/>
                <a:gd name="connsiteY7" fmla="*/ 484308 h 1204036"/>
                <a:gd name="connsiteX8" fmla="*/ 366781 w 1380329"/>
                <a:gd name="connsiteY8" fmla="*/ 219513 h 1204036"/>
                <a:gd name="connsiteX9" fmla="*/ 128656 w 1380329"/>
                <a:gd name="connsiteY9" fmla="*/ 19488 h 1204036"/>
                <a:gd name="connsiteX10" fmla="*/ 2926 w 1380329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86864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4036"/>
                <a:gd name="connsiteX1" fmla="*/ 257143 w 1379276"/>
                <a:gd name="connsiteY1" fmla="*/ 419538 h 1204036"/>
                <a:gd name="connsiteX2" fmla="*/ 601948 w 1379276"/>
                <a:gd name="connsiteY2" fmla="*/ 718623 h 1204036"/>
                <a:gd name="connsiteX3" fmla="*/ 910558 w 1379276"/>
                <a:gd name="connsiteY3" fmla="*/ 994848 h 1204036"/>
                <a:gd name="connsiteX4" fmla="*/ 1282033 w 1379276"/>
                <a:gd name="connsiteY4" fmla="*/ 1149153 h 1204036"/>
                <a:gd name="connsiteX5" fmla="*/ 1379188 w 1379276"/>
                <a:gd name="connsiteY5" fmla="*/ 901503 h 1204036"/>
                <a:gd name="connsiteX6" fmla="*/ 1125823 w 1379276"/>
                <a:gd name="connsiteY6" fmla="*/ 745293 h 1204036"/>
                <a:gd name="connsiteX7" fmla="*/ 779113 w 1379276"/>
                <a:gd name="connsiteY7" fmla="*/ 484308 h 1204036"/>
                <a:gd name="connsiteX8" fmla="*/ 365728 w 1379276"/>
                <a:gd name="connsiteY8" fmla="*/ 219513 h 1204036"/>
                <a:gd name="connsiteX9" fmla="*/ 127603 w 1379276"/>
                <a:gd name="connsiteY9" fmla="*/ 19488 h 1204036"/>
                <a:gd name="connsiteX10" fmla="*/ 1873 w 1379276"/>
                <a:gd name="connsiteY10" fmla="*/ 244278 h 120403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0150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  <a:gd name="connsiteX0" fmla="*/ 1873 w 1379276"/>
                <a:gd name="connsiteY0" fmla="*/ 244278 h 1206796"/>
                <a:gd name="connsiteX1" fmla="*/ 257143 w 1379276"/>
                <a:gd name="connsiteY1" fmla="*/ 419538 h 1206796"/>
                <a:gd name="connsiteX2" fmla="*/ 601948 w 1379276"/>
                <a:gd name="connsiteY2" fmla="*/ 718623 h 1206796"/>
                <a:gd name="connsiteX3" fmla="*/ 910558 w 1379276"/>
                <a:gd name="connsiteY3" fmla="*/ 994848 h 1206796"/>
                <a:gd name="connsiteX4" fmla="*/ 1282033 w 1379276"/>
                <a:gd name="connsiteY4" fmla="*/ 1149153 h 1206796"/>
                <a:gd name="connsiteX5" fmla="*/ 1379188 w 1379276"/>
                <a:gd name="connsiteY5" fmla="*/ 928173 h 1206796"/>
                <a:gd name="connsiteX6" fmla="*/ 1125823 w 1379276"/>
                <a:gd name="connsiteY6" fmla="*/ 745293 h 1206796"/>
                <a:gd name="connsiteX7" fmla="*/ 779113 w 1379276"/>
                <a:gd name="connsiteY7" fmla="*/ 484308 h 1206796"/>
                <a:gd name="connsiteX8" fmla="*/ 365728 w 1379276"/>
                <a:gd name="connsiteY8" fmla="*/ 219513 h 1206796"/>
                <a:gd name="connsiteX9" fmla="*/ 127603 w 1379276"/>
                <a:gd name="connsiteY9" fmla="*/ 19488 h 1206796"/>
                <a:gd name="connsiteX10" fmla="*/ 1873 w 1379276"/>
                <a:gd name="connsiteY10" fmla="*/ 244278 h 120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9276" h="1206796">
                  <a:moveTo>
                    <a:pt x="1873" y="244278"/>
                  </a:moveTo>
                  <a:cubicBezTo>
                    <a:pt x="13303" y="348418"/>
                    <a:pt x="78073" y="441128"/>
                    <a:pt x="257143" y="419538"/>
                  </a:cubicBezTo>
                  <a:cubicBezTo>
                    <a:pt x="234918" y="564953"/>
                    <a:pt x="376523" y="782758"/>
                    <a:pt x="601948" y="718623"/>
                  </a:cubicBezTo>
                  <a:cubicBezTo>
                    <a:pt x="530828" y="947858"/>
                    <a:pt x="787368" y="1085653"/>
                    <a:pt x="910558" y="994848"/>
                  </a:cubicBezTo>
                  <a:cubicBezTo>
                    <a:pt x="917543" y="1160583"/>
                    <a:pt x="1065498" y="1284408"/>
                    <a:pt x="1282033" y="1149153"/>
                  </a:cubicBezTo>
                  <a:cubicBezTo>
                    <a:pt x="1352518" y="1094543"/>
                    <a:pt x="1381093" y="1009453"/>
                    <a:pt x="1379188" y="928173"/>
                  </a:cubicBezTo>
                  <a:cubicBezTo>
                    <a:pt x="1381093" y="869753"/>
                    <a:pt x="1291558" y="727513"/>
                    <a:pt x="1125823" y="745293"/>
                  </a:cubicBezTo>
                  <a:cubicBezTo>
                    <a:pt x="1156303" y="513518"/>
                    <a:pt x="939133" y="399853"/>
                    <a:pt x="779113" y="484308"/>
                  </a:cubicBezTo>
                  <a:cubicBezTo>
                    <a:pt x="833088" y="333813"/>
                    <a:pt x="574643" y="57588"/>
                    <a:pt x="365728" y="219513"/>
                  </a:cubicBezTo>
                  <a:cubicBezTo>
                    <a:pt x="414623" y="16948"/>
                    <a:pt x="193008" y="-33217"/>
                    <a:pt x="127603" y="19488"/>
                  </a:cubicBezTo>
                  <a:cubicBezTo>
                    <a:pt x="82201" y="42666"/>
                    <a:pt x="-14637" y="116643"/>
                    <a:pt x="1873" y="244278"/>
                  </a:cubicBezTo>
                  <a:close/>
                </a:path>
              </a:pathLst>
            </a:cu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18D4CD-018F-5A6D-683D-61105ED72FAB}"/>
              </a:ext>
            </a:extLst>
          </p:cNvPr>
          <p:cNvGrpSpPr/>
          <p:nvPr/>
        </p:nvGrpSpPr>
        <p:grpSpPr>
          <a:xfrm>
            <a:off x="3760432" y="1764251"/>
            <a:ext cx="2249427" cy="563010"/>
            <a:chOff x="2551706" y="4274302"/>
            <a:chExt cx="2396751" cy="5630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0C0A6F-421F-4425-D70E-39134418ECA6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5084A4-2B03-34D3-F33D-5A67AED9ABED}"/>
                </a:ext>
              </a:extLst>
            </p:cNvPr>
            <p:cNvSpPr txBox="1"/>
            <p:nvPr/>
          </p:nvSpPr>
          <p:spPr>
            <a:xfrm>
              <a:off x="2611491" y="4274302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26B57-D01D-6A2C-B940-B488616E9C8E}"/>
              </a:ext>
            </a:extLst>
          </p:cNvPr>
          <p:cNvGrpSpPr/>
          <p:nvPr/>
        </p:nvGrpSpPr>
        <p:grpSpPr>
          <a:xfrm>
            <a:off x="673219" y="4754921"/>
            <a:ext cx="2126423" cy="553998"/>
            <a:chOff x="2551705" y="4283314"/>
            <a:chExt cx="2357003" cy="55399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186FDF-03FF-D051-109E-9D5812BE866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31EF70-8CF5-5A0D-F545-25FCB648DE2E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5AA61FC-17E9-DA5E-D8AE-EBA23FBF9B35}"/>
              </a:ext>
            </a:extLst>
          </p:cNvPr>
          <p:cNvSpPr txBox="1"/>
          <p:nvPr/>
        </p:nvSpPr>
        <p:spPr>
          <a:xfrm>
            <a:off x="7498362" y="5523627"/>
            <a:ext cx="266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5FE41D-F528-1877-61E1-06C498113271}"/>
              </a:ext>
            </a:extLst>
          </p:cNvPr>
          <p:cNvSpPr txBox="1"/>
          <p:nvPr/>
        </p:nvSpPr>
        <p:spPr>
          <a:xfrm>
            <a:off x="8682507" y="2576235"/>
            <a:ext cx="2351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>
                <a:cs typeface="Arial" pitchFamily="34" charset="0"/>
              </a:rPr>
              <a:t>.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7" name="Заголовок 26">
            <a:extLst>
              <a:ext uri="{FF2B5EF4-FFF2-40B4-BE49-F238E27FC236}">
                <a16:creationId xmlns:a16="http://schemas.microsoft.com/office/drawing/2014/main" id="{8C0CAB24-C83F-4E15-8961-3413531B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52" y="455078"/>
            <a:ext cx="10513437" cy="54000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Century Gothic" panose="020B0502020202020204" pitchFamily="34" charset="0"/>
              </a:rPr>
              <a:t>Условия сотрудничества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F54A1A-F816-4CFA-AC4D-39CDB4639A15}"/>
              </a:ext>
            </a:extLst>
          </p:cNvPr>
          <p:cNvSpPr txBox="1"/>
          <p:nvPr/>
        </p:nvSpPr>
        <p:spPr>
          <a:xfrm>
            <a:off x="104357" y="1602099"/>
            <a:ext cx="386115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94682"/>
                </a:solidFill>
                <a:latin typeface="Century Gothic" panose="020B0502020202020204" pitchFamily="34" charset="0"/>
              </a:rPr>
              <a:t>Честная оплата — только за результат</a:t>
            </a:r>
          </a:p>
          <a:p>
            <a:r>
              <a:rPr lang="ru-RU" dirty="0">
                <a:solidFill>
                  <a:srgbClr val="594682"/>
                </a:solidFill>
                <a:latin typeface="Century Gothic" panose="020B0502020202020204" pitchFamily="34" charset="0"/>
              </a:rPr>
              <a:t>Вы платите за внедрение решений, </a:t>
            </a:r>
            <a:r>
              <a:rPr lang="ru-RU" dirty="0">
                <a:solidFill>
                  <a:srgbClr val="FF0000"/>
                </a:solidFill>
                <a:latin typeface="Century Gothic" panose="020B0502020202020204" pitchFamily="34" charset="0"/>
              </a:rPr>
              <a:t>которые реально работают.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3D769-0225-4A2F-8721-E398C4819751}"/>
              </a:ext>
            </a:extLst>
          </p:cNvPr>
          <p:cNvSpPr txBox="1"/>
          <p:nvPr/>
        </p:nvSpPr>
        <p:spPr>
          <a:xfrm>
            <a:off x="104357" y="3186207"/>
            <a:ext cx="31510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94682"/>
                </a:solidFill>
                <a:latin typeface="Century Gothic" panose="020B0502020202020204" pitchFamily="34" charset="0"/>
              </a:rPr>
              <a:t>Гибкий подход</a:t>
            </a:r>
            <a:br>
              <a:rPr lang="ru-RU" dirty="0">
                <a:latin typeface="Century Gothic" panose="020B0502020202020204" pitchFamily="34" charset="0"/>
              </a:rPr>
            </a:br>
            <a:r>
              <a:rPr lang="ru-RU" dirty="0">
                <a:solidFill>
                  <a:srgbClr val="594682"/>
                </a:solidFill>
                <a:latin typeface="Century Gothic" panose="020B0502020202020204" pitchFamily="34" charset="0"/>
              </a:rPr>
              <a:t>Возможен формат оплаты </a:t>
            </a:r>
            <a:r>
              <a:rPr lang="ru-RU" dirty="0">
                <a:solidFill>
                  <a:srgbClr val="FF0000"/>
                </a:solidFill>
                <a:latin typeface="Century Gothic" panose="020B0502020202020204" pitchFamily="34" charset="0"/>
              </a:rPr>
              <a:t>в процентах </a:t>
            </a:r>
            <a:r>
              <a:rPr lang="ru-RU" dirty="0">
                <a:solidFill>
                  <a:srgbClr val="594682"/>
                </a:solidFill>
                <a:latin typeface="Century Gothic" panose="020B0502020202020204" pitchFamily="34" charset="0"/>
              </a:rPr>
              <a:t>от достигнутой экономии.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235E82-BEED-41E2-AC4A-F8D6FEFB4E16}"/>
              </a:ext>
            </a:extLst>
          </p:cNvPr>
          <p:cNvSpPr txBox="1"/>
          <p:nvPr/>
        </p:nvSpPr>
        <p:spPr>
          <a:xfrm>
            <a:off x="129221" y="4493316"/>
            <a:ext cx="31262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94682"/>
                </a:solidFill>
                <a:latin typeface="Century Gothic" panose="020B0502020202020204" pitchFamily="34" charset="0"/>
              </a:rPr>
              <a:t>Первый шаг — бесплатно</a:t>
            </a:r>
            <a:br>
              <a:rPr lang="ru-RU" dirty="0">
                <a:latin typeface="Century Gothic" panose="020B0502020202020204" pitchFamily="34" charset="0"/>
              </a:rPr>
            </a:br>
            <a:r>
              <a:rPr lang="ru-RU" dirty="0">
                <a:solidFill>
                  <a:srgbClr val="594682"/>
                </a:solidFill>
                <a:latin typeface="Century Gothic" panose="020B0502020202020204" pitchFamily="34" charset="0"/>
              </a:rPr>
              <a:t>Стартуем с диагностики: встреча и первичный аудит — </a:t>
            </a:r>
            <a:r>
              <a:rPr lang="ru-RU" dirty="0">
                <a:solidFill>
                  <a:srgbClr val="FF0000"/>
                </a:solidFill>
                <a:latin typeface="Century Gothic" panose="020B0502020202020204" pitchFamily="34" charset="0"/>
              </a:rPr>
              <a:t>за наш счёт.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DF412D-C1A5-4258-B629-424FBFE8BA7F}"/>
              </a:ext>
            </a:extLst>
          </p:cNvPr>
          <p:cNvSpPr txBox="1"/>
          <p:nvPr/>
        </p:nvSpPr>
        <p:spPr>
          <a:xfrm>
            <a:off x="3480514" y="6170421"/>
            <a:ext cx="613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94682"/>
                </a:solidFill>
                <a:latin typeface="Century Gothic" panose="020B0502020202020204" pitchFamily="34" charset="0"/>
              </a:rPr>
              <a:t>Project </a:t>
            </a:r>
            <a:r>
              <a:rPr lang="ru-RU" b="1" dirty="0">
                <a:solidFill>
                  <a:srgbClr val="FF0000"/>
                </a:solidFill>
                <a:latin typeface="Century Gothic" panose="020B0502020202020204" pitchFamily="34" charset="0"/>
              </a:rPr>
              <a:t>X</a:t>
            </a:r>
            <a:r>
              <a:rPr lang="ru-RU" dirty="0">
                <a:solidFill>
                  <a:srgbClr val="594682"/>
                </a:solidFill>
                <a:latin typeface="Century Gothic" panose="020B0502020202020204" pitchFamily="34" charset="0"/>
              </a:rPr>
              <a:t> — автоматизируем не действия, </a:t>
            </a:r>
            <a:r>
              <a:rPr lang="ru-RU" dirty="0">
                <a:solidFill>
                  <a:srgbClr val="FF0000"/>
                </a:solidFill>
                <a:latin typeface="Century Gothic" panose="020B0502020202020204" pitchFamily="34" charset="0"/>
              </a:rPr>
              <a:t>а суть.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03ACE-9DE7-40A5-89A4-33C68314988B}"/>
              </a:ext>
            </a:extLst>
          </p:cNvPr>
          <p:cNvSpPr txBox="1"/>
          <p:nvPr/>
        </p:nvSpPr>
        <p:spPr>
          <a:xfrm>
            <a:off x="8214439" y="1510775"/>
            <a:ext cx="4138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94682"/>
                </a:solidFill>
                <a:latin typeface="Century Gothic" panose="020B0502020202020204" pitchFamily="34" charset="0"/>
              </a:rPr>
              <a:t>Оставьте рутину машинам.</a:t>
            </a:r>
            <a:br>
              <a:rPr lang="ru-RU" b="1" dirty="0">
                <a:solidFill>
                  <a:srgbClr val="594682"/>
                </a:solidFill>
                <a:latin typeface="Century Gothic" panose="020B0502020202020204" pitchFamily="34" charset="0"/>
              </a:rPr>
            </a:br>
            <a:r>
              <a:rPr lang="ru-RU" b="1" dirty="0">
                <a:solidFill>
                  <a:srgbClr val="594682"/>
                </a:solidFill>
                <a:latin typeface="Century Gothic" panose="020B0502020202020204" pitchFamily="34" charset="0"/>
              </a:rPr>
              <a:t>Мы поможем вашей команде сосредоточиться на росте и стратегии.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CB7CE7-9FC9-4ED8-A94E-0A8F1F2E1D96}"/>
              </a:ext>
            </a:extLst>
          </p:cNvPr>
          <p:cNvSpPr txBox="1"/>
          <p:nvPr/>
        </p:nvSpPr>
        <p:spPr>
          <a:xfrm>
            <a:off x="8214439" y="3665476"/>
            <a:ext cx="38732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594682"/>
                </a:solidFill>
                <a:effectLst/>
                <a:latin typeface="Century Gothic" panose="020B0502020202020204" pitchFamily="34" charset="0"/>
                <a:ea typeface="Aptos"/>
                <a:cs typeface="Times New Roman" panose="02020603050405020304" pitchFamily="18" charset="0"/>
              </a:rPr>
              <a:t>Свяжитесь с нами</a:t>
            </a:r>
            <a:r>
              <a:rPr lang="ru-RU" sz="18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Aptos"/>
                <a:cs typeface="Times New Roman" panose="02020603050405020304" pitchFamily="18" charset="0"/>
              </a:rPr>
              <a:t>: </a:t>
            </a:r>
            <a:r>
              <a:rPr lang="ru-RU" b="1" dirty="0">
                <a:solidFill>
                  <a:srgbClr val="FF0000"/>
                </a:solidFill>
                <a:latin typeface="Century Gothic" panose="020B0502020202020204" pitchFamily="34" charset="0"/>
                <a:ea typeface="Aptos"/>
                <a:cs typeface="Times New Roman" panose="02020603050405020304" pitchFamily="18" charset="0"/>
              </a:rPr>
              <a:t>+79521120709 </a:t>
            </a:r>
            <a:br>
              <a:rPr lang="ru-RU" b="1" dirty="0">
                <a:solidFill>
                  <a:srgbClr val="FF0000"/>
                </a:solidFill>
                <a:latin typeface="Century Gothic" panose="020B0502020202020204" pitchFamily="34" charset="0"/>
                <a:ea typeface="Aptos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  <a:ea typeface="Aptos"/>
                <a:cs typeface="Times New Roman" panose="02020603050405020304" pitchFamily="18" charset="0"/>
              </a:rPr>
              <a:t>https://t.me/sanchezzkll</a:t>
            </a:r>
            <a:br>
              <a:rPr lang="ru-RU" b="1" dirty="0">
                <a:solidFill>
                  <a:srgbClr val="FF0000"/>
                </a:solidFill>
                <a:latin typeface="Century Gothic" panose="020B0502020202020204" pitchFamily="34" charset="0"/>
                <a:ea typeface="Aptos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  <a:ea typeface="Aptos"/>
                <a:cs typeface="Times New Roman" panose="02020603050405020304" pitchFamily="18" charset="0"/>
              </a:rPr>
              <a:t>https://t.me/grossssa</a:t>
            </a:r>
            <a:br>
              <a:rPr lang="ru-RU" b="1" dirty="0">
                <a:solidFill>
                  <a:srgbClr val="FF0000"/>
                </a:solidFill>
                <a:latin typeface="Century Gothic" panose="020B0502020202020204" pitchFamily="34" charset="0"/>
                <a:ea typeface="Aptos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Century Gothic" panose="020B0502020202020204" pitchFamily="34" charset="0"/>
                <a:ea typeface="Aptos"/>
                <a:cs typeface="Times New Roman" panose="02020603050405020304" pitchFamily="18" charset="0"/>
              </a:rPr>
              <a:t>https://xprojectx.ru/</a:t>
            </a:r>
            <a:endParaRPr lang="ru-RU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4801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030A0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13493</TotalTime>
  <Words>586</Words>
  <Application>Microsoft Office PowerPoint</Application>
  <PresentationFormat>Широкоэкранный</PresentationFormat>
  <Paragraphs>89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Wingdings</vt:lpstr>
      <vt:lpstr>Тема Office</vt:lpstr>
      <vt:lpstr>PROJECT X</vt:lpstr>
      <vt:lpstr>Автоматизация — это перевод повторяющихся, рутинных задач из рук человека в руки технологии.</vt:lpstr>
      <vt:lpstr>Почти в каждом бизнесе есть то, что тормозит рост:</vt:lpstr>
      <vt:lpstr>Мы не предлагаем шаблонов — мы выявляем корневые проблемы и создаём индивидуальные решения «под ключ».</vt:lpstr>
      <vt:lpstr>Мы берём на себя всё, что отнимает время и тормозит работу:</vt:lpstr>
      <vt:lpstr>Как мы работаем:  </vt:lpstr>
      <vt:lpstr>ПОЧЕМУ МЫ ? </vt:lpstr>
      <vt:lpstr>Презентация PowerPoint</vt:lpstr>
      <vt:lpstr>Условия сотрудничества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Maryna Markasyan</dc:creator>
  <cp:lastModifiedBy>Сашкинс</cp:lastModifiedBy>
  <cp:revision>55</cp:revision>
  <dcterms:created xsi:type="dcterms:W3CDTF">2023-01-07T09:00:50Z</dcterms:created>
  <dcterms:modified xsi:type="dcterms:W3CDTF">2025-05-16T08:31:35Z</dcterms:modified>
</cp:coreProperties>
</file>